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Yorkshire &amp; Humber 2019 </a:t>
            </a: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51063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Yorkshire Wildlife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839,735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841,934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York Minster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694,429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706,484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Scarborough Cliff Railway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Steam / Heritage Railway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490,000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RHS Garden Harlow Carr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440,145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447,625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Fountains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388,500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412,435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Lotherton Hall &amp; Gardens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453,335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290,835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Howard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225,800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274,593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Harewood House Trust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190,385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201,694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Whitby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147,566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161,461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Clifford's Tower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154,701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160,815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Yorkshire &amp; Humber 2019 </a:t>
            </a: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88000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Nostell Priory &amp; Parkland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145,540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157,095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Beningbrough Hall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142,684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152,389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Brodsworth Hall and Gardens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87,946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103,042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North Bay Miniature Railway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Steam / Heritage Railway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104,372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96,000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Skipton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92,699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93,525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Scarborough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70,923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76,046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Nunnington 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70,092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76,018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Abbey House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65,182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68,697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Boston Park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</a:t>
                      </a:r>
                      <a:r>
                        <a:rPr lang="en-GB" sz="1200" b="1" i="0" u="none" strike="noStrike" baseline="0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Maize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Maze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 / Rare Breeds / Farm Animals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64,585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68,499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Shibden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Hall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 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11,322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67,848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499%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12462</TotalTime>
  <Words>360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Yorkshire &amp; Humber 2019 (1/2)</vt:lpstr>
      <vt:lpstr>Most visited paid attractions – Yorkshire &amp; Humber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666</cp:revision>
  <cp:lastPrinted>2017-06-09T06:23:23Z</cp:lastPrinted>
  <dcterms:created xsi:type="dcterms:W3CDTF">2016-07-20T15:06:07Z</dcterms:created>
  <dcterms:modified xsi:type="dcterms:W3CDTF">2020-10-16T10:22:23Z</dcterms:modified>
</cp:coreProperties>
</file>