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16/10/2020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16/10/2020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West Midlands 2019 </a:t>
            </a: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566963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Attingham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484,581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557,136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Shakespeare's Birthplace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423,900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422,531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Dudley Zoological Gardens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296,910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311,219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Croome Park (National Trust)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257,614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289,841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Charlecote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208,289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250,032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Shugborough Estate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203,652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246,180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Thinktank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239,321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243,308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Baddesley Clinton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221,703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234,696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Hanbury Hall (National Trust)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200,593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227,624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Packwood House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202,114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219,727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West Midlands 2019 </a:t>
            </a: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779643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Stratford-upon-Avon Butterfly Farm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177,638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164,825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Anne Hathaway's Cottage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144,516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146,698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Biddulph Grange Gardens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127,065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129,256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Shakespeare's New Place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109,452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124,991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Nash's House &amp; New Place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109,452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124,953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Kenilworth Castle &amp; Elizabethan Garden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110,012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119,047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Coughton Court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121,825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118,092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Wightwick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Manor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99,528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112,501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Croft Castle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109,451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112,174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Upton House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102,873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108,115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12462</TotalTime>
  <Words>388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paid attractions – West Midlands 2019 (1/2)</vt:lpstr>
      <vt:lpstr>Most visited paid attractions – West Midlands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665</cp:revision>
  <cp:lastPrinted>2017-06-09T06:23:23Z</cp:lastPrinted>
  <dcterms:created xsi:type="dcterms:W3CDTF">2016-07-20T15:06:07Z</dcterms:created>
  <dcterms:modified xsi:type="dcterms:W3CDTF">2020-10-16T10:20:58Z</dcterms:modified>
</cp:coreProperties>
</file>