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F"/>
    <a:srgbClr val="E7E7E9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91" d="100"/>
          <a:sy n="91" d="100"/>
        </p:scale>
        <p:origin x="348" y="96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17/11/2020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17/11/2020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November 17,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West Midlands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63711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MAC Birmingham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1,011,351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993,108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Birmingham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831,548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644,100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Royal Air Force (RAF) Museum Cosford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432,331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401,477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National Memorial Arboretum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322,807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310,960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Ikon Gallery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177,157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175,023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Potteries Museum &amp;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154,742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164,653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Hereford Cathedral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120,000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110,000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 Mary the Virgin Shrewsbury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69,223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75,306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 Laurence's Church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Collegiate Church of St Mary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42,500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Revised Nov 2020 to include Ikon Gallery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West Midlands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172317"/>
              </p:ext>
            </p:extLst>
          </p:nvPr>
        </p:nvGraphicFramePr>
        <p:xfrm>
          <a:off x="654051" y="1819030"/>
          <a:ext cx="8101848" cy="4439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Great Witley Parish Church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Erasmus Darwin House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24,453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25,174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Samuel Johnson Birthplace Museum &amp; Bookshop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20,898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21,555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Tudor House Heritage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18,347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20,514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Much Wenlock Museum &amp; Visitor Information Centre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24,243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19,215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Whittington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16,829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16,497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Butchers Row House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15,564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13,380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Weoley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8,282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8,147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Collection Centre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1,742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2,407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Kenilworth Abbey Barn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2,277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1,624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Tenbury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1,409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300855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6260830"/>
            <a:ext cx="79096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Revised Nov 2020 to include Ikon </a:t>
            </a:r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Gallery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12463</TotalTime>
  <Words>434</Words>
  <Application>Microsoft Office PowerPoint</Application>
  <PresentationFormat>On-screen Show (4:3)</PresentationFormat>
  <Paragraphs>147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free attractions – West Midlands 2019 (1/2)</vt:lpstr>
      <vt:lpstr>Most visited free attractions – West Midlands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669</cp:revision>
  <cp:lastPrinted>2017-06-09T06:23:23Z</cp:lastPrinted>
  <dcterms:created xsi:type="dcterms:W3CDTF">2016-07-20T15:06:07Z</dcterms:created>
  <dcterms:modified xsi:type="dcterms:W3CDTF">2020-11-17T10:37:37Z</dcterms:modified>
</cp:coreProperties>
</file>