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16/10/2020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16/10/2020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South West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913715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Stonehenge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1,555,868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1,604,248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Roman Baths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1,302,381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1,325,085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Longleat Safari &amp; Adventure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904,714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1,011,314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Eden Project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1,006,928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1,010,095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Westonbirt, The National Arboretum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552,662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566,565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Bristol Zoo Gardens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513,413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512,934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Paignton Zoo Environmental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412,162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427,080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Kingston Lacy Estate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353,653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410,812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Stourhead House and Garden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393,779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392,929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 Michael's Mount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347,773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359,554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South West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53976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Tyntesfield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301,765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356,766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Lost Gardens of Heligan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354,969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349,989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Wild Place Project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218,282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317,031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Minack Theatre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280,467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305,356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Tate St Ives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302,864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278,747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The National Trust Killerton House &amp; Gardens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274,788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276,716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Lanhydrock House and Garden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273,149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275,079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National Marine Aquarium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240,431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272,301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WWT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Slimbridge Wetlands Centre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Nature Reserve / Wetlands / Wildlife Trips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265,738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261,751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Corfe Castle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237,992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259,655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12490</TotalTime>
  <Words>362</Words>
  <Application>Microsoft Office PowerPoint</Application>
  <PresentationFormat>On-screen Show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paid attractions – South West 2019 (1/2)</vt:lpstr>
      <vt:lpstr>Most visited paid attractions – South West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667</cp:revision>
  <cp:lastPrinted>2017-06-09T06:23:23Z</cp:lastPrinted>
  <dcterms:created xsi:type="dcterms:W3CDTF">2016-07-20T15:06:07Z</dcterms:created>
  <dcterms:modified xsi:type="dcterms:W3CDTF">2020-10-16T10:14:28Z</dcterms:modified>
</cp:coreProperties>
</file>