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F"/>
    <a:srgbClr val="E7E7E9"/>
    <a:srgbClr val="AFADB9"/>
    <a:srgbClr val="120742"/>
    <a:srgbClr val="646363"/>
    <a:srgbClr val="505050"/>
    <a:srgbClr val="D4E1E0"/>
    <a:srgbClr val="A1AEAF"/>
    <a:srgbClr val="BFDBF7"/>
    <a:srgbClr val="157E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15/10/2020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15/10/2020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South West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698772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Bath Abbey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Place of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486,545 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517,838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Royal Albert Memorial Museum &amp; Art Gallery - RAMM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253,847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256,738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Poole Museum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181,441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176,672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GWR Gloucestershire Warwickshire Steam Railway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Steam / Heritage Railway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144,000 (E)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125,000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Tewkesbury Abbey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Place of Worship (still in use)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126,890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113,987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Newcomen Engine House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Clifton Suspension Bridge Visitor Centre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80,026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78,229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Swanage Museum and Heritage Centre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58,396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62,000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Museum in the 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62,328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56,061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Taunton Visitor Centre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49,622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53,534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South West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439634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Sherborne Abbey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Place of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50,000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52,000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WWT Steart Marshes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Nature Reserve / Wetlands / Wildlife Trips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48,813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50,546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Swanage Railway Museum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44,346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48,012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Mevagissey Folk Museum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46,027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43,346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American Museum in Britain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24,392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32,804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Watchet Market House Museum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31,005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28,690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of Barnstaple and North Devon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16,410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22,852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Scaplen's Court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22,000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West Bay Discovery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11,000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18,000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Jackson Foundation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12451</TotalTime>
  <Words>406</Words>
  <Application>Microsoft Office PowerPoint</Application>
  <PresentationFormat>On-screen Show (4:3)</PresentationFormat>
  <Paragraphs>139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free attractions – South West 2019 (1/2)</vt:lpstr>
      <vt:lpstr>Most visited free attractions – South West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663</cp:revision>
  <cp:lastPrinted>2017-06-09T06:23:23Z</cp:lastPrinted>
  <dcterms:created xsi:type="dcterms:W3CDTF">2016-07-20T15:06:07Z</dcterms:created>
  <dcterms:modified xsi:type="dcterms:W3CDTF">2020-10-15T15:51:50Z</dcterms:modified>
</cp:coreProperties>
</file>