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16/10/2020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16/10/2020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South East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0008779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Canterbury Cathedral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Place of Worship (still in use)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893,469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1,241,030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RHS Garden Wisley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1,052,798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1,236,434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National Museum Royal Navy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1,231,140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1,122,072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Blenheim Palace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906,885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984,913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Bodleian Library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 Historic Property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910,806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760,815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Leeds Castle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465,706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539,971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Cliveden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483,754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524,807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Waddesdon Manor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471,890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467,247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Hever Castle and Gardens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389,407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415,274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Polesden Lacey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347,149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405,773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South East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713720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Mottisfont Abbey Garden, House and Estate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376,043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393,250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Nymans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354,502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382,948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Dover Castle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365,462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368,243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Osborne House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304,927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354,709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Beaulieu National Motor Museum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320,594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327,131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Wakehurst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354,957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312,813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Royal Pavilion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300,038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301,675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Sheffield Park Garden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306,692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295,384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Bocketts Farm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Farm / Rare Breeds / Farm Animals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280,000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285,932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Bletchley Park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Heritage / Visitor Centre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258,964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282,250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12481</TotalTime>
  <Words>345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paid attractions – South East 2019 (1/2)</vt:lpstr>
      <vt:lpstr>Most visited paid attractions – South East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668</cp:revision>
  <cp:lastPrinted>2017-06-09T06:23:23Z</cp:lastPrinted>
  <dcterms:created xsi:type="dcterms:W3CDTF">2016-07-20T15:06:07Z</dcterms:created>
  <dcterms:modified xsi:type="dcterms:W3CDTF">2020-10-16T10:10:41Z</dcterms:modified>
</cp:coreProperties>
</file>