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4"/>
  </p:notesMasterIdLst>
  <p:handoutMasterIdLst>
    <p:handoutMasterId r:id="rId5"/>
  </p:handoutMasterIdLst>
  <p:sldIdLst>
    <p:sldId id="514" r:id="rId2"/>
    <p:sldId id="515" r:id="rId3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9"/>
    <a:srgbClr val="CCCCCF"/>
    <a:srgbClr val="120742"/>
    <a:srgbClr val="646363"/>
    <a:srgbClr val="505050"/>
    <a:srgbClr val="D4E1E0"/>
    <a:srgbClr val="A1AEAF"/>
    <a:srgbClr val="BFDBF7"/>
    <a:srgbClr val="157EAB"/>
    <a:srgbClr val="F9A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3671" autoAdjust="0"/>
  </p:normalViewPr>
  <p:slideViewPr>
    <p:cSldViewPr snapToGrid="0" snapToObjects="1">
      <p:cViewPr varScale="1">
        <p:scale>
          <a:sx n="106" d="100"/>
          <a:sy n="106" d="100"/>
        </p:scale>
        <p:origin x="126" y="144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15/10/2020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15/10/2020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 smtClean="0"/>
              <a:t>Title of presentation and if it’s long it can run over two lines</a:t>
            </a:r>
            <a:endParaRPr lang="en-GB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partner logo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Thursday, October 15,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free attractions – South East 2019</a:t>
            </a:r>
            <a:br>
              <a:rPr lang="en-GB" sz="2800" dirty="0" smtClean="0"/>
            </a:br>
            <a:r>
              <a:rPr lang="en-GB" sz="2000" dirty="0" smtClean="0"/>
              <a:t>(1/2)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05948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Brighton Pier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4,890,680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4,901,221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Ashmolean Museum of Art and Archaeology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882,494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930,669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Oxford University Museum of Natural History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785,915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792,282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Pitt Rivers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502,000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468,013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The </a:t>
                      </a:r>
                      <a:r>
                        <a:rPr lang="en-GB" sz="1200" b="1" i="0" u="none" strike="noStrike" dirty="0" err="1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Beaney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 (including Canterbury Tourism Information) 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275,245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265,389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The </a:t>
                      </a:r>
                      <a:r>
                        <a:rPr lang="en-GB" sz="1200" b="1" i="0" u="none" strike="noStrike" dirty="0" err="1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Vyne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219,053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Reading Museum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164,628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172,503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History of Science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176,757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148,412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The Oxfordshire Museum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118,525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127,092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Havant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135,351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111,373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free attractions – South East 2019</a:t>
            </a:r>
            <a:br>
              <a:rPr lang="en-GB" sz="2800" dirty="0" smtClean="0"/>
            </a:br>
            <a:r>
              <a:rPr lang="en-GB" sz="2000" dirty="0" smtClean="0"/>
              <a:t>(2/2)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910693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Horsham Museum &amp; Art Gallery &amp; Visitor Information Centre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Heritage / Visitor Centre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98,909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109,255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Royal Armouries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Fort</a:t>
                      </a:r>
                      <a:r>
                        <a:rPr lang="en-GB" sz="1200" b="1" i="0" u="none" strike="noStrike" baseline="0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 Nelson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242,020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94,174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-61%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 err="1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Horsebridge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 Arts and Community Centre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94,407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90,000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Southampton City Art Gallery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22,040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52,547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Bourne Hall Museum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30,000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30,000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St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Bartholomew’s 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Church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Place of Worship (still in use)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34,828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27,670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Booth Museum of Natural History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26,142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25,878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West Berkshire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25,396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23,423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Hove Museum &amp; Art Gallery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28,439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19,340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-32%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Blanket Hall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 Historic Property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17,778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18,185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12474</TotalTime>
  <Words>378</Words>
  <Application>Microsoft Office PowerPoint</Application>
  <PresentationFormat>On-screen Show (4:3)</PresentationFormat>
  <Paragraphs>139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VisitEngland powerpoint template 4x3 final</vt:lpstr>
      <vt:lpstr>Most visited free attractions – South East 2019 (1/2)</vt:lpstr>
      <vt:lpstr>Most visited free attractions – South East 2019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Keri Portas</cp:lastModifiedBy>
  <cp:revision>664</cp:revision>
  <cp:lastPrinted>2017-06-09T06:23:23Z</cp:lastPrinted>
  <dcterms:created xsi:type="dcterms:W3CDTF">2016-07-20T15:06:07Z</dcterms:created>
  <dcterms:modified xsi:type="dcterms:W3CDTF">2020-10-15T15:48:48Z</dcterms:modified>
</cp:coreProperties>
</file>