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106" d="100"/>
          <a:sy n="106" d="100"/>
        </p:scale>
        <p:origin x="126" y="144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South East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05948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Brighton Pier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4,890,680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4,901,221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Ashmolean Museum of Art and Archaeology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882,494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930,669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Oxford University Museum of Natural History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785,915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792,282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Pitt Rivers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502,000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468,013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Beaney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(including Canterbury Tourism Information) 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275,245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265,389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Vyne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219,053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Reading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164,628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172,503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History of Science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176,757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148,412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Oxfordshire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118,525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127,092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Havant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135,351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111,373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South East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10693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Horsham Museum &amp; Art Gallery &amp; Visitor Information Centre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98,909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109,255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Royal Armouries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Fort</a:t>
                      </a:r>
                      <a:r>
                        <a:rPr lang="en-GB" sz="1200" b="1" i="0" u="none" strike="noStrike" baseline="0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Nelson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242,020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94,174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-61%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Horsebridge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Arts and Community Centre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94,407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Southampton City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22,040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52,547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Bourne Hall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Bartholomew’s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Church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27,670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Booth Museum of Natural History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26,142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25,878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West Berkshire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25,396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23,423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Hove Museum &amp; Art Gallery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28,439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19,340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Blanket Hall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17,778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18,185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12474</TotalTime>
  <Words>378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free attractions – South East 2019 (1/2)</vt:lpstr>
      <vt:lpstr>Most visited free attractions – South East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664</cp:revision>
  <cp:lastPrinted>2017-06-09T06:23:23Z</cp:lastPrinted>
  <dcterms:created xsi:type="dcterms:W3CDTF">2016-07-20T15:06:07Z</dcterms:created>
  <dcterms:modified xsi:type="dcterms:W3CDTF">2020-10-15T15:48:48Z</dcterms:modified>
</cp:coreProperties>
</file>