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16/10/2020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North West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16431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Chester Zoo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1,969,768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2,086,785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Windermere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Lake Cruises,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Bowness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/Scenic Transport Operator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1,634,654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1,613,785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Tatton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775,000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769,000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Ullswater Steamers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/Scenic Transport Operator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458,900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500,200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Dunham Massey Hall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310,093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340,235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Beatles Story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327,000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Sandcastle Waterpark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Leisure / Theme Park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330,785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324,872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Quarry Bank Mill and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240,277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285,762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Speke Hall, Gardens &amp; Estate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204,134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224,913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Ravenglass &amp; Eskdale Railway Co Ltd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Steam / Heritage Railway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208,000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North West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562316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WWT Martin Mere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Nature Reserve / Wetlands / Wildlife Trips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210,325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192,443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National Football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179,342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Jodrell Bank Discovery Centre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147,980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161,966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Lyme Park &amp; Gardens 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137,911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131,272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Sizergh Castle and Garden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112,651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127,335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Hill Top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114,784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114,663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Lakeland Motor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79,471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76,997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Ness Botanic Gardens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67,452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64,974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Little Moreton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Hall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Gardens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66,934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63,325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Rufford Old Hall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60,728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61,993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12459</TotalTime>
  <Words>378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North West 2019 (1/2)</vt:lpstr>
      <vt:lpstr>Most visited paid attractions – North West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667</cp:revision>
  <cp:lastPrinted>2017-06-09T06:23:23Z</cp:lastPrinted>
  <dcterms:created xsi:type="dcterms:W3CDTF">2016-07-20T15:06:07Z</dcterms:created>
  <dcterms:modified xsi:type="dcterms:W3CDTF">2020-10-16T10:01:24Z</dcterms:modified>
</cp:coreProperties>
</file>