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9"/>
    <a:srgbClr val="CCCCCF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15/10/2020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free attractions – North West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544546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of Liverpool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962,009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956,918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Merseyside Maritime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897,415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836,980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Ice Cream Farm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Leisure / Theme Park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785,445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781,859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Manchester Art Gallery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750,216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World Museum Liverpool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1,416,632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672,514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-53%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Tate Liverpool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707,207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660,022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Science and Industry Museum 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704,732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556,523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International Slavery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393,380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396,877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Walker Art Gallery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369,363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391,765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Manchester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368,748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free attractions – North West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684054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Bolton 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Museum, Aquarium and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Archive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243,818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362,577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Customs and Excise National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284,681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328,311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Whitworth Art Gallery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359,380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327,871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Imperial War Museum North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334,500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244,564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Lady Lever Art Gallery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201,970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210,790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Manchester Cathedral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143,000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Portland Basin Museum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114,820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Salford Museum and Art Gallery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109,794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Gallery Oldham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91,860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106,695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Manchester Tourist Information Centre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135,000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12448</TotalTime>
  <Words>363</Words>
  <Application>Microsoft Office PowerPoint</Application>
  <PresentationFormat>On-screen Show (4:3)</PresentationFormat>
  <Paragraphs>139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free attractions – North West 2019 (1/2)</vt:lpstr>
      <vt:lpstr>Most visited free attractions – North West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665</cp:revision>
  <cp:lastPrinted>2017-06-09T06:23:23Z</cp:lastPrinted>
  <dcterms:created xsi:type="dcterms:W3CDTF">2016-07-20T15:06:07Z</dcterms:created>
  <dcterms:modified xsi:type="dcterms:W3CDTF">2020-10-15T15:25:17Z</dcterms:modified>
</cp:coreProperties>
</file>