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North East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88050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Beamish - The Living Museum of the North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736,338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801,687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Gibside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270,168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307,900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Cragside House, Gardens and Estate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236,672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255,005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Wallington House, Gardens &amp; Estate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236,825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251,251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Bamburgh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154,254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174,685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Housesteads Roman Fort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109,675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111,508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Bowes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82,789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98,984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Lindisfarne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69,776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98,061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Vindolanda (Chesterholm) Hadrian's Wall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100,450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96,577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WWT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Washington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Nature Reserve / Wetlands / Wildlife Trips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73,001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83,817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North East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4698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Belsay Hall, Castle and Gardens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64,147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69,689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Chesters Roman Fort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69,130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68,905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Lindisfarne Priory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58,996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60,403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Warkworth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49,388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55,942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Roman Army Museum (Carvoran) Hadrian's Wall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57,889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54,276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Dunstanburgh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40,418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48,909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Ormesby 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42,887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47,537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Segedunum Roman Fort, Baths and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 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44,922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45,123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Woodhorn, Museum and Northumberland Archives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Head of Steam Darlington Railway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44,607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42,746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12466</TotalTime>
  <Words>367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North East 2019 (1/2)</vt:lpstr>
      <vt:lpstr>Most visited paid attractions – North East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668</cp:revision>
  <cp:lastPrinted>2017-06-09T06:23:23Z</cp:lastPrinted>
  <dcterms:created xsi:type="dcterms:W3CDTF">2016-07-20T15:06:07Z</dcterms:created>
  <dcterms:modified xsi:type="dcterms:W3CDTF">2020-10-16T09:59:18Z</dcterms:modified>
</cp:coreProperties>
</file>