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East Midlands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087487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Chatsworth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605,671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606,420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Belton House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422,682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460,547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Calke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Abbey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384,561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458,380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Hardwick Hall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285,379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298,283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Sudbury Hall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190,087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254,083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Kedleston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Hall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185,647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211,655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Lincoln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138,000 (E)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130,000 (E)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Newstead Abbey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104,188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111,273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Rand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Farm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Farm / Rare Breeds / Farm Animals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89,281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107,573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Bolsover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95,522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101,041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East Midlands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965768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Canons Ashby House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72,400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81,863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Poole's Cavern &amp; Country Park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51,912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56,115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Tattershall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59,150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54,834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King Richard III Visitor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47,419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Workhouse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51,538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43,945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Woolsthorpe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Manor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39,689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43,901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Gunby Hall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38,180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42,800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Treak Cliff Cavern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34,595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Peveril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30,956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30,693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Lyveden New Bield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30,290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12491</TotalTime>
  <Words>345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East Midlands 2019 (1/2)</vt:lpstr>
      <vt:lpstr>Most visited paid attractions – East Midlands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667</cp:revision>
  <cp:lastPrinted>2017-06-09T06:23:23Z</cp:lastPrinted>
  <dcterms:created xsi:type="dcterms:W3CDTF">2016-07-20T15:06:07Z</dcterms:created>
  <dcterms:modified xsi:type="dcterms:W3CDTF">2020-10-15T16:09:45Z</dcterms:modified>
</cp:coreProperties>
</file>