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9"/>
    <a:srgbClr val="CCCCCF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3671" autoAdjust="0"/>
  </p:normalViewPr>
  <p:slideViewPr>
    <p:cSldViewPr snapToGrid="0" snapToObjects="1">
      <p:cViewPr varScale="1">
        <p:scale>
          <a:sx n="81" d="100"/>
          <a:sy n="81" d="100"/>
        </p:scale>
        <p:origin x="648" y="78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15/10/2020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free attractions – East Midlands 2019</a:t>
            </a:r>
            <a:br>
              <a:rPr lang="en-GB" sz="2800" dirty="0" smtClean="0"/>
            </a:b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596185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 err="1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Wollaton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 Hall and Park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318,387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341,218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err="1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Whisby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 Nature Park/Natural World Centre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254,953 (E)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277,671 (E)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Skegness Pier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New Walk Museum and Art Gallery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232,342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206,744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Collection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60,656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119,472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Derby Museum &amp; Art Gallery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59,620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111,036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Ropewalk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102,280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101,489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Of Lincolnshire Life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60,726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52,709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Guildhall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 Historic Property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56,333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51,389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Abbey Pumping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Station Museum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43,542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48,887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free attractions – East Midlands 2019</a:t>
            </a:r>
            <a:br>
              <a:rPr lang="en-GB" sz="2800" dirty="0" smtClean="0"/>
            </a:b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164496"/>
              </p:ext>
            </p:extLst>
          </p:nvPr>
        </p:nvGraphicFramePr>
        <p:xfrm>
          <a:off x="654051" y="1819030"/>
          <a:ext cx="8101848" cy="4211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Charnwood Museum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44,909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45,127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Mansfield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40,651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43,525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err="1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Bransby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 Horses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Farm / Rare Breeds / Farm Animals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34,150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41,279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Wellingborough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41,023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39,322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Oakham Castle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46,000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34,317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Queen's Royal Lancers &amp; Nottinghamshire Yeomanry </a:t>
                      </a:r>
                      <a:r>
                        <a:rPr lang="en-GB" sz="11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</a:t>
                      </a:r>
                      <a:endParaRPr lang="en-GB" sz="11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34,538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33,960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Usher Gallery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20,834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29,570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North Lincolnshire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30,254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27,672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Chesterfield Museum and Art Gallery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26,521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23,773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Rutland County Museum &amp; Visitor Centre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20,370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18,804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12462</TotalTime>
  <Words>371</Words>
  <Application>Microsoft Office PowerPoint</Application>
  <PresentationFormat>On-screen Show (4:3)</PresentationFormat>
  <Paragraphs>139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free attractions – East Midlands 2019 (1/2)</vt:lpstr>
      <vt:lpstr>Most visited free attractions – East Midlands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665</cp:revision>
  <cp:lastPrinted>2017-06-09T06:23:23Z</cp:lastPrinted>
  <dcterms:created xsi:type="dcterms:W3CDTF">2016-07-20T15:06:07Z</dcterms:created>
  <dcterms:modified xsi:type="dcterms:W3CDTF">2020-10-15T15:13:01Z</dcterms:modified>
</cp:coreProperties>
</file>