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66" r:id="rId1"/>
  </p:sldMasterIdLst>
  <p:notesMasterIdLst>
    <p:notesMasterId r:id="rId4"/>
  </p:notesMasterIdLst>
  <p:handoutMasterIdLst>
    <p:handoutMasterId r:id="rId5"/>
  </p:handoutMasterIdLst>
  <p:sldIdLst>
    <p:sldId id="514" r:id="rId2"/>
    <p:sldId id="515" r:id="rId3"/>
  </p:sldIdLst>
  <p:sldSz cx="9144000" cy="6858000" type="screen4x3"/>
  <p:notesSz cx="6881813" cy="100028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936" userDrawn="1">
          <p15:clr>
            <a:srgbClr val="A4A3A4"/>
          </p15:clr>
        </p15:guide>
        <p15:guide id="2" pos="204" userDrawn="1">
          <p15:clr>
            <a:srgbClr val="A4A3A4"/>
          </p15:clr>
        </p15:guide>
        <p15:guide id="4" pos="553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Xavier Faux" initials="XF" lastIdx="9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7E7E9"/>
    <a:srgbClr val="CCCCCF"/>
    <a:srgbClr val="120742"/>
    <a:srgbClr val="646363"/>
    <a:srgbClr val="505050"/>
    <a:srgbClr val="D4E1E0"/>
    <a:srgbClr val="A1AEAF"/>
    <a:srgbClr val="BFDBF7"/>
    <a:srgbClr val="157EAB"/>
    <a:srgbClr val="F9A5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10" autoAdjust="0"/>
    <p:restoredTop sz="93671" autoAdjust="0"/>
  </p:normalViewPr>
  <p:slideViewPr>
    <p:cSldViewPr snapToGrid="0" snapToObjects="1">
      <p:cViewPr varScale="1">
        <p:scale>
          <a:sx n="81" d="100"/>
          <a:sy n="81" d="100"/>
        </p:scale>
        <p:origin x="648" y="78"/>
      </p:cViewPr>
      <p:guideLst>
        <p:guide orient="horz" pos="3936"/>
        <p:guide pos="204"/>
        <p:guide pos="5534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82" d="100"/>
          <a:sy n="82" d="100"/>
        </p:scale>
        <p:origin x="3972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869" cy="500702"/>
          </a:xfrm>
          <a:prstGeom prst="rect">
            <a:avLst/>
          </a:prstGeom>
        </p:spPr>
        <p:txBody>
          <a:bodyPr vert="horz" lIns="92309" tIns="46154" rIns="92309" bIns="46154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7337" y="0"/>
            <a:ext cx="2982869" cy="500702"/>
          </a:xfrm>
          <a:prstGeom prst="rect">
            <a:avLst/>
          </a:prstGeom>
        </p:spPr>
        <p:txBody>
          <a:bodyPr vert="horz" lIns="92309" tIns="46154" rIns="92309" bIns="46154" rtlCol="0"/>
          <a:lstStyle>
            <a:lvl1pPr algn="r">
              <a:defRPr sz="1200"/>
            </a:lvl1pPr>
          </a:lstStyle>
          <a:p>
            <a:fld id="{913DC6B7-151A-46DD-8992-DF262D5946DA}" type="datetimeFigureOut">
              <a:rPr lang="en-GB" smtClean="0"/>
              <a:t>15/10/2020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500537"/>
            <a:ext cx="2982869" cy="500701"/>
          </a:xfrm>
          <a:prstGeom prst="rect">
            <a:avLst/>
          </a:prstGeom>
        </p:spPr>
        <p:txBody>
          <a:bodyPr vert="horz" lIns="92309" tIns="46154" rIns="92309" bIns="46154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7337" y="9500537"/>
            <a:ext cx="2982869" cy="500701"/>
          </a:xfrm>
          <a:prstGeom prst="rect">
            <a:avLst/>
          </a:prstGeom>
        </p:spPr>
        <p:txBody>
          <a:bodyPr vert="horz" lIns="92309" tIns="46154" rIns="92309" bIns="46154" rtlCol="0" anchor="b"/>
          <a:lstStyle>
            <a:lvl1pPr algn="r">
              <a:defRPr sz="1200"/>
            </a:lvl1pPr>
          </a:lstStyle>
          <a:p>
            <a:fld id="{84D6EE0A-42C7-491E-B3DC-355BB75EA52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570719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501879"/>
          </a:xfrm>
          <a:prstGeom prst="rect">
            <a:avLst/>
          </a:prstGeom>
        </p:spPr>
        <p:txBody>
          <a:bodyPr vert="horz" lIns="92309" tIns="46154" rIns="92309" bIns="46154" rtlCol="0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501879"/>
          </a:xfrm>
          <a:prstGeom prst="rect">
            <a:avLst/>
          </a:prstGeom>
        </p:spPr>
        <p:txBody>
          <a:bodyPr vert="horz" lIns="92309" tIns="46154" rIns="92309" bIns="46154" rtlCol="0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21958A92-D4BF-4190-AED4-D146BA303FE3}" type="datetimeFigureOut">
              <a:rPr lang="en-GB" smtClean="0"/>
              <a:pPr/>
              <a:t>15/10/2020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0625" y="1250950"/>
            <a:ext cx="4500563" cy="33750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309" tIns="46154" rIns="92309" bIns="46154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2" y="4813865"/>
            <a:ext cx="5505450" cy="3938618"/>
          </a:xfrm>
          <a:prstGeom prst="rect">
            <a:avLst/>
          </a:prstGeom>
        </p:spPr>
        <p:txBody>
          <a:bodyPr vert="horz" lIns="92309" tIns="46154" rIns="92309" bIns="46154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00961"/>
            <a:ext cx="2982119" cy="501878"/>
          </a:xfrm>
          <a:prstGeom prst="rect">
            <a:avLst/>
          </a:prstGeom>
        </p:spPr>
        <p:txBody>
          <a:bodyPr vert="horz" lIns="92309" tIns="46154" rIns="92309" bIns="46154" rtlCol="0" anchor="b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102" y="9500961"/>
            <a:ext cx="2982119" cy="501878"/>
          </a:xfrm>
          <a:prstGeom prst="rect">
            <a:avLst/>
          </a:prstGeom>
        </p:spPr>
        <p:txBody>
          <a:bodyPr vert="horz" lIns="92309" tIns="46154" rIns="92309" bIns="46154" rtlCol="0" anchor="b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78E5DEFC-BFAE-4186-88B9-06BA9B12B895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82955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E5DEFC-BFAE-4186-88B9-06BA9B12B895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14402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sitEngland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 rot="5400000">
            <a:off x="3978900" y="-1568103"/>
            <a:ext cx="1148948" cy="8740989"/>
          </a:xfrm>
          <a:prstGeom prst="rect">
            <a:avLst/>
          </a:prstGeom>
          <a:solidFill>
            <a:srgbClr val="120742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  <a:latin typeface="Arial" panose="020B0604020202020204" pitchFamily="34" charset="0"/>
            </a:endParaRPr>
          </a:p>
        </p:txBody>
      </p:sp>
      <p:sp>
        <p:nvSpPr>
          <p:cNvPr id="12" name="Rectangle 11"/>
          <p:cNvSpPr/>
          <p:nvPr userDrawn="1"/>
        </p:nvSpPr>
        <p:spPr>
          <a:xfrm>
            <a:off x="182880" y="110067"/>
            <a:ext cx="8740988" cy="82973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endParaRPr lang="en-GB" sz="1400" dirty="0">
              <a:solidFill>
                <a:srgbClr val="505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20270" y="2315970"/>
            <a:ext cx="7937929" cy="1325563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lang="en-GB" sz="3000" kern="1200" dirty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en-GB" dirty="0" smtClean="0"/>
              <a:t>Title of presentation and if it’s long it can run over two lines</a:t>
            </a:r>
            <a:endParaRPr lang="en-GB" dirty="0"/>
          </a:p>
        </p:txBody>
      </p:sp>
      <p:sp>
        <p:nvSpPr>
          <p:cNvPr id="8" name="Text Placeholder 14"/>
          <p:cNvSpPr>
            <a:spLocks noGrp="1"/>
          </p:cNvSpPr>
          <p:nvPr>
            <p:ph type="body" sz="quarter" idx="11" hasCustomPrompt="1"/>
          </p:nvPr>
        </p:nvSpPr>
        <p:spPr>
          <a:xfrm>
            <a:off x="522173" y="3607204"/>
            <a:ext cx="7936025" cy="439091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000">
                <a:solidFill>
                  <a:schemeClr val="accent2"/>
                </a:solidFill>
                <a:latin typeface="Arial"/>
                <a:cs typeface="Arial"/>
              </a:defRPr>
            </a:lvl1pPr>
            <a:lvl2pPr marL="457200" indent="0">
              <a:buNone/>
              <a:defRPr sz="2000">
                <a:latin typeface="Arial"/>
                <a:cs typeface="Arial"/>
              </a:defRPr>
            </a:lvl2pPr>
            <a:lvl3pPr marL="914400" indent="0">
              <a:buNone/>
              <a:defRPr sz="2000">
                <a:latin typeface="Arial"/>
                <a:cs typeface="Arial"/>
              </a:defRPr>
            </a:lvl3pPr>
            <a:lvl4pPr marL="1371600" indent="0">
              <a:buNone/>
              <a:defRPr sz="2000">
                <a:latin typeface="Arial"/>
                <a:cs typeface="Arial"/>
              </a:defRPr>
            </a:lvl4pPr>
            <a:lvl5pPr marL="1828800" indent="0">
              <a:buNone/>
              <a:defRPr sz="2000">
                <a:latin typeface="Arial"/>
                <a:cs typeface="Arial"/>
              </a:defRPr>
            </a:lvl5pPr>
          </a:lstStyle>
          <a:p>
            <a:pPr lvl="0"/>
            <a:r>
              <a:rPr lang="en-US" dirty="0" smtClean="0"/>
              <a:t>Subtitle e.g. presenter’s name</a:t>
            </a:r>
          </a:p>
        </p:txBody>
      </p:sp>
      <p:sp>
        <p:nvSpPr>
          <p:cNvPr id="13" name="Isosceles Triangle 12"/>
          <p:cNvSpPr/>
          <p:nvPr userDrawn="1"/>
        </p:nvSpPr>
        <p:spPr>
          <a:xfrm rot="10800000">
            <a:off x="707302" y="3376865"/>
            <a:ext cx="241651" cy="135512"/>
          </a:xfrm>
          <a:prstGeom prst="triangle">
            <a:avLst/>
          </a:prstGeom>
          <a:solidFill>
            <a:srgbClr val="12074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8442960" y="6263640"/>
            <a:ext cx="480909" cy="48768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0" name="Picture Placeholder 8"/>
          <p:cNvSpPr>
            <a:spLocks noGrp="1"/>
          </p:cNvSpPr>
          <p:nvPr>
            <p:ph type="pic" sz="quarter" idx="12" hasCustomPrompt="1"/>
          </p:nvPr>
        </p:nvSpPr>
        <p:spPr>
          <a:xfrm>
            <a:off x="8061128" y="5729722"/>
            <a:ext cx="884827" cy="884956"/>
          </a:xfrm>
          <a:prstGeom prst="ellipse">
            <a:avLst/>
          </a:prstGeom>
          <a:solidFill>
            <a:srgbClr val="646363"/>
          </a:solidFill>
        </p:spPr>
        <p:txBody>
          <a:bodyPr lIns="0" tIns="0" rIns="0" bIns="0" anchor="ctr"/>
          <a:lstStyle>
            <a:lvl1pPr marL="0" indent="0" algn="ctr">
              <a:buNone/>
              <a:defRPr sz="11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partner logo</a:t>
            </a:r>
            <a:endParaRPr lang="en-US" dirty="0"/>
          </a:p>
        </p:txBody>
      </p:sp>
      <p:sp>
        <p:nvSpPr>
          <p:cNvPr id="14" name="Text Placeholder 14"/>
          <p:cNvSpPr>
            <a:spLocks noGrp="1"/>
          </p:cNvSpPr>
          <p:nvPr>
            <p:ph type="body" sz="quarter" idx="13" hasCustomPrompt="1"/>
          </p:nvPr>
        </p:nvSpPr>
        <p:spPr>
          <a:xfrm>
            <a:off x="522173" y="4011367"/>
            <a:ext cx="7936025" cy="439091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000">
                <a:solidFill>
                  <a:schemeClr val="accent2"/>
                </a:solidFill>
                <a:latin typeface="Arial"/>
                <a:cs typeface="Arial"/>
              </a:defRPr>
            </a:lvl1pPr>
            <a:lvl2pPr marL="457200" indent="0">
              <a:buNone/>
              <a:defRPr sz="2000">
                <a:latin typeface="Arial"/>
                <a:cs typeface="Arial"/>
              </a:defRPr>
            </a:lvl2pPr>
            <a:lvl3pPr marL="914400" indent="0">
              <a:buNone/>
              <a:defRPr sz="2000">
                <a:latin typeface="Arial"/>
                <a:cs typeface="Arial"/>
              </a:defRPr>
            </a:lvl3pPr>
            <a:lvl4pPr marL="1371600" indent="0">
              <a:buNone/>
              <a:defRPr sz="2000">
                <a:latin typeface="Arial"/>
                <a:cs typeface="Arial"/>
              </a:defRPr>
            </a:lvl4pPr>
            <a:lvl5pPr marL="1828800" indent="0">
              <a:buNone/>
              <a:defRPr sz="2000">
                <a:latin typeface="Arial"/>
                <a:cs typeface="Arial"/>
              </a:defRPr>
            </a:lvl5pPr>
          </a:lstStyle>
          <a:p>
            <a:pPr lvl="0"/>
            <a:r>
              <a:rPr lang="en-US" dirty="0" smtClean="0"/>
              <a:t>Date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7521" y="13049"/>
            <a:ext cx="1365504" cy="1243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09110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sitEngl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4051" y="872066"/>
            <a:ext cx="8149762" cy="558801"/>
          </a:xfrm>
          <a:prstGeom prst="rect">
            <a:avLst/>
          </a:prstGeom>
        </p:spPr>
        <p:txBody>
          <a:bodyPr/>
          <a:lstStyle>
            <a:lvl1pPr algn="l">
              <a:defRPr lang="en-GB" sz="3000" kern="1200" dirty="0">
                <a:solidFill>
                  <a:schemeClr val="accent2"/>
                </a:solidFill>
                <a:latin typeface="Arial"/>
                <a:ea typeface="+mn-ea"/>
                <a:cs typeface="Arial"/>
              </a:defRPr>
            </a:lvl1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8" name="Text Placeholder 11"/>
          <p:cNvSpPr>
            <a:spLocks noGrp="1"/>
          </p:cNvSpPr>
          <p:nvPr>
            <p:ph type="body" sz="quarter" idx="12"/>
          </p:nvPr>
        </p:nvSpPr>
        <p:spPr>
          <a:xfrm>
            <a:off x="675424" y="1778525"/>
            <a:ext cx="3896576" cy="499008"/>
          </a:xfrm>
          <a:prstGeom prst="rect">
            <a:avLst/>
          </a:prstGeom>
        </p:spPr>
        <p:txBody>
          <a:bodyPr vert="horz"/>
          <a:lstStyle>
            <a:lvl1pPr marL="0" indent="0">
              <a:buClr>
                <a:schemeClr val="accent5"/>
              </a:buClr>
              <a:buNone/>
              <a:defRPr sz="1800" b="0">
                <a:solidFill>
                  <a:schemeClr val="accent2"/>
                </a:solidFill>
                <a:latin typeface="Arial"/>
                <a:cs typeface="Arial"/>
              </a:defRPr>
            </a:lvl1pPr>
            <a:lvl2pPr>
              <a:defRPr sz="1600">
                <a:latin typeface="Arial"/>
                <a:cs typeface="Arial"/>
              </a:defRPr>
            </a:lvl2pPr>
            <a:lvl3pPr>
              <a:defRPr sz="1400">
                <a:latin typeface="Arial"/>
                <a:cs typeface="Arial"/>
              </a:defRPr>
            </a:lvl3pPr>
            <a:lvl4pPr>
              <a:defRPr sz="1200">
                <a:latin typeface="Arial"/>
                <a:cs typeface="Arial"/>
              </a:defRPr>
            </a:lvl4pPr>
            <a:lvl5pPr>
              <a:defRPr sz="1200">
                <a:latin typeface="Arial"/>
                <a:cs typeface="Arial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11"/>
          <p:cNvSpPr>
            <a:spLocks noGrp="1"/>
          </p:cNvSpPr>
          <p:nvPr>
            <p:ph type="body" sz="quarter" idx="13"/>
          </p:nvPr>
        </p:nvSpPr>
        <p:spPr>
          <a:xfrm>
            <a:off x="4932040" y="1778525"/>
            <a:ext cx="3896576" cy="499008"/>
          </a:xfrm>
          <a:prstGeom prst="rect">
            <a:avLst/>
          </a:prstGeom>
        </p:spPr>
        <p:txBody>
          <a:bodyPr vert="horz"/>
          <a:lstStyle>
            <a:lvl1pPr marL="0" indent="0">
              <a:buClr>
                <a:schemeClr val="accent5"/>
              </a:buClr>
              <a:buNone/>
              <a:defRPr sz="1800" b="0">
                <a:solidFill>
                  <a:schemeClr val="accent2"/>
                </a:solidFill>
                <a:latin typeface="Arial"/>
                <a:cs typeface="Arial"/>
              </a:defRPr>
            </a:lvl1pPr>
            <a:lvl2pPr>
              <a:defRPr sz="1600">
                <a:latin typeface="Arial"/>
                <a:cs typeface="Arial"/>
              </a:defRPr>
            </a:lvl2pPr>
            <a:lvl3pPr>
              <a:defRPr sz="1400">
                <a:latin typeface="Arial"/>
                <a:cs typeface="Arial"/>
              </a:defRPr>
            </a:lvl3pPr>
            <a:lvl4pPr>
              <a:defRPr sz="1200">
                <a:latin typeface="Arial"/>
                <a:cs typeface="Arial"/>
              </a:defRPr>
            </a:lvl4pPr>
            <a:lvl5pPr>
              <a:defRPr sz="1200">
                <a:latin typeface="Arial"/>
                <a:cs typeface="Arial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Content Placeholder 11"/>
          <p:cNvSpPr>
            <a:spLocks noGrp="1"/>
          </p:cNvSpPr>
          <p:nvPr>
            <p:ph sz="quarter" idx="14" hasCustomPrompt="1"/>
          </p:nvPr>
        </p:nvSpPr>
        <p:spPr>
          <a:xfrm>
            <a:off x="5029200" y="2277533"/>
            <a:ext cx="3816424" cy="3979334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lang="en-US" sz="1800" kern="1200" baseline="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3pPr>
            <a:lvl4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4pPr>
            <a:lvl5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lang="en-GB" sz="1800" kern="1200" dirty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5pPr>
          </a:lstStyle>
          <a:p>
            <a:pPr lvl="0"/>
            <a:r>
              <a:rPr lang="en-US" dirty="0"/>
              <a:t>Picture or other content</a:t>
            </a:r>
            <a:endParaRPr lang="en-GB" dirty="0"/>
          </a:p>
        </p:txBody>
      </p:sp>
      <p:sp>
        <p:nvSpPr>
          <p:cNvPr id="16" name="Content Placeholder 11"/>
          <p:cNvSpPr>
            <a:spLocks noGrp="1"/>
          </p:cNvSpPr>
          <p:nvPr>
            <p:ph sz="quarter" idx="15" hasCustomPrompt="1"/>
          </p:nvPr>
        </p:nvSpPr>
        <p:spPr>
          <a:xfrm>
            <a:off x="755576" y="2277533"/>
            <a:ext cx="3816424" cy="3979334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lang="en-US" sz="1800" kern="1200" baseline="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3pPr>
            <a:lvl4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4pPr>
            <a:lvl5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lang="en-GB" sz="1800" kern="1200" dirty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5pPr>
          </a:lstStyle>
          <a:p>
            <a:pPr lvl="0"/>
            <a:r>
              <a:rPr lang="en-US" dirty="0"/>
              <a:t>Picture or other content</a:t>
            </a:r>
            <a:endParaRPr lang="en-GB" dirty="0"/>
          </a:p>
        </p:txBody>
      </p:sp>
      <p:sp>
        <p:nvSpPr>
          <p:cNvPr id="19" name="Text Placeholder 12"/>
          <p:cNvSpPr>
            <a:spLocks noGrp="1"/>
          </p:cNvSpPr>
          <p:nvPr>
            <p:ph type="body" sz="quarter" idx="19"/>
          </p:nvPr>
        </p:nvSpPr>
        <p:spPr>
          <a:xfrm>
            <a:off x="685796" y="6396162"/>
            <a:ext cx="2440301" cy="274638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buNone/>
              <a:defRPr lang="en-US" sz="1200" kern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Footer Placeholder 16"/>
          <p:cNvSpPr>
            <a:spLocks noGrp="1"/>
          </p:cNvSpPr>
          <p:nvPr>
            <p:ph type="ftr" sz="quarter" idx="3"/>
          </p:nvPr>
        </p:nvSpPr>
        <p:spPr>
          <a:xfrm>
            <a:off x="3126097" y="6394602"/>
            <a:ext cx="3267083" cy="274636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>
                <a:solidFill>
                  <a:srgbClr val="120742"/>
                </a:solidFill>
              </a:rPr>
              <a:t>Footer</a:t>
            </a:r>
          </a:p>
        </p:txBody>
      </p:sp>
      <p:sp>
        <p:nvSpPr>
          <p:cNvPr id="21" name="Date Placeholder 5"/>
          <p:cNvSpPr>
            <a:spLocks noGrp="1"/>
          </p:cNvSpPr>
          <p:nvPr>
            <p:ph type="dt" sz="half" idx="2"/>
          </p:nvPr>
        </p:nvSpPr>
        <p:spPr>
          <a:xfrm>
            <a:off x="6413499" y="6399767"/>
            <a:ext cx="1968501" cy="271033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F45A050-A0E9-457C-B706-B9085DD59521}" type="datetime2">
              <a:rPr lang="en-US" smtClean="0">
                <a:solidFill>
                  <a:srgbClr val="120742"/>
                </a:solidFill>
              </a:rPr>
              <a:pPr/>
              <a:t>Thursday, October 15, 2020</a:t>
            </a:fld>
            <a:endParaRPr lang="en-US" dirty="0">
              <a:solidFill>
                <a:srgbClr val="120742"/>
              </a:solidFill>
            </a:endParaRPr>
          </a:p>
        </p:txBody>
      </p:sp>
      <p:sp>
        <p:nvSpPr>
          <p:cNvPr id="11" name="Picture Placeholder 8"/>
          <p:cNvSpPr>
            <a:spLocks noGrp="1"/>
          </p:cNvSpPr>
          <p:nvPr>
            <p:ph type="pic" sz="quarter" idx="20" hasCustomPrompt="1"/>
          </p:nvPr>
        </p:nvSpPr>
        <p:spPr>
          <a:xfrm>
            <a:off x="1926843" y="261479"/>
            <a:ext cx="1597025" cy="331189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1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Partner Logo</a:t>
            </a:r>
          </a:p>
        </p:txBody>
      </p:sp>
    </p:spTree>
    <p:extLst>
      <p:ext uri="{BB962C8B-B14F-4D97-AF65-F5344CB8AC3E}">
        <p14:creationId xmlns:p14="http://schemas.microsoft.com/office/powerpoint/2010/main" val="416586462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805">
          <p15:clr>
            <a:srgbClr val="FBAE40"/>
          </p15:clr>
        </p15:guide>
        <p15:guide id="2" pos="2880">
          <p15:clr>
            <a:srgbClr val="FBAE40"/>
          </p15:clr>
        </p15:guide>
        <p15:guide id="3" pos="480">
          <p15:clr>
            <a:srgbClr val="FBAE40"/>
          </p15:clr>
        </p15:guide>
        <p15:guide id="4" orient="horz" pos="1179">
          <p15:clr>
            <a:srgbClr val="FBAE40"/>
          </p15:clr>
        </p15:guide>
        <p15:guide id="5" orient="horz" pos="971">
          <p15:clr>
            <a:srgbClr val="FBAE40"/>
          </p15:clr>
        </p15:guide>
        <p15:guide id="6" pos="3168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sitEngland Divider Slide / 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12074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  <a:latin typeface="Arial" panose="020B0604020202020204" pitchFamily="34" charset="0"/>
            </a:endParaRP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1"/>
          </p:nvPr>
        </p:nvSpPr>
        <p:spPr>
          <a:xfrm>
            <a:off x="3422650" y="3882347"/>
            <a:ext cx="5035550" cy="1095337"/>
          </a:xfrm>
          <a:prstGeom prst="rect">
            <a:avLst/>
          </a:prstGeom>
        </p:spPr>
        <p:txBody>
          <a:bodyPr vert="horz"/>
          <a:lstStyle>
            <a:lvl1pPr marL="0" indent="0">
              <a:spcBef>
                <a:spcPts val="700"/>
              </a:spcBef>
              <a:buNone/>
              <a:defRPr sz="1800">
                <a:solidFill>
                  <a:srgbClr val="FFFFFF"/>
                </a:solidFill>
                <a:latin typeface="Arial"/>
                <a:cs typeface="Arial"/>
              </a:defRPr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>
          <a:xfrm>
            <a:off x="3422650" y="2563916"/>
            <a:ext cx="5035550" cy="1095375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3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35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35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35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35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2" hasCustomPrompt="1"/>
          </p:nvPr>
        </p:nvSpPr>
        <p:spPr>
          <a:xfrm>
            <a:off x="1321567" y="424981"/>
            <a:ext cx="974160" cy="77051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1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Partner Logo</a:t>
            </a:r>
          </a:p>
        </p:txBody>
      </p:sp>
      <p:pic>
        <p:nvPicPr>
          <p:cNvPr id="13" name="Picture 12" descr="VB_VE_Logos.png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458" r="1349"/>
          <a:stretch/>
        </p:blipFill>
        <p:spPr>
          <a:xfrm>
            <a:off x="289880" y="455237"/>
            <a:ext cx="925972" cy="7616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10443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5175"/>
            <a:ext cx="8229600" cy="10795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16113"/>
            <a:ext cx="8229600" cy="42100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91394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sitEngland Title and Conten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4051" y="872066"/>
            <a:ext cx="8149762" cy="810155"/>
          </a:xfrm>
          <a:prstGeom prst="rect">
            <a:avLst/>
          </a:prstGeom>
        </p:spPr>
        <p:txBody>
          <a:bodyPr/>
          <a:lstStyle>
            <a:lvl1pPr algn="l">
              <a:defRPr lang="en-GB" sz="3000" kern="1200" dirty="0">
                <a:solidFill>
                  <a:schemeClr val="accent2"/>
                </a:solidFill>
                <a:latin typeface="Arial"/>
                <a:ea typeface="+mn-ea"/>
                <a:cs typeface="Arial"/>
              </a:defRPr>
            </a:lvl1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4" name="Text Placeholder 11"/>
          <p:cNvSpPr>
            <a:spLocks noGrp="1"/>
          </p:cNvSpPr>
          <p:nvPr>
            <p:ph type="body" sz="quarter" idx="11"/>
          </p:nvPr>
        </p:nvSpPr>
        <p:spPr>
          <a:xfrm>
            <a:off x="669924" y="1762655"/>
            <a:ext cx="8133889" cy="1385888"/>
          </a:xfrm>
          <a:prstGeom prst="rect">
            <a:avLst/>
          </a:prstGeom>
        </p:spPr>
        <p:txBody>
          <a:bodyPr vert="horz"/>
          <a:lstStyle>
            <a:lvl1pPr marL="261938" indent="-261938">
              <a:buClr>
                <a:schemeClr val="accent2"/>
              </a:buClr>
              <a:defRPr sz="1800">
                <a:solidFill>
                  <a:schemeClr val="tx1"/>
                </a:solidFill>
                <a:latin typeface="Arial"/>
                <a:cs typeface="Arial"/>
              </a:defRPr>
            </a:lvl1pPr>
            <a:lvl2pPr marL="652463" indent="-319088">
              <a:defRPr sz="1800">
                <a:latin typeface="Arial"/>
                <a:cs typeface="Arial"/>
              </a:defRPr>
            </a:lvl2pPr>
            <a:lvl3pPr>
              <a:defRPr sz="1400">
                <a:latin typeface="Arial"/>
                <a:cs typeface="Arial"/>
              </a:defRPr>
            </a:lvl3pPr>
            <a:lvl4pPr>
              <a:defRPr sz="1200">
                <a:latin typeface="Arial"/>
                <a:cs typeface="Arial"/>
              </a:defRPr>
            </a:lvl4pPr>
            <a:lvl5pPr>
              <a:defRPr sz="1200">
                <a:latin typeface="Arial"/>
                <a:cs typeface="Arial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17" name="Picture Placeholder 8"/>
          <p:cNvSpPr>
            <a:spLocks noGrp="1"/>
          </p:cNvSpPr>
          <p:nvPr>
            <p:ph type="pic" sz="quarter" idx="14" hasCustomPrompt="1"/>
          </p:nvPr>
        </p:nvSpPr>
        <p:spPr>
          <a:xfrm>
            <a:off x="1926843" y="261479"/>
            <a:ext cx="1597025" cy="331189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1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Partner Logo</a:t>
            </a:r>
          </a:p>
        </p:txBody>
      </p:sp>
    </p:spTree>
    <p:extLst>
      <p:ext uri="{BB962C8B-B14F-4D97-AF65-F5344CB8AC3E}">
        <p14:creationId xmlns:p14="http://schemas.microsoft.com/office/powerpoint/2010/main" val="371867232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805">
          <p15:clr>
            <a:srgbClr val="FBAE40"/>
          </p15:clr>
        </p15:guide>
        <p15:guide id="2" pos="2880">
          <p15:clr>
            <a:srgbClr val="FBAE40"/>
          </p15:clr>
        </p15:guide>
        <p15:guide id="3" pos="480">
          <p15:clr>
            <a:srgbClr val="FBAE40"/>
          </p15:clr>
        </p15:guide>
        <p15:guide id="4" orient="horz" pos="1176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sitEngland Title and Content FULL HE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4051" y="872066"/>
            <a:ext cx="8149762" cy="558801"/>
          </a:xfrm>
          <a:prstGeom prst="rect">
            <a:avLst/>
          </a:prstGeom>
        </p:spPr>
        <p:txBody>
          <a:bodyPr/>
          <a:lstStyle>
            <a:lvl1pPr algn="l">
              <a:defRPr lang="en-GB" sz="3000" kern="1200" dirty="0">
                <a:solidFill>
                  <a:schemeClr val="accent2"/>
                </a:solidFill>
                <a:latin typeface="Arial"/>
                <a:ea typeface="+mn-ea"/>
                <a:cs typeface="Arial"/>
              </a:defRPr>
            </a:lvl1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4" name="Text Placeholder 11"/>
          <p:cNvSpPr>
            <a:spLocks noGrp="1"/>
          </p:cNvSpPr>
          <p:nvPr>
            <p:ph type="body" sz="quarter" idx="11"/>
          </p:nvPr>
        </p:nvSpPr>
        <p:spPr>
          <a:xfrm>
            <a:off x="669924" y="1449387"/>
            <a:ext cx="8133889" cy="1385888"/>
          </a:xfrm>
          <a:prstGeom prst="rect">
            <a:avLst/>
          </a:prstGeom>
        </p:spPr>
        <p:txBody>
          <a:bodyPr vert="horz"/>
          <a:lstStyle>
            <a:lvl1pPr marL="179388" indent="-179388">
              <a:buClr>
                <a:schemeClr val="accent2"/>
              </a:buClr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>
              <a:defRPr sz="1400">
                <a:latin typeface="Arial"/>
                <a:cs typeface="Arial"/>
              </a:defRPr>
            </a:lvl3pPr>
            <a:lvl4pPr>
              <a:defRPr sz="1200">
                <a:latin typeface="Arial"/>
                <a:cs typeface="Arial"/>
              </a:defRPr>
            </a:lvl4pPr>
            <a:lvl5pPr>
              <a:defRPr sz="1200">
                <a:latin typeface="Arial"/>
                <a:cs typeface="Arial"/>
              </a:defRPr>
            </a:lvl5pPr>
          </a:lstStyle>
          <a:p>
            <a:pPr marL="261938" lvl="0" indent="-261938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/>
              <a:buChar char="•"/>
            </a:pPr>
            <a:r>
              <a:rPr lang="en-US" smtClean="0"/>
              <a:t>Click to edit Master text styles</a:t>
            </a:r>
          </a:p>
          <a:p>
            <a:pPr marL="261938" lvl="1" indent="-261938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/>
              <a:buChar char="•"/>
            </a:pPr>
            <a:r>
              <a:rPr lang="en-US" smtClean="0"/>
              <a:t>Second level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3"/>
          </p:nvPr>
        </p:nvSpPr>
        <p:spPr>
          <a:xfrm>
            <a:off x="685796" y="6396162"/>
            <a:ext cx="2440301" cy="274638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buNone/>
              <a:defRPr lang="en-US" sz="1200" kern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Footer Placeholder 16"/>
          <p:cNvSpPr>
            <a:spLocks noGrp="1"/>
          </p:cNvSpPr>
          <p:nvPr>
            <p:ph type="ftr" sz="quarter" idx="3"/>
          </p:nvPr>
        </p:nvSpPr>
        <p:spPr>
          <a:xfrm>
            <a:off x="3126097" y="6394602"/>
            <a:ext cx="3267083" cy="274636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>
                <a:solidFill>
                  <a:srgbClr val="120742"/>
                </a:solidFill>
              </a:rPr>
              <a:t>Footer</a:t>
            </a:r>
          </a:p>
        </p:txBody>
      </p:sp>
      <p:sp>
        <p:nvSpPr>
          <p:cNvPr id="15" name="Date Placeholder 5"/>
          <p:cNvSpPr>
            <a:spLocks noGrp="1"/>
          </p:cNvSpPr>
          <p:nvPr>
            <p:ph type="dt" sz="half" idx="2"/>
          </p:nvPr>
        </p:nvSpPr>
        <p:spPr>
          <a:xfrm>
            <a:off x="6413499" y="6399767"/>
            <a:ext cx="1968501" cy="271033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F45A050-A0E9-457C-B706-B9085DD59521}" type="datetime2">
              <a:rPr lang="en-US" smtClean="0">
                <a:solidFill>
                  <a:srgbClr val="120742"/>
                </a:solidFill>
              </a:rPr>
              <a:pPr/>
              <a:t>Thursday, October 15, 2020</a:t>
            </a:fld>
            <a:endParaRPr lang="en-US" dirty="0">
              <a:solidFill>
                <a:srgbClr val="120742"/>
              </a:solidFill>
            </a:endParaRPr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4" hasCustomPrompt="1"/>
          </p:nvPr>
        </p:nvSpPr>
        <p:spPr>
          <a:xfrm>
            <a:off x="1926843" y="261479"/>
            <a:ext cx="1597025" cy="331189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1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Partner Logo</a:t>
            </a:r>
          </a:p>
        </p:txBody>
      </p:sp>
    </p:spTree>
    <p:extLst>
      <p:ext uri="{BB962C8B-B14F-4D97-AF65-F5344CB8AC3E}">
        <p14:creationId xmlns:p14="http://schemas.microsoft.com/office/powerpoint/2010/main" val="3147165983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805">
          <p15:clr>
            <a:srgbClr val="FBAE40"/>
          </p15:clr>
        </p15:guide>
        <p15:guide id="2" pos="2880">
          <p15:clr>
            <a:srgbClr val="FBAE40"/>
          </p15:clr>
        </p15:guide>
        <p15:guide id="3" pos="480">
          <p15:clr>
            <a:srgbClr val="FBAE40"/>
          </p15:clr>
        </p15:guide>
        <p15:guide id="4" orient="horz" pos="1179">
          <p15:clr>
            <a:srgbClr val="FBAE40"/>
          </p15:clr>
        </p15:guide>
        <p15:guide id="5" orient="horz" pos="97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sitEngland Title and 2 Content FULL HE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4051" y="872066"/>
            <a:ext cx="8149762" cy="558801"/>
          </a:xfrm>
          <a:prstGeom prst="rect">
            <a:avLst/>
          </a:prstGeom>
        </p:spPr>
        <p:txBody>
          <a:bodyPr/>
          <a:lstStyle>
            <a:lvl1pPr algn="l">
              <a:defRPr lang="en-GB" sz="3000" kern="1200" dirty="0">
                <a:solidFill>
                  <a:schemeClr val="accent2"/>
                </a:solidFill>
                <a:latin typeface="Arial"/>
                <a:ea typeface="+mn-ea"/>
                <a:cs typeface="Arial"/>
              </a:defRPr>
            </a:lvl1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4" name="Text Placeholder 11"/>
          <p:cNvSpPr>
            <a:spLocks noGrp="1"/>
          </p:cNvSpPr>
          <p:nvPr>
            <p:ph type="body" sz="quarter" idx="11"/>
          </p:nvPr>
        </p:nvSpPr>
        <p:spPr>
          <a:xfrm>
            <a:off x="669924" y="1449387"/>
            <a:ext cx="3871773" cy="1385888"/>
          </a:xfrm>
          <a:prstGeom prst="rect">
            <a:avLst/>
          </a:prstGeom>
        </p:spPr>
        <p:txBody>
          <a:bodyPr vert="horz"/>
          <a:lstStyle>
            <a:lvl1pPr marL="179388" indent="-179388">
              <a:buClr>
                <a:schemeClr val="accent2"/>
              </a:buClr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>
              <a:defRPr sz="1800">
                <a:latin typeface="Arial"/>
                <a:cs typeface="Arial"/>
              </a:defRPr>
            </a:lvl3pPr>
            <a:lvl4pPr>
              <a:defRPr sz="1200">
                <a:latin typeface="Arial"/>
                <a:cs typeface="Arial"/>
              </a:defRPr>
            </a:lvl4pPr>
            <a:lvl5pPr>
              <a:defRPr sz="1200">
                <a:latin typeface="Arial"/>
                <a:cs typeface="Arial"/>
              </a:defRPr>
            </a:lvl5pPr>
          </a:lstStyle>
          <a:p>
            <a:pPr marL="261938" lvl="0" indent="-261938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/>
              <a:buChar char="•"/>
            </a:pPr>
            <a:r>
              <a:rPr lang="en-US" smtClean="0"/>
              <a:t>Click to edit Master text styles</a:t>
            </a:r>
          </a:p>
          <a:p>
            <a:pPr marL="261938" lvl="1" indent="-261938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/>
              <a:buChar char="•"/>
            </a:pPr>
            <a:r>
              <a:rPr lang="en-US" smtClean="0"/>
              <a:t>Second level</a:t>
            </a:r>
          </a:p>
          <a:p>
            <a:pPr marL="261938" lvl="2" indent="-261938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/>
              <a:buChar char="•"/>
            </a:pPr>
            <a:r>
              <a:rPr lang="en-US" smtClean="0"/>
              <a:t>Third level</a:t>
            </a:r>
          </a:p>
        </p:txBody>
      </p:sp>
      <p:sp>
        <p:nvSpPr>
          <p:cNvPr id="8" name="Text Placeholder 11"/>
          <p:cNvSpPr>
            <a:spLocks noGrp="1"/>
          </p:cNvSpPr>
          <p:nvPr>
            <p:ph type="body" sz="quarter" idx="12"/>
          </p:nvPr>
        </p:nvSpPr>
        <p:spPr>
          <a:xfrm>
            <a:off x="4932040" y="1449387"/>
            <a:ext cx="3871773" cy="1385888"/>
          </a:xfrm>
          <a:prstGeom prst="rect">
            <a:avLst/>
          </a:prstGeom>
        </p:spPr>
        <p:txBody>
          <a:bodyPr vert="horz"/>
          <a:lstStyle>
            <a:lvl1pPr marL="179388" indent="-179388">
              <a:buClr>
                <a:schemeClr val="accent2"/>
              </a:buClr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>
              <a:defRPr sz="1400">
                <a:latin typeface="Arial"/>
                <a:cs typeface="Arial"/>
              </a:defRPr>
            </a:lvl3pPr>
            <a:lvl4pPr>
              <a:defRPr sz="1200">
                <a:latin typeface="Arial"/>
                <a:cs typeface="Arial"/>
              </a:defRPr>
            </a:lvl4pPr>
            <a:lvl5pPr>
              <a:defRPr sz="1200">
                <a:latin typeface="Arial"/>
                <a:cs typeface="Arial"/>
              </a:defRPr>
            </a:lvl5pPr>
          </a:lstStyle>
          <a:p>
            <a:pPr marL="261938" lvl="0" indent="-261938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/>
              <a:buChar char="•"/>
            </a:pPr>
            <a:r>
              <a:rPr lang="en-US" smtClean="0"/>
              <a:t>Click to edit Master text styles</a:t>
            </a:r>
          </a:p>
          <a:p>
            <a:pPr marL="261938" lvl="1" indent="-261938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/>
              <a:buChar char="•"/>
            </a:pPr>
            <a:r>
              <a:rPr lang="en-US" smtClean="0"/>
              <a:t>Second level</a:t>
            </a:r>
          </a:p>
        </p:txBody>
      </p:sp>
      <p:sp>
        <p:nvSpPr>
          <p:cNvPr id="14" name="Text Placeholder 12"/>
          <p:cNvSpPr>
            <a:spLocks noGrp="1"/>
          </p:cNvSpPr>
          <p:nvPr>
            <p:ph type="body" sz="quarter" idx="13"/>
          </p:nvPr>
        </p:nvSpPr>
        <p:spPr>
          <a:xfrm>
            <a:off x="685796" y="6396162"/>
            <a:ext cx="2440301" cy="274638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buNone/>
              <a:defRPr lang="en-US" sz="1200" kern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Footer Placeholder 16"/>
          <p:cNvSpPr>
            <a:spLocks noGrp="1"/>
          </p:cNvSpPr>
          <p:nvPr>
            <p:ph type="ftr" sz="quarter" idx="3"/>
          </p:nvPr>
        </p:nvSpPr>
        <p:spPr>
          <a:xfrm>
            <a:off x="3126097" y="6394602"/>
            <a:ext cx="3267083" cy="274636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>
                <a:solidFill>
                  <a:srgbClr val="120742"/>
                </a:solidFill>
              </a:rPr>
              <a:t>Footer</a:t>
            </a:r>
          </a:p>
        </p:txBody>
      </p:sp>
      <p:sp>
        <p:nvSpPr>
          <p:cNvPr id="16" name="Date Placeholder 5"/>
          <p:cNvSpPr>
            <a:spLocks noGrp="1"/>
          </p:cNvSpPr>
          <p:nvPr>
            <p:ph type="dt" sz="half" idx="2"/>
          </p:nvPr>
        </p:nvSpPr>
        <p:spPr>
          <a:xfrm>
            <a:off x="6413499" y="6399767"/>
            <a:ext cx="1968501" cy="271033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F45A050-A0E9-457C-B706-B9085DD59521}" type="datetime2">
              <a:rPr lang="en-US" smtClean="0">
                <a:solidFill>
                  <a:srgbClr val="120742"/>
                </a:solidFill>
              </a:rPr>
              <a:pPr/>
              <a:t>Thursday, October 15, 2020</a:t>
            </a:fld>
            <a:endParaRPr lang="en-US" dirty="0">
              <a:solidFill>
                <a:srgbClr val="120742"/>
              </a:solidFill>
            </a:endParaRPr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4" hasCustomPrompt="1"/>
          </p:nvPr>
        </p:nvSpPr>
        <p:spPr>
          <a:xfrm>
            <a:off x="1926843" y="261479"/>
            <a:ext cx="1597025" cy="331189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1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Partner Logo</a:t>
            </a:r>
          </a:p>
        </p:txBody>
      </p:sp>
    </p:spTree>
    <p:extLst>
      <p:ext uri="{BB962C8B-B14F-4D97-AF65-F5344CB8AC3E}">
        <p14:creationId xmlns:p14="http://schemas.microsoft.com/office/powerpoint/2010/main" val="283299237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805">
          <p15:clr>
            <a:srgbClr val="FBAE40"/>
          </p15:clr>
        </p15:guide>
        <p15:guide id="2" pos="2864">
          <p15:clr>
            <a:srgbClr val="FBAE40"/>
          </p15:clr>
        </p15:guide>
        <p15:guide id="3" pos="480">
          <p15:clr>
            <a:srgbClr val="FBAE40"/>
          </p15:clr>
        </p15:guide>
        <p15:guide id="4" orient="horz" pos="1179">
          <p15:clr>
            <a:srgbClr val="FBAE40"/>
          </p15:clr>
        </p15:guide>
        <p15:guide id="5" orient="horz" pos="971">
          <p15:clr>
            <a:srgbClr val="FBAE40"/>
          </p15:clr>
        </p15:guide>
        <p15:guide id="6" pos="3163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sitEngland Char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4051" y="872066"/>
            <a:ext cx="8149762" cy="558801"/>
          </a:xfrm>
          <a:prstGeom prst="rect">
            <a:avLst/>
          </a:prstGeom>
        </p:spPr>
        <p:txBody>
          <a:bodyPr/>
          <a:lstStyle>
            <a:lvl1pPr algn="l">
              <a:defRPr lang="en-GB" sz="3000" kern="1200" dirty="0">
                <a:solidFill>
                  <a:schemeClr val="accent2"/>
                </a:solidFill>
                <a:latin typeface="Arial"/>
                <a:ea typeface="+mn-ea"/>
                <a:cs typeface="Arial"/>
              </a:defRPr>
            </a:lvl1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10" name="Chart Placeholder 9"/>
          <p:cNvSpPr>
            <a:spLocks noGrp="1"/>
          </p:cNvSpPr>
          <p:nvPr>
            <p:ph type="chart" sz="quarter" idx="10"/>
          </p:nvPr>
        </p:nvSpPr>
        <p:spPr>
          <a:xfrm>
            <a:off x="666634" y="1778525"/>
            <a:ext cx="8137179" cy="447834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en-GB" sz="1800" kern="1200" dirty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</a:lstStyle>
          <a:p>
            <a:r>
              <a:rPr lang="en-US" smtClean="0"/>
              <a:t>Click icon to add chart</a:t>
            </a:r>
            <a:endParaRPr lang="en-GB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3"/>
          </p:nvPr>
        </p:nvSpPr>
        <p:spPr>
          <a:xfrm>
            <a:off x="685796" y="6396162"/>
            <a:ext cx="2440301" cy="274638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buNone/>
              <a:defRPr lang="en-US" sz="1200" kern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Footer Placeholder 16"/>
          <p:cNvSpPr>
            <a:spLocks noGrp="1"/>
          </p:cNvSpPr>
          <p:nvPr>
            <p:ph type="ftr" sz="quarter" idx="3"/>
          </p:nvPr>
        </p:nvSpPr>
        <p:spPr>
          <a:xfrm>
            <a:off x="3126097" y="6394602"/>
            <a:ext cx="3267083" cy="274636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>
                <a:solidFill>
                  <a:srgbClr val="120742"/>
                </a:solidFill>
              </a:rPr>
              <a:t>Footer</a:t>
            </a:r>
          </a:p>
        </p:txBody>
      </p:sp>
      <p:sp>
        <p:nvSpPr>
          <p:cNvPr id="15" name="Date Placeholder 5"/>
          <p:cNvSpPr>
            <a:spLocks noGrp="1"/>
          </p:cNvSpPr>
          <p:nvPr>
            <p:ph type="dt" sz="half" idx="2"/>
          </p:nvPr>
        </p:nvSpPr>
        <p:spPr>
          <a:xfrm>
            <a:off x="6413499" y="6399767"/>
            <a:ext cx="1968501" cy="271033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F45A050-A0E9-457C-B706-B9085DD59521}" type="datetime2">
              <a:rPr lang="en-US" smtClean="0">
                <a:solidFill>
                  <a:srgbClr val="120742"/>
                </a:solidFill>
              </a:rPr>
              <a:pPr/>
              <a:t>Thursday, October 15, 2020</a:t>
            </a:fld>
            <a:endParaRPr lang="en-US" dirty="0">
              <a:solidFill>
                <a:srgbClr val="120742"/>
              </a:solidFill>
            </a:endParaRPr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4" hasCustomPrompt="1"/>
          </p:nvPr>
        </p:nvSpPr>
        <p:spPr>
          <a:xfrm>
            <a:off x="1926843" y="261479"/>
            <a:ext cx="1597025" cy="331189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1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Partner Logo</a:t>
            </a:r>
          </a:p>
        </p:txBody>
      </p:sp>
    </p:spTree>
    <p:extLst>
      <p:ext uri="{BB962C8B-B14F-4D97-AF65-F5344CB8AC3E}">
        <p14:creationId xmlns:p14="http://schemas.microsoft.com/office/powerpoint/2010/main" val="2846981552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805">
          <p15:clr>
            <a:srgbClr val="FBAE40"/>
          </p15:clr>
        </p15:guide>
        <p15:guide id="2" pos="2880">
          <p15:clr>
            <a:srgbClr val="FBAE40"/>
          </p15:clr>
        </p15:guide>
        <p15:guide id="3" pos="480">
          <p15:clr>
            <a:srgbClr val="FBAE40"/>
          </p15:clr>
        </p15:guide>
        <p15:guide id="4" orient="horz" pos="1179">
          <p15:clr>
            <a:srgbClr val="FBAE40"/>
          </p15:clr>
        </p15:guide>
        <p15:guide id="5" orient="horz" pos="97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sitEngland Tab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4051" y="872066"/>
            <a:ext cx="8149762" cy="558801"/>
          </a:xfrm>
          <a:prstGeom prst="rect">
            <a:avLst/>
          </a:prstGeom>
        </p:spPr>
        <p:txBody>
          <a:bodyPr/>
          <a:lstStyle>
            <a:lvl1pPr algn="l">
              <a:defRPr lang="en-GB" sz="3000" kern="1200" dirty="0">
                <a:solidFill>
                  <a:schemeClr val="accent2"/>
                </a:solidFill>
                <a:latin typeface="Arial"/>
                <a:ea typeface="+mn-ea"/>
                <a:cs typeface="Arial"/>
              </a:defRPr>
            </a:lvl1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4" name="Table Placeholder 3"/>
          <p:cNvSpPr>
            <a:spLocks noGrp="1"/>
          </p:cNvSpPr>
          <p:nvPr>
            <p:ph type="tbl" sz="quarter" idx="10"/>
          </p:nvPr>
        </p:nvSpPr>
        <p:spPr>
          <a:xfrm>
            <a:off x="762000" y="1871663"/>
            <a:ext cx="8041813" cy="3928004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lang="en-GB" sz="1800" kern="1200" dirty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</a:lstStyle>
          <a:p>
            <a:r>
              <a:rPr lang="en-US" smtClean="0"/>
              <a:t>Click icon to add table</a:t>
            </a:r>
            <a:endParaRPr lang="en-GB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3"/>
          </p:nvPr>
        </p:nvSpPr>
        <p:spPr>
          <a:xfrm>
            <a:off x="685796" y="6396162"/>
            <a:ext cx="2440301" cy="274638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buNone/>
              <a:defRPr lang="en-US" sz="1200" kern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Footer Placeholder 16"/>
          <p:cNvSpPr>
            <a:spLocks noGrp="1"/>
          </p:cNvSpPr>
          <p:nvPr>
            <p:ph type="ftr" sz="quarter" idx="3"/>
          </p:nvPr>
        </p:nvSpPr>
        <p:spPr>
          <a:xfrm>
            <a:off x="3126097" y="6394602"/>
            <a:ext cx="3267083" cy="274636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>
                <a:solidFill>
                  <a:srgbClr val="120742"/>
                </a:solidFill>
              </a:rPr>
              <a:t>Footer</a:t>
            </a:r>
          </a:p>
        </p:txBody>
      </p:sp>
      <p:sp>
        <p:nvSpPr>
          <p:cNvPr id="15" name="Date Placeholder 5"/>
          <p:cNvSpPr>
            <a:spLocks noGrp="1"/>
          </p:cNvSpPr>
          <p:nvPr>
            <p:ph type="dt" sz="half" idx="2"/>
          </p:nvPr>
        </p:nvSpPr>
        <p:spPr>
          <a:xfrm>
            <a:off x="6413499" y="6399767"/>
            <a:ext cx="1968501" cy="271033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F45A050-A0E9-457C-B706-B9085DD59521}" type="datetime2">
              <a:rPr lang="en-US" smtClean="0">
                <a:solidFill>
                  <a:srgbClr val="120742"/>
                </a:solidFill>
              </a:rPr>
              <a:pPr/>
              <a:t>Thursday, October 15, 2020</a:t>
            </a:fld>
            <a:endParaRPr lang="en-US" dirty="0">
              <a:solidFill>
                <a:srgbClr val="120742"/>
              </a:solidFill>
            </a:endParaRPr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4" hasCustomPrompt="1"/>
          </p:nvPr>
        </p:nvSpPr>
        <p:spPr>
          <a:xfrm>
            <a:off x="1926843" y="261479"/>
            <a:ext cx="1597025" cy="331189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1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Partner Logo</a:t>
            </a:r>
          </a:p>
        </p:txBody>
      </p:sp>
    </p:spTree>
    <p:extLst>
      <p:ext uri="{BB962C8B-B14F-4D97-AF65-F5344CB8AC3E}">
        <p14:creationId xmlns:p14="http://schemas.microsoft.com/office/powerpoint/2010/main" val="2156513442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805">
          <p15:clr>
            <a:srgbClr val="FBAE40"/>
          </p15:clr>
        </p15:guide>
        <p15:guide id="2" pos="2880">
          <p15:clr>
            <a:srgbClr val="FBAE40"/>
          </p15:clr>
        </p15:guide>
        <p15:guide id="3" pos="480">
          <p15:clr>
            <a:srgbClr val="FBAE40"/>
          </p15:clr>
        </p15:guide>
        <p15:guide id="4" orient="horz" pos="1179">
          <p15:clr>
            <a:srgbClr val="FBAE40"/>
          </p15:clr>
        </p15:guide>
        <p15:guide id="5" orient="horz" pos="97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sitEngland Ch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4051" y="872066"/>
            <a:ext cx="8149762" cy="558801"/>
          </a:xfrm>
          <a:prstGeom prst="rect">
            <a:avLst/>
          </a:prstGeom>
        </p:spPr>
        <p:txBody>
          <a:bodyPr/>
          <a:lstStyle>
            <a:lvl1pPr algn="l">
              <a:defRPr lang="en-GB" sz="3000" kern="1200" dirty="0">
                <a:solidFill>
                  <a:schemeClr val="accent2"/>
                </a:solidFill>
                <a:latin typeface="Arial"/>
                <a:ea typeface="+mn-ea"/>
                <a:cs typeface="Arial"/>
              </a:defRPr>
            </a:lvl1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10" name="Chart Placeholder 9"/>
          <p:cNvSpPr>
            <a:spLocks noGrp="1"/>
          </p:cNvSpPr>
          <p:nvPr>
            <p:ph type="chart" sz="quarter" idx="10"/>
          </p:nvPr>
        </p:nvSpPr>
        <p:spPr>
          <a:xfrm>
            <a:off x="761999" y="1871663"/>
            <a:ext cx="3810001" cy="438520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en-GB" sz="1800" kern="1200" dirty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</a:lstStyle>
          <a:p>
            <a:r>
              <a:rPr lang="en-US" smtClean="0"/>
              <a:t>Click icon to add chart</a:t>
            </a:r>
            <a:endParaRPr lang="en-GB" dirty="0"/>
          </a:p>
        </p:txBody>
      </p:sp>
      <p:sp>
        <p:nvSpPr>
          <p:cNvPr id="8" name="Text Placeholder 11"/>
          <p:cNvSpPr>
            <a:spLocks noGrp="1"/>
          </p:cNvSpPr>
          <p:nvPr>
            <p:ph type="body" sz="quarter" idx="12"/>
          </p:nvPr>
        </p:nvSpPr>
        <p:spPr>
          <a:xfrm>
            <a:off x="4932040" y="1778525"/>
            <a:ext cx="3871773" cy="4478342"/>
          </a:xfrm>
          <a:prstGeom prst="rect">
            <a:avLst/>
          </a:prstGeom>
        </p:spPr>
        <p:txBody>
          <a:bodyPr vert="horz"/>
          <a:lstStyle>
            <a:lvl1pPr marL="179388" indent="-179388">
              <a:buClr>
                <a:schemeClr val="accent2"/>
              </a:buClr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>
              <a:defRPr sz="1400">
                <a:latin typeface="Arial"/>
                <a:cs typeface="Arial"/>
              </a:defRPr>
            </a:lvl3pPr>
            <a:lvl4pPr>
              <a:defRPr sz="1200">
                <a:latin typeface="Arial"/>
                <a:cs typeface="Arial"/>
              </a:defRPr>
            </a:lvl4pPr>
            <a:lvl5pPr>
              <a:defRPr sz="1200">
                <a:latin typeface="Arial"/>
                <a:cs typeface="Arial"/>
              </a:defRPr>
            </a:lvl5pPr>
          </a:lstStyle>
          <a:p>
            <a:pPr marL="261938" lvl="0" indent="-261938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/>
              <a:buChar char="•"/>
            </a:pPr>
            <a:r>
              <a:rPr lang="en-US" smtClean="0"/>
              <a:t>Click to edit Master text styles</a:t>
            </a:r>
          </a:p>
          <a:p>
            <a:pPr marL="261938" lvl="1" indent="-261938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/>
              <a:buChar char="•"/>
            </a:pPr>
            <a:r>
              <a:rPr lang="en-US" smtClean="0"/>
              <a:t>Second level</a:t>
            </a:r>
          </a:p>
        </p:txBody>
      </p:sp>
      <p:sp>
        <p:nvSpPr>
          <p:cNvPr id="16" name="Text Placeholder 12"/>
          <p:cNvSpPr>
            <a:spLocks noGrp="1"/>
          </p:cNvSpPr>
          <p:nvPr>
            <p:ph type="body" sz="quarter" idx="13"/>
          </p:nvPr>
        </p:nvSpPr>
        <p:spPr>
          <a:xfrm>
            <a:off x="685796" y="6396162"/>
            <a:ext cx="2440301" cy="274638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buNone/>
              <a:defRPr lang="en-US" sz="1200" kern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3"/>
          </p:nvPr>
        </p:nvSpPr>
        <p:spPr>
          <a:xfrm>
            <a:off x="3126097" y="6394602"/>
            <a:ext cx="3267083" cy="274636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>
                <a:solidFill>
                  <a:srgbClr val="120742"/>
                </a:solidFill>
              </a:rPr>
              <a:t>Footer</a:t>
            </a:r>
          </a:p>
        </p:txBody>
      </p:sp>
      <p:sp>
        <p:nvSpPr>
          <p:cNvPr id="18" name="Date Placeholder 5"/>
          <p:cNvSpPr>
            <a:spLocks noGrp="1"/>
          </p:cNvSpPr>
          <p:nvPr>
            <p:ph type="dt" sz="half" idx="2"/>
          </p:nvPr>
        </p:nvSpPr>
        <p:spPr>
          <a:xfrm>
            <a:off x="6413499" y="6399767"/>
            <a:ext cx="1968501" cy="271033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F45A050-A0E9-457C-B706-B9085DD59521}" type="datetime2">
              <a:rPr lang="en-US" smtClean="0">
                <a:solidFill>
                  <a:srgbClr val="120742"/>
                </a:solidFill>
              </a:rPr>
              <a:pPr/>
              <a:t>Thursday, October 15, 2020</a:t>
            </a:fld>
            <a:endParaRPr lang="en-US" dirty="0">
              <a:solidFill>
                <a:srgbClr val="120742"/>
              </a:solidFill>
            </a:endParaRPr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4" hasCustomPrompt="1"/>
          </p:nvPr>
        </p:nvSpPr>
        <p:spPr>
          <a:xfrm>
            <a:off x="1926843" y="261479"/>
            <a:ext cx="1597025" cy="331189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1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Partner Logo</a:t>
            </a:r>
          </a:p>
        </p:txBody>
      </p:sp>
    </p:spTree>
    <p:extLst>
      <p:ext uri="{BB962C8B-B14F-4D97-AF65-F5344CB8AC3E}">
        <p14:creationId xmlns:p14="http://schemas.microsoft.com/office/powerpoint/2010/main" val="133118139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805">
          <p15:clr>
            <a:srgbClr val="FBAE40"/>
          </p15:clr>
        </p15:guide>
        <p15:guide id="2" pos="2880">
          <p15:clr>
            <a:srgbClr val="FBAE40"/>
          </p15:clr>
        </p15:guide>
        <p15:guide id="3" pos="480">
          <p15:clr>
            <a:srgbClr val="FBAE40"/>
          </p15:clr>
        </p15:guide>
        <p15:guide id="4" orient="horz" pos="1179">
          <p15:clr>
            <a:srgbClr val="FBAE40"/>
          </p15:clr>
        </p15:guide>
        <p15:guide id="5" orient="horz" pos="97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sitEngland Summary with Image to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4051" y="872066"/>
            <a:ext cx="8149762" cy="558801"/>
          </a:xfrm>
          <a:prstGeom prst="rect">
            <a:avLst/>
          </a:prstGeom>
        </p:spPr>
        <p:txBody>
          <a:bodyPr/>
          <a:lstStyle>
            <a:lvl1pPr algn="l">
              <a:defRPr lang="en-GB" sz="3000" kern="1200" dirty="0">
                <a:solidFill>
                  <a:schemeClr val="accent2"/>
                </a:solidFill>
                <a:latin typeface="Arial"/>
                <a:ea typeface="+mn-ea"/>
                <a:cs typeface="Arial"/>
              </a:defRPr>
            </a:lvl1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993813" y="1871663"/>
            <a:ext cx="3810000" cy="4385204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lang="en-GB" sz="1800" kern="1200" dirty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</a:lstStyle>
          <a:p>
            <a:r>
              <a:rPr lang="en-US" smtClean="0"/>
              <a:t>Click icon to add picture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7"/>
          </p:nvPr>
        </p:nvSpPr>
        <p:spPr>
          <a:xfrm>
            <a:off x="664936" y="1882123"/>
            <a:ext cx="3810000" cy="4374092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C00000"/>
              </a:buClr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457200" indent="0">
              <a:buNone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marL="261938" lvl="0" indent="-261938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/>
              <a:buChar char="•"/>
            </a:pPr>
            <a:r>
              <a:rPr lang="en-US" smtClean="0"/>
              <a:t>Click to edit Master text styles</a:t>
            </a:r>
          </a:p>
        </p:txBody>
      </p:sp>
      <p:sp>
        <p:nvSpPr>
          <p:cNvPr id="15" name="Text Placeholder 12"/>
          <p:cNvSpPr>
            <a:spLocks noGrp="1"/>
          </p:cNvSpPr>
          <p:nvPr>
            <p:ph type="body" sz="quarter" idx="18"/>
          </p:nvPr>
        </p:nvSpPr>
        <p:spPr>
          <a:xfrm>
            <a:off x="685796" y="6396162"/>
            <a:ext cx="2440301" cy="274638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buNone/>
              <a:defRPr lang="en-US" sz="1200" kern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Footer Placeholder 16"/>
          <p:cNvSpPr>
            <a:spLocks noGrp="1"/>
          </p:cNvSpPr>
          <p:nvPr>
            <p:ph type="ftr" sz="quarter" idx="3"/>
          </p:nvPr>
        </p:nvSpPr>
        <p:spPr>
          <a:xfrm>
            <a:off x="3126097" y="6394602"/>
            <a:ext cx="3267083" cy="274636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>
                <a:solidFill>
                  <a:srgbClr val="120742"/>
                </a:solidFill>
              </a:rPr>
              <a:t>Footer</a:t>
            </a:r>
          </a:p>
        </p:txBody>
      </p:sp>
      <p:sp>
        <p:nvSpPr>
          <p:cNvPr id="17" name="Date Placeholder 5"/>
          <p:cNvSpPr>
            <a:spLocks noGrp="1"/>
          </p:cNvSpPr>
          <p:nvPr>
            <p:ph type="dt" sz="half" idx="2"/>
          </p:nvPr>
        </p:nvSpPr>
        <p:spPr>
          <a:xfrm>
            <a:off x="6413499" y="6399767"/>
            <a:ext cx="1968501" cy="271033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F45A050-A0E9-457C-B706-B9085DD59521}" type="datetime2">
              <a:rPr lang="en-US" smtClean="0">
                <a:solidFill>
                  <a:srgbClr val="120742"/>
                </a:solidFill>
              </a:rPr>
              <a:pPr/>
              <a:t>Thursday, October 15, 2020</a:t>
            </a:fld>
            <a:endParaRPr lang="en-US" dirty="0">
              <a:solidFill>
                <a:srgbClr val="120742"/>
              </a:solidFill>
            </a:endParaRPr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4" hasCustomPrompt="1"/>
          </p:nvPr>
        </p:nvSpPr>
        <p:spPr>
          <a:xfrm>
            <a:off x="1926843" y="261479"/>
            <a:ext cx="1597025" cy="331189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1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Partner Logo</a:t>
            </a:r>
          </a:p>
        </p:txBody>
      </p:sp>
    </p:spTree>
    <p:extLst>
      <p:ext uri="{BB962C8B-B14F-4D97-AF65-F5344CB8AC3E}">
        <p14:creationId xmlns:p14="http://schemas.microsoft.com/office/powerpoint/2010/main" val="390072973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805">
          <p15:clr>
            <a:srgbClr val="FBAE40"/>
          </p15:clr>
        </p15:guide>
        <p15:guide id="2" pos="2880">
          <p15:clr>
            <a:srgbClr val="FBAE40"/>
          </p15:clr>
        </p15:guide>
        <p15:guide id="3" pos="480">
          <p15:clr>
            <a:srgbClr val="FBAE40"/>
          </p15:clr>
        </p15:guide>
        <p15:guide id="4" orient="horz" pos="1179">
          <p15:clr>
            <a:srgbClr val="FBAE40"/>
          </p15:clr>
        </p15:guide>
        <p15:guide id="5" orient="horz" pos="97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sitEngland Summary with Image to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4051" y="872066"/>
            <a:ext cx="8149762" cy="558801"/>
          </a:xfrm>
          <a:prstGeom prst="rect">
            <a:avLst/>
          </a:prstGeom>
        </p:spPr>
        <p:txBody>
          <a:bodyPr/>
          <a:lstStyle>
            <a:lvl1pPr algn="l">
              <a:defRPr lang="en-GB" sz="3000" kern="1200" dirty="0">
                <a:solidFill>
                  <a:schemeClr val="accent2"/>
                </a:solidFill>
                <a:latin typeface="Arial"/>
                <a:ea typeface="+mn-ea"/>
                <a:cs typeface="Arial"/>
              </a:defRPr>
            </a:lvl1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8" name="Text Placeholder 11"/>
          <p:cNvSpPr>
            <a:spLocks noGrp="1"/>
          </p:cNvSpPr>
          <p:nvPr>
            <p:ph type="body" sz="quarter" idx="12"/>
          </p:nvPr>
        </p:nvSpPr>
        <p:spPr>
          <a:xfrm>
            <a:off x="4932040" y="1778525"/>
            <a:ext cx="3871773" cy="4478342"/>
          </a:xfrm>
          <a:prstGeom prst="rect">
            <a:avLst/>
          </a:prstGeom>
        </p:spPr>
        <p:txBody>
          <a:bodyPr vert="horz"/>
          <a:lstStyle>
            <a:lvl1pPr marL="179388" indent="-179388">
              <a:buClr>
                <a:schemeClr val="accent2"/>
              </a:buClr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>
              <a:defRPr sz="1400">
                <a:latin typeface="Arial"/>
                <a:cs typeface="Arial"/>
              </a:defRPr>
            </a:lvl3pPr>
            <a:lvl4pPr>
              <a:defRPr sz="1200">
                <a:latin typeface="Arial"/>
                <a:cs typeface="Arial"/>
              </a:defRPr>
            </a:lvl4pPr>
            <a:lvl5pPr>
              <a:defRPr sz="1200">
                <a:latin typeface="Arial"/>
                <a:cs typeface="Arial"/>
              </a:defRPr>
            </a:lvl5pPr>
          </a:lstStyle>
          <a:p>
            <a:pPr marL="261938" lvl="0" indent="-261938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/>
              <a:buChar char="•"/>
            </a:pPr>
            <a:r>
              <a:rPr lang="en-US" smtClean="0"/>
              <a:t>Click to edit Master text styles</a:t>
            </a:r>
          </a:p>
          <a:p>
            <a:pPr marL="261938" lvl="1" indent="-261938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/>
              <a:buChar char="•"/>
            </a:pPr>
            <a:r>
              <a:rPr lang="en-US" smtClean="0"/>
              <a:t>Second level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762000" y="1871663"/>
            <a:ext cx="3810000" cy="4385204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lang="en-GB" sz="1800" kern="1200" dirty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</a:lstStyle>
          <a:p>
            <a:r>
              <a:rPr lang="en-US" smtClean="0"/>
              <a:t>Click icon to add picture</a:t>
            </a:r>
            <a:endParaRPr lang="en-GB" dirty="0"/>
          </a:p>
        </p:txBody>
      </p:sp>
      <p:sp>
        <p:nvSpPr>
          <p:cNvPr id="14" name="Text Placeholder 12"/>
          <p:cNvSpPr>
            <a:spLocks noGrp="1"/>
          </p:cNvSpPr>
          <p:nvPr>
            <p:ph type="body" sz="quarter" idx="17"/>
          </p:nvPr>
        </p:nvSpPr>
        <p:spPr>
          <a:xfrm>
            <a:off x="685796" y="6396162"/>
            <a:ext cx="2440301" cy="274638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buNone/>
              <a:defRPr lang="en-US" sz="1200" kern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Footer Placeholder 16"/>
          <p:cNvSpPr>
            <a:spLocks noGrp="1"/>
          </p:cNvSpPr>
          <p:nvPr>
            <p:ph type="ftr" sz="quarter" idx="3"/>
          </p:nvPr>
        </p:nvSpPr>
        <p:spPr>
          <a:xfrm>
            <a:off x="3126097" y="6394602"/>
            <a:ext cx="3267083" cy="274636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>
                <a:solidFill>
                  <a:srgbClr val="120742"/>
                </a:solidFill>
              </a:rPr>
              <a:t>Footer</a:t>
            </a:r>
          </a:p>
        </p:txBody>
      </p:sp>
      <p:sp>
        <p:nvSpPr>
          <p:cNvPr id="16" name="Date Placeholder 5"/>
          <p:cNvSpPr>
            <a:spLocks noGrp="1"/>
          </p:cNvSpPr>
          <p:nvPr>
            <p:ph type="dt" sz="half" idx="2"/>
          </p:nvPr>
        </p:nvSpPr>
        <p:spPr>
          <a:xfrm>
            <a:off x="6413499" y="6399767"/>
            <a:ext cx="1968501" cy="271033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F45A050-A0E9-457C-B706-B9085DD59521}" type="datetime2">
              <a:rPr lang="en-US" smtClean="0">
                <a:solidFill>
                  <a:srgbClr val="120742"/>
                </a:solidFill>
              </a:rPr>
              <a:pPr/>
              <a:t>Thursday, October 15, 2020</a:t>
            </a:fld>
            <a:endParaRPr lang="en-US" dirty="0">
              <a:solidFill>
                <a:srgbClr val="120742"/>
              </a:solidFill>
            </a:endParaRPr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4" hasCustomPrompt="1"/>
          </p:nvPr>
        </p:nvSpPr>
        <p:spPr>
          <a:xfrm>
            <a:off x="1926843" y="261479"/>
            <a:ext cx="1597025" cy="331189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1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Partner Logo</a:t>
            </a:r>
          </a:p>
        </p:txBody>
      </p:sp>
    </p:spTree>
    <p:extLst>
      <p:ext uri="{BB962C8B-B14F-4D97-AF65-F5344CB8AC3E}">
        <p14:creationId xmlns:p14="http://schemas.microsoft.com/office/powerpoint/2010/main" val="15673416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805">
          <p15:clr>
            <a:srgbClr val="FBAE40"/>
          </p15:clr>
        </p15:guide>
        <p15:guide id="2" pos="2880">
          <p15:clr>
            <a:srgbClr val="FBAE40"/>
          </p15:clr>
        </p15:guide>
        <p15:guide id="3" pos="480">
          <p15:clr>
            <a:srgbClr val="FBAE40"/>
          </p15:clr>
        </p15:guide>
        <p15:guide id="4" orient="horz" pos="1179">
          <p15:clr>
            <a:srgbClr val="FBAE40"/>
          </p15:clr>
        </p15:guide>
        <p15:guide id="5" orient="horz" pos="97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 txBox="1">
            <a:spLocks/>
          </p:cNvSpPr>
          <p:nvPr/>
        </p:nvSpPr>
        <p:spPr>
          <a:xfrm>
            <a:off x="7797800" y="6399769"/>
            <a:ext cx="1107043" cy="325304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4D42EA9E-67C9-4C87-932C-8F489DA21F6E}" type="slidenum">
              <a:rPr lang="en-GB" sz="1200" smtClean="0">
                <a:solidFill>
                  <a:srgbClr val="1207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/>
              <a:t>‹#›</a:t>
            </a:fld>
            <a:endParaRPr lang="en-GB" sz="1200" dirty="0">
              <a:solidFill>
                <a:srgbClr val="12074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336947" y="233280"/>
            <a:ext cx="8466866" cy="434860"/>
            <a:chOff x="336947" y="233280"/>
            <a:chExt cx="8466866" cy="434860"/>
          </a:xfrm>
        </p:grpSpPr>
        <p:sp>
          <p:nvSpPr>
            <p:cNvPr id="9" name="Rectangle 8"/>
            <p:cNvSpPr/>
            <p:nvPr userDrawn="1"/>
          </p:nvSpPr>
          <p:spPr>
            <a:xfrm>
              <a:off x="336947" y="233280"/>
              <a:ext cx="8466866" cy="388800"/>
            </a:xfrm>
            <a:prstGeom prst="rect">
              <a:avLst/>
            </a:prstGeom>
            <a:solidFill>
              <a:srgbClr val="12074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4" name="Rectangle 13"/>
            <p:cNvSpPr/>
            <p:nvPr userDrawn="1"/>
          </p:nvSpPr>
          <p:spPr>
            <a:xfrm rot="2700000">
              <a:off x="678985" y="305260"/>
              <a:ext cx="362880" cy="362880"/>
            </a:xfrm>
            <a:prstGeom prst="rect">
              <a:avLst/>
            </a:prstGeom>
            <a:solidFill>
              <a:srgbClr val="0E003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  <a:latin typeface="Arial" panose="020B0604020202020204" pitchFamily="34" charset="0"/>
              </a:endParaRPr>
            </a:p>
          </p:txBody>
        </p:sp>
      </p:grp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497" t="2" r="-3868" b="-3481"/>
          <a:stretch/>
        </p:blipFill>
        <p:spPr>
          <a:xfrm>
            <a:off x="581203" y="343512"/>
            <a:ext cx="1485722" cy="199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24466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7" r:id="rId1"/>
    <p:sldLayoutId id="2147483768" r:id="rId2"/>
    <p:sldLayoutId id="2147483769" r:id="rId3"/>
    <p:sldLayoutId id="2147483770" r:id="rId4"/>
    <p:sldLayoutId id="2147483771" r:id="rId5"/>
    <p:sldLayoutId id="2147483772" r:id="rId6"/>
    <p:sldLayoutId id="2147483773" r:id="rId7"/>
    <p:sldLayoutId id="2147483774" r:id="rId8"/>
    <p:sldLayoutId id="2147483775" r:id="rId9"/>
    <p:sldLayoutId id="2147483776" r:id="rId10"/>
    <p:sldLayoutId id="2147483777" r:id="rId11"/>
    <p:sldLayoutId id="2147483778" r:id="rId12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Breakdown of most visited English attractions by area. Ranking volume of visitors to English attractions across 2019, with percentage growth figures vs. full year 2018. " title="Most visited free attractions – 2019 (Part 1 of 2)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 smtClean="0"/>
              <a:t>Most visited free attractions – East Midlands 2019</a:t>
            </a:r>
            <a:br>
              <a:rPr lang="en-GB" sz="2800" dirty="0" smtClean="0"/>
            </a:br>
            <a:r>
              <a:rPr lang="en-GB" sz="2000" dirty="0" smtClean="0"/>
              <a:t>(1/2)</a:t>
            </a:r>
            <a:endParaRPr lang="en-GB" sz="2000" dirty="0"/>
          </a:p>
        </p:txBody>
      </p:sp>
      <p:graphicFrame>
        <p:nvGraphicFramePr>
          <p:cNvPr id="5" name="Table 4" descr="Breakdown of most visited English attractions by area. Ranking volume of visitors to English attractions across 2019, with percentage growth figures vs. full year 2018. " title="Most visited free attractions – 2019 (part 1 of 2)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0596185"/>
              </p:ext>
            </p:extLst>
          </p:nvPr>
        </p:nvGraphicFramePr>
        <p:xfrm>
          <a:off x="654051" y="1819030"/>
          <a:ext cx="8101848" cy="40792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098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879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60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60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60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Rank</a:t>
                      </a:r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Name of Attraction</a:t>
                      </a:r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Category</a:t>
                      </a:r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</a:t>
                      </a:r>
                      <a:r>
                        <a:rPr lang="en-GB" sz="11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Visitors</a:t>
                      </a:r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  <a:r>
                        <a:rPr lang="en-GB" sz="11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Visitors</a:t>
                      </a:r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Change 18-19</a:t>
                      </a:r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1" i="0" u="none" strike="noStrike" dirty="0" err="1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Wollaton</a:t>
                      </a:r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 Hall and Park</a:t>
                      </a:r>
                    </a:p>
                  </a:txBody>
                  <a:tcPr marL="0" marR="0" marT="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Museum and /or Art Gallery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318,387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341,218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7%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 dirty="0" err="1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Whisby</a:t>
                      </a:r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 Nature Park/Natural World Centre</a:t>
                      </a:r>
                    </a:p>
                  </a:txBody>
                  <a:tcPr marL="0" marR="0" marT="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Heritage / Visitor Centre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 dirty="0" smtClean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254,953 (E)</a:t>
                      </a:r>
                      <a:endParaRPr lang="en-GB" sz="1200" b="1" i="0" u="none" strike="noStrike" dirty="0">
                        <a:solidFill>
                          <a:srgbClr val="12074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 dirty="0" smtClean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277,671 (E)</a:t>
                      </a:r>
                      <a:endParaRPr lang="en-GB" sz="1200" b="1" i="0" u="none" strike="noStrike" dirty="0">
                        <a:solidFill>
                          <a:srgbClr val="12074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9%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Skegness Pier</a:t>
                      </a:r>
                    </a:p>
                  </a:txBody>
                  <a:tcPr marL="0" marR="0" marT="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Other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250,000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250,000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New Walk Museum and Art Gallery</a:t>
                      </a:r>
                    </a:p>
                  </a:txBody>
                  <a:tcPr marL="0" marR="0" marT="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Museum and /or Art Gallery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232,342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206,744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-11%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The Collection</a:t>
                      </a:r>
                    </a:p>
                  </a:txBody>
                  <a:tcPr marL="0" marR="0" marT="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Museum and /or Art Gallery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60,656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119,472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97%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Derby Museum &amp; Art Gallery</a:t>
                      </a:r>
                    </a:p>
                  </a:txBody>
                  <a:tcPr marL="0" marR="0" marT="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Museum and /or Art Gallery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59,620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111,036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86%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The Ropewalk</a:t>
                      </a:r>
                    </a:p>
                  </a:txBody>
                  <a:tcPr marL="0" marR="0" marT="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Museum and /or Art Gallery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102,280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101,489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-1%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Museum Of Lincolnshire Life</a:t>
                      </a:r>
                    </a:p>
                  </a:txBody>
                  <a:tcPr marL="0" marR="0" marT="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Museum and /or Art Gallery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60,726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52,709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-13%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The Guildhall</a:t>
                      </a:r>
                    </a:p>
                  </a:txBody>
                  <a:tcPr marL="0" marR="0" marT="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Other Historic Property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56,333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51,389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-9%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Abbey Pumping </a:t>
                      </a:r>
                      <a:r>
                        <a:rPr lang="en-GB" sz="1200" b="1" i="0" u="none" strike="noStrike" dirty="0" smtClean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Station Museum</a:t>
                      </a:r>
                      <a:endParaRPr lang="en-GB" sz="1200" b="1" i="0" u="none" strike="noStrike" dirty="0">
                        <a:solidFill>
                          <a:srgbClr val="12074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Museum and /or Art Gallery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43,542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48,887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12%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958447597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54050" y="5987562"/>
            <a:ext cx="7909657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Note: Some Parks excluded as numbers may include visitors to the park only.</a:t>
            </a:r>
          </a:p>
          <a:p>
            <a:r>
              <a:rPr lang="en-GB" sz="105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E = Estimate</a:t>
            </a:r>
            <a:endParaRPr lang="en-GB" sz="105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2130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 smtClean="0"/>
              <a:t>Most visited free attractions – East Midlands 2019</a:t>
            </a:r>
            <a:br>
              <a:rPr lang="en-GB" sz="2800" dirty="0" smtClean="0"/>
            </a:br>
            <a:r>
              <a:rPr lang="en-GB" sz="2000" dirty="0" smtClean="0"/>
              <a:t>(2/2)</a:t>
            </a:r>
            <a:endParaRPr lang="en-GB" sz="2000" dirty="0"/>
          </a:p>
        </p:txBody>
      </p:sp>
      <p:graphicFrame>
        <p:nvGraphicFramePr>
          <p:cNvPr id="5" name="Table 4" descr="Breakdown of most visited English attractions by area. Ranking volume of visitors to English attractions across 2019, with percentage growth figures vs. full year 2018. " title="Most visited free attractions – 2019 (Part 2 of 2)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7164496"/>
              </p:ext>
            </p:extLst>
          </p:nvPr>
        </p:nvGraphicFramePr>
        <p:xfrm>
          <a:off x="654051" y="1819030"/>
          <a:ext cx="8101848" cy="42113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098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879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60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60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60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Rank</a:t>
                      </a:r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Name of Attraction</a:t>
                      </a:r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Category</a:t>
                      </a:r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</a:t>
                      </a:r>
                      <a:r>
                        <a:rPr lang="en-GB" sz="11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Visitors</a:t>
                      </a:r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  <a:r>
                        <a:rPr lang="en-GB" sz="11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Visitors</a:t>
                      </a:r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Change 18-19</a:t>
                      </a:r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Charnwood Museum</a:t>
                      </a:r>
                    </a:p>
                  </a:txBody>
                  <a:tcPr marL="0" marR="0" marT="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Museum and /or Art Gallery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44,909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45,127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Mansfield Museum</a:t>
                      </a:r>
                    </a:p>
                  </a:txBody>
                  <a:tcPr marL="0" marR="0" marT="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Museum and /or Art Gallery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40,651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43,525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7%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 dirty="0" err="1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Bransby</a:t>
                      </a:r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 Horses</a:t>
                      </a:r>
                    </a:p>
                  </a:txBody>
                  <a:tcPr marL="0" marR="0" marT="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Farm / Rare Breeds / Farm Animals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34,150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41,279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21%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Wellingborough Museum</a:t>
                      </a:r>
                    </a:p>
                  </a:txBody>
                  <a:tcPr marL="0" marR="0" marT="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Museum and /or Art Gallery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41,023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39,322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-4%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Oakham Castle</a:t>
                      </a:r>
                    </a:p>
                  </a:txBody>
                  <a:tcPr marL="0" marR="0" marT="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Castle / Fort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46,000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34,317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-25%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1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The Queen's Royal Lancers &amp; Nottinghamshire Yeomanry </a:t>
                      </a:r>
                      <a:r>
                        <a:rPr lang="en-GB" sz="1100" b="1" i="0" u="none" strike="noStrike" dirty="0" smtClean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Museum</a:t>
                      </a:r>
                      <a:endParaRPr lang="en-GB" sz="1100" b="1" i="0" u="none" strike="noStrike" dirty="0">
                        <a:solidFill>
                          <a:srgbClr val="12074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Museum and /or Art Gallery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34,538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33,960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-2%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Usher Gallery</a:t>
                      </a:r>
                    </a:p>
                  </a:txBody>
                  <a:tcPr marL="0" marR="0" marT="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Museum and /or Art Gallery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20,834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29,570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42%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North Lincolnshire Museum</a:t>
                      </a:r>
                    </a:p>
                  </a:txBody>
                  <a:tcPr marL="0" marR="0" marT="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Museum and /or Art Gallery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30,254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27,672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-9%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Chesterfield Museum and Art Gallery</a:t>
                      </a:r>
                    </a:p>
                  </a:txBody>
                  <a:tcPr marL="0" marR="0" marT="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Museum and /or Art Gallery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26,521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23,773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-10%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Rutland County Museum &amp; Visitor Centre</a:t>
                      </a:r>
                    </a:p>
                  </a:txBody>
                  <a:tcPr marL="0" marR="0" marT="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Museum and /or Art Gallery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20,370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18,804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-8%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54050" y="5987562"/>
            <a:ext cx="7909657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Note: Some Parks excluded as numbers may include visitors to the park only.</a:t>
            </a:r>
          </a:p>
          <a:p>
            <a:r>
              <a:rPr lang="en-GB" sz="105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E = Estimate</a:t>
            </a:r>
            <a:endParaRPr lang="en-GB" sz="105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8032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isitEngland powerpoint template 4x3 final">
  <a:themeElements>
    <a:clrScheme name="Custom 5">
      <a:dk1>
        <a:srgbClr val="120742"/>
      </a:dk1>
      <a:lt1>
        <a:sysClr val="window" lastClr="FFFFFF"/>
      </a:lt1>
      <a:dk2>
        <a:srgbClr val="231F20"/>
      </a:dk2>
      <a:lt2>
        <a:srgbClr val="518A45"/>
      </a:lt2>
      <a:accent1>
        <a:srgbClr val="120742"/>
      </a:accent1>
      <a:accent2>
        <a:srgbClr val="C00000"/>
      </a:accent2>
      <a:accent3>
        <a:srgbClr val="518A45"/>
      </a:accent3>
      <a:accent4>
        <a:srgbClr val="FDB332"/>
      </a:accent4>
      <a:accent5>
        <a:srgbClr val="157EAB"/>
      </a:accent5>
      <a:accent6>
        <a:srgbClr val="BFDBF7"/>
      </a:accent6>
      <a:hlink>
        <a:srgbClr val="120742"/>
      </a:hlink>
      <a:folHlink>
        <a:srgbClr val="C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VisitEngland powerpoint template 4x3 final [Read-Only]" id="{6E088034-F13E-4613-80DB-D0700B916887}" vid="{C331A35C-B8B0-4859-8BBA-55C07128EF0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Discover England Initial Summary Report v1</Template>
  <TotalTime>12462</TotalTime>
  <Words>371</Words>
  <Application>Microsoft Office PowerPoint</Application>
  <PresentationFormat>On-screen Show (4:3)</PresentationFormat>
  <Paragraphs>139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VisitEngland powerpoint template 4x3 final</vt:lpstr>
      <vt:lpstr>Most visited free attractions – East Midlands 2019 (1/2)</vt:lpstr>
      <vt:lpstr>Most visited free attractions – East Midlands 2019 (2/2)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Discover England:  summary insights on overseas visitors</dc:title>
  <dc:creator>Steve Mills</dc:creator>
  <cp:lastModifiedBy>Keri Portas</cp:lastModifiedBy>
  <cp:revision>665</cp:revision>
  <cp:lastPrinted>2017-06-09T06:23:23Z</cp:lastPrinted>
  <dcterms:created xsi:type="dcterms:W3CDTF">2016-07-20T15:06:07Z</dcterms:created>
  <dcterms:modified xsi:type="dcterms:W3CDTF">2020-10-15T15:13:01Z</dcterms:modified>
</cp:coreProperties>
</file>