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4"/>
  </p:notesMasterIdLst>
  <p:handoutMasterIdLst>
    <p:handoutMasterId r:id="rId5"/>
  </p:handoutMasterIdLst>
  <p:sldIdLst>
    <p:sldId id="514" r:id="rId2"/>
    <p:sldId id="515" r:id="rId3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9"/>
    <a:srgbClr val="CCCCCF"/>
    <a:srgbClr val="120742"/>
    <a:srgbClr val="646363"/>
    <a:srgbClr val="505050"/>
    <a:srgbClr val="D4E1E0"/>
    <a:srgbClr val="A1AEAF"/>
    <a:srgbClr val="BFDBF7"/>
    <a:srgbClr val="157EAB"/>
    <a:srgbClr val="F9A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3671" autoAdjust="0"/>
  </p:normalViewPr>
  <p:slideViewPr>
    <p:cSldViewPr snapToGrid="0" snapToObjects="1">
      <p:cViewPr varScale="1">
        <p:scale>
          <a:sx n="81" d="100"/>
          <a:sy n="81" d="100"/>
        </p:scale>
        <p:origin x="648" y="78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16/10/2020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16/10/2020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 smtClean="0"/>
              <a:t>Title of presentation and if it’s long it can run over two lines</a:t>
            </a:r>
            <a:endParaRPr lang="en-GB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partner logo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London 2019</a:t>
            </a:r>
            <a:br>
              <a:rPr lang="en-GB" sz="2800" dirty="0" smtClean="0"/>
            </a:br>
            <a:r>
              <a:rPr lang="en-GB" sz="2000" dirty="0" smtClean="0"/>
              <a:t>(1/2)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232070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Tower of London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2,858,336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2,984,499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Royal Botanic Gardens, Kew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1,858,513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2,316,699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St Paul's Cathedral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Place of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Worship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1,657,446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1,716,417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Westminster Abbey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Place of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Worship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1,546,017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1,574,401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Old Royal Naval College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 Historic Property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1,101,426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1,264,683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Royal Academy of Arts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1,594,140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1,248,882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ZSL London Zoo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Safari Park / Zoo / Aquarium / Aviary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1,133,952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1,157,076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Hampton Court Palace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1,113,166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1,072,823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Houses of Parliament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1,075,550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1,063,501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Tower Bridge Exhibition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Monument/ Archaeological Site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836,654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889,338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London 2019</a:t>
            </a:r>
            <a:br>
              <a:rPr lang="en-GB" sz="2800" dirty="0" smtClean="0"/>
            </a:br>
            <a:r>
              <a:rPr lang="en-GB" sz="2000" dirty="0" smtClean="0"/>
              <a:t>(2/2)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104348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Shakespeare's Globe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 Historic Property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819,000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781,240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Churchill War Rooms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Heritage / Visitor Centre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579,612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620,936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Kensington Palace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550,162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510,304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London Transport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390,326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394,632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HMS Belfast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 Historic Property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297,941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327,206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WWT London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Nature Reserve / Wetlands / Wildlife Trips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178,091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190,206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Monument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Monument/ Archaeological Site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182,492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Eltham Palace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110,034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134,238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Osterley Park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House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82,151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88,148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Chelsea Physic Garden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66,914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70,914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12464</TotalTime>
  <Words>335</Words>
  <Application>Microsoft Office PowerPoint</Application>
  <PresentationFormat>On-screen Show (4:3)</PresentationFormat>
  <Paragraphs>138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VisitEngland powerpoint template 4x3 final</vt:lpstr>
      <vt:lpstr>Most visited paid attractions – London 2019 (1/2)</vt:lpstr>
      <vt:lpstr>Most visited paid attractions – London 2019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Keri Portas</cp:lastModifiedBy>
  <cp:revision>666</cp:revision>
  <cp:lastPrinted>2017-06-09T06:23:23Z</cp:lastPrinted>
  <dcterms:created xsi:type="dcterms:W3CDTF">2016-07-20T15:06:07Z</dcterms:created>
  <dcterms:modified xsi:type="dcterms:W3CDTF">2020-10-16T09:50:26Z</dcterms:modified>
</cp:coreProperties>
</file>