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0742"/>
    <a:srgbClr val="646363"/>
    <a:srgbClr val="505050"/>
    <a:srgbClr val="D4E1E0"/>
    <a:srgbClr val="A1AEAF"/>
    <a:srgbClr val="BFDBF7"/>
    <a:srgbClr val="157EAB"/>
    <a:srgbClr val="F9A526"/>
    <a:srgbClr val="58595B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London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442626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British Museum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5,828,552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6,239,983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Tate Modern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5,868,562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6,098,340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National Gallery, The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5,735,831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6,011,007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Natural History Museum (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South Kensington)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5,226,320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5,423,932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V&amp;A South Kensington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3,967,566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3,992,198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Science Museum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3,174,963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3,301,975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Somerset House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3,143,626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2,841,772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Tate Britain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1,272,523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1,808,637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National Portrait Gallery, London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1,586,451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1,619,694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British Library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1,437,839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1,534,860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London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73797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Imperial War Museum London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1,061,798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1,073,936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Horniman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Museum and Gardens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926,849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952,954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Serpentine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1,208,531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880,677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of London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694,596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706,219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RAF Museum London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501,331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496,614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V&amp;A Museum of Childhood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418,271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386,944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of London Docklands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290,488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324,438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Kenwood House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131,126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132,468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Guildhall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116,616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123,731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Sir</a:t>
                      </a:r>
                      <a:r>
                        <a:rPr lang="en-GB" sz="1200" b="1" i="0" u="none" strike="noStrike" baseline="0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John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Soane‘s Museum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133,407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123,502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12444</TotalTime>
  <Words>366</Words>
  <Application>Microsoft Office PowerPoint</Application>
  <PresentationFormat>On-screen Show (4:3)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London 2019 (1/2)</vt:lpstr>
      <vt:lpstr>Most visited free attractions – London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662</cp:revision>
  <cp:lastPrinted>2017-06-09T06:23:23Z</cp:lastPrinted>
  <dcterms:created xsi:type="dcterms:W3CDTF">2016-07-20T15:06:07Z</dcterms:created>
  <dcterms:modified xsi:type="dcterms:W3CDTF">2020-10-15T15:16:45Z</dcterms:modified>
</cp:coreProperties>
</file>