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15/10/2020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15/10/2020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817414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Tower of London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2,858,336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2,984,499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Royal Botanic Gardens, Kew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1,858,513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2,316,699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Chester Zoo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1,969,768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2,086,785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St Paul's Cathedral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1,657,446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1,716,417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Windermere 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Lake Cruises, </a:t>
                      </a:r>
                      <a:r>
                        <a:rPr lang="en-GB" sz="1200" b="1" i="0" u="none" strike="noStrike" dirty="0" err="1" smtClean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Bowness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Other Historic /Scenic Transport Operator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1,634,654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1,613,785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Stonehenge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1,555,868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1,604,248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Westminster Abbey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1,546,017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1,574,401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Roman Baths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1,302,381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1,325,085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Old Royal Naval College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1,101,426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1,264,683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Royal Academy of Arts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1,594,140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1,248,882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334150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Canterbury Cathedral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893,469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1,241,030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RHS Garden </a:t>
                      </a:r>
                      <a:r>
                        <a:rPr lang="en-GB" sz="1200" b="1" i="0" u="none" strike="noStrike" dirty="0" err="1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Wisley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1,052,798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1,236,434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ZSL London Zoo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1,133,952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1,157,076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National Museum Royal Navy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1,231,140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1,122,072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Hampton Court Palace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1,113,166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1,072,823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Houses of Parliament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1,075,550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1,063,501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err="1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Longleat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Safari &amp; Adventure 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904,714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1,011,314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Eden Project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1,006,928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1,010,095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Blenheim Palace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Historic 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906,885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984,913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Tower Bridge Exhibition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836,654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889,338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12494</TotalTime>
  <Words>352</Words>
  <Application>Microsoft Office PowerPoint</Application>
  <PresentationFormat>On-screen Show (4:3)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paid attractions – 2019 (1/2)</vt:lpstr>
      <vt:lpstr>Most visited paid attractions –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665</cp:revision>
  <cp:lastPrinted>2017-06-09T06:23:23Z</cp:lastPrinted>
  <dcterms:created xsi:type="dcterms:W3CDTF">2016-07-20T15:06:07Z</dcterms:created>
  <dcterms:modified xsi:type="dcterms:W3CDTF">2020-10-15T15:10:11Z</dcterms:modified>
</cp:coreProperties>
</file>