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32"/>
  </p:notesMasterIdLst>
  <p:handoutMasterIdLst>
    <p:handoutMasterId r:id="rId33"/>
  </p:handoutMasterIdLst>
  <p:sldIdLst>
    <p:sldId id="526" r:id="rId2"/>
    <p:sldId id="514" r:id="rId3"/>
    <p:sldId id="515" r:id="rId4"/>
    <p:sldId id="516" r:id="rId5"/>
    <p:sldId id="527" r:id="rId6"/>
    <p:sldId id="528" r:id="rId7"/>
    <p:sldId id="517" r:id="rId8"/>
    <p:sldId id="529" r:id="rId9"/>
    <p:sldId id="530" r:id="rId10"/>
    <p:sldId id="518" r:id="rId11"/>
    <p:sldId id="531" r:id="rId12"/>
    <p:sldId id="532" r:id="rId13"/>
    <p:sldId id="519" r:id="rId14"/>
    <p:sldId id="533" r:id="rId15"/>
    <p:sldId id="534" r:id="rId16"/>
    <p:sldId id="520" r:id="rId17"/>
    <p:sldId id="535" r:id="rId18"/>
    <p:sldId id="536" r:id="rId19"/>
    <p:sldId id="521" r:id="rId20"/>
    <p:sldId id="537" r:id="rId21"/>
    <p:sldId id="538" r:id="rId22"/>
    <p:sldId id="522" r:id="rId23"/>
    <p:sldId id="539" r:id="rId24"/>
    <p:sldId id="540" r:id="rId25"/>
    <p:sldId id="523" r:id="rId26"/>
    <p:sldId id="541" r:id="rId27"/>
    <p:sldId id="542" r:id="rId28"/>
    <p:sldId id="524" r:id="rId29"/>
    <p:sldId id="543" r:id="rId30"/>
    <p:sldId id="544" r:id="rId31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F"/>
    <a:srgbClr val="E7E7E9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3671" autoAdjust="0"/>
  </p:normalViewPr>
  <p:slideViewPr>
    <p:cSldViewPr snapToGrid="0" snapToObjects="1">
      <p:cViewPr varScale="1">
        <p:scale>
          <a:sx n="63" d="100"/>
          <a:sy n="63" d="100"/>
        </p:scale>
        <p:origin x="1364" y="60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05/09/2022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05/09/2022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/>
              <a:t>Title of presentation and if it’s long it can run over two lines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Monday, September 5, 2022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England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060321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London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718920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London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Tate Modern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6,098,340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1,431,704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Natural History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5,423,932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1,296,763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British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6,239,983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1,275,466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Gallery The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6,011,007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1,197,143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V&amp;A South Kensington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3,992,198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872,240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Science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3,301,975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858,517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Somerset House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2,841,772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724,310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Horniman Museum and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952,954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606,329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Tate Britain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1,808,637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396,000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British Library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1,534,860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334,070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25763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London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Portrait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1,619,694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313,731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Imperial War Museum London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1,073,936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278,797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RAF Museum London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496,614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188,227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Wallace Collection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478,560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144,105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V&amp;A Museum of Childhood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386,944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90,709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Deen City Farm and Riding School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Farm / Rare Breeds / Farm Animals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Sir John Soane's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123,502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28,725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Guildhall Art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123,731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27,712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Kenwood House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132,468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24,136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National Archives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82,374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22,603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281114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North East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176217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North East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Sunderland Museum and Winter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405,324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99,184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Locomotion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180,697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47,577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Bowlees Visitor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53,955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26,290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Great North Museum: Hancock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520,191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14,375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Laing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195,854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11,493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World Heritage Site Visitor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88,526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10,320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Gisborough Priory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19,005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10,152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RNLI Grace Darling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58,404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8,588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Discovery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314,921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6,378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South Shields Museum and Art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99,219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5,862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95852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North East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3346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Stephenson Railway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46,827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Arbeia Roman Fort and Museum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24,800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Shipley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27,852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Mary the Virgin Church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Laurence Church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Wylam Railway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Tynemouth Volunteer Life Brigade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3,153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Old Durham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Garden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1,352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585629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North West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451744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North West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World Museum Liverpool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672,514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271,058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of Liverpool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956,918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214,995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Lowry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185,938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Merseyside Maritime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836,980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177,849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Tate Liverpool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660,022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158,692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Science and Industry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556,523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149,364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Manchester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750,216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143,805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Runway Visitor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142,100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International Slavery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396,877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110,647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Bolton Museum, Aquarium and Archive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362,577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98,609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540793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North West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Walker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391,765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98,485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Whitworth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327,871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Imperial War Museum North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244,564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72,310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Manchester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368,748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71,896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Touchstones Rochdale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82,683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48,785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Lady Lever Art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210,790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43,964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Piermaster's House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89,140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31,229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Manchester Cathedral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25,600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Portland Basin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114,820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25,307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Dock Museum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55,223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16,390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633906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South East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733136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England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469427"/>
              </p:ext>
            </p:extLst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Tate Modern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6,098,340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1,431,704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Natural History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5,423,932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1,296,763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British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6,239,983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1,275,466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Gallery The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6,011,007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1,197,143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Abbey Gardens and Abbey Ruins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1,228,564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1,021,048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V&amp;A South Kensington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3,992,198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872,240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Science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3,301,975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858,517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Somerset House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2,841,772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724,310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Horniman Museum and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952,954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606,329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Cannon Hall Museum, Park and Gardens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480,561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431,264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South East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229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Ashmolean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930,669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239,134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Chichester Cathedral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334,351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196,070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Oxford University Museum of Natural History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792,282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167,184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Pitt Rivers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468,013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111,033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Forest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198,184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GB" sz="1100" b="1" i="0" u="none" strike="noStrike" kern="1200" dirty="0" err="1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Beaney</a:t>
                      </a:r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(including Canterbury Tourism Information)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265,389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63,095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Oxfordshire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127,092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41,438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Armouries - Fort Nelson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94,174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32,540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of the History of Science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148,412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24,999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Southampton City Art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52,547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10,954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699099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South East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Bartholomew's Church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27,670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9,497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Saint Mildred's Church and Church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Blanket 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18,185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6,864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New Ashgate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14,950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5,761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Dover Museum and Bronze Age Boat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25,469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5,598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Isle of Wight Bus &amp; Coach Museum Ltd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/ Scenic Transport Operator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Farnborough Air Sciences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Science / Technology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Hove Museum &amp; Art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3,897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 Berkshire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23,423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1,931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Ramsgate Visitor Information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15,136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1,798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574889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South West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107007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South West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Land's End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286,466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Bath Abbey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517,838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135,588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Wells Cathedral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295,259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131,875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Albert Memorial Museum &amp; Art Gallery - RAMM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256,738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62,294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Bude Castle Heritage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99,387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29,935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Jackson Foundation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Museum in the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56,061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10,180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South Devon Railway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of Barnstaple and North Devon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22,852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8,512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Prema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74,331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8,425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8616493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South West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Watchet Boat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15,580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3,835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West Bay Discovery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Tewkesbury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1,913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Braunton &amp; District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10,574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1,839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Palestine Museum and Cultural Centre Bristol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3,738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Watchet Market House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28,690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Wotton under Edge Heritage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6,500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Bruton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Pewsey White Horse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Cadhay Dairy Cottages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719825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West Midlands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2527935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West Midlands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Memorial Arboretum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310,960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148,115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RAF Museum Cosford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401,477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144,809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MAC Birmingham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993,108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142,403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Ikon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175,023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73,453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Potteries Museum &amp;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164,653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41,209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Coventry Cathedral - St Michael's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46,351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18,983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Laurence's Church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Barber Institute of Fine Arts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51,369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13,169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Ledbury Heritage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Great Witley Parish Church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2,808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87568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West Midlands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2602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Much Wenlock Museum &amp; Visitor Information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19,215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Weoley Castle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8,147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Polesworth Abbey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Monument/ Archaeological Site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Ditherington Flax Mill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Earlswood Village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Collection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2,407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63693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Yorkshire &amp; Humber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830818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Yorkshire &amp; Humber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Cannon Hall Museum, Park and Gardens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480,561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431,264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Ogden Water Country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Railway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714,379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222,437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Museums Sheffield: Millennium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776,030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171,385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Station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345,556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165,960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Sutton Bank National Park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118,682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129,275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Science and Media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439,916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110,236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Leeds Art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429,966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104,754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RSPB Fairburn Ings Nature Reserve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25,545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Ripon Cathedral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133,334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62,981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1997925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England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216969"/>
              </p:ext>
            </p:extLst>
          </p:nvPr>
        </p:nvGraphicFramePr>
        <p:xfrm>
          <a:off x="654051" y="1819030"/>
          <a:ext cx="8101848" cy="4090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Tate Britain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1,808,637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396,000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Needham Lake and Nature Reserve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379,600</a:t>
                      </a:r>
                      <a:r>
                        <a:rPr lang="en-GB" sz="1200" b="1" i="0" u="none" strike="noStrike" kern="1200" baseline="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335,272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British Library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1,534,860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334,070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Portrait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1,619,694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313,731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Land's End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286,466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Imperial War Museum London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1,073,936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278,797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World Museum Liverpool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672,514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271,058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Ogden Water Country Park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Ashmolean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930,669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239,134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Railway Museum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714,379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222,437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Yorkshire &amp; Humber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Museums Sheffield: Weston Park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205,575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62,650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Royal Armouries Museum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221,371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61,556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Moors National Park Centre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93,900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36,988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Kirkstall Abbey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176,314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30,395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Selby Abbey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25,662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Wakefield Cathedral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79,258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23,754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Coal Mining Museum for England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110,361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22,404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Leeds City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271,155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22,274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Nostell Priory &amp; Parkland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157,095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21,414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Beverley Minster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62,700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752066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East Midlands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769347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East Midlands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Walk Museum and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206,744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63,642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Harley Gallery, The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99,604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47,438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Ropewalk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101,489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33,268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Bransby Horses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Farm / Rare Breeds / Farm Animals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41,279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21,667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Guildhall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Historic Property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51,389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10,235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Desborough Heritage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Heritage / Visitor Centre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Of Lincolnshire Life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8,808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North Lincolnshire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27,672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8,147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Abbey Pumping Station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48,887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8,146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Mansfield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43,525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252403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East Midlands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89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Collection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119,472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6,585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Oakham Castle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Castle / Fort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34,317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6,550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Buxton Museum &amp; Art Gallery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38,160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5,776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Rutland County Museum &amp; Visitor Centre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18,804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4,561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Melton Carnegie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16,443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3,762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Lutterworth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1,400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Priest's House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Historic House/ House and Garden / Palace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Willoughby Memorial Trust Gallery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1,881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Appleby Frodingham Railway Preservation Society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Steam / Heritage Railway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3,800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Earls Barton Museum Of Local Life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215410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1A253-97FE-4CB9-8C79-131FC5C4D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East of England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4729A-881E-47A8-8F3A-D06BD605B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50287D6-7F1B-4A06-9A75-027463F7E17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972725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East of England 2020</a:t>
            </a:r>
            <a:br>
              <a:rPr lang="en-GB" sz="2800" dirty="0"/>
            </a:br>
            <a:r>
              <a:rPr lang="en-GB" sz="2000" dirty="0"/>
              <a:t>(1/2)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5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Abbey Gardens and Abbey Ruins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1,228,564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1,021,048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Needham Lake and Nature Reserve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Nature Reserve / Wetlands / Wildlife Trips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379,600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335,272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Fitzwilliam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349,484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104,326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Kettle's Yard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61,775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Natural History Museum (Tring)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151,787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50,682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Lanman Museum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of Archaeology and Anthropology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76,669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33,713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University Museum of Zoology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134,739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31,182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 Edmundsbury Cathedral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70,717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29,441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-58%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Sedgwick Museum of Earth Sciences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168,021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27,780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82634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Most visited free attractions – East of England 2020</a:t>
            </a:r>
            <a:br>
              <a:rPr lang="en-GB" sz="2800" dirty="0"/>
            </a:br>
            <a:r>
              <a:rPr lang="en-GB" sz="2000" dirty="0"/>
              <a:t>(2/2)</a:t>
            </a:r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/>
          </p:nvPr>
        </p:nvGraphicFramePr>
        <p:xfrm>
          <a:off x="654051" y="1819030"/>
          <a:ext cx="8101848" cy="4091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7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r>
                        <a:rPr lang="en-GB" sz="11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19-20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Polar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51,469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11,681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Epping Forest District Museum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17,347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5,758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Norfolk and Suffolk Aviation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of Classical Archaeology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11,923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Cromwell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11,509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3,781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Whipple Museum of the History of Science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8,856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3,102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-65%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Watford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9,238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Walpole St Peter's Church</a:t>
                      </a:r>
                    </a:p>
                  </a:txBody>
                  <a:tcPr marL="6350" marR="6350" marT="635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of Worship (still in use)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7,050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1,750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Rayleigh Town Museum</a:t>
                      </a:r>
                    </a:p>
                  </a:txBody>
                  <a:tcPr marL="6350" marR="6350" marT="635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8,000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-81%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Fry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Museum and/ or Art Gallery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11,466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1,200 (E)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 kern="1200" dirty="0">
                          <a:solidFill>
                            <a:srgbClr val="12074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-90%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</a:p>
        </p:txBody>
      </p:sp>
    </p:spTree>
    <p:extLst>
      <p:ext uri="{BB962C8B-B14F-4D97-AF65-F5344CB8AC3E}">
        <p14:creationId xmlns:p14="http://schemas.microsoft.com/office/powerpoint/2010/main" val="3893112897"/>
      </p:ext>
    </p:extLst>
  </p:cSld>
  <p:clrMapOvr>
    <a:masterClrMapping/>
  </p:clrMapOvr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12549</TotalTime>
  <Words>4191</Words>
  <Application>Microsoft Office PowerPoint</Application>
  <PresentationFormat>On-screen Show (4:3)</PresentationFormat>
  <Paragraphs>1364</Paragraphs>
  <Slides>30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VisitEngland powerpoint template 4x3 final</vt:lpstr>
      <vt:lpstr>England</vt:lpstr>
      <vt:lpstr>Most visited free attractions – England 2020 (1/2)</vt:lpstr>
      <vt:lpstr>Most visited free attractions – England 2020 (2/2)</vt:lpstr>
      <vt:lpstr>East Midlands</vt:lpstr>
      <vt:lpstr>Most visited free attractions – East Midlands 2020 (1/2)</vt:lpstr>
      <vt:lpstr>Most visited free attractions – East Midlands 2020 (2/2)</vt:lpstr>
      <vt:lpstr>East of England</vt:lpstr>
      <vt:lpstr>Most visited free attractions – East of England 2020 (1/2)</vt:lpstr>
      <vt:lpstr>Most visited free attractions – East of England 2020 (2/2)</vt:lpstr>
      <vt:lpstr>London</vt:lpstr>
      <vt:lpstr>Most visited free attractions – London 2020 (1/2)</vt:lpstr>
      <vt:lpstr>Most visited free attractions – London 2020 (2/2)</vt:lpstr>
      <vt:lpstr>North East</vt:lpstr>
      <vt:lpstr>Most visited free attractions – North East 2020 (1/2)</vt:lpstr>
      <vt:lpstr>Most visited free attractions – North East 2020 (2/2)</vt:lpstr>
      <vt:lpstr>North West</vt:lpstr>
      <vt:lpstr>Most visited free attractions – North West 2020 (1/2)</vt:lpstr>
      <vt:lpstr>Most visited free attractions – North West 2020 (2/2)</vt:lpstr>
      <vt:lpstr>South East</vt:lpstr>
      <vt:lpstr>Most visited free attractions – South East 2020 (1/2)</vt:lpstr>
      <vt:lpstr>Most visited free attractions – South East 2020 (2/2)</vt:lpstr>
      <vt:lpstr>South West</vt:lpstr>
      <vt:lpstr>Most visited free attractions – South West 2020 (1/2)</vt:lpstr>
      <vt:lpstr>Most visited free attractions – South West 2020 (2/2)</vt:lpstr>
      <vt:lpstr>West Midlands</vt:lpstr>
      <vt:lpstr>Most visited free attractions – West Midlands 2020 (1/2)</vt:lpstr>
      <vt:lpstr>Most visited free attractions – West Midlands 2020 (2/2)</vt:lpstr>
      <vt:lpstr>Yorkshire &amp; Humber</vt:lpstr>
      <vt:lpstr>Most visited free attractions – Yorkshire &amp; Humber 2020 (1/2)</vt:lpstr>
      <vt:lpstr>Most visited free attractions – Yorkshire &amp; Humber 2020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Katerina Rysova</cp:lastModifiedBy>
  <cp:revision>672</cp:revision>
  <cp:lastPrinted>2017-06-09T06:23:23Z</cp:lastPrinted>
  <dcterms:created xsi:type="dcterms:W3CDTF">2016-07-20T15:06:07Z</dcterms:created>
  <dcterms:modified xsi:type="dcterms:W3CDTF">2022-09-05T13:27:24Z</dcterms:modified>
</cp:coreProperties>
</file>