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228"/>
  <workbookPr/>
  <mc:AlternateContent xmlns:mc="http://schemas.openxmlformats.org/markup-compatibility/2006">
    <mc:Choice Requires="x15">
      <x15ac:absPath xmlns:x15ac="http://schemas.microsoft.com/office/spreadsheetml/2010/11/ac" url="https://visitbritain.sharepoint.com/sites/DEP-ResearchAndInsights/RestrictedAccessLibrary/2-Projects &amp; data sources_Domestic/Domestic Sentiment Tracker/3_Report &amp; Tabs/Wave 98_September 2026/Data/"/>
    </mc:Choice>
  </mc:AlternateContent>
  <xr:revisionPtr revIDLastSave="7" documentId="8_{9542F122-AEF5-463A-8146-E533CBB75580}" xr6:coauthVersionLast="47" xr6:coauthVersionMax="47" xr10:uidLastSave="{BA7B3B81-597B-4AF0-A4D5-FEDA16439515}"/>
  <bookViews>
    <workbookView xWindow="28680" yWindow="-6540" windowWidth="38640" windowHeight="15720" xr2:uid="{00000000-000D-0000-FFFF-FFFF00000000}"/>
  </bookViews>
  <sheets>
    <sheet name="TOC" sheetId="1" r:id="rId1"/>
    <sheet name="UK residents (ALL respondents)" sheetId="2" r:id="rId2"/>
    <sheet name="Exclusive England Intenders" sheetId="3" r:id="rId3"/>
    <sheet name="Report tables" sheetId="8" r:id="rId4"/>
  </sheets>
  <calcPr calcId="152511"/>
</workbook>
</file>

<file path=xl/sharedStrings.xml><?xml version="1.0" encoding="utf-8"?>
<sst xmlns="http://schemas.openxmlformats.org/spreadsheetml/2006/main" count="12062" uniqueCount="988">
  <si>
    <t>Table of Contents</t>
  </si>
  <si>
    <t>Sheet</t>
  </si>
  <si>
    <t>Output</t>
  </si>
  <si>
    <t>Caption</t>
  </si>
  <si>
    <t>UK residents (ALL respondents)</t>
  </si>
  <si>
    <t/>
  </si>
  <si>
    <t>q2: Average age</t>
  </si>
  <si>
    <t>Total sample; Weight: Weight; base n = 1750; total n = 1755; 5 missing; effective sample size = 1173 (67%)  Multiple comparison correction: False Discovery Rate (FDR) (p = 0.05)</t>
  </si>
  <si>
    <t>Total sample; Weight: Weight; base n = from 1411 to 1750; total n = 1755; 344 missing; effective sample size = 1182 (68%)  Multiple comparison correction: False Discovery Rate (FDR) (p = 0.05)</t>
  </si>
  <si>
    <t xml:space="preserve">q49: Do you have any children aged 15 or under in your household that you are responsible for (parent, legal guardian etc.)? </t>
  </si>
  <si>
    <t>Total sample; Weight: Weight; base n = from 1346 to 1662; total n = 1755; 409 missing; effective sample size = 1164 (70%)  Multiple comparison correction: False Discovery Rate (FDR) (p = 0.05)</t>
  </si>
  <si>
    <t>q3: In which region do you live?</t>
  </si>
  <si>
    <t>Total sample; Weight: Weight; base n = from 1411 to 1750; total n = 1755; 344 missing; effective sample size = 1319 (75%)  Multiple comparison correction: False Discovery Rate (FDR) (p = 0.05)</t>
  </si>
  <si>
    <t xml:space="preserve">q7b: And now regarding the ‘cost of living crisis’ in the UK and the way it is going to change in the coming few months, which of the following best describes your opinion? </t>
  </si>
  <si>
    <t>Total sample; Weight: Weight; base n = 1750; total n = 1755; 5 missing; effective sample size = 1195 (68%)  Multiple comparison correction: False Discovery Rate (FDR) (p = 0.05)</t>
  </si>
  <si>
    <t>Total sample; Weight: Weight; base n = from 1411 to 1750; total n = 1755; 344 missing; effective sample size = 1227 (70%)  Multiple comparison correction: False Discovery Rate (FDR) (p = 0.05)</t>
  </si>
  <si>
    <t>VB1a - UK. Thinking about the next 12 months, are you likely to take more, fewer or about the same number of UK  holidays/short breaks than you took in the last 12 months?</t>
  </si>
  <si>
    <t>Total sample; Weight: Weight; base n = from 1411 to 1750; total n = 1755; 344 missing; effective sample size = 1234 (70%)  Multiple comparison correction: False Discovery Rate (FDR) (p = 0.05)</t>
  </si>
  <si>
    <t xml:space="preserve">VB1a. - OVERSEAS Thinking about the next 12 months, are you likely to take more, fewer or about the same number of overseas holidays/short breaks than you took in the last 12 months? </t>
  </si>
  <si>
    <t>Total sample; Weight: Weight; base n = from 1411 to 1750; total n = 1755; 344 missing; effective sample size = 1238 (71%)  Multiple comparison correction: False Discovery Rate (FDR) (p = 0.05)</t>
  </si>
  <si>
    <t xml:space="preserve">VB1b - UK. Do you think you are likely to spend more, less or about the same amount of money on individual UK holidays/short breaks in the next 12 months than you spent in the last 12 months? </t>
  </si>
  <si>
    <t>Total sample; Weight: Weight; base n = from 1411 to 1750; total n = 1755; 344 missing; effective sample size = 1240 (71%)  Multiple comparison correction: False Discovery Rate (FDR) (p = 0.05)</t>
  </si>
  <si>
    <t xml:space="preserve">VB1b - OVERSEAS. Do you think you are likely to spend more, less or about the same amount of money on individual overseas holidays/short breaks in the next 12 months than you spent in the last 12 months? </t>
  </si>
  <si>
    <t>Total sample; Weight: Weight; base n = from 1411 to 1750; total n = 1755; 344 missing; effective sample size = 1228 (70%)  Multiple comparison correction: False Discovery Rate (FDR) (p = 0.05)</t>
  </si>
  <si>
    <t xml:space="preserve">VB2a. Thinking of your next UK holiday or short break, when are you likely to go on this trip? </t>
  </si>
  <si>
    <t>Total sample; Weight: Weight; base n = 1750; total n = 1755; 5 missing; effective sample size = 1193 (68%)  Multiple comparison correction: False Discovery Rate (FDR) (p = 0.05)</t>
  </si>
  <si>
    <t xml:space="preserve">VB2a. Thinking of your next UK holiday or short break, when are you likely to go on this trip?  </t>
  </si>
  <si>
    <t>Total sample; Weight: Weight; base n = from 1411 to 1750; total n = 1755; 344 missing; effective sample size = 1267 (72%)  Multiple comparison correction: False Discovery Rate (FDR) (p = 0.05)</t>
  </si>
  <si>
    <t>(VB2a/VB2b) Any UK trip</t>
  </si>
  <si>
    <t>Total sample; Weight: Weight; base n = 1750; total n = 1755; 5 missing; effective sample size = 1225 (70%)  Multiple comparison correction: False Discovery Rate (FDR) (p = 0.05)</t>
  </si>
  <si>
    <t>Total sample; Weight: Weight; base n = from 1411 to 1750; total n = 1755; 344 missing; effective sample size = 1266 (72%)  Multiple comparison correction: False Discovery Rate (FDR) (p = 0.05)</t>
  </si>
  <si>
    <t>VB2b. And when else do you anticipate going on a UK holiday or short break?</t>
  </si>
  <si>
    <t>Total sample; Weight: Weight; base n = 1412; total n = 1755; 343 missing; effective sample size = 994 (70%)  Multiple comparison correction: False Discovery Rate (FDR) (p = 0.05)</t>
  </si>
  <si>
    <t xml:space="preserve">VB2b. And when else do you anticipate going on a UK holiday or short break? </t>
  </si>
  <si>
    <t>Total sample; Weight: Weight; base n = from 1411 to 1412; total n = 1755; 344 missing; effective sample size = 1044 (74%)  Multiple comparison correction: False Discovery Rate (FDR) (p = 0.05)</t>
  </si>
  <si>
    <t>VB2enew: Which of the following best describe how close you are to booking your next overnight UK trip in &lt;INSERT MONTH FROM VB2a(III)&gt;</t>
  </si>
  <si>
    <t>Total sample; Weight: Weight; base n = from 1411 to 1412; total n = 1755; 344 missing; effective sample size = 1020 (72%)  Multiple comparison correction: False Discovery Rate (FDR) (p = 0.05)</t>
  </si>
  <si>
    <t xml:space="preserve">VB2ei: How committed are you to taking this next trip in [pipe: hVB3]? </t>
  </si>
  <si>
    <t>Total sample; Weight: Weight; base n = from 1411 to 1412; total n = 1755; 344 missing; effective sample size = 1079 (76%)  Multiple comparison correction: False Discovery Rate (FDR) (p = 0.05)</t>
  </si>
  <si>
    <t>VB2c. Thinking of your next OVERSEAS holiday or short break, when are you likely to go on this trip?</t>
  </si>
  <si>
    <t>Total sample; Weight: Weight; base n = 1750; total n = 1755; 5 missing; effective sample size = 1232 (70%)  Multiple comparison correction: False Discovery Rate (FDR) (p = 0.05)</t>
  </si>
  <si>
    <t xml:space="preserve">VB2c. Thinking of your next OVERSEAS holiday or short break, when are you likely to go on this trip? </t>
  </si>
  <si>
    <t>Total sample; Weight: Weight; base n = from 1411 to 1750; total n = 1755; 344 missing; effective sample size = 1317 (75%)  Multiple comparison correction: False Discovery Rate (FDR) (p = 0.05)</t>
  </si>
  <si>
    <t>(VB2c/VB2d) Any overseas trip</t>
  </si>
  <si>
    <t>Total sample; Weight: Weight; base n = 1750; total n = 1755; 5 missing; effective sample size = 1245 (71%)  Multiple comparison correction: False Discovery Rate (FDR) (p = 0.05)</t>
  </si>
  <si>
    <t>Total sample; Weight: Weight; base n = from 1411 to 1750; total n = 1755; 344 missing; effective sample size = 1305 (75%)  Multiple comparison correction: False Discovery Rate (FDR) (p = 0.05)</t>
  </si>
  <si>
    <t>VB2d. And when else do you anticipate going on an OVERSEAS holiday or short break?</t>
  </si>
  <si>
    <t>Total sample; Weight: Weight; base n = 1099; total n = 1755; 656 missing; effective sample size = 824 (75%)  Multiple comparison correction: False Discovery Rate (FDR) (p = 0.05)</t>
  </si>
  <si>
    <t xml:space="preserve">VB2d. And when else do you anticipate going on an OVERSEAS holiday or short break? </t>
  </si>
  <si>
    <t>Total sample; Weight: Weight; base n = from 1020 to 1099; total n = 1755; 735 missing; effective sample size = 866 (79%)  Multiple comparison correction: False Discovery Rate (FDR) (p = 0.05)</t>
  </si>
  <si>
    <t xml:space="preserve">VB2gnew: Which of the following best describes how close you are to booking your next overnight OVERSEAS trip in &lt;INSERT MONTH FROM VB2c(III)&gt;? </t>
  </si>
  <si>
    <t>Total sample; Weight: Weight; base n = from 1106 to 1192; total n = 1755; 649 missing; effective sample size = 853 (72%)  Multiple comparison correction: False Discovery Rate (FDR) (p = 0.05)</t>
  </si>
  <si>
    <t xml:space="preserve">VB2eii: How committed are you to taking this next trip in [pipe: hVB2civ]? </t>
  </si>
  <si>
    <t>Total sample; Weight: Weight; base n = from 1106 to 1192; total n = 1755; 649 missing; effective sample size = 874 (73%)  Multiple comparison correction: False Discovery Rate (FDR) (p = 0.05)</t>
  </si>
  <si>
    <t>VB2j: Thinking of the next 12 months, how different do you think your short break/holiday choices will be compared to the last 12 months?</t>
  </si>
  <si>
    <t xml:space="preserve">VB2k. Why are you more likely to choose a UK trip than an overseas trip? </t>
  </si>
  <si>
    <t>Total sample; Weight: Weight; base n = from 563 to 677; total n = 1755; 1192 missing; effective sample size = 498 (74%)  Multiple comparison correction: False Discovery Rate (FDR) (p = 0.05)</t>
  </si>
  <si>
    <t xml:space="preserve">VB2l. Why are you more likely to choose an overseas trip than a UK trip? </t>
  </si>
  <si>
    <t>Total sample; Weight: Weight; base n = from 409 to 495; total n = 1755; 1346 missing; effective sample size = 370 (75%)  Multiple comparison correction: False Discovery Rate (FDR) (p = 0.05)</t>
  </si>
  <si>
    <t xml:space="preserve">VB4new. September 2026 </t>
  </si>
  <si>
    <t>Total sample; Weight: Weight; base n = 180; total n = 1755; 1575 missing; effective sample size = 159 (89%)  Multiple comparison correction: False Discovery Rate (FDR) (p = 0.05)</t>
  </si>
  <si>
    <t xml:space="preserve">VB4new. October 2026 </t>
  </si>
  <si>
    <t>Total sample; Weight: Weight; base n = from 295 to 296; total n = 1755; 1460 missing; effective sample size = 253 (86%)  Multiple comparison correction: False Discovery Rate (FDR) (p = 0.05)</t>
  </si>
  <si>
    <t xml:space="preserve">VB4new. November 2026 </t>
  </si>
  <si>
    <t>Total sample; Weight: Weight; base n = 164; total n = 1755; 1591 missing; effective sample size = 146 (89%)  Multiple comparison correction: False Discovery Rate (FDR) (p = 0.05)</t>
  </si>
  <si>
    <t>VB4new. December 2026</t>
  </si>
  <si>
    <t>Total sample; Weight: Weight; base n = 343; total n = 1755; 1412 missing; effective sample size = 308 (90%)  Multiple comparison correction: False Discovery Rate (FDR) (p = 0.05)</t>
  </si>
  <si>
    <t xml:space="preserve">VB4new. January 2027 </t>
  </si>
  <si>
    <t>Total sample; Weight: Weight; base n = 126; total n = 1755; 1629 missing; effective sample size = 108 (86%)  Multiple comparison correction: False Discovery Rate (FDR) (p = 0.05)</t>
  </si>
  <si>
    <t xml:space="preserve">VB4new. February 2027 </t>
  </si>
  <si>
    <t>Total sample; Weight: Weight; base n = 148; total n = 1755; 1607 missing; effective sample size = 136 (92%)  Multiple comparison correction: False Discovery Rate (FDR) (p = 0.05)</t>
  </si>
  <si>
    <t xml:space="preserve">VB4new. March 2027 </t>
  </si>
  <si>
    <t>Total sample; Weight: Weight; base n = 194; total n = 1755; 1561 missing; effective sample size = 164 (85%)  Multiple comparison correction: False Discovery Rate (FDR) (p = 0.05)</t>
  </si>
  <si>
    <t>VB4new. April 2027</t>
  </si>
  <si>
    <t>Total sample; Weight: Weight; base n = 255; total n = 1755; 1500 missing; effective sample size = 232 (91%)  Multiple comparison correction: False Discovery Rate (FDR) (p = 0.05)</t>
  </si>
  <si>
    <t>VB4new. May 2027</t>
  </si>
  <si>
    <t>Total sample; Weight: Weight; base n = 218; total n = 1755; 1537 missing; effective sample size = 181 (83%)  Multiple comparison correction: False Discovery Rate (FDR) (p = 0.05)</t>
  </si>
  <si>
    <t>VB4new. June 2027</t>
  </si>
  <si>
    <t>Total sample; Weight: Weight; base n = 217; total n = 1755; 1538 missing; effective sample size = 160 (74%)  Multiple comparison correction: False Discovery Rate (FDR) (p = 0.05)</t>
  </si>
  <si>
    <t xml:space="preserve">VB4new. July 2027 </t>
  </si>
  <si>
    <t>Total sample; Weight: Weight; base n = 215; total n = 1755; 1540 missing; effective sample size = 161 (75%)  Multiple comparison correction: False Discovery Rate (FDR) (p = 0.05)</t>
  </si>
  <si>
    <t>VB4new. August 2027</t>
  </si>
  <si>
    <t>Total sample; Weight: Weight; base n = 249; total n = 1755; 1506 missing; effective sample size = 191 (77%)  Multiple comparison correction: False Discovery Rate (FDR) (p = 0.05)</t>
  </si>
  <si>
    <t>VB4new. September 2027 or later</t>
  </si>
  <si>
    <t>Total sample; Weight: Weight; base n = 221; total n = 1755; 1534 missing; effective sample size = 166 (75%)  Multiple comparison correction: False Discovery Rate (FDR) (p = 0.05)</t>
  </si>
  <si>
    <t xml:space="preserve">VB4a. Where in the UK are you likely to stay on this next trip in &lt;INSERT MONTH FROM VB2A&gt;? </t>
  </si>
  <si>
    <t>Total sample; Weight: Weight; base n = from 0 to 1412; total n = 1755; 1755 missing; effective sample size = 1118 (79%)  Multiple comparison correction: False Discovery Rate (FDR) (p = 0.05)</t>
  </si>
  <si>
    <t xml:space="preserve">VB4i. East of England </t>
  </si>
  <si>
    <t>Total sample; Weight: Weight; base n = from 0 to 133; total n = 1755; 1755 missing; effective sample size = 113 (85%)  Multiple comparison correction: False Discovery Rate (FDR) (p = 0.05)</t>
  </si>
  <si>
    <t>VB4ii. East Midlands</t>
  </si>
  <si>
    <t>Total sample; Weight: Weight; base n = from 0 to 85; total n = 1755; 1755 missing; effective sample size = 71 (83%)  Multiple comparison correction: False Discovery Rate (FDR) (p = 0.05)</t>
  </si>
  <si>
    <t xml:space="preserve">VB4x. West Midlands  </t>
  </si>
  <si>
    <t>Total sample; Weight: Weight; base n = from 0 to 80; total n = 1755; 1755 missing; effective sample size = 67 (83%)  Multiple comparison correction: False Discovery Rate (FDR) (p = 0.05)</t>
  </si>
  <si>
    <t xml:space="preserve">VB4iv. North West </t>
  </si>
  <si>
    <t>Total sample; Weight: Weight; base n = from 0 to 238; total n = 1755; 1755 missing; effective sample size = 191 (80%)  Multiple comparison correction: False Discovery Rate (FDR) (p = 0.05)</t>
  </si>
  <si>
    <t xml:space="preserve">VB4v. South East </t>
  </si>
  <si>
    <t>Total sample; Weight: Weight; base n = from 0 to 141; total n = 1755; 1755 missing; effective sample size = 158 (112%)  Multiple comparison correction: False Discovery Rate (FDR) (p = 0.05)</t>
  </si>
  <si>
    <t>VB4vi. South West</t>
  </si>
  <si>
    <t>Total sample; Weight: Weight; base n = from 0 to 220; total n = 1755; 1755 missing; effective sample size = 216 (98%)  Multiple comparison correction: False Discovery Rate (FDR) (p = 0.05)</t>
  </si>
  <si>
    <t xml:space="preserve">VB4vii. Yorkshire and Humberside </t>
  </si>
  <si>
    <t>Total sample; Weight: Weight; base n = from 0 to 143; total n = 1755; 1755 missing; effective sample size = 126 (88%)  Multiple comparison correction: False Discovery Rate (FDR) (p = 0.05)</t>
  </si>
  <si>
    <t xml:space="preserve">VB4viii. Wales </t>
  </si>
  <si>
    <t>Total sample; Weight: Weight; base n = from 0 to 148; total n = 1755; 1755 missing; effective sample size = 140 (95%)  Multiple comparison correction: False Discovery Rate (FDR) (p = 0.05)</t>
  </si>
  <si>
    <t xml:space="preserve">VB4ix. Scotland </t>
  </si>
  <si>
    <t>Total sample; Weight: Weight; base n = from 0 to 194; total n = 1755; 1755 missing; effective sample size = 150 (77%)  Multiple comparison correction: False Discovery Rate (FDR) (p = 0.05)</t>
  </si>
  <si>
    <t xml:space="preserve">VB3. Is this next trip to &lt;INSERT DESTINATION FROM VB4Aii&gt; in &lt;INSERT MONTH FROM VB2A&gt; likely to be a short break (1-3 nights) or a holiday (4+ nights)? </t>
  </si>
  <si>
    <t>Total sample; Weight: Weight; base n = from 0 to 1412; total n = 1755; 1755 missing; effective sample size = 1044 (74%)  Multiple comparison correction: False Discovery Rate (FDR) (p = 0.05)</t>
  </si>
  <si>
    <t>VB4c: What do you anticipate being the main mode of travel to your next UK holiday or short break in &lt;INSERT DESTINATION FROM VB4Aii&gt;  in &lt;INSERT MONTH FROM VB2A&gt; ?</t>
  </si>
  <si>
    <t>Total sample; Weight: Weight; base n = from 0 to 1412; total n = 1755; 1755 missing; effective sample size = 1128 (80%)  Multiple comparison correction: False Discovery Rate (FDR) (p = 0.05)</t>
  </si>
  <si>
    <t xml:space="preserve">VB4d. With whom are you likely to be spending your next UK holiday or short break in &lt;INSERT DESTINATION FROM VB4Aii&gt;  in &lt;INSERT MONTH FROM VB2aiii&gt; ? by UK Next trip intenders banner </t>
  </si>
  <si>
    <t>Total sample; Weight: Weight; base n = from 0 to 1412; total n = 1755; 1755 missing; effective sample size = 1084 (77%)  Multiple comparison correction: False Discovery Rate (FDR) (p = 0.05)</t>
  </si>
  <si>
    <t xml:space="preserve">VB5. Which of the following best describes the main types of destinations you are likely to stay in during your next UK holiday or short break in &lt;INSERT DESTINATION FROM VB4Aii&gt; in  &lt;INSERT MONTH FROM VB2A&gt;? by UK Next trip intenders banner </t>
  </si>
  <si>
    <t>Total sample; Weight: Weight; base n = from 0 to 1412; total n = 1755; 1755 missing; effective sample size = 1013 (72%)  Multiple comparison correction: False Discovery Rate (FDR) (p = 0.05)</t>
  </si>
  <si>
    <t xml:space="preserve">VB5i. Which of the following best describe the type/s of city or large town you intend to stay in during your next UK holiday or short break in &lt;INSERT DESTINATION FROM VB4Aii&gt; in &lt;INSERT MONTH FROM VB2(III)&gt;? by UK Next trip intenders banner </t>
  </si>
  <si>
    <t>Total sample; Weight: Weight; base n = from 0 to 534; total n = 1755; 1755 missing; effective sample size = 375 (70%)  Multiple comparison correction: False Discovery Rate (FDR) (p = 0.05)</t>
  </si>
  <si>
    <t xml:space="preserve">VB6a. What type/s of accommodation do you expect to be staying in during your next UK holiday or short break in &lt;INSERT DESTINATION FROM VB4Aii&gt; in &lt;INSERT MONTH FROM VB2(III)&gt;? by UK Next trip intenders banner </t>
  </si>
  <si>
    <t>Total sample; Weight: Weight; base n = from 0 to 1412; total n = 1755; 1755 missing; effective sample size = 1132 (80%)  Multiple comparison correction: False Discovery Rate (FDR) (p = 0.05)</t>
  </si>
  <si>
    <t xml:space="preserve">VB6fii. Which of the following best describe your motivation/s for this trip? by UK Next trip intenders banner </t>
  </si>
  <si>
    <t>Total sample; Weight: Weight; base n = from 0 to 1412; total n = 1755; 1755 missing; effective sample size = 1126 (80%)  Multiple comparison correction: False Discovery Rate (FDR) (p = 0.05)</t>
  </si>
  <si>
    <t xml:space="preserve">VB6fiii. Which, if any, of these activities are you likely to do on your next UK short break or holiday in &lt;INSERT MONTH FROM VB2A&gt;? by UK Next trip intenders banner </t>
  </si>
  <si>
    <t>Total sample; Weight: Weight; base n = from 0 to 1412; total n = 1755; 1755 missing; effective sample size = 1085 (77%)  Multiple comparison correction: False Discovery Rate (FDR) (p = 0.05)</t>
  </si>
  <si>
    <t>VB7bnew. Which, if any, of the following factors do you see as potential barriers to you taking a UK short break or holiday in the next six months? by UK Banner</t>
  </si>
  <si>
    <t>Total sample; Weight: Weight; base n = from 1411 to 1750; total n = 1755; 344 missing; effective sample size = 1316 (75%)  Multiple comparison correction: False Discovery Rate (FDR) (p = 0.05)</t>
  </si>
  <si>
    <t>VB7bii. Which, if any, of these costs are the main financial barriers to you taking a UK short break or holiday in the next six months? by UK Banner</t>
  </si>
  <si>
    <t>Total sample; Weight: Weight; base n = from 1411 to 1750; total n = 1755; 344 missing; effective sample size = 1232 (70%)  Multiple comparison correction: False Discovery Rate (FDR) (p = 0.05)</t>
  </si>
  <si>
    <t>VB7f: Just to check, is the ‘cost of living crisis’ likely to influence your UK short breaks or holidays in the next six months?</t>
  </si>
  <si>
    <t>Total sample; Weight: Weight; base n = 1750; total n = 1755; 5 missing; effective sample size = 1188 (68%)  Multiple comparison correction: False Discovery Rate (FDR) (p = 0.05)</t>
  </si>
  <si>
    <t>VB7c. How, if at all, would you say the ‘cost of living crisis’ is likely to influence your UK short breaks or holidays in the next six months? by UK Banner</t>
  </si>
  <si>
    <t>Total sample; Weight: Weight; base n = from 1411 to 1750; total n = 1755; 344 missing; effective sample size = 1268 (72%)  Multiple comparison correction: False Discovery Rate (FDR) (p = 0.05)</t>
  </si>
  <si>
    <t>VB7fi. Is the ‘cost of living crisis’ likely to influence your UK day trips in the next few months?</t>
  </si>
  <si>
    <t>VB7Cii. How, if at all, would you say the ‘cost of living crisis’ is likely to influence your day trips in the next few months? by UK Banner</t>
  </si>
  <si>
    <t>Total sample; Weight: Weight; base n = from 1411 to 1750; total n = 1755; 344 missing; effective sample size = 1194 (68%)  Multiple comparison correction: False Discovery Rate (FDR) (p = 0.05)</t>
  </si>
  <si>
    <t>VB13a: Now reflecting on your recent behaviour, have you taken an overnight short break or holiday in the UK in the last 12 months?</t>
  </si>
  <si>
    <t>Total sample; Weight: Weight; base n = 1750; total n = 1755; 5 missing; effective sample size = 1210 (69%)  Multiple comparison correction: False Discovery Rate (FDR) (p = 0.05)</t>
  </si>
  <si>
    <t>Total sample; Weight: Weight; base n = from 1411 to 1750; total n = 1755; 344 missing; effective sample size = 1220 (70%)  Multiple comparison correction: False Discovery Rate (FDR) (p = 0.05)</t>
  </si>
  <si>
    <t>VB13b. Why have you not taken an overnight short break or holiday in the UK in the last 12 months? by UK Banner</t>
  </si>
  <si>
    <t>Total sample; Weight: Weight; base n = from 324 to 543; total n = 1755; 1431 missing; effective sample size = 427 (79%)  Multiple comparison correction: False Discovery Rate (FDR) (p = 0.05)</t>
  </si>
  <si>
    <t xml:space="preserve">VB13A2. In which of these months have you taken an overnight short break or holiday in the UK in the last 12 months? </t>
  </si>
  <si>
    <t>Total sample; Weight: Weight; base n = 1207; total n = 1755; 548 missing; effective sample size = 821 (68%)  Multiple comparison correction: False Discovery Rate (FDR) (p = 0.05)</t>
  </si>
  <si>
    <t>VB13A2. In which of these months have you taken an overnight short break or holiday in the UK in the last 12 months?  by UK Banner</t>
  </si>
  <si>
    <t>Total sample; Weight: Weight; base n = from 1087 to 1207; total n = 1755; 668 missing; effective sample size = 864 (72%)  Multiple comparison correction: False Discovery Rate (FDR) (p = 0.05)</t>
  </si>
  <si>
    <t xml:space="preserve">VB4NEW2. Where in the UK did you stay on the holidays/short breaks you took in these months? </t>
  </si>
  <si>
    <t>Total sample; Weight: Weight; base n = from 1 to 114; total n = 1755; 1754 missing; effective sample size = 99 (87%)  Multiple comparison correction: False Discovery Rate (FDR) (p = 0.05)</t>
  </si>
  <si>
    <t>VB13C. Where in the UK did you stay on your most recent trip in &lt;INSERT MOST RECENT MONTH FROM VB13A2&gt;? by UK Banner</t>
  </si>
  <si>
    <t>Total sample; Weight: Weight; base n = from 1087 to 1207; total n = 1755; 668 missing; effective sample size = 966 (80%)  Multiple comparison correction: False Discovery Rate (FDR) (p = 0.05)</t>
  </si>
  <si>
    <t>VB13Di. Where in these areas did you stay on your most recent trip - East of England by UK Banner</t>
  </si>
  <si>
    <t>Total sample; Weight: Weight; base n = from 103 to 112; total n = 1755; 1652 missing; effective sample size = 93 (83%)  Multiple comparison correction: False Discovery Rate (FDR) (p = 0.05)</t>
  </si>
  <si>
    <t>VB13Dii. Where in these areas did you stay on your most recent trip - East Midlands by UK Banner</t>
  </si>
  <si>
    <t>Total sample; Weight: Weight; base n = from 78 to 82; total n = 1755; 1677 missing; effective sample size = 64 (78%)  Multiple comparison correction: False Discovery Rate (FDR) (p = 0.05)</t>
  </si>
  <si>
    <t>VB13Dix. Where in these areas did you stay on your most recent trip  - West Midlands by UK Banner</t>
  </si>
  <si>
    <t>Total sample; Weight: Weight; base n = from 88 to 95; total n = 1755; 1667 missing; effective sample size = 76 (80%)  Multiple comparison correction: False Discovery Rate (FDR) (p = 0.05)</t>
  </si>
  <si>
    <t>VB13Diii. Where in these areas did you stay on your most recent trip - North East by UK Banner</t>
  </si>
  <si>
    <t>Total sample; Weight: Weight; base n = from 63 to 66; total n = 1755; 1692 missing; effective sample size = 54 (83%)  Multiple comparison correction: False Discovery Rate (FDR) (p = 0.05)</t>
  </si>
  <si>
    <t>VB13Div. Where in these areas did you stay on your most recent trip - North West by UK Banner</t>
  </si>
  <si>
    <t>Total sample; Weight: Weight; base n = from 145 to 158; total n = 1755; 1610 missing; effective sample size = 126 (79%)  Multiple comparison correction: False Discovery Rate (FDR) (p = 0.05)</t>
  </si>
  <si>
    <t>VB13Dv. Where in these areas did you stay on your most recent trip - South East by UK Banner</t>
  </si>
  <si>
    <t>Total sample; Weight: Weight; base n = from 124 to 131; total n = 1755; 1631 missing; effective sample size = 108 (82%)  Multiple comparison correction: False Discovery Rate (FDR) (p = 0.05)</t>
  </si>
  <si>
    <t>VB13Dvi. Where in these areas did you stay on your most recent trip - South West by UK Banner</t>
  </si>
  <si>
    <t>Total sample; Weight: Weight; base n = from 141 to 165; total n = 1755; 1614 missing; effective sample size = 137 (83%)  Multiple comparison correction: False Discovery Rate (FDR) (p = 0.05)</t>
  </si>
  <si>
    <t>VB13Dvii. Where in these areas did you stay on your most recent trip - Yorkshire and Humberside by UK Banner</t>
  </si>
  <si>
    <t>Total sample; Weight: Weight; base n = from 93 to 101; total n = 1755; 1662 missing; effective sample size = 86 (86%)  Multiple comparison correction: False Discovery Rate (FDR) (p = 0.05)</t>
  </si>
  <si>
    <t>VB13Dviii. Where in these areas did you stay on your most recent trip - Wales by UK Banner</t>
  </si>
  <si>
    <t>Total sample; Weight: Weight; base n = from 110 to 123; total n = 1755; 1645 missing; effective sample size = 96 (78%)  Multiple comparison correction: False Discovery Rate (FDR) (p = 0.05)</t>
  </si>
  <si>
    <t>VB13Dvix. Where in these areas did you stay on your most recent trip - Scotland by UK Banner</t>
  </si>
  <si>
    <t>Total sample; Weight: Weight; base n = from 104 to 119; total n = 1755; 1651 missing; effective sample size = 84 (70%)  Multiple comparison correction: False Discovery Rate (FDR) (p = 0.05)</t>
  </si>
  <si>
    <t xml:space="preserve">VB2eiii: Out of interest, have you cancelled any of your UK short breaks or holidays in the last 12 months? </t>
  </si>
  <si>
    <t>Total sample; Weight: Weight; base n = from 1411 to 1750; total n = 1755; 344 missing; effective sample size = 1237 (71%)  Multiple comparison correction: False Discovery Rate (FDR) (p = 0.05)</t>
  </si>
  <si>
    <t>VB13f:  Have you taken an overnight short break or holiday overseas in the last 12 months?</t>
  </si>
  <si>
    <t>Total sample; Weight: Weight; base n = from 1411 to 1750; total n = 1755; 344 missing; effective sample size = 1222 (70%)  Multiple comparison correction: False Discovery Rate (FDR) (p = 0.05)</t>
  </si>
  <si>
    <t>VB13g. In which of the following months have you taken an overnight short break or holiday overseas in the last 12 months?</t>
  </si>
  <si>
    <t>Total sample; Weight: Weight; base n = 809; total n = 1755; 946 missing; effective sample size = 554 (68%)  Multiple comparison correction: False Discovery Rate (FDR) (p = 0.05)</t>
  </si>
  <si>
    <t>VB13g. In which of the following months have you taken an overnight short break or holiday overseas in the last 12 months? by UK Banner</t>
  </si>
  <si>
    <t>Total sample; Weight: Weight; base n = from 713 to 809; total n = 1755; 1042 missing; effective sample size = 623 (77%)  Multiple comparison correction: False Discovery Rate (FDR) (p = 0.05)</t>
  </si>
  <si>
    <t>VB14a: Now looking ahead, are you intending to take any overnight business trips in the UK in the next three months? by UK Banner</t>
  </si>
  <si>
    <t>Total sample; Weight: Weight; base n = from 1411 to 1750; total n = 1755; 344 missing; effective sample size = 1344 (77%)  Multiple comparison correction: False Discovery Rate (FDR) (p = 0.05)</t>
  </si>
  <si>
    <t>VB14b. What would be the main reason/s for your next overnight business trip? by UK Banner</t>
  </si>
  <si>
    <t>Total sample; Weight: Weight; base n = from 338 to 356; total n = 1755; 1417 missing; effective sample size = 262 (74%)  Multiple comparison correction: False Discovery Rate (FDR) (p = 0.05)</t>
  </si>
  <si>
    <t>q17: There has been a lot of talk about how the ‘cost of living crisis’ has affected people’s financial circumstances. If you had to choose, which ONE of the following statements would best describe your feelings about your own situation, right now?</t>
  </si>
  <si>
    <t xml:space="preserve">Q18b: Do you have more, less or about the same amount of personal savings compared to this time last year? </t>
  </si>
  <si>
    <t>Total sample; Weight: Weight; base n = 0; total n = 1755; 1755 missing  Multiple comparison correction: False Discovery Rate (FDR) (p = 0.05)</t>
  </si>
  <si>
    <t>Q52. Do you have any of the following health conditions or impairments? by UK Banner</t>
  </si>
  <si>
    <t>Total sample; Weight: Weight; base n = from 1346 to 1662; total n = 1755; 409 missing; effective sample size = 1326 (80%)  Multiple comparison correction: False Discovery Rate (FDR) (p = 0.05)</t>
  </si>
  <si>
    <t>Exclusive England Intenders</t>
  </si>
  <si>
    <t xml:space="preserve">q2: Which of the following age groups are you in? </t>
  </si>
  <si>
    <t>Filter: Exclusive England intenders; Weight: Weight; base n = 984; total n = 987; 3 missing; effective sample size = 693 (70%); 44% filtered out  Multiple comparison correction: False Discovery Rate (FDR) (p = 0.05)</t>
  </si>
  <si>
    <t>q2: Which of the following age groups are you in? AVERAGE AGE</t>
  </si>
  <si>
    <t>Filter: Exclusive England intenders; Weight: Weight; base n = 984; total n = 987; 3 missing; effective sample size = 664 (67%); 44% filtered out  Multiple comparison correction: False Discovery Rate (FDR) (p = 0.05)</t>
  </si>
  <si>
    <t>Filter: Exclusive England intenders; Weight: Weight; base n = 951; total n = 987; 36 missing; effective sample size = 713 (75%); 44% filtered out  Multiple comparison correction: False Discovery Rate (FDR) (p = 0.05)</t>
  </si>
  <si>
    <t>Q49i. Are your children in school?</t>
  </si>
  <si>
    <t>Filter: Exclusive England intenders; Weight: Weight; base n = 409; total n = 987; 578 missing; effective sample size = 307 (75%); 44% filtered out  Multiple comparison correction: False Discovery Rate (FDR) (p = 0.05)</t>
  </si>
  <si>
    <t xml:space="preserve">q3: In which region do you live? </t>
  </si>
  <si>
    <t>Filter: Exclusive England intenders; Weight: Weight; base n = 984; total n = 987; 3 missing; effective sample size = 738 (75%); 44% filtered out  Multiple comparison correction: False Discovery Rate (FDR) (p = 0.05)</t>
  </si>
  <si>
    <t xml:space="preserve">Q7b: And now regarding the ‘cost of living crisis’ in the UK and the way it is going to change in the coming few months, which of the following best describes your opinion? </t>
  </si>
  <si>
    <t>Filter: Exclusive England intenders; Weight: Weight; base n = 984; total n = 987; 3 missing; effective sample size = 700 (71%); 44% filtered out  Multiple comparison correction: False Discovery Rate (FDR) (p = 0.05)</t>
  </si>
  <si>
    <t xml:space="preserve">VB1a. - UK. Thinking about the next 12 months, are you likely to take more, fewer or about the same number of UK holidays/short breaks than you took in the last 12 months? </t>
  </si>
  <si>
    <t>Filter: Exclusive England intenders; Weight: Weight; base n = 984; total n = 987; 3 missing; effective sample size = 717 (73%); 44% filtered out  Multiple comparison correction: False Discovery Rate (FDR) (p = 0.05)</t>
  </si>
  <si>
    <t xml:space="preserve">VB1a. - OVERSEAS. Thinking about the next 12 months, are you likely to take more, fewer or about the same number of overseas holidays/short breaks than you took in the last 12 months?  </t>
  </si>
  <si>
    <t>Filter: Exclusive England intenders; Weight: Weight; base n = 984; total n = 987; 3 missing; effective sample size = 737 (75%); 44% filtered out  Multiple comparison correction: False Discovery Rate (FDR) (p = 0.05)</t>
  </si>
  <si>
    <t xml:space="preserve">VB1b.  - UK. Do you think you are likely to spend more, less or about the same amount of money on individual UK holidays/short breaks in the next 12 months than you spent in the last 12 months? </t>
  </si>
  <si>
    <t>Filter: Exclusive England intenders; Weight: Weight; base n = 984; total n = 987; 3 missing; effective sample size = 698 (71%); 44% filtered out  Multiple comparison correction: False Discovery Rate (FDR) (p = 0.05)</t>
  </si>
  <si>
    <t xml:space="preserve">VB1b. - OVERSEAS. Do you think you are likely to spend more, less or about the same amount of money on individual overseas holidays/short breaks in the next 12 months than you spent in the last 12 months? </t>
  </si>
  <si>
    <t>Filter: Exclusive England intenders; Weight: Weight; base n = 984; total n = 987; 3 missing; effective sample size = 703 (71%); 44% filtered out  Multiple comparison correction: False Discovery Rate (FDR) (p = 0.05)</t>
  </si>
  <si>
    <t>Filter: Exclusive England intenders; Weight: Weight; base n = 984; total n = 987; 3 missing; effective sample size = 713 (73%); 44% filtered out  Multiple comparison correction: False Discovery Rate (FDR) (p = 0.05)</t>
  </si>
  <si>
    <t>Filter: Exclusive England intenders; Weight: Weight; base n = 984; total n = 987; 3 missing; effective sample size = 708 (72%); 44% filtered out  Multiple comparison correction: False Discovery Rate (FDR) (p = 0.05)</t>
  </si>
  <si>
    <t>Filter: Exclusive England intenders; Weight: Weight; base n = 984; total n = 987; 3 missing; effective sample size = 723 (73%); 44% filtered out  Multiple comparison correction: False Discovery Rate (FDR) (p = 0.05)</t>
  </si>
  <si>
    <t>Filter: Exclusive England intenders; Weight: Weight; base n = 984; total n = 987; 3 missing; effective sample size = 736 (75%); 44% filtered out  Multiple comparison correction: False Discovery Rate (FDR) (p = 0.05)</t>
  </si>
  <si>
    <t xml:space="preserve">VB2enew: Which of the following best describe how close you are to booking your next overnight UK trip in &lt;INSERT MONTH FROM VB2a(III)&gt; </t>
  </si>
  <si>
    <t>Filter: Exclusive England intenders; Weight: Weight; base n = 984; total n = 987; 3 missing; effective sample size = 713 (72%); 44% filtered out  Multiple comparison correction: False Discovery Rate (FDR) (p = 0.05)</t>
  </si>
  <si>
    <t>Filter: Exclusive England intenders; Weight: Weight; base n = 984; total n = 987; 3 missing; effective sample size = 718 (73%); 44% filtered out  Multiple comparison correction: False Discovery Rate (FDR) (p = 0.05)</t>
  </si>
  <si>
    <t>Filter: Exclusive England intenders; Weight: Weight; base n = 984; total n = 987; 3 missing; effective sample size = 744 (76%); 44% filtered out  Multiple comparison correction: False Discovery Rate (FDR) (p = 0.05)</t>
  </si>
  <si>
    <t xml:space="preserve">(VB2c/VB2d) Any overseas trip </t>
  </si>
  <si>
    <t>Filter: Exclusive England intenders; Weight: Weight; base n = 984; total n = 987; 3 missing; effective sample size = 755 (77%); 44% filtered out  Multiple comparison correction: False Discovery Rate (FDR) (p = 0.05)</t>
  </si>
  <si>
    <t>Filter: Exclusive England intenders; Weight: Weight; base n = 724; total n = 987; 263 missing; effective sample size = 569 (79%); 44% filtered out  Multiple comparison correction: False Discovery Rate (FDR) (p = 0.05)</t>
  </si>
  <si>
    <t>VB2gnew: Which of the following best describes how close you are to booking your next overnight OVERSEAS trip in &lt;INSERT MONTH FROM VB2c(III)&gt;?</t>
  </si>
  <si>
    <t>Filter: Exclusive England intenders; Weight: Weight; base n = 780; total n = 987; 207 missing; effective sample size = 563 (72%); 44% filtered out  Multiple comparison correction: False Discovery Rate (FDR) (p = 0.05)</t>
  </si>
  <si>
    <t>Filter: Exclusive England intenders; Weight: Weight; base n = 780; total n = 987; 207 missing; effective sample size = 548 (70%); 44% filtered out  Multiple comparison correction: False Discovery Rate (FDR) (p = 0.05)</t>
  </si>
  <si>
    <t xml:space="preserve">VB2j: Thinking of the next 12 months, how different do you think your short break/holiday choices will be compared to the last 12 months? </t>
  </si>
  <si>
    <t>Filter: Exclusive England intenders; Weight: Weight; base n = 984; total n = 987; 3 missing; effective sample size = 702 (71%); 44% filtered out  Multiple comparison correction: False Discovery Rate (FDR) (p = 0.05)</t>
  </si>
  <si>
    <t>Filter: Exclusive England intenders; Weight: Weight; base n = 411; total n = 987; 576 missing; effective sample size = 312 (76%); 44% filtered out  Multiple comparison correction: False Discovery Rate (FDR) (p = 0.05)</t>
  </si>
  <si>
    <t>VB2l. Why are you more likely to choose an overseas trip than a UK trip?  by Exclusive England Intenders Banner</t>
  </si>
  <si>
    <t>Filter: Exclusive England intenders; Weight: Weight; base n = 273; total n = 987; 714 missing; effective sample size = 202 (74%); 44% filtered out  Multiple comparison correction: False Discovery Rate (FDR) (p = 0.05)</t>
  </si>
  <si>
    <t>Filter: Exclusive England intenders; Weight: Weight; base n = 129; total n = 987; 858 missing; effective sample size = 118 (91%); 44% filtered out  Multiple comparison correction: False Discovery Rate (FDR) (p = 0.05)</t>
  </si>
  <si>
    <t>Filter: Exclusive England intenders; Weight: Weight; base n = 215; total n = 987; 772 missing; effective sample size = 166 (77%); 44% filtered out  Multiple comparison correction: False Discovery Rate (FDR) (p = 0.05)</t>
  </si>
  <si>
    <t>Filter: Exclusive England intenders; Weight: Weight; base n = 123; total n = 987; 864 missing; effective sample size = 110 (89%); 44% filtered out  Multiple comparison correction: False Discovery Rate (FDR) (p = 0.05)</t>
  </si>
  <si>
    <t>Filter: Exclusive England intenders; Weight: Weight; base n = 255; total n = 987; 732 missing; effective sample size = 213 (84%); 44% filtered out  Multiple comparison correction: False Discovery Rate (FDR) (p = 0.05)</t>
  </si>
  <si>
    <t>Filter: Exclusive England intenders; Weight: Weight; base n = 93; total n = 987; 894 missing; effective sample size = 72 (78%); 44% filtered out  Multiple comparison correction: False Discovery Rate (FDR) (p = 0.05)</t>
  </si>
  <si>
    <t>Filter: Exclusive England intenders; Weight: Weight; base n = 120; total n = 987; 867 missing; effective sample size = 110 (91%); 44% filtered out  Multiple comparison correction: False Discovery Rate (FDR) (p = 0.05)</t>
  </si>
  <si>
    <t>VB4new. March 2027</t>
  </si>
  <si>
    <t>Filter: Exclusive England intenders; Weight: Weight; base n = 137; total n = 987; 850 missing; effective sample size = 113 (82%); 44% filtered out  Multiple comparison correction: False Discovery Rate (FDR) (p = 0.05)</t>
  </si>
  <si>
    <t xml:space="preserve">VB4new. April 2027 </t>
  </si>
  <si>
    <t>Filter: Exclusive England intenders; Weight: Weight; base n = 177; total n = 987; 810 missing; effective sample size = 158 (89%); 44% filtered out  Multiple comparison correction: False Discovery Rate (FDR) (p = 0.05)</t>
  </si>
  <si>
    <t xml:space="preserve">VB4new. May 2027 </t>
  </si>
  <si>
    <t>Filter: Exclusive England intenders; Weight: Weight; base n = 155; total n = 987; 832 missing; effective sample size = 129 (84%); 44% filtered out  Multiple comparison correction: False Discovery Rate (FDR) (p = 0.05)</t>
  </si>
  <si>
    <t xml:space="preserve">VB4new. June 2027  </t>
  </si>
  <si>
    <t>Filter: Exclusive England intenders; Weight: Weight; base n = 159; total n = 987; 828 missing; effective sample size = 120 (76%); 44% filtered out  Multiple comparison correction: False Discovery Rate (FDR) (p = 0.05)</t>
  </si>
  <si>
    <t>Filter: Exclusive England intenders; Weight: Weight; base n = 137; total n = 987; 850 missing; effective sample size = 105 (77%); 44% filtered out  Multiple comparison correction: False Discovery Rate (FDR) (p = 0.05)</t>
  </si>
  <si>
    <t xml:space="preserve">VB4new. August 2027 </t>
  </si>
  <si>
    <t>Filter: Exclusive England intenders; Weight: Weight; base n = 162; total n = 987; 825 missing; effective sample size = 132 (82%); 44% filtered out  Multiple comparison correction: False Discovery Rate (FDR) (p = 0.05)</t>
  </si>
  <si>
    <t>Filter: Exclusive England intenders; Weight: Weight; base n = 148; total n = 987; 839 missing; effective sample size = 116 (79%); 44% filtered out  Multiple comparison correction: False Discovery Rate (FDR) (p = 0.05)</t>
  </si>
  <si>
    <t>VB4a. Where in the UK are you likely to stay on this next trip in &lt;INSERT MONTH FROM VB2A&gt;? by Exclusive England Intenders Banner</t>
  </si>
  <si>
    <t>VB4i. East of England by Exclusive England Intenders Banner</t>
  </si>
  <si>
    <t>Filter: Exclusive England intenders; Weight: Weight; base n = 114; total n = 987; 873 missing; effective sample size = 90 (79%); 44% filtered out  Multiple comparison correction: False Discovery Rate (FDR) (p = 0.05)</t>
  </si>
  <si>
    <t>VB4ii. East Midlands by Exclusive England Intenders Banner</t>
  </si>
  <si>
    <t>Filter: Exclusive England intenders; Weight: Weight; base n = 77; total n = 987; 910 missing; effective sample size = 61 (80%); 44% filtered out  Multiple comparison correction: False Discovery Rate (FDR) (p = 0.05)</t>
  </si>
  <si>
    <t>VB4ix. West Midlands  by Exclusive England Intenders Banner</t>
  </si>
  <si>
    <t>Filter: Exclusive England intenders; Weight: Weight; base n = 66; total n = 987; 921 missing; effective sample size = 55 (83%); 44% filtered out  Multiple comparison correction: False Discovery Rate (FDR) (p = 0.05)</t>
  </si>
  <si>
    <t>VB4iv. North West by Exclusive England Intenders Banner</t>
  </si>
  <si>
    <t>Filter: Exclusive England intenders; Weight: Weight; base n = 213; total n = 987; 774 missing; effective sample size = 171 (80%); 44% filtered out  Multiple comparison correction: False Discovery Rate (FDR) (p = 0.05)</t>
  </si>
  <si>
    <t>VB4v. South East by Exclusive England Intenders Banner</t>
  </si>
  <si>
    <t>Filter: Exclusive England intenders; Weight: Weight; base n = 127; total n = 987; 860 missing; effective sample size = 114 (90%); 44% filtered out  Multiple comparison correction: False Discovery Rate (FDR) (p = 0.05)</t>
  </si>
  <si>
    <t>VB4vi. South West by Exclusive England Intenders Banner</t>
  </si>
  <si>
    <t>Filter: Exclusive England intenders; Weight: Weight; base n = 199; total n = 987; 788 missing; effective sample size = 172 (86%); 44% filtered out  Multiple comparison correction: False Discovery Rate (FDR) (p = 0.05)</t>
  </si>
  <si>
    <t>VB4vii. Yorkshire and Humberside by Exclusive England Intenders Banner</t>
  </si>
  <si>
    <t>Filter: Exclusive England intenders; Weight: Weight; base n = 128; total n = 987; 859 missing; effective sample size = 100 (78%); 44% filtered out  Multiple comparison correction: False Discovery Rate (FDR) (p = 0.05)</t>
  </si>
  <si>
    <t xml:space="preserve">VB4aii. And where do you plan on staying for the longest period of time on this next trip in [pipe: hVB3]? If you're not sure, please select the destination you're most likely to stay longest at. </t>
  </si>
  <si>
    <t>VB3. Is this next trip to &lt;INSERT DESTINATION FROM VB4Aii&gt; in &lt;INSERT MONTH FROM VB2A&gt; likely to be a short break (1-3 nights) or a holiday (4+ nights)?</t>
  </si>
  <si>
    <t xml:space="preserve">VB4c. What do you anticipate being the main mode of travel to your next UK holiday or short break in &lt;INSERT DESTINATION FROM VB4Aii&gt;  in &lt;INSERT MONTH FROM VB2A&gt; ? </t>
  </si>
  <si>
    <t>Filter: Exclusive England intenders; Weight: Weight; base n = 984; total n = 987; 3 missing; effective sample size = 730 (74%); 44% filtered out  Multiple comparison correction: False Discovery Rate (FDR) (p = 0.05)</t>
  </si>
  <si>
    <t>VB4d. With whom are you likely to be spending your next UK holiday or short break in &lt;INSERT DESTINATION FROM VB4Aii&gt;  in &lt;INSERT MONTH FROM VB2aiii&gt; ? by Exclusive England Intenders Banner</t>
  </si>
  <si>
    <t>VB5. Which of the following best describes the main types of destinations you are likely to stay in during your next UK holiday or short break in &lt;INSERT DESTINATION FROM VB4Aii&gt; in  &lt;INSERT MONTH FROM VB2A&gt;? by Exclusive England Intenders Banner</t>
  </si>
  <si>
    <t>VB5i. Which of the following best describe the type/s of city or large town you intend to stay in during your next UK holiday or short break in &lt;INSERT DESTINATION FROM VB4Aii&gt; in &lt;INSERT MONTH FROM VB2(III)&gt;? by Exclusive England Intenders Banner</t>
  </si>
  <si>
    <t>Filter: Exclusive England intenders; Weight: Weight; base n = 410; total n = 987; 577 missing; effective sample size = 289 (71%); 44% filtered out  Multiple comparison correction: False Discovery Rate (FDR) (p = 0.05)</t>
  </si>
  <si>
    <t>VB6a. What type/s of accommodation do you expect to be staying in during your next UK holiday or short break in &lt;INSERT DESTINATION FROM VB4Aii&gt; in &lt;INSERT MONTH FROM VB2(III)&gt;? by Exclusive England Intenders Banner</t>
  </si>
  <si>
    <t>Filter: Exclusive England intenders; Weight: Weight; base n = 984; total n = 987; 3 missing; effective sample size = 774 (79%); 44% filtered out  Multiple comparison correction: False Discovery Rate (FDR) (p = 0.05)</t>
  </si>
  <si>
    <t>VB6fii. Which of the following best describe your motivation/s for this trip? by Exclusive England Intenders Banner</t>
  </si>
  <si>
    <t>Filter: Exclusive England intenders; Weight: Weight; base n = 984; total n = 987; 3 missing; effective sample size = 784 (80%); 44% filtered out  Multiple comparison correction: False Discovery Rate (FDR) (p = 0.05)</t>
  </si>
  <si>
    <t>VB6fiii. Which, if any, of these activities are you likely to do on your next UK short break or holiday in &lt;INSERT MONTH FROM VB2A&gt;? by Exclusive England Intenders Banner</t>
  </si>
  <si>
    <t>VB7bnew. Which, if any, of the following factors do you see as potential barriers to you taking a UK short break or holiday in the next six months? by Exclusive England Intenders Banner</t>
  </si>
  <si>
    <t>Filter: Exclusive England intenders; Weight: Weight; base n = 984; total n = 987; 3 missing; effective sample size = 735 (75%); 44% filtered out  Multiple comparison correction: False Discovery Rate (FDR) (p = 0.05)</t>
  </si>
  <si>
    <t>VB7bii. Which, if any, of these costs are the main financial barriers to you taking a UK short break or holiday in the next six months? by Exclusive England Intenders Banner</t>
  </si>
  <si>
    <t>Filter: Exclusive England intenders; Weight: Weight; base n = 984; total n = 987; 3 missing; effective sample size = 696 (71%); 44% filtered out  Multiple comparison correction: False Discovery Rate (FDR) (p = 0.05)</t>
  </si>
  <si>
    <t>VB7Cii. How, if at all, would you say the ‘cost of living crisis’ is likely to influence your day trips in the next few months? by Exclusive England Intenders Banner</t>
  </si>
  <si>
    <t xml:space="preserve">VB13a: Now reflecting on your recent behaviour, have you taken an overnight short break or holiday in the UK in the last 12 months? </t>
  </si>
  <si>
    <t>Filter: Exclusive England intenders; Weight: Weight; base n = 984; total n = 987; 3 missing; effective sample size = 701 (71%); 44% filtered out  Multiple comparison correction: False Discovery Rate (FDR) (p = 0.05)</t>
  </si>
  <si>
    <t>VB13b. Why did you cancel your UK short breaks or holidays in the last 12 months? by Exclusive England Intenders Banner</t>
  </si>
  <si>
    <t>Filter: Exclusive England intenders; Weight: Weight; base n = 0; total n = 987; 987 missing; 44% filtered out  Multiple comparison correction: False Discovery Rate (FDR) (p = 0.05)</t>
  </si>
  <si>
    <t>VB13A2. In which of these months have you taken an overnight short break or holiday in the UK in the last 12 months?  by Exclusive England Intenders Banner</t>
  </si>
  <si>
    <t>Filter: Exclusive England intenders; Weight: Weight; base n = 777; total n = 987; 210 missing; effective sample size = 568 (73%); 44% filtered out  Multiple comparison correction: False Discovery Rate (FDR) (p = 0.05)</t>
  </si>
  <si>
    <t>VB4NEW2. Where in the UK did you stay on the holidays/short breaks you took in these months?  by Exclusive England Intenders Banner</t>
  </si>
  <si>
    <t>Filter: Exclusive England intenders; Weight: Weight; base n = from 0 to 76; total n = 987; 987 missing; effective sample size = 55 (72%); 44% filtered out  Multiple comparison correction: False Discovery Rate (FDR) (p = 0.05)</t>
  </si>
  <si>
    <t>VB13C. Where in the UK did you stay on your most recent trip in &lt;INSERT MOST RECENT MONTH FROM VB13A2&gt;? by Exclusive England Intenders Banner</t>
  </si>
  <si>
    <t>Filter: Exclusive England intenders; Weight: Weight; base n = 777; total n = 987; 210 missing; effective sample size = 620 (80%); 44% filtered out  Multiple comparison correction: False Discovery Rate (FDR) (p = 0.05)</t>
  </si>
  <si>
    <t>VB13Di. Where in these areas did you stay on your most recent trip - East of England by Exclusive England Intenders Banner</t>
  </si>
  <si>
    <t>Filter: Exclusive England intenders; Weight: Weight; base n = 80; total n = 987; 907 missing; effective sample size = 61 (76%); 44% filtered out  Multiple comparison correction: False Discovery Rate (FDR) (p = 0.05)</t>
  </si>
  <si>
    <t>VB13Dii. Where in these areas did you stay on your most recent trip - East Midlands by Exclusive England Intenders Banner</t>
  </si>
  <si>
    <t>Filter: Exclusive England intenders; Weight: Weight; base n = 63; total n = 987; 924 missing; effective sample size = 52 (83%); 44% filtered out  Multiple comparison correction: False Discovery Rate (FDR) (p = 0.05)</t>
  </si>
  <si>
    <t>VB13Dix. Where in these areas did you stay on your most recent trip  - West Midlands by Exclusive England Intenders Banner</t>
  </si>
  <si>
    <t>Filter: Exclusive England intenders; Weight: Weight; base n = 69; total n = 987; 918 missing; effective sample size = 56 (82%); 44% filtered out  Multiple comparison correction: False Discovery Rate (FDR) (p = 0.05)</t>
  </si>
  <si>
    <t>VB13Diii. Where in these areas did you stay on your most recent trip - North East by Exclusive England Intenders Banner</t>
  </si>
  <si>
    <t>Filter: Exclusive England intenders; Weight: Weight; base n = 47; total n = 987; 940 missing; effective sample size = 37 (79%); 44% filtered out  Multiple comparison correction: False Discovery Rate (FDR) (p = 0.05)</t>
  </si>
  <si>
    <t>VB13Div. Where in these areas did you stay on your most recent trip - North West by Exclusive England Intenders Banner</t>
  </si>
  <si>
    <t>Filter: Exclusive England intenders; Weight: Weight; base n = 108; total n = 987; 879 missing; effective sample size = 81 (75%); 44% filtered out  Multiple comparison correction: False Discovery Rate (FDR) (p = 0.05)</t>
  </si>
  <si>
    <t>VB13Dv. Where in these areas did you stay on your most recent trip - South East by Exclusive England Intenders Banner</t>
  </si>
  <si>
    <t>Filter: Exclusive England intenders; Weight: Weight; base n = 103; total n = 987; 884 missing; effective sample size = 80 (78%); 44% filtered out  Multiple comparison correction: False Discovery Rate (FDR) (p = 0.05)</t>
  </si>
  <si>
    <t>VB13Dvi. Where in these areas did you stay on your most recent trip - South West by Exclusive England Intenders Banner</t>
  </si>
  <si>
    <t>Filter: Exclusive England intenders; Weight: Weight; base n = 111; total n = 987; 876 missing; effective sample size = 81 (73%); 44% filtered out  Multiple comparison correction: False Discovery Rate (FDR) (p = 0.05)</t>
  </si>
  <si>
    <t>VB13Dvii. Where in these areas did you stay on your most recent trip - Yorkshire and Humberside by Exclusive England Intenders Banner</t>
  </si>
  <si>
    <t>Filter: Exclusive England intenders; Weight: Weight; base n = 74; total n = 987; 913 missing; effective sample size = 53 (71%); 44% filtered out  Multiple comparison correction: False Discovery Rate (FDR) (p = 0.05)</t>
  </si>
  <si>
    <t>VB13Dviii. Where in these areas did you stay on your most recent trip - Wales by Exclusive England Intenders Banner</t>
  </si>
  <si>
    <t>Filter: Exclusive England intenders; Weight: Weight; base n = 54; total n = 987; 933 missing; effective sample size = 35 (65%); 44% filtered out  Multiple comparison correction: False Discovery Rate (FDR) (p = 0.05)</t>
  </si>
  <si>
    <t>VB13Dvix. Where in these areas did you stay on your most recent trip - Scotland by Exclusive England Intenders Banner</t>
  </si>
  <si>
    <t>Filter: Exclusive England intenders; Weight: Weight; base n = 46; total n = 987; 941 missing; effective sample size = 32 (70%); 44% filtered out  Multiple comparison correction: False Discovery Rate (FDR) (p = 0.05)</t>
  </si>
  <si>
    <t>Filter: Exclusive England intenders; Weight: Weight; base n = 984; total n = 987; 3 missing; effective sample size = 709 (72%); 44% filtered out  Multiple comparison correction: False Discovery Rate (FDR) (p = 0.05)</t>
  </si>
  <si>
    <t>VB13g. In which of the following months have you taken an overnight short break or holiday overseas in the last 12 months? by Exclusive England Intenders Banner</t>
  </si>
  <si>
    <t>Filter: Exclusive England intenders; Weight: Weight; base n = 517; total n = 987; 470 missing; effective sample size = 399 (77%); 44% filtered out  Multiple comparison correction: False Discovery Rate (FDR) (p = 0.05)</t>
  </si>
  <si>
    <t>VB14a: Now looking ahead, are you intending to take any overnight business trips in the UK in the next three months? by Exclusive England Intenders Banner</t>
  </si>
  <si>
    <t>Filter: Exclusive England intenders; Weight: Weight; base n = 984; total n = 987; 3 missing; effective sample size = 749 (76%); 44% filtered out  Multiple comparison correction: False Discovery Rate (FDR) (p = 0.05)</t>
  </si>
  <si>
    <t>VB14b. What would be the main reason/s for your next overnight business trip? by Exclusive England Intenders Banner</t>
  </si>
  <si>
    <t>Filter: Exclusive England intenders; Weight: Weight; base n = 262; total n = 987; 725 missing; effective sample size = 200 (76%); 44% filtered out  Multiple comparison correction: False Discovery Rate (FDR) (p = 0.05)</t>
  </si>
  <si>
    <t xml:space="preserve">q17: There has been a lot of talk about how the ‘cost of living crisis’ has affected people’s financial circumstances. If you had to choose, which ONE of the following statements would best describe your feelings about your own situation, right now? </t>
  </si>
  <si>
    <t>Filter: Exclusive England intenders; Weight: Weight; base n = 984; total n = 987; 3 missing; effective sample size = 711 (72%); 44% filtered out  Multiple comparison correction: False Discovery Rate (FDR) (p = 0.05)</t>
  </si>
  <si>
    <t>Q52. Do you have any of the following health conditions or impairments? by Exclusive England Intenders Banner</t>
  </si>
  <si>
    <t>Filter: Exclusive England intenders; Weight: Weight; base n = 951; total n = 987; 36 missing; effective sample size = 797 (84%); 44% filtered out  Multiple comparison correction: False Discovery Rate (FDR) (p = 0.05)</t>
  </si>
  <si>
    <t>Exclusive Scotland Intenders</t>
  </si>
  <si>
    <t>Exclusive Wales Intenders</t>
  </si>
  <si>
    <t>Report tables</t>
  </si>
  <si>
    <t>Any UK trip September 2026 or later Intender</t>
  </si>
  <si>
    <t>VB2enew: Which of the following best describe how close you are to booking your next overnight UK trip in &lt;INSERT MONTH FROM VB2a(III)&gt; by hVB3. New Autofill report</t>
  </si>
  <si>
    <t>Total sample; Weight: Weight; base n = 1412; total n = 1755; 343 missing; effective sample size = 1065 (75%)  Multiple comparison correction: False Discovery Rate (FDR) (p = 0.05)</t>
  </si>
  <si>
    <t>VB2gnew: Which of the following best describes how close you are to booking your next overnight OVERSEAS trip in &lt;INSERT MONTH FROM VB2c(III)&gt;?  by hVB2civ. New Autofill1</t>
  </si>
  <si>
    <t>Total sample; Weight: Weight; base n = 1192; total n = 1755; 563 missing; effective sample size = 875 (73%)  Multiple comparison correction: False Discovery Rate (FDR) (p = 0.05)</t>
  </si>
  <si>
    <t>VB3. Is this next trip to &lt;INSERT DESTINATION FROM VB4Aii&gt; in &lt;INSERT MONTH FROM VB2A&gt; likely to be a short break (1-3 nights) or a holiday (4+ nights)? by hVB3. New Autofill report</t>
  </si>
  <si>
    <t>Total sample; Weight: Weight; base n = 1412; total n = 1755; 343 missing; effective sample size = 1069 (76%)  Multiple comparison correction: False Discovery Rate (FDR) (p = 0.05)</t>
  </si>
  <si>
    <t>VB6a. What type/s of accommodation do you expect to be staying in during your next UK holiday or short break in &lt;INSERT DESTINATION FROM VB4Aii&gt; in &lt;INSERT MONTH FROM VB2(III)&gt;? by hVB13c. New Autofill</t>
  </si>
  <si>
    <t>VB7bnew. Which, if any, of the following factors do you see as potential barriers to you taking a UK short break or holiday in the next six months? by Life Stages</t>
  </si>
  <si>
    <t>Total sample; Weight: Weight; base n = 1749; total n = 1755; 6 missing; effective sample size = 1264 (72%)  Multiple comparison correction: False Discovery Rate (FDR) (p = 0.05)</t>
  </si>
  <si>
    <t>UK September 2025 - August 2026 VB13a</t>
  </si>
  <si>
    <t>Total sample; Weight: Weight; base n = 1750; total n = 1755; 5 missing; effective sample size = 1213 (69%)  Multiple comparison correction: False Discovery Rate (FDR) (p = 0.05)</t>
  </si>
  <si>
    <t>UK September 2025 VB13a</t>
  </si>
  <si>
    <t>Total sample; Weight: Weight; base n = 1750; total n = 1755; 5 missing; effective sample size = 1148 (66%)  Multiple comparison correction: False Discovery Rate (FDR) (p = 0.05)</t>
  </si>
  <si>
    <t>UK October - December 2025 VB13a</t>
  </si>
  <si>
    <t>UK January - March 2026 VB13a</t>
  </si>
  <si>
    <t>Total sample; Weight: Weight; base n = 1750; total n = 1755; 5 missing; effective sample size = 1151 (66%)  Multiple comparison correction: False Discovery Rate (FDR) (p = 0.05)</t>
  </si>
  <si>
    <t>UK April - June 2026 VB13a</t>
  </si>
  <si>
    <t>Total sample; Weight: Weight; base n = 1750; total n = 1755; 5 missing; effective sample size = 1231 (70%)  Multiple comparison correction: False Discovery Rate (FDR) (p = 0.05)</t>
  </si>
  <si>
    <t>UK July-August 2026 VB13a</t>
  </si>
  <si>
    <t>Total sample; Weight: Weight; base n = 1750; total n = 1755; 5 missing; effective sample size = 1113 (64%)  Multiple comparison correction: False Discovery Rate (FDR) (p = 0.05)</t>
  </si>
  <si>
    <t>Overseas September 2025 - August 2026 VB13g</t>
  </si>
  <si>
    <t>Overseas September 2025 VB13g</t>
  </si>
  <si>
    <t>Total sample; Weight: Weight; base n = 1750; total n = 1755; 5 missing; effective sample size = 1207 (69%)  Multiple comparison correction: False Discovery Rate (FDR) (p = 0.05)</t>
  </si>
  <si>
    <t>Overseas October - December 2025 VB13g</t>
  </si>
  <si>
    <t>Total sample; Weight: Weight; base n = 1750; total n = 1755; 5 missing; effective sample size = 1302 (74%)  Multiple comparison correction: False Discovery Rate (FDR) (p = 0.05)</t>
  </si>
  <si>
    <t>Overseas January - March 2026 VB13g</t>
  </si>
  <si>
    <t>Total sample; Weight: Weight; base n = 1750; total n = 1755; 5 missing; effective sample size = 1268 (72%)  Multiple comparison correction: False Discovery Rate (FDR) (p = 0.05)</t>
  </si>
  <si>
    <t>Overseas April - June 2026 VB13g</t>
  </si>
  <si>
    <t>Total sample; Weight: Weight; base n = 1750; total n = 1755; 5 missing; effective sample size = 1171 (67%)  Multiple comparison correction: False Discovery Rate (FDR) (p = 0.05)</t>
  </si>
  <si>
    <t>Overseas July-August 2026 VB13g</t>
  </si>
  <si>
    <t>Total sample; Weight: Weight; base n = 1750; total n = 1755; 5 missing; effective sample size = 1187 (68%)  Multiple comparison correction: False Discovery Rate (FDR) (p = 0.05)</t>
  </si>
  <si>
    <t>Respondents currently in employment</t>
  </si>
  <si>
    <t>Total sample; Weight: Weight; base n = 1750; total n = 1755; 5 missing; effective sample size = 1757 (100%)  Multiple comparison correction: False Discovery Rate (FDR) (p = 0.05)</t>
  </si>
  <si>
    <t>VB13C. Where in the UK did you stay on your most recent trip in &lt;INSERT MOST RECENT MONTH FROM VB13A2&gt;? by hVB13c. New Autofill</t>
  </si>
  <si>
    <t>Total sample; Weight: Weight; base n = 1207; total n = 1755; 548 missing; effective sample size = 919 (76%)  Multiple comparison correction: False Discovery Rate (FDR) (p = 0.05)</t>
  </si>
  <si>
    <t>Back to TOC</t>
  </si>
  <si>
    <t xml:space="preserve"> </t>
  </si>
  <si>
    <t>Average</t>
  </si>
  <si>
    <t>Average age</t>
  </si>
  <si>
    <t>Column n</t>
  </si>
  <si>
    <t>Total sample; Weight: Weight; base n = 1750; total n = 1755; 5 missing; effective sample size = 1173 (67%)</t>
  </si>
  <si>
    <t>Multiple comparison correction: False Discovery Rate (FDR) (p = 0.05)</t>
  </si>
  <si>
    <t>Total</t>
  </si>
  <si>
    <t>Gender: Male</t>
  </si>
  <si>
    <t>Female</t>
  </si>
  <si>
    <t>Age:16-24</t>
  </si>
  <si>
    <t>25-34</t>
  </si>
  <si>
    <t>35-44</t>
  </si>
  <si>
    <t>NET: 25-44</t>
  </si>
  <si>
    <t>45-54</t>
  </si>
  <si>
    <t>55-64</t>
  </si>
  <si>
    <t>65 or more</t>
  </si>
  <si>
    <t>Life Stages: Families (16-65+ with children)</t>
  </si>
  <si>
    <t>Pre Nesters (16-34 &amp; No child)</t>
  </si>
  <si>
    <t>Older Independent (36-64 &amp; No child)</t>
  </si>
  <si>
    <t>Empty Nesters (65+ &amp; No child)</t>
  </si>
  <si>
    <t>Social grade: AB</t>
  </si>
  <si>
    <t>C1</t>
  </si>
  <si>
    <t>NET: ABC1</t>
  </si>
  <si>
    <t>C2</t>
  </si>
  <si>
    <t>DE</t>
  </si>
  <si>
    <t>NET: C2DE</t>
  </si>
  <si>
    <t>Region: East of England (e.g. Cambridge, Great Yarmouth, Broads National Park, Southwold)</t>
  </si>
  <si>
    <t>East Midlands (e.g. Leicester, Derby, Peak District)</t>
  </si>
  <si>
    <t>North East (e.g. Newcastle, Durham)</t>
  </si>
  <si>
    <t>North West (e.g. Manchester, Liverpool, Lake District)</t>
  </si>
  <si>
    <t>South East (e.g. Brighton, Oxford, Kent)</t>
  </si>
  <si>
    <t>South West (e.g. Bristol, Bath, Devon, Cornwall)</t>
  </si>
  <si>
    <t>West Midlands (e.g. Birmingham, Stratford Upon Avon)</t>
  </si>
  <si>
    <t>Yorkshire &amp; the Humber (e.g. Humber (e.g. Leeds, York, Yorkshire Dales)</t>
  </si>
  <si>
    <t>London</t>
  </si>
  <si>
    <t>Wales</t>
  </si>
  <si>
    <t>Scotland</t>
  </si>
  <si>
    <t>Northern Ireland</t>
  </si>
  <si>
    <t>Don’t know/not sure yet</t>
  </si>
  <si>
    <t>Destination Type: A city or large town</t>
  </si>
  <si>
    <t>Countryside or village</t>
  </si>
  <si>
    <t>Mountains or hills</t>
  </si>
  <si>
    <t>Traditional coastal/seaside town</t>
  </si>
  <si>
    <t>Rural coastline</t>
  </si>
  <si>
    <t>Other</t>
  </si>
  <si>
    <t>Don’t know/not sure</t>
  </si>
  <si>
    <t>UK September 2026 Intenders</t>
  </si>
  <si>
    <t>UK October-December 2026 Intenders</t>
  </si>
  <si>
    <t>UK September 2026 or later Intenders</t>
  </si>
  <si>
    <t>Any UK trip non-intenders</t>
  </si>
  <si>
    <t>England Intenders</t>
  </si>
  <si>
    <t>Scotland Intenders</t>
  </si>
  <si>
    <t>Wales Intenders</t>
  </si>
  <si>
    <t>NET</t>
  </si>
  <si>
    <t>Total sample; Weight: Weight; base n = from 1411 to 1750; total n = 1755; 344 missing; effective sample size = 1182 (68%)</t>
  </si>
  <si>
    <t>Column %</t>
  </si>
  <si>
    <t>Yes</t>
  </si>
  <si>
    <t>No</t>
  </si>
  <si>
    <t>Total sample; Weight: Weight; base n = from 1346 to 1662; total n = 1755; 409 missing; effective sample size = 1164 (70%)</t>
  </si>
  <si>
    <t>North East</t>
  </si>
  <si>
    <t>North West</t>
  </si>
  <si>
    <t>Yorkshire &amp; Humberside</t>
  </si>
  <si>
    <t>West Midlands</t>
  </si>
  <si>
    <t>East Midlands</t>
  </si>
  <si>
    <t>East of England</t>
  </si>
  <si>
    <t>South East (outside London)</t>
  </si>
  <si>
    <t>South West</t>
  </si>
  <si>
    <t>London (within M25)</t>
  </si>
  <si>
    <t>GB</t>
  </si>
  <si>
    <t>Total sample; Weight: Weight; base n = from 1411 to 1750; total n = 1755; 344 missing; effective sample size = 1319 (75%)</t>
  </si>
  <si>
    <t>%</t>
  </si>
  <si>
    <t>n</t>
  </si>
  <si>
    <t>The worst is still to come</t>
  </si>
  <si>
    <t>Things are going to stay the same</t>
  </si>
  <si>
    <t>The worst has passed – things are going to get better from now on</t>
  </si>
  <si>
    <t>Total sample; Weight: Weight; base n = 1750; total n = 1755; 5 missing; effective sample size = 1195 (68%)</t>
  </si>
  <si>
    <t>Total sample; Weight: Weight; base n = from 1411 to 1750; total n = 1755; 344 missing; effective sample size = 1227 (70%)</t>
  </si>
  <si>
    <t>Will take fewer</t>
  </si>
  <si>
    <t>Will take about the same</t>
  </si>
  <si>
    <t>Will take more</t>
  </si>
  <si>
    <t>Total sample; Weight: Weight; base n = from 1411 to 1750; total n = 1755; 344 missing; effective sample size = 1234 (70%)</t>
  </si>
  <si>
    <t>Total sample; Weight: Weight; base n = from 1411 to 1750; total n = 1755; 344 missing; effective sample size = 1238 (71%)</t>
  </si>
  <si>
    <t>Will spend more</t>
  </si>
  <si>
    <t>Will spend less</t>
  </si>
  <si>
    <t>Will spend about the same</t>
  </si>
  <si>
    <t>Total sample; Weight: Weight; base n = from 1411 to 1750; total n = 1755; 344 missing; effective sample size = 1240 (71%)</t>
  </si>
  <si>
    <t>Total sample; Weight: Weight; base n = from 1411 to 1750; total n = 1755; 344 missing; effective sample size = 1228 (70%)</t>
  </si>
  <si>
    <t>Column %
n</t>
  </si>
  <si>
    <t>Go on the trip</t>
  </si>
  <si>
    <t>September 2026 (this month)</t>
  </si>
  <si>
    <t>October 2026</t>
  </si>
  <si>
    <t>November 2026</t>
  </si>
  <si>
    <t>December 2026</t>
  </si>
  <si>
    <t>January 2027</t>
  </si>
  <si>
    <t>February 2027</t>
  </si>
  <si>
    <t>March 2027</t>
  </si>
  <si>
    <t>April 2027</t>
  </si>
  <si>
    <t>May 2027</t>
  </si>
  <si>
    <t>June 2027</t>
  </si>
  <si>
    <t>July 2027</t>
  </si>
  <si>
    <t>August 2027</t>
  </si>
  <si>
    <t>September 2027 or later</t>
  </si>
  <si>
    <t>NET: October-December 2026</t>
  </si>
  <si>
    <t>NET: January-March 2027</t>
  </si>
  <si>
    <t>NET: At any point in the next in the next 12 months</t>
  </si>
  <si>
    <t>I have no plans, but this is something I would like to do</t>
  </si>
  <si>
    <t>I would never take a UK holiday or short break</t>
  </si>
  <si>
    <t>NET: September-November 2026</t>
  </si>
  <si>
    <t>Total sample; Weight: Weight; base n = 1750; total n = 1755; 5 missing; effective sample size = 1193 (68%)</t>
  </si>
  <si>
    <t>Total sample; Weight: Weight; base n = from 1411 to 1750; total n = 1755; 344 missing; effective sample size = 1267 (72%)</t>
  </si>
  <si>
    <t>Any UK overnight trip September 2026 Intenders</t>
  </si>
  <si>
    <t>Any UK overnight trip October 2026 Intenders</t>
  </si>
  <si>
    <t>Any UK overnight trip November 2026 Intenders</t>
  </si>
  <si>
    <t>Any UK overnight trip December 2026 Intenders</t>
  </si>
  <si>
    <t>Any UK overnight trip January 2027 Intenders</t>
  </si>
  <si>
    <t>Any UK overnight trip February 2027 Intenders</t>
  </si>
  <si>
    <t>Any UK overnight trip March 2027 Intenders</t>
  </si>
  <si>
    <t>Any UK overnight trip April 2027 Intenders</t>
  </si>
  <si>
    <t>Any UK overnight trip May 2027 Intenders</t>
  </si>
  <si>
    <t>Any UK overnight trip June 2027 Intenders</t>
  </si>
  <si>
    <t>Any UK overnight trip July 2027 Intenders</t>
  </si>
  <si>
    <t>Any UK overnight trip August 2027 Intenders</t>
  </si>
  <si>
    <t>Any UK overnight trip September 2027 or later Intenders</t>
  </si>
  <si>
    <t>Any UK overnight trip October-December 2026 Intenders</t>
  </si>
  <si>
    <t>Any UK overnight trip January-March 2027 Intenders</t>
  </si>
  <si>
    <t>Any UK overnight trip September 2026 or later Intenders</t>
  </si>
  <si>
    <t>Any UK overnight trip in the next 12 months Intenders</t>
  </si>
  <si>
    <t>Any UK trip non-Intenders</t>
  </si>
  <si>
    <t>Total sample; Weight: Weight; base n = 1750; total n = 1755; 5 missing; effective sample size = 1225 (70%)</t>
  </si>
  <si>
    <t>Total sample; Weight: Weight; base n = from 1411 to 1750; total n = 1755; 344 missing; effective sample size = 1266 (72%)</t>
  </si>
  <si>
    <t>I have no other plans to take a UK holiday or short break</t>
  </si>
  <si>
    <t>Total sample; Weight: Weight; base n = 1412; total n = 1755; 343 missing; effective sample size = 994 (70%)</t>
  </si>
  <si>
    <t>Total sample; Weight: Weight; base n = from 1411 to 1412; total n = 1755; 344 missing; effective sample size = 1044 (74%)</t>
  </si>
  <si>
    <t>I am undecided whether I will take this trip at all</t>
  </si>
  <si>
    <t>I am yet to decide where to go</t>
  </si>
  <si>
    <t>I have decided where to go but not yet booked</t>
  </si>
  <si>
    <t>I have already booked the trip</t>
  </si>
  <si>
    <t>Total sample; Weight: Weight; base n = from 1411 to 1412; total n = 1755; 344 missing; effective sample size = 1020 (72%)</t>
  </si>
  <si>
    <t>Very committed – I will definitely go</t>
  </si>
  <si>
    <t>Fairly committed – I will probably go</t>
  </si>
  <si>
    <t>Not very committed – I may/may not go</t>
  </si>
  <si>
    <t>Not at all committed – I probably won’t go</t>
  </si>
  <si>
    <t>Total sample; Weight: Weight; base n = from 1411 to 1412; total n = 1755; 344 missing; effective sample size = 1079 (76%)</t>
  </si>
  <si>
    <t>NET: At any point in the next 12 months</t>
  </si>
  <si>
    <t>I would never take an overseas holiday or short break</t>
  </si>
  <si>
    <t>Total sample; Weight: Weight; base n = 1750; total n = 1755; 5 missing; effective sample size = 1232 (70%)</t>
  </si>
  <si>
    <t>Total sample; Weight: Weight; base n = from 1411 to 1750; total n = 1755; 344 missing; effective sample size = 1317 (75%)</t>
  </si>
  <si>
    <t>Any overseas overnight trip September 2026 Intenders</t>
  </si>
  <si>
    <t>Any overseas overnight trip October 2026 Intenders</t>
  </si>
  <si>
    <t>Any overseas overnight trip November 2026 Intenders</t>
  </si>
  <si>
    <t>Any overseas overnight trip December 2026 Intenders</t>
  </si>
  <si>
    <t>Any overseas overnight trip January 2027 Intenders</t>
  </si>
  <si>
    <t>Any overseas overnight trip February 2027 Intenders</t>
  </si>
  <si>
    <t>Any overseas overnight trip March 2027 Intenders</t>
  </si>
  <si>
    <t>Any overseas overnight trip April 2027 Intenders</t>
  </si>
  <si>
    <t>Any overseas overnight trip May 2027 Intenders</t>
  </si>
  <si>
    <t>Any overseas overnight trip June 2027 Intenders</t>
  </si>
  <si>
    <t>Any overseas overnight trip July 2027 Intenders</t>
  </si>
  <si>
    <t>Any overseas overnight trip August 2027 Intenders</t>
  </si>
  <si>
    <t>Any overseas overnight trip September 2027 or later Intenders</t>
  </si>
  <si>
    <t>Any overseas overnight trip October-December 2026 Intenders</t>
  </si>
  <si>
    <t>Any overseas overnight trip January-March 2027 Intenders</t>
  </si>
  <si>
    <t>Any overseas overnight trip September 2026 or later Intenders</t>
  </si>
  <si>
    <t>Any overseas overnight trip at any point in the next 12 months</t>
  </si>
  <si>
    <t>Any overseas overnight trip non-intenders</t>
  </si>
  <si>
    <t>Total sample; Weight: Weight; base n = 1750; total n = 1755; 5 missing; effective sample size = 1245 (71%)</t>
  </si>
  <si>
    <t>Total sample; Weight: Weight; base n = from 1411 to 1750; total n = 1755; 344 missing; effective sample size = 1305 (75%)</t>
  </si>
  <si>
    <t>I have no other plans to take an overseas holiday or short break</t>
  </si>
  <si>
    <t>Total sample; Weight: Weight; base n = 1099; total n = 1755; 656 missing; effective sample size = 824 (75%)</t>
  </si>
  <si>
    <t>Total sample; Weight: Weight; base n = from 1020 to 1099; total n = 1755; 735 missing; effective sample size = 866 (79%)</t>
  </si>
  <si>
    <t>Total sample; Weight: Weight; base n = from 1106 to 1192; total n = 1755; 649 missing; effective sample size = 853 (72%)</t>
  </si>
  <si>
    <t>Total sample; Weight: Weight; base n = from 1106 to 1192; total n = 1755; 649 missing; effective sample size = 874 (73%)</t>
  </si>
  <si>
    <t>I am more likely to choose a UK trip than an overseas trip</t>
  </si>
  <si>
    <t>I am more likely to choose an overseas trip than a UK trip</t>
  </si>
  <si>
    <t>My trips will be broadly the same</t>
  </si>
  <si>
    <t>Don’t know/It depends on the situation</t>
  </si>
  <si>
    <t>UK holidays are easier to plan</t>
  </si>
  <si>
    <t>UK holidays are cheaper</t>
  </si>
  <si>
    <t>Shorter / quicker travel</t>
  </si>
  <si>
    <t>Global conflicts or warzones overseas</t>
  </si>
  <si>
    <t>To avoid long queues at airports/ports or cancelled flights/voyages</t>
  </si>
  <si>
    <t>I want to take holidays in places I am familiar with</t>
  </si>
  <si>
    <t>Uncertainty around restrictions overseas</t>
  </si>
  <si>
    <t>The hassle of form-filling/providing information to travel overseas</t>
  </si>
  <si>
    <t>No language barriers</t>
  </si>
  <si>
    <t>Difficulty getting or renewing a passport</t>
  </si>
  <si>
    <t>I am more concerned about getting ill overseas</t>
  </si>
  <si>
    <t>Other (Specify)</t>
  </si>
  <si>
    <t>Total sample; Weight: Weight; base n = from 563 to 677; total n = 1755; 1192 missing; effective sample size = 498 (74%)</t>
  </si>
  <si>
    <t>I want to visit new places/experience new cultures</t>
  </si>
  <si>
    <t>Better weather</t>
  </si>
  <si>
    <t>I want to explore other cultures</t>
  </si>
  <si>
    <t>Overseas holidays are cheaper</t>
  </si>
  <si>
    <t>To visit friends or relatives</t>
  </si>
  <si>
    <t>I’m prioritising overseas trips after missing out in the last few years</t>
  </si>
  <si>
    <t>I’m making up for lost time during the pandemic</t>
  </si>
  <si>
    <t>Low availability of places to stay in the UK</t>
  </si>
  <si>
    <t>Overcrowding at UK destinations</t>
  </si>
  <si>
    <t>To benefit from tax-free shopping now available in European countries</t>
  </si>
  <si>
    <t>Total sample; Weight: Weight; base n = from 409 to 495; total n = 1755; 1346 missing; effective sample size = 370 (75%)</t>
  </si>
  <si>
    <t>East of England (e.g. Cambridge, Great Yarmouth, Broads National Park, Southwold)</t>
  </si>
  <si>
    <t>Yorkshire &amp; the Humber (e.g. Leeds, York, Yorkshire Dales)</t>
  </si>
  <si>
    <t>London: You indicated you are planning on taking a UK overnight short break or holiday in each of the months listed below. Where do you anticipate going in each of these months? Select all that apply for each option September 2026 (this month)</t>
  </si>
  <si>
    <t>Wales: You indicated you are planning on taking a UK overnight short break or holiday in each of the months listed below. Where do you anticipate going in each of these months? Select all that apply for each option September 2026 (this month)</t>
  </si>
  <si>
    <t>Scotland: You indicated you are planning on taking a UK overnight short break or holiday in each of the months listed below. Where do you anticipate going in each of these months? Select all that apply for each option September 2026 (this month)</t>
  </si>
  <si>
    <t>Northern Ireland: You indicated you are planning on taking a UK overnight short break or holiday in each of the months listed below. Where do you anticipate going in each of these months? Select all that apply for each option September 2026 (this month)</t>
  </si>
  <si>
    <t>Don’t know/not sure yet: You indicated you are planning on taking a UK overnight short break or holiday in each of the months listed below. Where do you anticipate going in each of these months? Select all that apply for each option September 2026 (this mo</t>
  </si>
  <si>
    <t>Total sample; Weight: Weight; base n = 180; total n = 1755; 1575 missing; effective sample size = 159 (89%)</t>
  </si>
  <si>
    <t>Total sample; Weight: Weight; base n = from 295 to 296; total n = 1755; 1460 missing; effective sample size = 253 (86%)</t>
  </si>
  <si>
    <t>Total sample; Weight: Weight; base n = 164; total n = 1755; 1591 missing; effective sample size = 146 (89%)</t>
  </si>
  <si>
    <t>Total sample; Weight: Weight; base n = 343; total n = 1755; 1412 missing; effective sample size = 308 (90%)</t>
  </si>
  <si>
    <t>Total sample; Weight: Weight; base n = 126; total n = 1755; 1629 missing; effective sample size = 108 (86%)</t>
  </si>
  <si>
    <t>Total sample; Weight: Weight; base n = 148; total n = 1755; 1607 missing; effective sample size = 136 (92%)</t>
  </si>
  <si>
    <t>Total sample; Weight: Weight; base n = 194; total n = 1755; 1561 missing; effective sample size = 164 (85%)</t>
  </si>
  <si>
    <t>Total sample; Weight: Weight; base n = 255; total n = 1755; 1500 missing; effective sample size = 232 (91%)</t>
  </si>
  <si>
    <t>Total sample; Weight: Weight; base n = 218; total n = 1755; 1537 missing; effective sample size = 181 (83%)</t>
  </si>
  <si>
    <t>Total sample; Weight: Weight; base n = 217; total n = 1755; 1538 missing; effective sample size = 160 (74%)</t>
  </si>
  <si>
    <t>Total sample; Weight: Weight; base n = 215; total n = 1755; 1540 missing; effective sample size = 161 (75%)</t>
  </si>
  <si>
    <t>Total sample; Weight: Weight; base n = 249; total n = 1755; 1506 missing; effective sample size = 191 (77%)</t>
  </si>
  <si>
    <t>Total sample; Weight: Weight; base n = 221; total n = 1755; 1534 missing; effective sample size = 166 (75%)</t>
  </si>
  <si>
    <t>Age: 16-24</t>
  </si>
  <si>
    <t>Life Stages: Pre Nesters (16-34 &amp; No child)</t>
  </si>
  <si>
    <t>Families (16-65+ with children)</t>
  </si>
  <si>
    <t>Social Grade: AB</t>
  </si>
  <si>
    <t>Destination Type: Countryside or village</t>
  </si>
  <si>
    <t>A city or large town</t>
  </si>
  <si>
    <t>UK September 2026 Intenders (VB2a only)</t>
  </si>
  <si>
    <t>UK October-December 2026 Intenders (VB2a only)</t>
  </si>
  <si>
    <t>UK September 2026 or later Intenders (VB2a only)</t>
  </si>
  <si>
    <t>Total sample; Weight: Weight; base n = from 0 to 1412; total n = 1755; 1755 missing; effective sample size = 1118 (79%)</t>
  </si>
  <si>
    <t>Cambridge</t>
  </si>
  <si>
    <t>Great Yarmouth</t>
  </si>
  <si>
    <t>Broads National Park</t>
  </si>
  <si>
    <t>Southwold</t>
  </si>
  <si>
    <t>Bedfordshire and Hertfordshire</t>
  </si>
  <si>
    <t>Essex</t>
  </si>
  <si>
    <t>Don’t know/Not sure</t>
  </si>
  <si>
    <t>Total sample; Weight: Weight; base n = from 0 to 133; total n = 1755; 1755 missing; effective sample size = 113 (85%)</t>
  </si>
  <si>
    <t>Derbyshire and Nottinghamshire (Inc. Peak District)</t>
  </si>
  <si>
    <t>Leicestershire and Rutland</t>
  </si>
  <si>
    <t>Lincolnshire</t>
  </si>
  <si>
    <t>Total sample; Weight: Weight; base n = from 0 to 85; total n = 1755; 1755 missing; effective sample size = 71 (83%)</t>
  </si>
  <si>
    <t>Birmingham</t>
  </si>
  <si>
    <t>Solihull</t>
  </si>
  <si>
    <t>Coventry</t>
  </si>
  <si>
    <t>Black Country (incl. Dudley, Sandwell, Wolverhampton and Walsall)</t>
  </si>
  <si>
    <t>Herefordshire</t>
  </si>
  <si>
    <t>Worcestershire</t>
  </si>
  <si>
    <t>Warwickshire incl. Stratford-upon-Avon</t>
  </si>
  <si>
    <t>Shropshire</t>
  </si>
  <si>
    <t>Staffordshire</t>
  </si>
  <si>
    <t>Total sample; Weight: Weight; base n = from 0 to 80; total n = 1755; 1755 missing; effective sample size = 67 (83%)</t>
  </si>
  <si>
    <t>Cheshire</t>
  </si>
  <si>
    <t>Cumbria (inc. The Lake district)</t>
  </si>
  <si>
    <t>Greater Manchester</t>
  </si>
  <si>
    <t>Lancashire (e.g. Blackpool, Lancaster, Blackburn)</t>
  </si>
  <si>
    <t>Merseyside (e.g. Liverpool, Wirral)</t>
  </si>
  <si>
    <t>Total sample; Weight: Weight; base n = from 0 to 238; total n = 1755; 1755 missing; effective sample size = 191 (80%)</t>
  </si>
  <si>
    <t>Berkshire</t>
  </si>
  <si>
    <t>Buckinghamshire</t>
  </si>
  <si>
    <t>East Sussex (e.g. Brighton, Hastings, Eastbourne)</t>
  </si>
  <si>
    <t>Hampshire (e.g. Southampton, Portsmouth)</t>
  </si>
  <si>
    <t>Isle of Wight</t>
  </si>
  <si>
    <t>Kent (e.g. Dover, Canterbury, Medway)</t>
  </si>
  <si>
    <t>Oxfordshire (inc. Cotswolds)</t>
  </si>
  <si>
    <t>Surrey</t>
  </si>
  <si>
    <t>West Sussex (e.g. Chichester, Horsham, Worthing)</t>
  </si>
  <si>
    <t>Total sample; Weight: Weight; base n = from 0 to 141; total n = 1755; 1755 missing; effective sample size = 158 (112%)</t>
  </si>
  <si>
    <t>Somerset</t>
  </si>
  <si>
    <t>Bristol</t>
  </si>
  <si>
    <t>Bath</t>
  </si>
  <si>
    <t>Gloucestershire (inc. Cotswolds, Forest of Dean)</t>
  </si>
  <si>
    <t>Wiltshire</t>
  </si>
  <si>
    <t>Dorset</t>
  </si>
  <si>
    <t>Devon</t>
  </si>
  <si>
    <t>Cornwall &amp; Isles of Scilly</t>
  </si>
  <si>
    <t>Total sample; Weight: Weight; base n = from 0 to 220; total n = 1755; 1755 missing; effective sample size = 216 (98%)</t>
  </si>
  <si>
    <t>South Yorkshire</t>
  </si>
  <si>
    <t>West Yorkshire (e.g. Leeds, Bradford)</t>
  </si>
  <si>
    <t>The North York Moors</t>
  </si>
  <si>
    <t>York</t>
  </si>
  <si>
    <t>East Riding of Yorkshire</t>
  </si>
  <si>
    <t>Total sample; Weight: Weight; base n = from 0 to 143; total n = 1755; 1755 missing; effective sample size = 126 (88%)</t>
  </si>
  <si>
    <t>The Isle of Anglesey</t>
  </si>
  <si>
    <t>Llandudno &amp; Colwyn Bay</t>
  </si>
  <si>
    <t>North East Wales</t>
  </si>
  <si>
    <t>Eryri (Snowdonia)</t>
  </si>
  <si>
    <t>Mid Wales and Bannau Brycheiniog (Brecon Beacons)</t>
  </si>
  <si>
    <t>Cardigan Bay/Ceredigion</t>
  </si>
  <si>
    <t>Pembrokeshire</t>
  </si>
  <si>
    <t>Carmarthenshire</t>
  </si>
  <si>
    <t>Swansea Bay</t>
  </si>
  <si>
    <t>South Wales Valleys</t>
  </si>
  <si>
    <t>Cardiff</t>
  </si>
  <si>
    <t>Glamorgan Heritage Coast</t>
  </si>
  <si>
    <t>Wye Valley and Vale of Usk</t>
  </si>
  <si>
    <t>Total sample; Weight: Weight; base n = from 0 to 148; total n = 1755; 1755 missing; effective sample size = 140 (95%)</t>
  </si>
  <si>
    <t>Edinburgh area</t>
  </si>
  <si>
    <t>Glasgow area</t>
  </si>
  <si>
    <t>Highlands</t>
  </si>
  <si>
    <t>Scottish Isles</t>
  </si>
  <si>
    <t>West Coast</t>
  </si>
  <si>
    <t>East Coast</t>
  </si>
  <si>
    <t>Central Scotland</t>
  </si>
  <si>
    <t>South of Scotland</t>
  </si>
  <si>
    <t>Total sample; Weight: Weight; base n = from 0 to 194; total n = 1755; 1755 missing; effective sample size = 150 (77%)</t>
  </si>
  <si>
    <t>A short break (1-3 nights)</t>
  </si>
  <si>
    <t>A holiday (4+ nights)</t>
  </si>
  <si>
    <t>Don't know/not sure yet</t>
  </si>
  <si>
    <t>Total sample; Weight: Weight; base n = from 0 to 1412; total n = 1755; 1755 missing; effective sample size = 1044 (74%)</t>
  </si>
  <si>
    <t>Car - own/friend's/family's/company car</t>
  </si>
  <si>
    <t>Train</t>
  </si>
  <si>
    <t>Plane</t>
  </si>
  <si>
    <t>Car - hired/rented/taxi</t>
  </si>
  <si>
    <t>Public bus/coach</t>
  </si>
  <si>
    <t>Private coach/bus</t>
  </si>
  <si>
    <t>Boat/ship/ferry</t>
  </si>
  <si>
    <t>Motor home/Campervan</t>
  </si>
  <si>
    <t>Walked/on foot/bicycle</t>
  </si>
  <si>
    <t>Motorbike</t>
  </si>
  <si>
    <t>Other (please specify)</t>
  </si>
  <si>
    <t>Don't know</t>
  </si>
  <si>
    <t>Total sample; Weight: Weight; base n = from 0 to 1412; total n = 1755; 1755 missing; effective sample size = 1128 (80%)</t>
  </si>
  <si>
    <t>Your partner</t>
  </si>
  <si>
    <t>Your children</t>
  </si>
  <si>
    <t>Your grandchildren</t>
  </si>
  <si>
    <t>Your parents or your partner’s parents</t>
  </si>
  <si>
    <t>Other members of your family</t>
  </si>
  <si>
    <t>Friend/s</t>
  </si>
  <si>
    <t>Colleagues</t>
  </si>
  <si>
    <t>Members of an organised group</t>
  </si>
  <si>
    <t>Pets</t>
  </si>
  <si>
    <t>I intend to travel on my own</t>
  </si>
  <si>
    <t>Total sample; Weight: Weight; base n = from 0 to 1412; total n = 1755; 1755 missing; effective sample size = 1084 (77%)</t>
  </si>
  <si>
    <t>Total sample; Weight: Weight; base n = from 0 to 1412; total n = 1755; 1755 missing; effective sample size = 1013 (72%)</t>
  </si>
  <si>
    <t>Large City (such as London, Birmingham, Glasgow, Manchester, Cardiff etc)</t>
  </si>
  <si>
    <t>Smaller City or Town</t>
  </si>
  <si>
    <t>Total sample; Weight: Weight; base n = from 0 to 534; total n = 1755; 1755 missing; effective sample size = 375 (70%)</t>
  </si>
  <si>
    <t>Hotel / Motel / Inn</t>
  </si>
  <si>
    <t>Serviced apartment</t>
  </si>
  <si>
    <t>Guest house / Bed and breakfast</t>
  </si>
  <si>
    <t>Staying in a rented house/ cottage/ flat/apartment or similar</t>
  </si>
  <si>
    <t>Touring caravan</t>
  </si>
  <si>
    <t>Campervan / Motorhome</t>
  </si>
  <si>
    <t>Static caravan - owned by you</t>
  </si>
  <si>
    <t>Static caravan - not owned by you</t>
  </si>
  <si>
    <t>Tent</t>
  </si>
  <si>
    <t>Glamping / Alternative accommodation (e.g. Yurt, Tipi, Tree House, Ecopod etc.)</t>
  </si>
  <si>
    <t>Your second home / Timeshare</t>
  </si>
  <si>
    <t>Friends or relatives’ home</t>
  </si>
  <si>
    <t>In someone else’s home on a commercial basis – rental of room only (e.g. AirBnB)</t>
  </si>
  <si>
    <t>Hostel</t>
  </si>
  <si>
    <t>Other (specify)</t>
  </si>
  <si>
    <t>Total sample; Weight: Weight; base n = from 0 to 1412; total n = 1755; 1755 missing; effective sample size = 1132 (80%)</t>
  </si>
  <si>
    <t>Family time or time with my partner</t>
  </si>
  <si>
    <t>To get away from it all and have a rest</t>
  </si>
  <si>
    <t>To experience excitement or fun</t>
  </si>
  <si>
    <t>To spend time with friends</t>
  </si>
  <si>
    <t>To celebrate a special occasion, such as birthday or anniversary</t>
  </si>
  <si>
    <t>To travel somewhere new</t>
  </si>
  <si>
    <t>To connect with nature / be outdoors</t>
  </si>
  <si>
    <t>For adventure or a challenge</t>
  </si>
  <si>
    <t>To go somewhere luxurious where I could feel pampered</t>
  </si>
  <si>
    <t>To go somewhere where there is great food</t>
  </si>
  <si>
    <t>To learn something new</t>
  </si>
  <si>
    <t>Because of a particular interest (e.g. sport, music, festival, etc.)</t>
  </si>
  <si>
    <t>For an active holiday, with exercise or sport</t>
  </si>
  <si>
    <t>For a technology detox</t>
  </si>
  <si>
    <t>Can’t remember/Don’t know</t>
  </si>
  <si>
    <t>Total sample; Weight: Weight; base n = from 0 to 1412; total n = 1755; 1755 missing; effective sample size = 1126 (80%)</t>
  </si>
  <si>
    <t>Trying local food and drink</t>
  </si>
  <si>
    <t>Walking, Hiking or Rambling</t>
  </si>
  <si>
    <t>Visit heritage sites (e.g. castles, historic houses etc.)</t>
  </si>
  <si>
    <t>Visit cultural attractions (e.g. museums, galleries etc.)</t>
  </si>
  <si>
    <t>Explore scenic areas by car</t>
  </si>
  <si>
    <t>Visit family attractions</t>
  </si>
  <si>
    <t>Nature and wildlife experiences (e.g. bird watching)</t>
  </si>
  <si>
    <t>Learn about local history and culture</t>
  </si>
  <si>
    <t>Adventure activities</t>
  </si>
  <si>
    <t>Experience the nightlife (e.g. pubs, bars and nightclubs etc.)</t>
  </si>
  <si>
    <t>Health or wellbeing experiences (e.g. spa, massage etc.)</t>
  </si>
  <si>
    <t>Speciality shopping (e.g. for something that you do not buy regularly)</t>
  </si>
  <si>
    <t>Visit locations featured in TV, film or literature</t>
  </si>
  <si>
    <t>Visit a theme park</t>
  </si>
  <si>
    <t>Water sports (e.g. swimming, surfing, windsurfing etc.)</t>
  </si>
  <si>
    <t>Visiting a working farm</t>
  </si>
  <si>
    <t>Cycling or mountain biking</t>
  </si>
  <si>
    <t>Creative or artistic pursuits (e.g. photography, drawing etc.)</t>
  </si>
  <si>
    <t>Conservation or volunteering activities</t>
  </si>
  <si>
    <t>Golf</t>
  </si>
  <si>
    <t>Other (Please write in)</t>
  </si>
  <si>
    <t>None of these</t>
  </si>
  <si>
    <t>Total sample; Weight: Weight; base n = from 0 to 1412; total n = 1755; 1755 missing; effective sample size = 1085 (77%)</t>
  </si>
  <si>
    <t>NET: Costs and finances</t>
  </si>
  <si>
    <t>UK weather</t>
  </si>
  <si>
    <t>Rising cost of living</t>
  </si>
  <si>
    <t>Rising costs of holidays/leisure</t>
  </si>
  <si>
    <t>Personal finances</t>
  </si>
  <si>
    <t>The cost of fuel</t>
  </si>
  <si>
    <t>My general health</t>
  </si>
  <si>
    <t>Limited available annual leave</t>
  </si>
  <si>
    <t>I wouldn’t take a UK short break or holiday in the next six months regardless of the circumstances</t>
  </si>
  <si>
    <t>Prioritising overseas travel after missing out during the pandemic</t>
  </si>
  <si>
    <t>Difficulty getting money back if a trip is cancelled</t>
  </si>
  <si>
    <t>Staff shortages across the tourism sector</t>
  </si>
  <si>
    <t>None/ No barriers</t>
  </si>
  <si>
    <t>Total sample; Weight: Weight; base n = from 1411 to 1750; total n = 1755; 344 missing; effective sample size = 1316 (75%)</t>
  </si>
  <si>
    <t>Accommodation</t>
  </si>
  <si>
    <t>Fuel</t>
  </si>
  <si>
    <t>Drinking/eating out</t>
  </si>
  <si>
    <t>Visitor attractions</t>
  </si>
  <si>
    <t>Activities</t>
  </si>
  <si>
    <t>Public transport</t>
  </si>
  <si>
    <t>Other costs (specify)</t>
  </si>
  <si>
    <t>Total sample; Weight: Weight; base n = from 1411 to 1750; total n = 1755; 344 missing; effective sample size = 1232 (70%)</t>
  </si>
  <si>
    <t>Don't know/not sure</t>
  </si>
  <si>
    <t>Total sample; Weight: Weight; base n = 1750; total n = 1755; 5 missing; effective sample size = 1188 (68%)</t>
  </si>
  <si>
    <t>spend less on eating out</t>
  </si>
  <si>
    <t>choose cheaper accommodation</t>
  </si>
  <si>
    <t>look for more ‘free things’ to do</t>
  </si>
  <si>
    <t>take a holiday in the UK instead of overseas</t>
  </si>
  <si>
    <t>do fewer activities</t>
  </si>
  <si>
    <t>take fewer UK short breaks/holidays</t>
  </si>
  <si>
    <t>visit fewer visitor attractions</t>
  </si>
  <si>
    <t>choose self-catering accommodation</t>
  </si>
  <si>
    <t>cut back on buying gifts/shopping at the destination</t>
  </si>
  <si>
    <t>take shorter UK short breaks/holidays</t>
  </si>
  <si>
    <t>travel less at the destination</t>
  </si>
  <si>
    <t>stay with friends or relatives</t>
  </si>
  <si>
    <t>not go on UK short breaks/holidays</t>
  </si>
  <si>
    <t>travel when it’s cheaper (i.e. outside of busier time periods)</t>
  </si>
  <si>
    <t>take day trips instead of UK short breaks/holidays</t>
  </si>
  <si>
    <t>take UK short breaks/holidays closer to home</t>
  </si>
  <si>
    <t>NET: Reduce</t>
  </si>
  <si>
    <t>Total sample; Weight: Weight; base n = from 1411 to 1750; total n = 1755; 344 missing; effective sample size = 1268 (72%)</t>
  </si>
  <si>
    <t>spend less on eating out on day trips</t>
  </si>
  <si>
    <t>take fewer day trips</t>
  </si>
  <si>
    <t>look for more ‘free things’ to do on day trips</t>
  </si>
  <si>
    <t>take day trips closer to home</t>
  </si>
  <si>
    <t>do fewer activities on day trips</t>
  </si>
  <si>
    <t>visit fewer visitor attractions on day trips</t>
  </si>
  <si>
    <t>cut back on buying gifts/shopping on day trips</t>
  </si>
  <si>
    <t>not go on day trips</t>
  </si>
  <si>
    <t>Total sample; Weight: Weight; base n = from 1411 to 1750; total n = 1755; 344 missing; effective sample size = 1194 (68%)</t>
  </si>
  <si>
    <t>Total sample; Weight: Weight; base n = 1750; total n = 1755; 5 missing; effective sample size = 1210 (69%)</t>
  </si>
  <si>
    <t>Total sample; Weight: Weight; base n = from 1411 to 1750; total n = 1755; 344 missing; effective sample size = 1220 (70%)</t>
  </si>
  <si>
    <t>I couldn’t afford it</t>
  </si>
  <si>
    <t>I went abroad instead</t>
  </si>
  <si>
    <t>I’m cutting back on spending</t>
  </si>
  <si>
    <t>I didn’t have time/ no annual leave</t>
  </si>
  <si>
    <t>No specific reason</t>
  </si>
  <si>
    <t>Unable to travel due to a health condition / ill health</t>
  </si>
  <si>
    <t>I don’t tend to travel much / not interested</t>
  </si>
  <si>
    <t>I didn’t have anyone to go with</t>
  </si>
  <si>
    <t>I couldn’t decide where to go</t>
  </si>
  <si>
    <t>I couldn’t find anywhere available to stay when I wanted to go</t>
  </si>
  <si>
    <t>Lack of transport / places to stay and visit that suited my accessibility needs</t>
  </si>
  <si>
    <t>Lack of accessibility information about places to stay and visit</t>
  </si>
  <si>
    <t>I am concerned about catching covid</t>
  </si>
  <si>
    <t>Other (write in)</t>
  </si>
  <si>
    <t>Total sample; Weight: Weight; base n = from 324 to 543; total n = 1755; 1431 missing; effective sample size = 427 (79%)</t>
  </si>
  <si>
    <t>September 2025</t>
  </si>
  <si>
    <t>October 2025</t>
  </si>
  <si>
    <t>November 2025</t>
  </si>
  <si>
    <t>December 2025</t>
  </si>
  <si>
    <t>January 2026</t>
  </si>
  <si>
    <t>February 2026</t>
  </si>
  <si>
    <t>March 2026</t>
  </si>
  <si>
    <t>April 2026</t>
  </si>
  <si>
    <t>May 2026</t>
  </si>
  <si>
    <t>June 2026</t>
  </si>
  <si>
    <t>July 2026</t>
  </si>
  <si>
    <t>August 2026</t>
  </si>
  <si>
    <t>Total sample; Weight: Weight; base n = 1207; total n = 1755; 548 missing; effective sample size = 821 (68%)</t>
  </si>
  <si>
    <t>Total sample; Weight: Weight; base n = from 1087 to 1207; total n = 1755; 668 missing; effective sample size = 864 (72%)</t>
  </si>
  <si>
    <t>%
n</t>
  </si>
  <si>
    <t>Row n</t>
  </si>
  <si>
    <t>September 2026</t>
  </si>
  <si>
    <t>Total sample; Weight: Weight; base n = from 1 to 114; total n = 1755; 1754 missing; effective sample size = 99 (87%)</t>
  </si>
  <si>
    <t>Yorkshire &amp; the Humber (e.g. Humber, Leeds, York, Yorkshire Dales)</t>
  </si>
  <si>
    <t>Don’t know</t>
  </si>
  <si>
    <t>Total sample; Weight: Weight; base n = from 1087 to 1207; total n = 1755; 668 missing; effective sample size = 966 (80%)</t>
  </si>
  <si>
    <t>Total sample; Weight: Weight; base n = from 103 to 112; total n = 1755; 1652 missing; effective sample size = 93 (83%)</t>
  </si>
  <si>
    <t>Total sample; Weight: Weight; base n = from 78 to 82; total n = 1755; 1677 missing; effective sample size = 64 (78%)</t>
  </si>
  <si>
    <t>Total sample; Weight: Weight; base n = from 88 to 95; total n = 1755; 1667 missing; effective sample size = 76 (80%)</t>
  </si>
  <si>
    <t>Northumberland</t>
  </si>
  <si>
    <t>Durham</t>
  </si>
  <si>
    <t>Tees Valley</t>
  </si>
  <si>
    <t>Tyne and Wear (Inc. Newcastle)</t>
  </si>
  <si>
    <t>Cleveland</t>
  </si>
  <si>
    <t>Total sample; Weight: Weight; base n = from 63 to 66; total n = 1755; 1692 missing; effective sample size = 54 (83%)</t>
  </si>
  <si>
    <t>Total sample; Weight: Weight; base n = from 145 to 158; total n = 1755; 1610 missing; effective sample size = 126 (79%)</t>
  </si>
  <si>
    <t>Total sample; Weight: Weight; base n = from 124 to 131; total n = 1755; 1631 missing; effective sample size = 108 (82%)</t>
  </si>
  <si>
    <t>Total sample; Weight: Weight; base n = from 141 to 165; total n = 1755; 1614 missing; effective sample size = 137 (83%)</t>
  </si>
  <si>
    <t>Total sample; Weight: Weight; base n = from 93 to 101; total n = 1755; 1662 missing; effective sample size = 86 (86%)</t>
  </si>
  <si>
    <t>Total sample; Weight: Weight; base n = from 110 to 123; total n = 1755; 1645 missing; effective sample size = 96 (78%)</t>
  </si>
  <si>
    <t>Total sample; Weight: Weight; base n = from 104 to 119; total n = 1755; 1651 missing; effective sample size = 84 (70%)</t>
  </si>
  <si>
    <t>Total sample; Weight: Weight; base n = from 1411 to 1750; total n = 1755; 344 missing; effective sample size = 1237 (71%)</t>
  </si>
  <si>
    <t>Total sample; Weight: Weight; base n = from 1411 to 1750; total n = 1755; 344 missing; effective sample size = 1222 (70%)</t>
  </si>
  <si>
    <t>Total sample; Weight: Weight; base n = 809; total n = 1755; 946 missing; effective sample size = 554 (68%)</t>
  </si>
  <si>
    <t>Total sample; Weight: Weight; base n = from 713 to 809; total n = 1755; 1042 missing; effective sample size = 623 (77%)</t>
  </si>
  <si>
    <t>Total sample; Weight: Weight; base n = from 1411 to 1750; total n = 1755; 344 missing; effective sample size = 1344 (77%)</t>
  </si>
  <si>
    <t>Meeting</t>
  </si>
  <si>
    <t>Meeting (6 or more people)</t>
  </si>
  <si>
    <t>Team building</t>
  </si>
  <si>
    <t>Conference/convention/congress</t>
  </si>
  <si>
    <t>Exhibition/Event/Trade fair</t>
  </si>
  <si>
    <t>Training/on a course</t>
  </si>
  <si>
    <t>Other reason</t>
  </si>
  <si>
    <t>Total sample; Weight: Weight; base n = from 338 to 356; total n = 1755; 1417 missing; effective sample size = 262 (74%)</t>
  </si>
  <si>
    <t xml:space="preserve">Although I’ve been hit hard and perhaps should cut back, I’d rather carry on spending today and let tomorrow look after </t>
  </si>
  <si>
    <t>I’ve been hit hard – I’ve got no option but to really cut back on my spending</t>
  </si>
  <si>
    <t>I’m cautious - so far things are OK but I feel I have to be very careful</t>
  </si>
  <si>
    <t>I’m alright – the cost of living crisis has not really affected me and I’m pretty confident that it won’t</t>
  </si>
  <si>
    <t>I’m one of the lucky ones – I’m actually better off than before the crisis</t>
  </si>
  <si>
    <t>More</t>
  </si>
  <si>
    <t>Less</t>
  </si>
  <si>
    <t>About the same</t>
  </si>
  <si>
    <t>Prefer not to say</t>
  </si>
  <si>
    <t>Total sample; Weight: Weight; base n = 0; total n = 1755; 1755 missing</t>
  </si>
  <si>
    <t>I have a mobility impairment (wheelchair user)</t>
  </si>
  <si>
    <t>I have a mobility impairment (non-wheelchair user)</t>
  </si>
  <si>
    <t>I am blind</t>
  </si>
  <si>
    <t>I am partially sighted</t>
  </si>
  <si>
    <t>I am deaf</t>
  </si>
  <si>
    <t>I have partial hearing loss</t>
  </si>
  <si>
    <t>I have learning difficulties</t>
  </si>
  <si>
    <t>I have a long-term illness (e.g. HIV, arthritis, cancer, diabetes)</t>
  </si>
  <si>
    <t>No - I have none of these</t>
  </si>
  <si>
    <t>Total sample; Weight: Weight; base n = from 1346 to 1662; total n = 1755; 409 missing; effective sample size = 1326 (80%)</t>
  </si>
  <si>
    <t>Life stages: Pre Nesters (16-34 &amp; No child)</t>
  </si>
  <si>
    <t>October-December 2026 England Intenders</t>
  </si>
  <si>
    <t>January-March 2027 England Intenders</t>
  </si>
  <si>
    <t>September 2026 or later England Intenders</t>
  </si>
  <si>
    <t>16-24</t>
  </si>
  <si>
    <t>Prefer not to answer</t>
  </si>
  <si>
    <t>Under 16</t>
  </si>
  <si>
    <t>Filter: Exclusive England intenders; Weight: Weight; base n = 984; total n = 987; 3 missing; effective sample size = 693 (70%); 44% filtered out</t>
  </si>
  <si>
    <t>Filter: Exclusive England intenders; Weight: Weight; base n = 984; total n = 987; 3 missing; effective sample size = 664 (67%); 44% filtered out</t>
  </si>
  <si>
    <t>Filter: Exclusive England intenders; Weight: Weight; base n = 951; total n = 987; 36 missing; effective sample size = 713 (75%); 44% filtered out</t>
  </si>
  <si>
    <t>At home - prior school years</t>
  </si>
  <si>
    <t>At home – home schooling</t>
  </si>
  <si>
    <t>Attending nursery / pre-school</t>
  </si>
  <si>
    <t>Attending primary school</t>
  </si>
  <si>
    <t>Attending secondary school</t>
  </si>
  <si>
    <t>Filter: Exclusive England intenders; Weight: Weight; base n = 409; total n = 987; 578 missing; effective sample size = 307 (75%); 44% filtered out</t>
  </si>
  <si>
    <t>Filter: Exclusive England intenders; Weight: Weight; base n = 984; total n = 987; 3 missing; effective sample size = 738 (75%); 44% filtered out</t>
  </si>
  <si>
    <t>Filter: Exclusive England intenders; Weight: Weight; base n = 984; total n = 987; 3 missing; effective sample size = 700 (71%); 44% filtered out</t>
  </si>
  <si>
    <t>Filter: Exclusive England intenders; Weight: Weight; base n = 984; total n = 987; 3 missing; effective sample size = 717 (73%); 44% filtered out</t>
  </si>
  <si>
    <t>Filter: Exclusive England intenders; Weight: Weight; base n = 984; total n = 987; 3 missing; effective sample size = 737 (75%); 44% filtered out</t>
  </si>
  <si>
    <t>Filter: Exclusive England intenders; Weight: Weight; base n = 984; total n = 987; 3 missing; effective sample size = 698 (71%); 44% filtered out</t>
  </si>
  <si>
    <t>Filter: Exclusive England intenders; Weight: Weight; base n = 984; total n = 987; 3 missing; effective sample size = 703 (71%); 44% filtered out</t>
  </si>
  <si>
    <t>Filter: Exclusive England intenders; Weight: Weight; base n = 984; total n = 987; 3 missing; effective sample size = 713 (73%); 44% filtered out</t>
  </si>
  <si>
    <t>Filter: Exclusive England intenders; Weight: Weight; base n = 984; total n = 987; 3 missing; effective sample size = 708 (72%); 44% filtered out</t>
  </si>
  <si>
    <t>Filter: Exclusive England intenders; Weight: Weight; base n = 984; total n = 987; 3 missing; effective sample size = 723 (73%); 44% filtered out</t>
  </si>
  <si>
    <t>Filter: Exclusive England intenders; Weight: Weight; base n = 984; total n = 987; 3 missing; effective sample size = 736 (75%); 44% filtered out</t>
  </si>
  <si>
    <t>Filter: Exclusive England intenders; Weight: Weight; base n = 984; total n = 987; 3 missing; effective sample size = 713 (72%); 44% filtered out</t>
  </si>
  <si>
    <t>Filter: Exclusive England intenders; Weight: Weight; base n = 984; total n = 987; 3 missing; effective sample size = 718 (73%); 44% filtered out</t>
  </si>
  <si>
    <t>Filter: Exclusive England intenders; Weight: Weight; base n = 984; total n = 987; 3 missing; effective sample size = 744 (76%); 44% filtered out</t>
  </si>
  <si>
    <t>Filter: Exclusive England intenders; Weight: Weight; base n = 984; total n = 987; 3 missing; effective sample size = 755 (77%); 44% filtered out</t>
  </si>
  <si>
    <t>Filter: Exclusive England intenders; Weight: Weight; base n = 724; total n = 987; 263 missing; effective sample size = 569 (79%); 44% filtered out</t>
  </si>
  <si>
    <t>Filter: Exclusive England intenders; Weight: Weight; base n = 780; total n = 987; 207 missing; effective sample size = 563 (72%); 44% filtered out</t>
  </si>
  <si>
    <t>Filter: Exclusive England intenders; Weight: Weight; base n = 780; total n = 987; 207 missing; effective sample size = 548 (70%); 44% filtered out</t>
  </si>
  <si>
    <t>Filter: Exclusive England intenders; Weight: Weight; base n = 984; total n = 987; 3 missing; effective sample size = 702 (71%); 44% filtered out</t>
  </si>
  <si>
    <t>Filter: Exclusive England intenders; Weight: Weight; base n = 411; total n = 987; 576 missing; effective sample size = 312 (76%); 44% filtered out</t>
  </si>
  <si>
    <t>Filter: Exclusive England intenders; Weight: Weight; base n = 273; total n = 987; 714 missing; effective sample size = 202 (74%); 44% filtered out</t>
  </si>
  <si>
    <t>Filter: Exclusive England intenders; Weight: Weight; base n = 129; total n = 987; 858 missing; effective sample size = 118 (91%); 44% filtered out</t>
  </si>
  <si>
    <t>Filter: Exclusive England intenders; Weight: Weight; base n = 215; total n = 987; 772 missing; effective sample size = 166 (77%); 44% filtered out</t>
  </si>
  <si>
    <t>Filter: Exclusive England intenders; Weight: Weight; base n = 123; total n = 987; 864 missing; effective sample size = 110 (89%); 44% filtered out</t>
  </si>
  <si>
    <t>Filter: Exclusive England intenders; Weight: Weight; base n = 255; total n = 987; 732 missing; effective sample size = 213 (84%); 44% filtered out</t>
  </si>
  <si>
    <t>Filter: Exclusive England intenders; Weight: Weight; base n = 93; total n = 987; 894 missing; effective sample size = 72 (78%); 44% filtered out</t>
  </si>
  <si>
    <t>Filter: Exclusive England intenders; Weight: Weight; base n = 120; total n = 987; 867 missing; effective sample size = 110 (91%); 44% filtered out</t>
  </si>
  <si>
    <t>Filter: Exclusive England intenders; Weight: Weight; base n = 137; total n = 987; 850 missing; effective sample size = 113 (82%); 44% filtered out</t>
  </si>
  <si>
    <t>Filter: Exclusive England intenders; Weight: Weight; base n = 177; total n = 987; 810 missing; effective sample size = 158 (89%); 44% filtered out</t>
  </si>
  <si>
    <t>Filter: Exclusive England intenders; Weight: Weight; base n = 155; total n = 987; 832 missing; effective sample size = 129 (84%); 44% filtered out</t>
  </si>
  <si>
    <t>Filter: Exclusive England intenders; Weight: Weight; base n = 159; total n = 987; 828 missing; effective sample size = 120 (76%); 44% filtered out</t>
  </si>
  <si>
    <t>Filter: Exclusive England intenders; Weight: Weight; base n = 137; total n = 987; 850 missing; effective sample size = 105 (77%); 44% filtered out</t>
  </si>
  <si>
    <t>Filter: Exclusive England intenders; Weight: Weight; base n = 162; total n = 987; 825 missing; effective sample size = 132 (82%); 44% filtered out</t>
  </si>
  <si>
    <t>Filter: Exclusive England intenders; Weight: Weight; base n = 148; total n = 987; 839 missing; effective sample size = 116 (79%); 44% filtered out</t>
  </si>
  <si>
    <t>Filter: Exclusive England intenders; Weight: Weight; base n = 114; total n = 987; 873 missing; effective sample size = 90 (79%); 44% filtered out</t>
  </si>
  <si>
    <t>Filter: Exclusive England intenders; Weight: Weight; base n = 77; total n = 987; 910 missing; effective sample size = 61 (80%); 44% filtered out</t>
  </si>
  <si>
    <t>Filter: Exclusive England intenders; Weight: Weight; base n = 66; total n = 987; 921 missing; effective sample size = 55 (83%); 44% filtered out</t>
  </si>
  <si>
    <t>Filter: Exclusive England intenders; Weight: Weight; base n = 213; total n = 987; 774 missing; effective sample size = 171 (80%); 44% filtered out</t>
  </si>
  <si>
    <t>Filter: Exclusive England intenders; Weight: Weight; base n = 127; total n = 987; 860 missing; effective sample size = 114 (90%); 44% filtered out</t>
  </si>
  <si>
    <t>Filter: Exclusive England intenders; Weight: Weight; base n = 199; total n = 987; 788 missing; effective sample size = 172 (86%); 44% filtered out</t>
  </si>
  <si>
    <t>Filter: Exclusive England intenders; Weight: Weight; base n = 128; total n = 987; 859 missing; effective sample size = 100 (78%); 44% filtered out</t>
  </si>
  <si>
    <t>Filter: Exclusive England intenders; Weight: Weight; base n = 984; total n = 987; 3 missing; effective sample size = 730 (74%); 44% filtered out</t>
  </si>
  <si>
    <t>Filter: Exclusive England intenders; Weight: Weight; base n = 410; total n = 987; 577 missing; effective sample size = 289 (71%); 44% filtered out</t>
  </si>
  <si>
    <t>Filter: Exclusive England intenders; Weight: Weight; base n = 984; total n = 987; 3 missing; effective sample size = 774 (79%); 44% filtered out</t>
  </si>
  <si>
    <t>Filter: Exclusive England intenders; Weight: Weight; base n = 984; total n = 987; 3 missing; effective sample size = 784 (80%); 44% filtered out</t>
  </si>
  <si>
    <t>Filter: Exclusive England intenders; Weight: Weight; base n = 984; total n = 987; 3 missing; effective sample size = 735 (75%); 44% filtered out</t>
  </si>
  <si>
    <t>Filter: Exclusive England intenders; Weight: Weight; base n = 984; total n = 987; 3 missing; effective sample size = 696 (71%); 44% filtered out</t>
  </si>
  <si>
    <t>Filter: Exclusive England intenders; Weight: Weight; base n = 984; total n = 987; 3 missing; effective sample size = 701 (71%); 44% filtered out</t>
  </si>
  <si>
    <t>I never really intended to go</t>
  </si>
  <si>
    <t>Filter: Exclusive England intenders; Weight: Weight; base n = 0; total n = 987; 987 missing; 44% filtered out</t>
  </si>
  <si>
    <t>Filter: Exclusive England intenders; Weight: Weight; base n = 777; total n = 987; 210 missing; effective sample size = 568 (73%); 44% filtered out</t>
  </si>
  <si>
    <t>Filter: Exclusive England intenders; Weight: Weight; base n = from 0 to 76; total n = 987; 987 missing; effective sample size = 55 (72%); 44% filtered out</t>
  </si>
  <si>
    <t>Filter: Exclusive England intenders; Weight: Weight; base n = 777; total n = 987; 210 missing; effective sample size = 620 (80%); 44% filtered out</t>
  </si>
  <si>
    <t>Filter: Exclusive England intenders; Weight: Weight; base n = 80; total n = 987; 907 missing; effective sample size = 61 (76%); 44% filtered out</t>
  </si>
  <si>
    <t>Filter: Exclusive England intenders; Weight: Weight; base n = 63; total n = 987; 924 missing; effective sample size = 52 (83%); 44% filtered out</t>
  </si>
  <si>
    <t>Filter: Exclusive England intenders; Weight: Weight; base n = 69; total n = 987; 918 missing; effective sample size = 56 (82%); 44% filtered out</t>
  </si>
  <si>
    <t>Filter: Exclusive England intenders; Weight: Weight; base n = 47; total n = 987; 940 missing; effective sample size = 37 (79%); 44% filtered out</t>
  </si>
  <si>
    <t>Filter: Exclusive England intenders; Weight: Weight; base n = 108; total n = 987; 879 missing; effective sample size = 81 (75%); 44% filtered out</t>
  </si>
  <si>
    <t>Filter: Exclusive England intenders; Weight: Weight; base n = 103; total n = 987; 884 missing; effective sample size = 80 (78%); 44% filtered out</t>
  </si>
  <si>
    <t>Filter: Exclusive England intenders; Weight: Weight; base n = 111; total n = 987; 876 missing; effective sample size = 81 (73%); 44% filtered out</t>
  </si>
  <si>
    <t>Filter: Exclusive England intenders; Weight: Weight; base n = 74; total n = 987; 913 missing; effective sample size = 53 (71%); 44% filtered out</t>
  </si>
  <si>
    <t>Filter: Exclusive England intenders; Weight: Weight; base n = 54; total n = 987; 933 missing; effective sample size = 35 (65%); 44% filtered out</t>
  </si>
  <si>
    <t>Filter: Exclusive England intenders; Weight: Weight; base n = 46; total n = 987; 941 missing; effective sample size = 32 (70%); 44% filtered out</t>
  </si>
  <si>
    <t>Filter: Exclusive England intenders; Weight: Weight; base n = 984; total n = 987; 3 missing; effective sample size = 709 (72%); 44% filtered out</t>
  </si>
  <si>
    <t>Filter: Exclusive England intenders; Weight: Weight; base n = 517; total n = 987; 470 missing; effective sample size = 399 (77%); 44% filtered out</t>
  </si>
  <si>
    <t>Filter: Exclusive England intenders; Weight: Weight; base n = 984; total n = 987; 3 missing; effective sample size = 749 (76%); 44% filtered out</t>
  </si>
  <si>
    <t>Filter: Exclusive England intenders; Weight: Weight; base n = 262; total n = 987; 725 missing; effective sample size = 200 (76%); 44% filtered out</t>
  </si>
  <si>
    <t>Filter: Exclusive England intenders; Weight: Weight; base n = 984; total n = 987; 3 missing; effective sample size = 711 (72%); 44% filtered out</t>
  </si>
  <si>
    <t>Filter: Exclusive England intenders; Weight: Weight; base n = 951; total n = 987; 36 missing; effective sample size = 797 (84%); 44% filtered out</t>
  </si>
  <si>
    <t>Not selected</t>
  </si>
  <si>
    <t>Selected</t>
  </si>
  <si>
    <t>September 2027</t>
  </si>
  <si>
    <t>Total sample; Weight: Weight; base n = 1412; total n = 1755; 343 missing; effective sample size = 1065 (75%)</t>
  </si>
  <si>
    <t>Total sample; Weight: Weight; base n = 1192; total n = 1755; 563 missing; effective sample size = 875 (73%)</t>
  </si>
  <si>
    <t>Total sample; Weight: Weight; base n = 1412; total n = 1755; 343 missing; effective sample size = 1069 (76%)</t>
  </si>
  <si>
    <t>NET: Last three months</t>
  </si>
  <si>
    <t>None of These Classifications Apply</t>
  </si>
  <si>
    <t>Total sample; Weight: Weight; base n = 1749; total n = 1755; 6 missing; effective sample size = 1264 (72%)</t>
  </si>
  <si>
    <t>Total sample; Weight: Weight; base n = 1750; total n = 1755; 5 missing; effective sample size = 1213 (69%)</t>
  </si>
  <si>
    <t>Total sample; Weight: Weight; base n = 1750; total n = 1755; 5 missing; effective sample size = 1148 (66%)</t>
  </si>
  <si>
    <t>Total sample; Weight: Weight; base n = 1750; total n = 1755; 5 missing; effective sample size = 1151 (66%)</t>
  </si>
  <si>
    <t>Total sample; Weight: Weight; base n = 1750; total n = 1755; 5 missing; effective sample size = 1231 (70%)</t>
  </si>
  <si>
    <t>Total sample; Weight: Weight; base n = 1750; total n = 1755; 5 missing; effective sample size = 1113 (64%)</t>
  </si>
  <si>
    <t>Total sample; Weight: Weight; base n = 1750; total n = 1755; 5 missing; effective sample size = 1207 (69%)</t>
  </si>
  <si>
    <t>Total sample; Weight: Weight; base n = 1750; total n = 1755; 5 missing; effective sample size = 1302 (74%)</t>
  </si>
  <si>
    <t>Total sample; Weight: Weight; base n = 1750; total n = 1755; 5 missing; effective sample size = 1268 (72%)</t>
  </si>
  <si>
    <t>Total sample; Weight: Weight; base n = 1750; total n = 1755; 5 missing; effective sample size = 1171 (67%)</t>
  </si>
  <si>
    <t>Total sample; Weight: Weight; base n = 1750; total n = 1755; 5 missing; effective sample size = 1187 (68%)</t>
  </si>
  <si>
    <t>Total sample; Weight: Weight; base n = 1750; total n = 1755; 5 missing; effective sample size = 1757 (100%)</t>
  </si>
  <si>
    <t>Total sample; Weight: Weight; base n = 1207; total n = 1755; 548 missing; effective sample size = 919 (76%)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7" x14ac:knownFonts="1">
    <font>
      <sz val="11"/>
      <color theme="1"/>
      <name val="Calibri"/>
      <family val="2"/>
      <scheme val="minor"/>
    </font>
    <font>
      <sz val="14"/>
      <color theme="1"/>
      <name val="Calibri"/>
      <family val="2"/>
      <scheme val="minor"/>
    </font>
    <font>
      <b/>
      <sz val="11"/>
      <color theme="1"/>
      <name val="Calibri"/>
      <family val="2"/>
      <scheme val="minor"/>
    </font>
    <font>
      <u/>
      <sz val="11"/>
      <color theme="10"/>
      <name val="Calibri"/>
      <family val="2"/>
      <scheme val="minor"/>
    </font>
    <font>
      <u/>
      <sz val="9"/>
      <color theme="10"/>
      <name val="Calibri"/>
      <family val="2"/>
      <scheme val="minor"/>
    </font>
    <font>
      <sz val="11"/>
      <color rgb="FF0000FF"/>
      <name val="Calibri"/>
      <family val="2"/>
      <scheme val="minor"/>
    </font>
    <font>
      <sz val="11"/>
      <color rgb="FFFF0000"/>
      <name val="Calibri"/>
      <family val="2"/>
      <scheme val="minor"/>
    </font>
  </fonts>
  <fills count="2">
    <fill>
      <patternFill patternType="none"/>
    </fill>
    <fill>
      <patternFill patternType="gray125"/>
    </fill>
  </fills>
  <borders count="1">
    <border>
      <left/>
      <right/>
      <top/>
      <bottom/>
      <diagonal/>
    </border>
  </borders>
  <cellStyleXfs count="1">
    <xf numFmtId="0" fontId="0" fillId="0" borderId="0"/>
  </cellStyleXfs>
  <cellXfs count="17">
    <xf numFmtId="0" fontId="0" fillId="0" borderId="0" xfId="0" quotePrefix="1"/>
    <xf numFmtId="0" fontId="2" fillId="0" borderId="0" xfId="0" quotePrefix="1" applyFont="1"/>
    <xf numFmtId="0" fontId="3" fillId="0" borderId="0" xfId="0" quotePrefix="1" applyFont="1"/>
    <xf numFmtId="0" fontId="4" fillId="0" borderId="0" xfId="0" quotePrefix="1" applyFont="1"/>
    <xf numFmtId="0" fontId="0" fillId="0" borderId="0" xfId="0" quotePrefix="1" applyAlignment="1">
      <alignment wrapText="1"/>
    </xf>
    <xf numFmtId="164" fontId="5" fillId="0" borderId="0" xfId="0" applyNumberFormat="1" applyFont="1"/>
    <xf numFmtId="1" fontId="0" fillId="0" borderId="0" xfId="0" applyNumberFormat="1"/>
    <xf numFmtId="164" fontId="0" fillId="0" borderId="0" xfId="0" applyNumberFormat="1"/>
    <xf numFmtId="164" fontId="6" fillId="0" borderId="0" xfId="0" applyNumberFormat="1" applyFont="1"/>
    <xf numFmtId="9" fontId="0" fillId="0" borderId="0" xfId="0" applyNumberFormat="1"/>
    <xf numFmtId="9" fontId="5" fillId="0" borderId="0" xfId="0" applyNumberFormat="1" applyFont="1"/>
    <xf numFmtId="9" fontId="6" fillId="0" borderId="0" xfId="0" applyNumberFormat="1" applyFont="1"/>
    <xf numFmtId="0" fontId="1" fillId="0" borderId="0" xfId="0" quotePrefix="1" applyFont="1"/>
    <xf numFmtId="0" fontId="0" fillId="0" borderId="0" xfId="0" quotePrefix="1"/>
    <xf numFmtId="0" fontId="0" fillId="0" borderId="0" xfId="0" quotePrefix="1" applyAlignment="1">
      <alignment vertical="center" wrapText="1"/>
    </xf>
    <xf numFmtId="0" fontId="0" fillId="0" borderId="0" xfId="0" quotePrefix="1" applyAlignment="1">
      <alignment wrapText="1"/>
    </xf>
    <xf numFmtId="1" fontId="0" fillId="0" borderId="0" xfId="0" applyNumberForma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201"/>
  <sheetViews>
    <sheetView tabSelected="1" workbookViewId="0">
      <selection activeCell="A202" sqref="A202:XFD215"/>
    </sheetView>
  </sheetViews>
  <sheetFormatPr defaultRowHeight="14.5" x14ac:dyDescent="0.35"/>
  <cols>
    <col min="1" max="1" width="28.81640625" bestFit="1" customWidth="1"/>
    <col min="2" max="3" width="80" bestFit="1" customWidth="1"/>
  </cols>
  <sheetData>
    <row r="1" spans="1:3" ht="18.5" x14ac:dyDescent="0.45">
      <c r="A1" s="12" t="s">
        <v>0</v>
      </c>
      <c r="B1" s="13"/>
      <c r="C1" s="13"/>
    </row>
    <row r="2" spans="1:3" x14ac:dyDescent="0.35">
      <c r="A2" s="1" t="s">
        <v>1</v>
      </c>
      <c r="B2" s="1" t="s">
        <v>2</v>
      </c>
      <c r="C2" s="1" t="s">
        <v>3</v>
      </c>
    </row>
    <row r="3" spans="1:3" x14ac:dyDescent="0.35">
      <c r="B3" s="1" t="s">
        <v>4</v>
      </c>
      <c r="C3" t="s">
        <v>5</v>
      </c>
    </row>
    <row r="4" spans="1:3" x14ac:dyDescent="0.35">
      <c r="A4" s="14" t="s">
        <v>4</v>
      </c>
      <c r="B4" s="2" t="s">
        <v>6</v>
      </c>
      <c r="C4" t="s">
        <v>7</v>
      </c>
    </row>
    <row r="5" spans="1:3" x14ac:dyDescent="0.35">
      <c r="A5" s="14" t="s">
        <v>4</v>
      </c>
      <c r="B5" s="2" t="s">
        <v>6</v>
      </c>
      <c r="C5" t="s">
        <v>8</v>
      </c>
    </row>
    <row r="6" spans="1:3" x14ac:dyDescent="0.35">
      <c r="A6" s="14" t="s">
        <v>4</v>
      </c>
      <c r="B6" s="2" t="s">
        <v>9</v>
      </c>
      <c r="C6" t="s">
        <v>10</v>
      </c>
    </row>
    <row r="7" spans="1:3" x14ac:dyDescent="0.35">
      <c r="A7" s="14" t="s">
        <v>4</v>
      </c>
      <c r="B7" s="2" t="s">
        <v>11</v>
      </c>
      <c r="C7" t="s">
        <v>12</v>
      </c>
    </row>
    <row r="8" spans="1:3" x14ac:dyDescent="0.35">
      <c r="A8" s="14" t="s">
        <v>4</v>
      </c>
      <c r="B8" s="2" t="s">
        <v>13</v>
      </c>
      <c r="C8" t="s">
        <v>14</v>
      </c>
    </row>
    <row r="9" spans="1:3" x14ac:dyDescent="0.35">
      <c r="A9" s="14" t="s">
        <v>4</v>
      </c>
      <c r="B9" s="2" t="s">
        <v>13</v>
      </c>
      <c r="C9" t="s">
        <v>15</v>
      </c>
    </row>
    <row r="10" spans="1:3" x14ac:dyDescent="0.35">
      <c r="A10" s="14" t="s">
        <v>4</v>
      </c>
      <c r="B10" s="2" t="s">
        <v>16</v>
      </c>
      <c r="C10" t="s">
        <v>17</v>
      </c>
    </row>
    <row r="11" spans="1:3" x14ac:dyDescent="0.35">
      <c r="A11" s="14" t="s">
        <v>4</v>
      </c>
      <c r="B11" s="2" t="s">
        <v>18</v>
      </c>
      <c r="C11" t="s">
        <v>19</v>
      </c>
    </row>
    <row r="12" spans="1:3" x14ac:dyDescent="0.35">
      <c r="A12" s="14" t="s">
        <v>4</v>
      </c>
      <c r="B12" s="2" t="s">
        <v>20</v>
      </c>
      <c r="C12" t="s">
        <v>21</v>
      </c>
    </row>
    <row r="13" spans="1:3" x14ac:dyDescent="0.35">
      <c r="A13" s="14" t="s">
        <v>4</v>
      </c>
      <c r="B13" s="2" t="s">
        <v>22</v>
      </c>
      <c r="C13" t="s">
        <v>23</v>
      </c>
    </row>
    <row r="14" spans="1:3" x14ac:dyDescent="0.35">
      <c r="A14" s="14" t="s">
        <v>4</v>
      </c>
      <c r="B14" s="2" t="s">
        <v>24</v>
      </c>
      <c r="C14" t="s">
        <v>25</v>
      </c>
    </row>
    <row r="15" spans="1:3" x14ac:dyDescent="0.35">
      <c r="A15" s="14" t="s">
        <v>4</v>
      </c>
      <c r="B15" s="2" t="s">
        <v>26</v>
      </c>
      <c r="C15" t="s">
        <v>27</v>
      </c>
    </row>
    <row r="16" spans="1:3" x14ac:dyDescent="0.35">
      <c r="A16" s="14" t="s">
        <v>4</v>
      </c>
      <c r="B16" s="2" t="s">
        <v>28</v>
      </c>
      <c r="C16" t="s">
        <v>29</v>
      </c>
    </row>
    <row r="17" spans="1:3" x14ac:dyDescent="0.35">
      <c r="A17" s="14" t="s">
        <v>4</v>
      </c>
      <c r="B17" s="2" t="s">
        <v>28</v>
      </c>
      <c r="C17" t="s">
        <v>30</v>
      </c>
    </row>
    <row r="18" spans="1:3" x14ac:dyDescent="0.35">
      <c r="A18" s="14" t="s">
        <v>4</v>
      </c>
      <c r="B18" s="2" t="s">
        <v>31</v>
      </c>
      <c r="C18" t="s">
        <v>32</v>
      </c>
    </row>
    <row r="19" spans="1:3" x14ac:dyDescent="0.35">
      <c r="A19" s="14" t="s">
        <v>4</v>
      </c>
      <c r="B19" s="2" t="s">
        <v>33</v>
      </c>
      <c r="C19" t="s">
        <v>34</v>
      </c>
    </row>
    <row r="20" spans="1:3" x14ac:dyDescent="0.35">
      <c r="A20" s="14" t="s">
        <v>4</v>
      </c>
      <c r="B20" s="2" t="s">
        <v>35</v>
      </c>
      <c r="C20" t="s">
        <v>36</v>
      </c>
    </row>
    <row r="21" spans="1:3" x14ac:dyDescent="0.35">
      <c r="A21" s="14" t="s">
        <v>4</v>
      </c>
      <c r="B21" s="2" t="s">
        <v>37</v>
      </c>
      <c r="C21" t="s">
        <v>38</v>
      </c>
    </row>
    <row r="22" spans="1:3" x14ac:dyDescent="0.35">
      <c r="A22" s="14" t="s">
        <v>4</v>
      </c>
      <c r="B22" s="2" t="s">
        <v>39</v>
      </c>
      <c r="C22" t="s">
        <v>40</v>
      </c>
    </row>
    <row r="23" spans="1:3" x14ac:dyDescent="0.35">
      <c r="A23" s="14" t="s">
        <v>4</v>
      </c>
      <c r="B23" s="2" t="s">
        <v>41</v>
      </c>
      <c r="C23" t="s">
        <v>42</v>
      </c>
    </row>
    <row r="24" spans="1:3" x14ac:dyDescent="0.35">
      <c r="A24" s="14" t="s">
        <v>4</v>
      </c>
      <c r="B24" s="2" t="s">
        <v>43</v>
      </c>
      <c r="C24" t="s">
        <v>44</v>
      </c>
    </row>
    <row r="25" spans="1:3" x14ac:dyDescent="0.35">
      <c r="A25" s="14" t="s">
        <v>4</v>
      </c>
      <c r="B25" s="2" t="s">
        <v>43</v>
      </c>
      <c r="C25" t="s">
        <v>45</v>
      </c>
    </row>
    <row r="26" spans="1:3" x14ac:dyDescent="0.35">
      <c r="A26" s="14" t="s">
        <v>4</v>
      </c>
      <c r="B26" s="2" t="s">
        <v>46</v>
      </c>
      <c r="C26" t="s">
        <v>47</v>
      </c>
    </row>
    <row r="27" spans="1:3" x14ac:dyDescent="0.35">
      <c r="A27" s="14" t="s">
        <v>4</v>
      </c>
      <c r="B27" s="2" t="s">
        <v>48</v>
      </c>
      <c r="C27" t="s">
        <v>49</v>
      </c>
    </row>
    <row r="28" spans="1:3" x14ac:dyDescent="0.35">
      <c r="A28" s="14" t="s">
        <v>4</v>
      </c>
      <c r="B28" s="2" t="s">
        <v>50</v>
      </c>
      <c r="C28" t="s">
        <v>51</v>
      </c>
    </row>
    <row r="29" spans="1:3" x14ac:dyDescent="0.35">
      <c r="A29" s="14" t="s">
        <v>4</v>
      </c>
      <c r="B29" s="2" t="s">
        <v>52</v>
      </c>
      <c r="C29" t="s">
        <v>53</v>
      </c>
    </row>
    <row r="30" spans="1:3" x14ac:dyDescent="0.35">
      <c r="A30" s="14" t="s">
        <v>4</v>
      </c>
      <c r="B30" s="2" t="s">
        <v>54</v>
      </c>
      <c r="C30" t="s">
        <v>15</v>
      </c>
    </row>
    <row r="31" spans="1:3" x14ac:dyDescent="0.35">
      <c r="A31" s="14" t="s">
        <v>4</v>
      </c>
      <c r="B31" s="2" t="s">
        <v>55</v>
      </c>
      <c r="C31" t="s">
        <v>56</v>
      </c>
    </row>
    <row r="32" spans="1:3" x14ac:dyDescent="0.35">
      <c r="A32" s="14" t="s">
        <v>4</v>
      </c>
      <c r="B32" s="2" t="s">
        <v>57</v>
      </c>
      <c r="C32" t="s">
        <v>58</v>
      </c>
    </row>
    <row r="33" spans="1:3" x14ac:dyDescent="0.35">
      <c r="A33" s="14" t="s">
        <v>4</v>
      </c>
      <c r="B33" s="2" t="s">
        <v>59</v>
      </c>
      <c r="C33" t="s">
        <v>60</v>
      </c>
    </row>
    <row r="34" spans="1:3" x14ac:dyDescent="0.35">
      <c r="A34" s="14" t="s">
        <v>4</v>
      </c>
      <c r="B34" s="2" t="s">
        <v>61</v>
      </c>
      <c r="C34" t="s">
        <v>62</v>
      </c>
    </row>
    <row r="35" spans="1:3" x14ac:dyDescent="0.35">
      <c r="A35" s="14" t="s">
        <v>4</v>
      </c>
      <c r="B35" s="2" t="s">
        <v>63</v>
      </c>
      <c r="C35" t="s">
        <v>64</v>
      </c>
    </row>
    <row r="36" spans="1:3" x14ac:dyDescent="0.35">
      <c r="A36" s="14" t="s">
        <v>4</v>
      </c>
      <c r="B36" s="2" t="s">
        <v>65</v>
      </c>
      <c r="C36" t="s">
        <v>66</v>
      </c>
    </row>
    <row r="37" spans="1:3" x14ac:dyDescent="0.35">
      <c r="A37" s="14" t="s">
        <v>4</v>
      </c>
      <c r="B37" s="2" t="s">
        <v>67</v>
      </c>
      <c r="C37" t="s">
        <v>68</v>
      </c>
    </row>
    <row r="38" spans="1:3" x14ac:dyDescent="0.35">
      <c r="A38" s="14" t="s">
        <v>4</v>
      </c>
      <c r="B38" s="2" t="s">
        <v>69</v>
      </c>
      <c r="C38" t="s">
        <v>70</v>
      </c>
    </row>
    <row r="39" spans="1:3" x14ac:dyDescent="0.35">
      <c r="A39" s="14" t="s">
        <v>4</v>
      </c>
      <c r="B39" s="2" t="s">
        <v>71</v>
      </c>
      <c r="C39" t="s">
        <v>72</v>
      </c>
    </row>
    <row r="40" spans="1:3" x14ac:dyDescent="0.35">
      <c r="A40" s="14" t="s">
        <v>4</v>
      </c>
      <c r="B40" s="2" t="s">
        <v>73</v>
      </c>
      <c r="C40" t="s">
        <v>74</v>
      </c>
    </row>
    <row r="41" spans="1:3" x14ac:dyDescent="0.35">
      <c r="A41" s="14" t="s">
        <v>4</v>
      </c>
      <c r="B41" s="2" t="s">
        <v>75</v>
      </c>
      <c r="C41" t="s">
        <v>76</v>
      </c>
    </row>
    <row r="42" spans="1:3" x14ac:dyDescent="0.35">
      <c r="A42" s="14" t="s">
        <v>4</v>
      </c>
      <c r="B42" s="2" t="s">
        <v>77</v>
      </c>
      <c r="C42" t="s">
        <v>78</v>
      </c>
    </row>
    <row r="43" spans="1:3" x14ac:dyDescent="0.35">
      <c r="A43" s="14" t="s">
        <v>4</v>
      </c>
      <c r="B43" s="2" t="s">
        <v>79</v>
      </c>
      <c r="C43" t="s">
        <v>80</v>
      </c>
    </row>
    <row r="44" spans="1:3" x14ac:dyDescent="0.35">
      <c r="A44" s="14" t="s">
        <v>4</v>
      </c>
      <c r="B44" s="2" t="s">
        <v>81</v>
      </c>
      <c r="C44" t="s">
        <v>82</v>
      </c>
    </row>
    <row r="45" spans="1:3" x14ac:dyDescent="0.35">
      <c r="A45" s="14" t="s">
        <v>4</v>
      </c>
      <c r="B45" s="2" t="s">
        <v>83</v>
      </c>
      <c r="C45" t="s">
        <v>84</v>
      </c>
    </row>
    <row r="46" spans="1:3" x14ac:dyDescent="0.35">
      <c r="A46" s="14" t="s">
        <v>4</v>
      </c>
      <c r="B46" s="2" t="s">
        <v>85</v>
      </c>
      <c r="C46" t="s">
        <v>86</v>
      </c>
    </row>
    <row r="47" spans="1:3" x14ac:dyDescent="0.35">
      <c r="A47" s="14" t="s">
        <v>4</v>
      </c>
      <c r="B47" s="2" t="s">
        <v>87</v>
      </c>
      <c r="C47" t="s">
        <v>88</v>
      </c>
    </row>
    <row r="48" spans="1:3" x14ac:dyDescent="0.35">
      <c r="A48" s="14" t="s">
        <v>4</v>
      </c>
      <c r="B48" s="2" t="s">
        <v>89</v>
      </c>
      <c r="C48" t="s">
        <v>90</v>
      </c>
    </row>
    <row r="49" spans="1:3" x14ac:dyDescent="0.35">
      <c r="A49" s="14" t="s">
        <v>4</v>
      </c>
      <c r="B49" s="2" t="s">
        <v>91</v>
      </c>
      <c r="C49" t="s">
        <v>92</v>
      </c>
    </row>
    <row r="50" spans="1:3" x14ac:dyDescent="0.35">
      <c r="A50" s="14" t="s">
        <v>4</v>
      </c>
      <c r="B50" s="2" t="s">
        <v>93</v>
      </c>
      <c r="C50" t="s">
        <v>94</v>
      </c>
    </row>
    <row r="51" spans="1:3" x14ac:dyDescent="0.35">
      <c r="A51" s="14" t="s">
        <v>4</v>
      </c>
      <c r="B51" s="2" t="s">
        <v>95</v>
      </c>
      <c r="C51" t="s">
        <v>96</v>
      </c>
    </row>
    <row r="52" spans="1:3" x14ac:dyDescent="0.35">
      <c r="A52" s="14" t="s">
        <v>4</v>
      </c>
      <c r="B52" s="2" t="s">
        <v>97</v>
      </c>
      <c r="C52" t="s">
        <v>98</v>
      </c>
    </row>
    <row r="53" spans="1:3" x14ac:dyDescent="0.35">
      <c r="A53" s="14" t="s">
        <v>4</v>
      </c>
      <c r="B53" s="2" t="s">
        <v>99</v>
      </c>
      <c r="C53" t="s">
        <v>100</v>
      </c>
    </row>
    <row r="54" spans="1:3" x14ac:dyDescent="0.35">
      <c r="A54" s="14" t="s">
        <v>4</v>
      </c>
      <c r="B54" s="2" t="s">
        <v>101</v>
      </c>
      <c r="C54" t="s">
        <v>102</v>
      </c>
    </row>
    <row r="55" spans="1:3" x14ac:dyDescent="0.35">
      <c r="A55" s="14" t="s">
        <v>4</v>
      </c>
      <c r="B55" s="2" t="s">
        <v>103</v>
      </c>
      <c r="C55" t="s">
        <v>104</v>
      </c>
    </row>
    <row r="56" spans="1:3" x14ac:dyDescent="0.35">
      <c r="A56" s="14" t="s">
        <v>4</v>
      </c>
      <c r="B56" s="2" t="s">
        <v>105</v>
      </c>
      <c r="C56" t="s">
        <v>106</v>
      </c>
    </row>
    <row r="57" spans="1:3" x14ac:dyDescent="0.35">
      <c r="A57" s="14" t="s">
        <v>4</v>
      </c>
      <c r="B57" s="2" t="s">
        <v>107</v>
      </c>
      <c r="C57" t="s">
        <v>108</v>
      </c>
    </row>
    <row r="58" spans="1:3" x14ac:dyDescent="0.35">
      <c r="A58" s="14" t="s">
        <v>4</v>
      </c>
      <c r="B58" s="2" t="s">
        <v>109</v>
      </c>
      <c r="C58" t="s">
        <v>110</v>
      </c>
    </row>
    <row r="59" spans="1:3" x14ac:dyDescent="0.35">
      <c r="A59" s="14" t="s">
        <v>4</v>
      </c>
      <c r="B59" s="2" t="s">
        <v>111</v>
      </c>
      <c r="C59" t="s">
        <v>112</v>
      </c>
    </row>
    <row r="60" spans="1:3" x14ac:dyDescent="0.35">
      <c r="A60" s="14" t="s">
        <v>4</v>
      </c>
      <c r="B60" s="2" t="s">
        <v>113</v>
      </c>
      <c r="C60" t="s">
        <v>114</v>
      </c>
    </row>
    <row r="61" spans="1:3" x14ac:dyDescent="0.35">
      <c r="A61" s="14" t="s">
        <v>4</v>
      </c>
      <c r="B61" s="2" t="s">
        <v>115</v>
      </c>
      <c r="C61" t="s">
        <v>116</v>
      </c>
    </row>
    <row r="62" spans="1:3" x14ac:dyDescent="0.35">
      <c r="A62" s="14" t="s">
        <v>4</v>
      </c>
      <c r="B62" s="2" t="s">
        <v>117</v>
      </c>
      <c r="C62" t="s">
        <v>118</v>
      </c>
    </row>
    <row r="63" spans="1:3" x14ac:dyDescent="0.35">
      <c r="A63" s="14" t="s">
        <v>4</v>
      </c>
      <c r="B63" s="2" t="s">
        <v>119</v>
      </c>
      <c r="C63" t="s">
        <v>120</v>
      </c>
    </row>
    <row r="64" spans="1:3" x14ac:dyDescent="0.35">
      <c r="A64" s="14" t="s">
        <v>4</v>
      </c>
      <c r="B64" s="2" t="s">
        <v>121</v>
      </c>
      <c r="C64" t="s">
        <v>122</v>
      </c>
    </row>
    <row r="65" spans="1:3" x14ac:dyDescent="0.35">
      <c r="A65" s="14" t="s">
        <v>4</v>
      </c>
      <c r="B65" s="2" t="s">
        <v>123</v>
      </c>
      <c r="C65" t="s">
        <v>124</v>
      </c>
    </row>
    <row r="66" spans="1:3" x14ac:dyDescent="0.35">
      <c r="A66" s="14" t="s">
        <v>4</v>
      </c>
      <c r="B66" s="2" t="s">
        <v>125</v>
      </c>
      <c r="C66" t="s">
        <v>126</v>
      </c>
    </row>
    <row r="67" spans="1:3" x14ac:dyDescent="0.35">
      <c r="A67" s="14" t="s">
        <v>4</v>
      </c>
      <c r="B67" s="2" t="s">
        <v>127</v>
      </c>
      <c r="C67" t="s">
        <v>128</v>
      </c>
    </row>
    <row r="68" spans="1:3" x14ac:dyDescent="0.35">
      <c r="A68" s="14" t="s">
        <v>4</v>
      </c>
      <c r="B68" s="2" t="s">
        <v>129</v>
      </c>
      <c r="C68" t="s">
        <v>25</v>
      </c>
    </row>
    <row r="69" spans="1:3" x14ac:dyDescent="0.35">
      <c r="A69" s="14" t="s">
        <v>4</v>
      </c>
      <c r="B69" s="2" t="s">
        <v>130</v>
      </c>
      <c r="C69" t="s">
        <v>131</v>
      </c>
    </row>
    <row r="70" spans="1:3" x14ac:dyDescent="0.35">
      <c r="A70" s="14" t="s">
        <v>4</v>
      </c>
      <c r="B70" s="2" t="s">
        <v>132</v>
      </c>
      <c r="C70" t="s">
        <v>133</v>
      </c>
    </row>
    <row r="71" spans="1:3" x14ac:dyDescent="0.35">
      <c r="A71" s="14" t="s">
        <v>4</v>
      </c>
      <c r="B71" s="2" t="s">
        <v>132</v>
      </c>
      <c r="C71" t="s">
        <v>134</v>
      </c>
    </row>
    <row r="72" spans="1:3" x14ac:dyDescent="0.35">
      <c r="A72" s="14" t="s">
        <v>4</v>
      </c>
      <c r="B72" s="2" t="s">
        <v>135</v>
      </c>
      <c r="C72" t="s">
        <v>136</v>
      </c>
    </row>
    <row r="73" spans="1:3" x14ac:dyDescent="0.35">
      <c r="A73" s="14" t="s">
        <v>4</v>
      </c>
      <c r="B73" s="2" t="s">
        <v>137</v>
      </c>
      <c r="C73" t="s">
        <v>138</v>
      </c>
    </row>
    <row r="74" spans="1:3" x14ac:dyDescent="0.35">
      <c r="A74" s="14" t="s">
        <v>4</v>
      </c>
      <c r="B74" s="2" t="s">
        <v>139</v>
      </c>
      <c r="C74" t="s">
        <v>140</v>
      </c>
    </row>
    <row r="75" spans="1:3" x14ac:dyDescent="0.35">
      <c r="A75" s="14" t="s">
        <v>4</v>
      </c>
      <c r="B75" s="2" t="s">
        <v>141</v>
      </c>
      <c r="C75" t="s">
        <v>142</v>
      </c>
    </row>
    <row r="76" spans="1:3" x14ac:dyDescent="0.35">
      <c r="A76" s="14" t="s">
        <v>4</v>
      </c>
      <c r="B76" s="2" t="s">
        <v>143</v>
      </c>
      <c r="C76" t="s">
        <v>144</v>
      </c>
    </row>
    <row r="77" spans="1:3" x14ac:dyDescent="0.35">
      <c r="A77" s="14" t="s">
        <v>4</v>
      </c>
      <c r="B77" s="2" t="s">
        <v>145</v>
      </c>
      <c r="C77" t="s">
        <v>146</v>
      </c>
    </row>
    <row r="78" spans="1:3" x14ac:dyDescent="0.35">
      <c r="A78" s="14" t="s">
        <v>4</v>
      </c>
      <c r="B78" s="2" t="s">
        <v>147</v>
      </c>
      <c r="C78" t="s">
        <v>148</v>
      </c>
    </row>
    <row r="79" spans="1:3" x14ac:dyDescent="0.35">
      <c r="A79" s="14" t="s">
        <v>4</v>
      </c>
      <c r="B79" s="2" t="s">
        <v>149</v>
      </c>
      <c r="C79" t="s">
        <v>150</v>
      </c>
    </row>
    <row r="80" spans="1:3" x14ac:dyDescent="0.35">
      <c r="A80" s="14" t="s">
        <v>4</v>
      </c>
      <c r="B80" s="2" t="s">
        <v>151</v>
      </c>
      <c r="C80" t="s">
        <v>152</v>
      </c>
    </row>
    <row r="81" spans="1:3" x14ac:dyDescent="0.35">
      <c r="A81" s="14" t="s">
        <v>4</v>
      </c>
      <c r="B81" s="2" t="s">
        <v>153</v>
      </c>
      <c r="C81" t="s">
        <v>154</v>
      </c>
    </row>
    <row r="82" spans="1:3" x14ac:dyDescent="0.35">
      <c r="A82" s="14" t="s">
        <v>4</v>
      </c>
      <c r="B82" s="2" t="s">
        <v>155</v>
      </c>
      <c r="C82" t="s">
        <v>156</v>
      </c>
    </row>
    <row r="83" spans="1:3" x14ac:dyDescent="0.35">
      <c r="A83" s="14" t="s">
        <v>4</v>
      </c>
      <c r="B83" s="2" t="s">
        <v>157</v>
      </c>
      <c r="C83" t="s">
        <v>158</v>
      </c>
    </row>
    <row r="84" spans="1:3" x14ac:dyDescent="0.35">
      <c r="A84" s="14" t="s">
        <v>4</v>
      </c>
      <c r="B84" s="2" t="s">
        <v>159</v>
      </c>
      <c r="C84" t="s">
        <v>160</v>
      </c>
    </row>
    <row r="85" spans="1:3" x14ac:dyDescent="0.35">
      <c r="A85" s="14" t="s">
        <v>4</v>
      </c>
      <c r="B85" s="2" t="s">
        <v>161</v>
      </c>
      <c r="C85" t="s">
        <v>162</v>
      </c>
    </row>
    <row r="86" spans="1:3" x14ac:dyDescent="0.35">
      <c r="A86" s="14" t="s">
        <v>4</v>
      </c>
      <c r="B86" s="2" t="s">
        <v>163</v>
      </c>
      <c r="C86" t="s">
        <v>164</v>
      </c>
    </row>
    <row r="87" spans="1:3" x14ac:dyDescent="0.35">
      <c r="A87" s="14" t="s">
        <v>4</v>
      </c>
      <c r="B87" s="2" t="s">
        <v>165</v>
      </c>
      <c r="C87" t="s">
        <v>166</v>
      </c>
    </row>
    <row r="88" spans="1:3" x14ac:dyDescent="0.35">
      <c r="A88" s="14" t="s">
        <v>4</v>
      </c>
      <c r="B88" s="2" t="s">
        <v>167</v>
      </c>
      <c r="C88" t="s">
        <v>168</v>
      </c>
    </row>
    <row r="89" spans="1:3" x14ac:dyDescent="0.35">
      <c r="A89" s="14" t="s">
        <v>4</v>
      </c>
      <c r="B89" s="2" t="s">
        <v>169</v>
      </c>
      <c r="C89" t="s">
        <v>170</v>
      </c>
    </row>
    <row r="90" spans="1:3" x14ac:dyDescent="0.35">
      <c r="A90" s="14" t="s">
        <v>4</v>
      </c>
      <c r="B90" s="2" t="s">
        <v>171</v>
      </c>
      <c r="C90" t="s">
        <v>172</v>
      </c>
    </row>
    <row r="91" spans="1:3" x14ac:dyDescent="0.35">
      <c r="A91" s="14" t="s">
        <v>4</v>
      </c>
      <c r="B91" s="2" t="s">
        <v>173</v>
      </c>
      <c r="C91" t="s">
        <v>174</v>
      </c>
    </row>
    <row r="92" spans="1:3" x14ac:dyDescent="0.35">
      <c r="A92" s="14" t="s">
        <v>4</v>
      </c>
      <c r="B92" s="2" t="s">
        <v>175</v>
      </c>
      <c r="C92" t="s">
        <v>176</v>
      </c>
    </row>
    <row r="93" spans="1:3" x14ac:dyDescent="0.35">
      <c r="A93" s="14" t="s">
        <v>4</v>
      </c>
      <c r="B93" s="2" t="s">
        <v>177</v>
      </c>
      <c r="C93" t="s">
        <v>45</v>
      </c>
    </row>
    <row r="94" spans="1:3" x14ac:dyDescent="0.35">
      <c r="A94" s="14" t="s">
        <v>4</v>
      </c>
      <c r="B94" s="2" t="s">
        <v>178</v>
      </c>
      <c r="C94" t="s">
        <v>179</v>
      </c>
    </row>
    <row r="95" spans="1:3" x14ac:dyDescent="0.35">
      <c r="A95" s="14" t="s">
        <v>4</v>
      </c>
      <c r="B95" s="2" t="s">
        <v>180</v>
      </c>
      <c r="C95" t="s">
        <v>181</v>
      </c>
    </row>
    <row r="96" spans="1:3" x14ac:dyDescent="0.35">
      <c r="B96" s="1" t="s">
        <v>182</v>
      </c>
      <c r="C96" t="s">
        <v>5</v>
      </c>
    </row>
    <row r="97" spans="1:3" x14ac:dyDescent="0.35">
      <c r="A97" s="14" t="s">
        <v>182</v>
      </c>
      <c r="B97" s="2" t="s">
        <v>183</v>
      </c>
      <c r="C97" t="s">
        <v>184</v>
      </c>
    </row>
    <row r="98" spans="1:3" x14ac:dyDescent="0.35">
      <c r="A98" s="14" t="s">
        <v>182</v>
      </c>
      <c r="B98" s="2" t="s">
        <v>185</v>
      </c>
      <c r="C98" t="s">
        <v>186</v>
      </c>
    </row>
    <row r="99" spans="1:3" x14ac:dyDescent="0.35">
      <c r="A99" s="14" t="s">
        <v>182</v>
      </c>
      <c r="B99" s="2" t="s">
        <v>9</v>
      </c>
      <c r="C99" t="s">
        <v>187</v>
      </c>
    </row>
    <row r="100" spans="1:3" x14ac:dyDescent="0.35">
      <c r="A100" s="14" t="s">
        <v>182</v>
      </c>
      <c r="B100" s="2" t="s">
        <v>188</v>
      </c>
      <c r="C100" t="s">
        <v>189</v>
      </c>
    </row>
    <row r="101" spans="1:3" x14ac:dyDescent="0.35">
      <c r="A101" s="14" t="s">
        <v>182</v>
      </c>
      <c r="B101" s="2" t="s">
        <v>190</v>
      </c>
      <c r="C101" t="s">
        <v>191</v>
      </c>
    </row>
    <row r="102" spans="1:3" x14ac:dyDescent="0.35">
      <c r="A102" s="14" t="s">
        <v>182</v>
      </c>
      <c r="B102" s="2" t="s">
        <v>192</v>
      </c>
      <c r="C102" t="s">
        <v>193</v>
      </c>
    </row>
    <row r="103" spans="1:3" x14ac:dyDescent="0.35">
      <c r="A103" s="14" t="s">
        <v>182</v>
      </c>
      <c r="B103" s="2" t="s">
        <v>194</v>
      </c>
      <c r="C103" t="s">
        <v>195</v>
      </c>
    </row>
    <row r="104" spans="1:3" x14ac:dyDescent="0.35">
      <c r="A104" s="14" t="s">
        <v>182</v>
      </c>
      <c r="B104" s="2" t="s">
        <v>196</v>
      </c>
      <c r="C104" t="s">
        <v>197</v>
      </c>
    </row>
    <row r="105" spans="1:3" x14ac:dyDescent="0.35">
      <c r="A105" s="14" t="s">
        <v>182</v>
      </c>
      <c r="B105" s="2" t="s">
        <v>198</v>
      </c>
      <c r="C105" t="s">
        <v>199</v>
      </c>
    </row>
    <row r="106" spans="1:3" x14ac:dyDescent="0.35">
      <c r="A106" s="14" t="s">
        <v>182</v>
      </c>
      <c r="B106" s="2" t="s">
        <v>200</v>
      </c>
      <c r="C106" t="s">
        <v>201</v>
      </c>
    </row>
    <row r="107" spans="1:3" x14ac:dyDescent="0.35">
      <c r="A107" s="14" t="s">
        <v>182</v>
      </c>
      <c r="B107" s="2" t="s">
        <v>24</v>
      </c>
      <c r="C107" t="s">
        <v>202</v>
      </c>
    </row>
    <row r="108" spans="1:3" x14ac:dyDescent="0.35">
      <c r="A108" s="14" t="s">
        <v>182</v>
      </c>
      <c r="B108" s="2" t="s">
        <v>24</v>
      </c>
      <c r="C108" t="s">
        <v>203</v>
      </c>
    </row>
    <row r="109" spans="1:3" x14ac:dyDescent="0.35">
      <c r="A109" s="14" t="s">
        <v>182</v>
      </c>
      <c r="B109" s="2" t="s">
        <v>28</v>
      </c>
      <c r="C109" t="s">
        <v>204</v>
      </c>
    </row>
    <row r="110" spans="1:3" x14ac:dyDescent="0.35">
      <c r="A110" s="14" t="s">
        <v>182</v>
      </c>
      <c r="B110" s="2" t="s">
        <v>31</v>
      </c>
      <c r="C110" t="s">
        <v>204</v>
      </c>
    </row>
    <row r="111" spans="1:3" x14ac:dyDescent="0.35">
      <c r="A111" s="14" t="s">
        <v>182</v>
      </c>
      <c r="B111" s="2" t="s">
        <v>33</v>
      </c>
      <c r="C111" t="s">
        <v>205</v>
      </c>
    </row>
    <row r="112" spans="1:3" x14ac:dyDescent="0.35">
      <c r="A112" s="14" t="s">
        <v>182</v>
      </c>
      <c r="B112" s="2" t="s">
        <v>206</v>
      </c>
      <c r="C112" t="s">
        <v>207</v>
      </c>
    </row>
    <row r="113" spans="1:3" x14ac:dyDescent="0.35">
      <c r="A113" s="14" t="s">
        <v>182</v>
      </c>
      <c r="B113" s="2" t="s">
        <v>37</v>
      </c>
      <c r="C113" t="s">
        <v>208</v>
      </c>
    </row>
    <row r="114" spans="1:3" x14ac:dyDescent="0.35">
      <c r="A114" s="14" t="s">
        <v>182</v>
      </c>
      <c r="B114" s="2" t="s">
        <v>41</v>
      </c>
      <c r="C114" t="s">
        <v>209</v>
      </c>
    </row>
    <row r="115" spans="1:3" x14ac:dyDescent="0.35">
      <c r="A115" s="14" t="s">
        <v>182</v>
      </c>
      <c r="B115" s="2" t="s">
        <v>210</v>
      </c>
      <c r="C115" t="s">
        <v>211</v>
      </c>
    </row>
    <row r="116" spans="1:3" x14ac:dyDescent="0.35">
      <c r="A116" s="14" t="s">
        <v>182</v>
      </c>
      <c r="B116" s="2" t="s">
        <v>46</v>
      </c>
      <c r="C116" t="s">
        <v>212</v>
      </c>
    </row>
    <row r="117" spans="1:3" x14ac:dyDescent="0.35">
      <c r="A117" s="14" t="s">
        <v>182</v>
      </c>
      <c r="B117" s="2" t="s">
        <v>48</v>
      </c>
      <c r="C117" t="s">
        <v>212</v>
      </c>
    </row>
    <row r="118" spans="1:3" x14ac:dyDescent="0.35">
      <c r="A118" s="14" t="s">
        <v>182</v>
      </c>
      <c r="B118" s="2" t="s">
        <v>213</v>
      </c>
      <c r="C118" t="s">
        <v>214</v>
      </c>
    </row>
    <row r="119" spans="1:3" x14ac:dyDescent="0.35">
      <c r="A119" s="14" t="s">
        <v>182</v>
      </c>
      <c r="B119" s="2" t="s">
        <v>52</v>
      </c>
      <c r="C119" t="s">
        <v>215</v>
      </c>
    </row>
    <row r="120" spans="1:3" x14ac:dyDescent="0.35">
      <c r="A120" s="14" t="s">
        <v>182</v>
      </c>
      <c r="B120" s="2" t="s">
        <v>216</v>
      </c>
      <c r="C120" t="s">
        <v>217</v>
      </c>
    </row>
    <row r="121" spans="1:3" x14ac:dyDescent="0.35">
      <c r="A121" s="14" t="s">
        <v>182</v>
      </c>
      <c r="B121" s="2" t="s">
        <v>55</v>
      </c>
      <c r="C121" t="s">
        <v>218</v>
      </c>
    </row>
    <row r="122" spans="1:3" x14ac:dyDescent="0.35">
      <c r="A122" s="14" t="s">
        <v>182</v>
      </c>
      <c r="B122" s="2" t="s">
        <v>219</v>
      </c>
      <c r="C122" t="s">
        <v>220</v>
      </c>
    </row>
    <row r="123" spans="1:3" x14ac:dyDescent="0.35">
      <c r="A123" s="14" t="s">
        <v>182</v>
      </c>
      <c r="B123" s="2" t="s">
        <v>59</v>
      </c>
      <c r="C123" t="s">
        <v>221</v>
      </c>
    </row>
    <row r="124" spans="1:3" x14ac:dyDescent="0.35">
      <c r="A124" s="14" t="s">
        <v>182</v>
      </c>
      <c r="B124" s="2" t="s">
        <v>61</v>
      </c>
      <c r="C124" t="s">
        <v>222</v>
      </c>
    </row>
    <row r="125" spans="1:3" x14ac:dyDescent="0.35">
      <c r="A125" s="14" t="s">
        <v>182</v>
      </c>
      <c r="B125" s="2" t="s">
        <v>63</v>
      </c>
      <c r="C125" t="s">
        <v>223</v>
      </c>
    </row>
    <row r="126" spans="1:3" x14ac:dyDescent="0.35">
      <c r="A126" s="14" t="s">
        <v>182</v>
      </c>
      <c r="B126" s="2" t="s">
        <v>65</v>
      </c>
      <c r="C126" t="s">
        <v>224</v>
      </c>
    </row>
    <row r="127" spans="1:3" x14ac:dyDescent="0.35">
      <c r="A127" s="14" t="s">
        <v>182</v>
      </c>
      <c r="B127" s="2" t="s">
        <v>67</v>
      </c>
      <c r="C127" t="s">
        <v>225</v>
      </c>
    </row>
    <row r="128" spans="1:3" x14ac:dyDescent="0.35">
      <c r="A128" s="14" t="s">
        <v>182</v>
      </c>
      <c r="B128" s="2" t="s">
        <v>69</v>
      </c>
      <c r="C128" t="s">
        <v>226</v>
      </c>
    </row>
    <row r="129" spans="1:3" x14ac:dyDescent="0.35">
      <c r="A129" s="14" t="s">
        <v>182</v>
      </c>
      <c r="B129" s="2" t="s">
        <v>227</v>
      </c>
      <c r="C129" t="s">
        <v>228</v>
      </c>
    </row>
    <row r="130" spans="1:3" x14ac:dyDescent="0.35">
      <c r="A130" s="14" t="s">
        <v>182</v>
      </c>
      <c r="B130" s="2" t="s">
        <v>229</v>
      </c>
      <c r="C130" t="s">
        <v>230</v>
      </c>
    </row>
    <row r="131" spans="1:3" x14ac:dyDescent="0.35">
      <c r="A131" s="14" t="s">
        <v>182</v>
      </c>
      <c r="B131" s="2" t="s">
        <v>231</v>
      </c>
      <c r="C131" t="s">
        <v>232</v>
      </c>
    </row>
    <row r="132" spans="1:3" x14ac:dyDescent="0.35">
      <c r="A132" s="14" t="s">
        <v>182</v>
      </c>
      <c r="B132" s="2" t="s">
        <v>233</v>
      </c>
      <c r="C132" t="s">
        <v>234</v>
      </c>
    </row>
    <row r="133" spans="1:3" x14ac:dyDescent="0.35">
      <c r="A133" s="14" t="s">
        <v>182</v>
      </c>
      <c r="B133" s="2" t="s">
        <v>79</v>
      </c>
      <c r="C133" t="s">
        <v>235</v>
      </c>
    </row>
    <row r="134" spans="1:3" x14ac:dyDescent="0.35">
      <c r="A134" s="14" t="s">
        <v>182</v>
      </c>
      <c r="B134" s="2" t="s">
        <v>236</v>
      </c>
      <c r="C134" t="s">
        <v>237</v>
      </c>
    </row>
    <row r="135" spans="1:3" x14ac:dyDescent="0.35">
      <c r="A135" s="14" t="s">
        <v>182</v>
      </c>
      <c r="B135" s="2" t="s">
        <v>83</v>
      </c>
      <c r="C135" t="s">
        <v>238</v>
      </c>
    </row>
    <row r="136" spans="1:3" x14ac:dyDescent="0.35">
      <c r="A136" s="14" t="s">
        <v>182</v>
      </c>
      <c r="B136" s="2" t="s">
        <v>239</v>
      </c>
      <c r="C136" t="s">
        <v>184</v>
      </c>
    </row>
    <row r="137" spans="1:3" x14ac:dyDescent="0.35">
      <c r="A137" s="14" t="s">
        <v>182</v>
      </c>
      <c r="B137" s="2" t="s">
        <v>240</v>
      </c>
      <c r="C137" t="s">
        <v>241</v>
      </c>
    </row>
    <row r="138" spans="1:3" x14ac:dyDescent="0.35">
      <c r="A138" s="14" t="s">
        <v>182</v>
      </c>
      <c r="B138" s="2" t="s">
        <v>242</v>
      </c>
      <c r="C138" t="s">
        <v>243</v>
      </c>
    </row>
    <row r="139" spans="1:3" x14ac:dyDescent="0.35">
      <c r="A139" s="14" t="s">
        <v>182</v>
      </c>
      <c r="B139" s="2" t="s">
        <v>244</v>
      </c>
      <c r="C139" t="s">
        <v>245</v>
      </c>
    </row>
    <row r="140" spans="1:3" x14ac:dyDescent="0.35">
      <c r="A140" s="14" t="s">
        <v>182</v>
      </c>
      <c r="B140" s="2" t="s">
        <v>246</v>
      </c>
      <c r="C140" t="s">
        <v>247</v>
      </c>
    </row>
    <row r="141" spans="1:3" x14ac:dyDescent="0.35">
      <c r="A141" s="14" t="s">
        <v>182</v>
      </c>
      <c r="B141" s="2" t="s">
        <v>248</v>
      </c>
      <c r="C141" t="s">
        <v>249</v>
      </c>
    </row>
    <row r="142" spans="1:3" x14ac:dyDescent="0.35">
      <c r="A142" s="14" t="s">
        <v>182</v>
      </c>
      <c r="B142" s="2" t="s">
        <v>250</v>
      </c>
      <c r="C142" t="s">
        <v>251</v>
      </c>
    </row>
    <row r="143" spans="1:3" x14ac:dyDescent="0.35">
      <c r="A143" s="14" t="s">
        <v>182</v>
      </c>
      <c r="B143" s="2" t="s">
        <v>252</v>
      </c>
      <c r="C143" t="s">
        <v>253</v>
      </c>
    </row>
    <row r="144" spans="1:3" x14ac:dyDescent="0.35">
      <c r="A144" s="14" t="s">
        <v>182</v>
      </c>
      <c r="B144" s="2" t="s">
        <v>254</v>
      </c>
      <c r="C144" t="s">
        <v>184</v>
      </c>
    </row>
    <row r="145" spans="1:3" x14ac:dyDescent="0.35">
      <c r="A145" s="14" t="s">
        <v>182</v>
      </c>
      <c r="B145" s="2" t="s">
        <v>255</v>
      </c>
      <c r="C145" t="s">
        <v>195</v>
      </c>
    </row>
    <row r="146" spans="1:3" x14ac:dyDescent="0.35">
      <c r="A146" s="14" t="s">
        <v>182</v>
      </c>
      <c r="B146" s="2" t="s">
        <v>256</v>
      </c>
      <c r="C146" t="s">
        <v>257</v>
      </c>
    </row>
    <row r="147" spans="1:3" x14ac:dyDescent="0.35">
      <c r="A147" s="14" t="s">
        <v>182</v>
      </c>
      <c r="B147" s="2" t="s">
        <v>258</v>
      </c>
      <c r="C147" t="s">
        <v>257</v>
      </c>
    </row>
    <row r="148" spans="1:3" x14ac:dyDescent="0.35">
      <c r="A148" s="14" t="s">
        <v>182</v>
      </c>
      <c r="B148" s="2" t="s">
        <v>259</v>
      </c>
      <c r="C148" t="s">
        <v>184</v>
      </c>
    </row>
    <row r="149" spans="1:3" x14ac:dyDescent="0.35">
      <c r="A149" s="14" t="s">
        <v>182</v>
      </c>
      <c r="B149" s="2" t="s">
        <v>260</v>
      </c>
      <c r="C149" t="s">
        <v>261</v>
      </c>
    </row>
    <row r="150" spans="1:3" x14ac:dyDescent="0.35">
      <c r="A150" s="14" t="s">
        <v>182</v>
      </c>
      <c r="B150" s="2" t="s">
        <v>262</v>
      </c>
      <c r="C150" t="s">
        <v>263</v>
      </c>
    </row>
    <row r="151" spans="1:3" x14ac:dyDescent="0.35">
      <c r="A151" s="14" t="s">
        <v>182</v>
      </c>
      <c r="B151" s="2" t="s">
        <v>264</v>
      </c>
      <c r="C151" t="s">
        <v>265</v>
      </c>
    </row>
    <row r="152" spans="1:3" x14ac:dyDescent="0.35">
      <c r="A152" s="14" t="s">
        <v>182</v>
      </c>
      <c r="B152" s="2" t="s">
        <v>266</v>
      </c>
      <c r="C152" t="s">
        <v>209</v>
      </c>
    </row>
    <row r="153" spans="1:3" x14ac:dyDescent="0.35">
      <c r="A153" s="14" t="s">
        <v>182</v>
      </c>
      <c r="B153" s="2" t="s">
        <v>267</v>
      </c>
      <c r="C153" t="s">
        <v>268</v>
      </c>
    </row>
    <row r="154" spans="1:3" x14ac:dyDescent="0.35">
      <c r="A154" s="14" t="s">
        <v>182</v>
      </c>
      <c r="B154" s="2" t="s">
        <v>269</v>
      </c>
      <c r="C154" t="s">
        <v>270</v>
      </c>
    </row>
    <row r="155" spans="1:3" x14ac:dyDescent="0.35">
      <c r="A155" s="14" t="s">
        <v>182</v>
      </c>
      <c r="B155" s="2" t="s">
        <v>271</v>
      </c>
      <c r="C155" t="s">
        <v>184</v>
      </c>
    </row>
    <row r="156" spans="1:3" x14ac:dyDescent="0.35">
      <c r="A156" s="14" t="s">
        <v>182</v>
      </c>
      <c r="B156" s="2" t="s">
        <v>271</v>
      </c>
      <c r="C156" t="s">
        <v>184</v>
      </c>
    </row>
    <row r="157" spans="1:3" x14ac:dyDescent="0.35">
      <c r="A157" s="14" t="s">
        <v>182</v>
      </c>
      <c r="B157" s="2" t="s">
        <v>272</v>
      </c>
      <c r="C157" t="s">
        <v>273</v>
      </c>
    </row>
    <row r="158" spans="1:3" x14ac:dyDescent="0.35">
      <c r="A158" s="14" t="s">
        <v>182</v>
      </c>
      <c r="B158" s="2" t="s">
        <v>274</v>
      </c>
      <c r="C158" t="s">
        <v>275</v>
      </c>
    </row>
    <row r="159" spans="1:3" x14ac:dyDescent="0.35">
      <c r="A159" s="14" t="s">
        <v>182</v>
      </c>
      <c r="B159" s="2" t="s">
        <v>276</v>
      </c>
      <c r="C159" t="s">
        <v>277</v>
      </c>
    </row>
    <row r="160" spans="1:3" x14ac:dyDescent="0.35">
      <c r="A160" s="14" t="s">
        <v>182</v>
      </c>
      <c r="B160" s="2" t="s">
        <v>278</v>
      </c>
      <c r="C160" t="s">
        <v>279</v>
      </c>
    </row>
    <row r="161" spans="1:3" x14ac:dyDescent="0.35">
      <c r="A161" s="14" t="s">
        <v>182</v>
      </c>
      <c r="B161" s="2" t="s">
        <v>280</v>
      </c>
      <c r="C161" t="s">
        <v>281</v>
      </c>
    </row>
    <row r="162" spans="1:3" x14ac:dyDescent="0.35">
      <c r="A162" s="14" t="s">
        <v>182</v>
      </c>
      <c r="B162" s="2" t="s">
        <v>282</v>
      </c>
      <c r="C162" t="s">
        <v>283</v>
      </c>
    </row>
    <row r="163" spans="1:3" x14ac:dyDescent="0.35">
      <c r="A163" s="14" t="s">
        <v>182</v>
      </c>
      <c r="B163" s="2" t="s">
        <v>284</v>
      </c>
      <c r="C163" t="s">
        <v>285</v>
      </c>
    </row>
    <row r="164" spans="1:3" x14ac:dyDescent="0.35">
      <c r="A164" s="14" t="s">
        <v>182</v>
      </c>
      <c r="B164" s="2" t="s">
        <v>286</v>
      </c>
      <c r="C164" t="s">
        <v>287</v>
      </c>
    </row>
    <row r="165" spans="1:3" x14ac:dyDescent="0.35">
      <c r="A165" s="14" t="s">
        <v>182</v>
      </c>
      <c r="B165" s="2" t="s">
        <v>288</v>
      </c>
      <c r="C165" t="s">
        <v>289</v>
      </c>
    </row>
    <row r="166" spans="1:3" x14ac:dyDescent="0.35">
      <c r="A166" s="14" t="s">
        <v>182</v>
      </c>
      <c r="B166" s="2" t="s">
        <v>290</v>
      </c>
      <c r="C166" t="s">
        <v>291</v>
      </c>
    </row>
    <row r="167" spans="1:3" x14ac:dyDescent="0.35">
      <c r="A167" s="14" t="s">
        <v>182</v>
      </c>
      <c r="B167" s="2" t="s">
        <v>292</v>
      </c>
      <c r="C167" t="s">
        <v>293</v>
      </c>
    </row>
    <row r="168" spans="1:3" x14ac:dyDescent="0.35">
      <c r="A168" s="14" t="s">
        <v>182</v>
      </c>
      <c r="B168" s="2" t="s">
        <v>294</v>
      </c>
      <c r="C168" t="s">
        <v>295</v>
      </c>
    </row>
    <row r="169" spans="1:3" x14ac:dyDescent="0.35">
      <c r="A169" s="14" t="s">
        <v>182</v>
      </c>
      <c r="B169" s="2" t="s">
        <v>296</v>
      </c>
      <c r="C169" t="s">
        <v>297</v>
      </c>
    </row>
    <row r="170" spans="1:3" x14ac:dyDescent="0.35">
      <c r="A170" s="14" t="s">
        <v>182</v>
      </c>
      <c r="B170" s="2" t="s">
        <v>298</v>
      </c>
      <c r="C170" t="s">
        <v>299</v>
      </c>
    </row>
    <row r="171" spans="1:3" x14ac:dyDescent="0.35">
      <c r="A171" s="14" t="s">
        <v>182</v>
      </c>
      <c r="B171" s="2" t="s">
        <v>300</v>
      </c>
      <c r="C171" t="s">
        <v>301</v>
      </c>
    </row>
    <row r="172" spans="1:3" x14ac:dyDescent="0.35">
      <c r="A172" s="14" t="s">
        <v>182</v>
      </c>
      <c r="B172" s="2" t="s">
        <v>165</v>
      </c>
      <c r="C172" t="s">
        <v>302</v>
      </c>
    </row>
    <row r="173" spans="1:3" x14ac:dyDescent="0.35">
      <c r="A173" s="14" t="s">
        <v>182</v>
      </c>
      <c r="B173" s="2" t="s">
        <v>274</v>
      </c>
      <c r="C173" t="s">
        <v>275</v>
      </c>
    </row>
    <row r="174" spans="1:3" x14ac:dyDescent="0.35">
      <c r="A174" s="14" t="s">
        <v>182</v>
      </c>
      <c r="B174" s="2" t="s">
        <v>167</v>
      </c>
      <c r="C174" t="s">
        <v>184</v>
      </c>
    </row>
    <row r="175" spans="1:3" x14ac:dyDescent="0.35">
      <c r="A175" s="14" t="s">
        <v>182</v>
      </c>
      <c r="B175" s="2" t="s">
        <v>303</v>
      </c>
      <c r="C175" t="s">
        <v>304</v>
      </c>
    </row>
    <row r="176" spans="1:3" x14ac:dyDescent="0.35">
      <c r="A176" s="14" t="s">
        <v>182</v>
      </c>
      <c r="B176" s="2" t="s">
        <v>305</v>
      </c>
      <c r="C176" t="s">
        <v>306</v>
      </c>
    </row>
    <row r="177" spans="1:3" x14ac:dyDescent="0.35">
      <c r="A177" s="14" t="s">
        <v>182</v>
      </c>
      <c r="B177" s="2" t="s">
        <v>307</v>
      </c>
      <c r="C177" t="s">
        <v>308</v>
      </c>
    </row>
    <row r="178" spans="1:3" x14ac:dyDescent="0.35">
      <c r="A178" s="14" t="s">
        <v>182</v>
      </c>
      <c r="B178" s="2" t="s">
        <v>309</v>
      </c>
      <c r="C178" t="s">
        <v>310</v>
      </c>
    </row>
    <row r="179" spans="1:3" x14ac:dyDescent="0.35">
      <c r="A179" s="14" t="s">
        <v>182</v>
      </c>
      <c r="B179" s="2" t="s">
        <v>178</v>
      </c>
      <c r="C179" t="s">
        <v>275</v>
      </c>
    </row>
    <row r="180" spans="1:3" x14ac:dyDescent="0.35">
      <c r="A180" s="14" t="s">
        <v>182</v>
      </c>
      <c r="B180" s="2" t="s">
        <v>311</v>
      </c>
      <c r="C180" t="s">
        <v>312</v>
      </c>
    </row>
    <row r="181" spans="1:3" x14ac:dyDescent="0.35">
      <c r="B181" s="1" t="s">
        <v>315</v>
      </c>
      <c r="C181" t="s">
        <v>5</v>
      </c>
    </row>
    <row r="182" spans="1:3" x14ac:dyDescent="0.35">
      <c r="A182" s="14" t="s">
        <v>315</v>
      </c>
      <c r="B182" s="2" t="s">
        <v>316</v>
      </c>
      <c r="C182" t="s">
        <v>131</v>
      </c>
    </row>
    <row r="183" spans="1:3" x14ac:dyDescent="0.35">
      <c r="A183" s="14" t="s">
        <v>315</v>
      </c>
      <c r="B183" s="2" t="s">
        <v>317</v>
      </c>
      <c r="C183" t="s">
        <v>318</v>
      </c>
    </row>
    <row r="184" spans="1:3" x14ac:dyDescent="0.35">
      <c r="A184" s="14" t="s">
        <v>315</v>
      </c>
      <c r="B184" s="2" t="s">
        <v>319</v>
      </c>
      <c r="C184" t="s">
        <v>320</v>
      </c>
    </row>
    <row r="185" spans="1:3" x14ac:dyDescent="0.35">
      <c r="A185" s="14" t="s">
        <v>315</v>
      </c>
      <c r="B185" s="2" t="s">
        <v>321</v>
      </c>
      <c r="C185" t="s">
        <v>322</v>
      </c>
    </row>
    <row r="186" spans="1:3" x14ac:dyDescent="0.35">
      <c r="A186" s="14" t="s">
        <v>315</v>
      </c>
      <c r="B186" s="2" t="s">
        <v>323</v>
      </c>
      <c r="C186" t="s">
        <v>322</v>
      </c>
    </row>
    <row r="187" spans="1:3" x14ac:dyDescent="0.35">
      <c r="A187" s="14" t="s">
        <v>315</v>
      </c>
      <c r="B187" s="2" t="s">
        <v>324</v>
      </c>
      <c r="C187" t="s">
        <v>325</v>
      </c>
    </row>
    <row r="188" spans="1:3" x14ac:dyDescent="0.35">
      <c r="A188" s="14" t="s">
        <v>315</v>
      </c>
      <c r="B188" s="2" t="s">
        <v>326</v>
      </c>
      <c r="C188" t="s">
        <v>327</v>
      </c>
    </row>
    <row r="189" spans="1:3" x14ac:dyDescent="0.35">
      <c r="A189" s="14" t="s">
        <v>315</v>
      </c>
      <c r="B189" s="2" t="s">
        <v>328</v>
      </c>
      <c r="C189" t="s">
        <v>329</v>
      </c>
    </row>
    <row r="190" spans="1:3" x14ac:dyDescent="0.35">
      <c r="A190" s="14" t="s">
        <v>315</v>
      </c>
      <c r="B190" s="2" t="s">
        <v>330</v>
      </c>
      <c r="C190" t="s">
        <v>327</v>
      </c>
    </row>
    <row r="191" spans="1:3" x14ac:dyDescent="0.35">
      <c r="A191" s="14" t="s">
        <v>315</v>
      </c>
      <c r="B191" s="2" t="s">
        <v>331</v>
      </c>
      <c r="C191" t="s">
        <v>332</v>
      </c>
    </row>
    <row r="192" spans="1:3" x14ac:dyDescent="0.35">
      <c r="A192" s="14" t="s">
        <v>315</v>
      </c>
      <c r="B192" s="2" t="s">
        <v>333</v>
      </c>
      <c r="C192" t="s">
        <v>334</v>
      </c>
    </row>
    <row r="193" spans="1:3" x14ac:dyDescent="0.35">
      <c r="A193" s="14" t="s">
        <v>315</v>
      </c>
      <c r="B193" s="2" t="s">
        <v>335</v>
      </c>
      <c r="C193" t="s">
        <v>336</v>
      </c>
    </row>
    <row r="194" spans="1:3" x14ac:dyDescent="0.35">
      <c r="A194" s="14" t="s">
        <v>315</v>
      </c>
      <c r="B194" s="2" t="s">
        <v>337</v>
      </c>
      <c r="C194" t="s">
        <v>14</v>
      </c>
    </row>
    <row r="195" spans="1:3" x14ac:dyDescent="0.35">
      <c r="A195" s="14" t="s">
        <v>315</v>
      </c>
      <c r="B195" s="2" t="s">
        <v>338</v>
      </c>
      <c r="C195" t="s">
        <v>339</v>
      </c>
    </row>
    <row r="196" spans="1:3" x14ac:dyDescent="0.35">
      <c r="A196" s="14" t="s">
        <v>315</v>
      </c>
      <c r="B196" s="2" t="s">
        <v>340</v>
      </c>
      <c r="C196" t="s">
        <v>341</v>
      </c>
    </row>
    <row r="197" spans="1:3" x14ac:dyDescent="0.35">
      <c r="A197" s="14" t="s">
        <v>315</v>
      </c>
      <c r="B197" s="2" t="s">
        <v>342</v>
      </c>
      <c r="C197" t="s">
        <v>343</v>
      </c>
    </row>
    <row r="198" spans="1:3" x14ac:dyDescent="0.35">
      <c r="A198" s="14" t="s">
        <v>315</v>
      </c>
      <c r="B198" s="2" t="s">
        <v>344</v>
      </c>
      <c r="C198" t="s">
        <v>345</v>
      </c>
    </row>
    <row r="199" spans="1:3" x14ac:dyDescent="0.35">
      <c r="A199" s="14" t="s">
        <v>315</v>
      </c>
      <c r="B199" s="2" t="s">
        <v>346</v>
      </c>
      <c r="C199" t="s">
        <v>347</v>
      </c>
    </row>
    <row r="200" spans="1:3" x14ac:dyDescent="0.35">
      <c r="A200" s="14" t="s">
        <v>315</v>
      </c>
      <c r="B200" s="2" t="s">
        <v>348</v>
      </c>
      <c r="C200" t="s">
        <v>349</v>
      </c>
    </row>
    <row r="201" spans="1:3" x14ac:dyDescent="0.35">
      <c r="A201" s="14" t="s">
        <v>315</v>
      </c>
      <c r="B201" s="2" t="s">
        <v>350</v>
      </c>
      <c r="C201" t="s">
        <v>351</v>
      </c>
    </row>
  </sheetData>
  <mergeCells count="4">
    <mergeCell ref="A182:A201"/>
    <mergeCell ref="A1:C1"/>
    <mergeCell ref="A4:A95"/>
    <mergeCell ref="A97:A180"/>
  </mergeCells>
  <dataValidations count="1">
    <dataValidation allowBlank="1" error="00000000-0000-0000-0000-000000000000" sqref="A1" xr:uid="{00000000-0002-0000-0000-000000000000}"/>
  </dataValidations>
  <hyperlinks>
    <hyperlink ref="B4" location="'UK residents (ALL respondents)'!A2:B7" display="q2: Average age" xr:uid="{00000000-0004-0000-0000-000000000000}"/>
    <hyperlink ref="B5" location="'UK residents (ALL respondents)'!A12:AZ17" display="q2: Average age" xr:uid="{00000000-0004-0000-0000-000001000000}"/>
    <hyperlink ref="B6" location="'UK residents (ALL respondents)'!A22:AZ29" display="q49: Do you have any children aged 15 or under in your household that you are responsible for (parent, legal guardian etc.)? " xr:uid="{00000000-0004-0000-0000-000002000000}"/>
    <hyperlink ref="B7" location="'UK residents (ALL respondents)'!A34:AZ52" display="q3: In which region do you live?" xr:uid="{00000000-0004-0000-0000-000003000000}"/>
    <hyperlink ref="B8" location="'UK residents (ALL respondents)'!A57:C65" display="q7b: And now regarding the ‘cost of living crisis’ in the UK and the way it is going to change in the coming few months, which of the following best describes your opinion? " xr:uid="{00000000-0004-0000-0000-000004000000}"/>
    <hyperlink ref="B9" location="'UK residents (ALL respondents)'!A70:AZ78" display="q7b: And now regarding the ‘cost of living crisis’ in the UK and the way it is going to change in the coming few months, which of the following best describes your opinion? " xr:uid="{00000000-0004-0000-0000-000005000000}"/>
    <hyperlink ref="B10" location="'UK residents (ALL respondents)'!A83:AZ92" display="VB1a - UK. Thinking about the next 12 months, are you likely to take more, fewer or about the same number of UK  holidays/short breaks than you took in the last 12 months?" xr:uid="{00000000-0004-0000-0000-000006000000}"/>
    <hyperlink ref="B11" location="'UK residents (ALL respondents)'!A97:AZ106" display="VB1a. - OVERSEAS Thinking about the next 12 months, are you likely to take more, fewer or about the same number of overseas holidays/short breaks than you took in the last 12 months? " xr:uid="{00000000-0004-0000-0000-000007000000}"/>
    <hyperlink ref="B12" location="'UK residents (ALL respondents)'!A111:AZ120" display="VB1b - UK. Do you think you are likely to spend more, less or about the same amount of money on individual UK holidays/short breaks in the next 12 months than you spent in the last 12 months? " xr:uid="{00000000-0004-0000-0000-000008000000}"/>
    <hyperlink ref="B13" location="'UK residents (ALL respondents)'!A125:AZ134" display="VB1b - OVERSEAS. Do you think you are likely to spend more, less or about the same amount of money on individual overseas holidays/short breaks in the next 12 months than you spent in the last 12 months? " xr:uid="{00000000-0004-0000-0000-000009000000}"/>
    <hyperlink ref="B14" location="'UK residents (ALL respondents)'!A139:B183" display="VB2a. Thinking of your next UK holiday or short break, when are you likely to go on this trip? " xr:uid="{00000000-0004-0000-0000-00000A000000}"/>
    <hyperlink ref="B15" location="'UK residents (ALL respondents)'!A188:AZ212" display="VB2a. Thinking of your next UK holiday or short break, when are you likely to go on this trip?  " xr:uid="{00000000-0004-0000-0000-00000B000000}"/>
    <hyperlink ref="B16" location="'UK residents (ALL respondents)'!A217:C239" display="(VB2a/VB2b) Any UK trip" xr:uid="{00000000-0004-0000-0000-00000C000000}"/>
    <hyperlink ref="B17" location="'UK residents (ALL respondents)'!A244:AZ284" display="(VB2a/VB2b) Any UK trip" xr:uid="{00000000-0004-0000-0000-00000D000000}"/>
    <hyperlink ref="B18" location="'UK residents (ALL respondents)'!A289:C309" display="VB2b. And when else do you anticipate going on a UK holiday or short break?" xr:uid="{00000000-0004-0000-0000-00000E000000}"/>
    <hyperlink ref="B19" location="'UK residents (ALL respondents)'!A314:AZ334" display="VB2b. And when else do you anticipate going on a UK holiday or short break? " xr:uid="{00000000-0004-0000-0000-00000F000000}"/>
    <hyperlink ref="B20" location="'UK residents (ALL respondents)'!A339:AZ348" display="VB2enew: Which of the following best describe how close you are to booking your next overnight UK trip in &lt;INSERT MONTH FROM VB2a(III)&gt;" xr:uid="{00000000-0004-0000-0000-000010000000}"/>
    <hyperlink ref="B21" location="'UK residents (ALL respondents)'!A353:AZ363" display="VB2ei: How committed are you to taking this next trip in [pipe: hVB3]? " xr:uid="{00000000-0004-0000-0000-000011000000}"/>
    <hyperlink ref="B22" location="'UK residents (ALL respondents)'!A368:B412" display="VB2c. Thinking of your next OVERSEAS holiday or short break, when are you likely to go on this trip?" xr:uid="{00000000-0004-0000-0000-000012000000}"/>
    <hyperlink ref="B23" location="'UK residents (ALL respondents)'!A417:AZ441" display="VB2c. Thinking of your next OVERSEAS holiday or short break, when are you likely to go on this trip? " xr:uid="{00000000-0004-0000-0000-000013000000}"/>
    <hyperlink ref="B24" location="'UK residents (ALL respondents)'!A446:C469" display="(VB2c/VB2d) Any overseas trip" xr:uid="{00000000-0004-0000-0000-000014000000}"/>
    <hyperlink ref="B25" location="'UK residents (ALL respondents)'!A474:AZ497" display="(VB2c/VB2d) Any overseas trip" xr:uid="{00000000-0004-0000-0000-000015000000}"/>
    <hyperlink ref="B26" location="'UK residents (ALL respondents)'!A502:C522" display="VB2d. And when else do you anticipate going on an OVERSEAS holiday or short break?" xr:uid="{00000000-0004-0000-0000-000016000000}"/>
    <hyperlink ref="B27" location="'UK residents (ALL respondents)'!A527:AZ547" display="VB2d. And when else do you anticipate going on an OVERSEAS holiday or short break? " xr:uid="{00000000-0004-0000-0000-000017000000}"/>
    <hyperlink ref="B28" location="'UK residents (ALL respondents)'!A552:AZ561" display="VB2gnew: Which of the following best describes how close you are to booking your next overnight OVERSEAS trip in &lt;INSERT MONTH FROM VB2c(III)&gt;? " xr:uid="{00000000-0004-0000-0000-000018000000}"/>
    <hyperlink ref="B29" location="'UK residents (ALL respondents)'!A566:AZ576" display="VB2eii: How committed are you to taking this next trip in [pipe: hVB2civ]? " xr:uid="{00000000-0004-0000-0000-000019000000}"/>
    <hyperlink ref="B30" location="'UK residents (ALL respondents)'!A581:AZ590" display="VB2j: Thinking of the next 12 months, how different do you think your short break/holiday choices will be compared to the last 12 months?" xr:uid="{00000000-0004-0000-0000-00001A000000}"/>
    <hyperlink ref="B31" location="'UK residents (ALL respondents)'!A595:AZ612" display="VB2k. Why are you more likely to choose a UK trip than an overseas trip? " xr:uid="{00000000-0004-0000-0000-00001B000000}"/>
    <hyperlink ref="B32" location="'UK residents (ALL respondents)'!A617:AZ633" display="VB2l. Why are you more likely to choose an overseas trip than a UK trip? " xr:uid="{00000000-0004-0000-0000-00001C000000}"/>
    <hyperlink ref="B33" location="'UK residents (ALL respondents)'!A638:AZ656" display="VB4new. September 2026 " xr:uid="{00000000-0004-0000-0000-00001D000000}"/>
    <hyperlink ref="B34" location="'UK residents (ALL respondents)'!A661:AZ679" display="VB4new. October 2026 " xr:uid="{00000000-0004-0000-0000-00001E000000}"/>
    <hyperlink ref="B35" location="'UK residents (ALL respondents)'!A684:AZ702" display="VB4new. November 2026 " xr:uid="{00000000-0004-0000-0000-00001F000000}"/>
    <hyperlink ref="B36" location="'UK residents (ALL respondents)'!A707:AZ725" display="VB4new. December 2026" xr:uid="{00000000-0004-0000-0000-000020000000}"/>
    <hyperlink ref="B37" location="'UK residents (ALL respondents)'!A730:AZ748" display="VB4new. January 2027 " xr:uid="{00000000-0004-0000-0000-000021000000}"/>
    <hyperlink ref="B38" location="'UK residents (ALL respondents)'!A753:AZ771" display="VB4new. February 2027 " xr:uid="{00000000-0004-0000-0000-000022000000}"/>
    <hyperlink ref="B39" location="'UK residents (ALL respondents)'!A776:AZ794" display="VB4new. March 2027 " xr:uid="{00000000-0004-0000-0000-000023000000}"/>
    <hyperlink ref="B40" location="'UK residents (ALL respondents)'!A799:AZ817" display="VB4new. April 2027" xr:uid="{00000000-0004-0000-0000-000024000000}"/>
    <hyperlink ref="B41" location="'UK residents (ALL respondents)'!A822:AZ840" display="VB4new. May 2027" xr:uid="{00000000-0004-0000-0000-000025000000}"/>
    <hyperlink ref="B42" location="'UK residents (ALL respondents)'!A845:AZ863" display="VB4new. June 2027" xr:uid="{00000000-0004-0000-0000-000026000000}"/>
    <hyperlink ref="B43" location="'UK residents (ALL respondents)'!A868:AZ886" display="VB4new. July 2027 " xr:uid="{00000000-0004-0000-0000-000027000000}"/>
    <hyperlink ref="B44" location="'UK residents (ALL respondents)'!A891:AZ909" display="VB4new. August 2027" xr:uid="{00000000-0004-0000-0000-000028000000}"/>
    <hyperlink ref="B45" location="'UK residents (ALL respondents)'!A914:AZ932" display="VB4new. September 2027 or later" xr:uid="{00000000-0004-0000-0000-000029000000}"/>
    <hyperlink ref="B46" location="'UK residents (ALL respondents)'!A937:AX955" display="VB4a. Where in the UK are you likely to stay on this next trip in &lt;INSERT MONTH FROM VB2A&gt;? " xr:uid="{00000000-0004-0000-0000-00002A000000}"/>
    <hyperlink ref="B47" location="'UK residents (ALL respondents)'!A960:AX972" display="VB4i. East of England " xr:uid="{00000000-0004-0000-0000-00002B000000}"/>
    <hyperlink ref="B48" location="'UK residents (ALL respondents)'!A977:AX986" display="VB4ii. East Midlands" xr:uid="{00000000-0004-0000-0000-00002C000000}"/>
    <hyperlink ref="B49" location="'UK residents (ALL respondents)'!A991:AX1006" display="VB4x. West Midlands  " xr:uid="{00000000-0004-0000-0000-00002D000000}"/>
    <hyperlink ref="B50" location="'UK residents (ALL respondents)'!A1011:AX1022" display="VB4iv. North West " xr:uid="{00000000-0004-0000-0000-00002E000000}"/>
    <hyperlink ref="B51" location="'UK residents (ALL respondents)'!A1027:AX1042" display="VB4v. South East " xr:uid="{00000000-0004-0000-0000-00002F000000}"/>
    <hyperlink ref="B52" location="'UK residents (ALL respondents)'!A1047:AX1061" display="VB4vi. South West" xr:uid="{00000000-0004-0000-0000-000030000000}"/>
    <hyperlink ref="B53" location="'UK residents (ALL respondents)'!A1066:AX1078" display="VB4vii. Yorkshire and Humberside " xr:uid="{00000000-0004-0000-0000-000031000000}"/>
    <hyperlink ref="B54" location="'UK residents (ALL respondents)'!A1083:AX1102" display="VB4viii. Wales " xr:uid="{00000000-0004-0000-0000-000032000000}"/>
    <hyperlink ref="B55" location="'UK residents (ALL respondents)'!A1107:AX1121" display="VB4ix. Scotland " xr:uid="{00000000-0004-0000-0000-000033000000}"/>
    <hyperlink ref="B56" location="'UK residents (ALL respondents)'!A1126:AX1134" display="VB3. Is this next trip to &lt;INSERT DESTINATION FROM VB4Aii&gt; in &lt;INSERT MONTH FROM VB2A&gt; likely to be a short break (1-3 nights) or a holiday (4+ nights)? " xr:uid="{00000000-0004-0000-0000-000034000000}"/>
    <hyperlink ref="B57" location="'UK residents (ALL respondents)'!A1139:AX1169" display="VB4c: What do you anticipate being the main mode of travel to your next UK holiday or short break in &lt;INSERT DESTINATION FROM VB4Aii&gt;  in &lt;INSERT MONTH FROM VB2A&gt; ?" xr:uid="{00000000-0004-0000-0000-000035000000}"/>
    <hyperlink ref="B58" location="'UK residents (ALL respondents)'!A1174:AX1190" display="VB4d. With whom are you likely to be spending your next UK holiday or short break in &lt;INSERT DESTINATION FROM VB4Aii&gt;  in &lt;INSERT MONTH FROM VB2aiii&gt; ? by UK Next trip intenders banner " xr:uid="{00000000-0004-0000-0000-000036000000}"/>
    <hyperlink ref="B59" location="'UK residents (ALL respondents)'!A1195:AX1207" display="VB5. Which of the following best describes the main types of destinations you are likely to stay in during your next UK holiday or short break in &lt;INSERT DESTINATION FROM VB4Aii&gt; in  &lt;INSERT MONTH FROM VB2A&gt;? by UK Next trip intenders banner " xr:uid="{00000000-0004-0000-0000-000037000000}"/>
    <hyperlink ref="B60" location="'UK residents (ALL respondents)'!A1212:AX1219" display="VB5i. Which of the following best describe the type/s of city or large town you intend to stay in during your next UK holiday or short break in &lt;INSERT DESTINATION FROM VB4Aii&gt; in &lt;INSERT MONTH FROM VB2(III)&gt;? by UK Next trip intenders banner " xr:uid="{00000000-0004-0000-0000-000038000000}"/>
    <hyperlink ref="B61" location="'UK residents (ALL respondents)'!A1224:AX1245" display="VB6a. What type/s of accommodation do you expect to be staying in during your next UK holiday or short break in &lt;INSERT DESTINATION FROM VB4Aii&gt; in &lt;INSERT MONTH FROM VB2(III)&gt;? by UK Next trip intenders banner " xr:uid="{00000000-0004-0000-0000-000039000000}"/>
    <hyperlink ref="B62" location="'UK residents (ALL respondents)'!A1250:AX1271" display="VB6fii. Which of the following best describe your motivation/s for this trip? by UK Next trip intenders banner " xr:uid="{00000000-0004-0000-0000-00003A000000}"/>
    <hyperlink ref="B63" location="'UK residents (ALL respondents)'!A1276:AX1303" display="VB6fiii. Which, if any, of these activities are you likely to do on your next UK short break or holiday in &lt;INSERT MONTH FROM VB2A&gt;? by UK Next trip intenders banner " xr:uid="{00000000-0004-0000-0000-00003B000000}"/>
    <hyperlink ref="B64" location="'UK residents (ALL respondents)'!A1308:AZ1328" display="VB7bnew. Which, if any, of the following factors do you see as potential barriers to you taking a UK short break or holiday in the next six months? by UK Banner" xr:uid="{00000000-0004-0000-0000-00003C000000}"/>
    <hyperlink ref="B65" location="'UK residents (ALL respondents)'!A1333:AZ1347" display="VB7bii. Which, if any, of these costs are the main financial barriers to you taking a UK short break or holiday in the next six months? by UK Banner" xr:uid="{00000000-0004-0000-0000-00003D000000}"/>
    <hyperlink ref="B66" location="'UK residents (ALL respondents)'!A1352:C1359" display="VB7f: Just to check, is the ‘cost of living crisis’ likely to influence your UK short breaks or holidays in the next six months?" xr:uid="{00000000-0004-0000-0000-00003E000000}"/>
    <hyperlink ref="B67" location="'UK residents (ALL respondents)'!A1364:AZ1387" display="VB7c. How, if at all, would you say the ‘cost of living crisis’ is likely to influence your UK short breaks or holidays in the next six months? by UK Banner" xr:uid="{00000000-0004-0000-0000-00003F000000}"/>
    <hyperlink ref="B68" location="'UK residents (ALL respondents)'!A1392:C1400" display="VB7fi. Is the ‘cost of living crisis’ likely to influence your UK day trips in the next few months?" xr:uid="{00000000-0004-0000-0000-000040000000}"/>
    <hyperlink ref="B69" location="'UK residents (ALL respondents)'!A1405:AZ1421" display="VB7Cii. How, if at all, would you say the ‘cost of living crisis’ is likely to influence your day trips in the next few months? by UK Banner" xr:uid="{00000000-0004-0000-0000-000041000000}"/>
    <hyperlink ref="B70" location="'UK residents (ALL respondents)'!A1426:C1433" display="VB13a: Now reflecting on your recent behaviour, have you taken an overnight short break or holiday in the UK in the last 12 months?" xr:uid="{00000000-0004-0000-0000-000042000000}"/>
    <hyperlink ref="B71" location="'UK residents (ALL respondents)'!A1438:AZ1445" display="VB13a: Now reflecting on your recent behaviour, have you taken an overnight short break or holiday in the UK in the last 12 months?" xr:uid="{00000000-0004-0000-0000-000043000000}"/>
    <hyperlink ref="B72" location="'UK residents (ALL respondents)'!A1450:AZ1469" display="VB13b. Why have you not taken an overnight short break or holiday in the UK in the last 12 months? by UK Banner" xr:uid="{00000000-0004-0000-0000-000044000000}"/>
    <hyperlink ref="B73" location="'UK residents (ALL respondents)'!A1474:C1493" display="VB13A2. In which of these months have you taken an overnight short break or holiday in the UK in the last 12 months? " xr:uid="{00000000-0004-0000-0000-000045000000}"/>
    <hyperlink ref="B74" location="'UK residents (ALL respondents)'!A1498:AZ1517" display="VB13A2. In which of these months have you taken an overnight short break or holiday in the UK in the last 12 months?  by UK Banner" xr:uid="{00000000-0004-0000-0000-000046000000}"/>
    <hyperlink ref="B75" location="'UK residents (ALL respondents)'!A1522:P1553" display="VB4NEW2. Where in the UK did you stay on the holidays/short breaks you took in these months? " xr:uid="{00000000-0004-0000-0000-000047000000}"/>
    <hyperlink ref="B76" location="'UK residents (ALL respondents)'!A1558:AZ1576" display="VB13C. Where in the UK did you stay on your most recent trip in &lt;INSERT MOST RECENT MONTH FROM VB13A2&gt;? by UK Banner" xr:uid="{00000000-0004-0000-0000-000048000000}"/>
    <hyperlink ref="B77" location="'UK residents (ALL respondents)'!A1581:AZ1593" display="VB13Di. Where in these areas did you stay on your most recent trip - East of England by UK Banner" xr:uid="{00000000-0004-0000-0000-000049000000}"/>
    <hyperlink ref="B78" location="'UK residents (ALL respondents)'!A1598:AZ1607" display="VB13Dii. Where in these areas did you stay on your most recent trip - East Midlands by UK Banner" xr:uid="{00000000-0004-0000-0000-00004A000000}"/>
    <hyperlink ref="B79" location="'UK residents (ALL respondents)'!A1612:AZ1627" display="VB13Dix. Where in these areas did you stay on your most recent trip  - West Midlands by UK Banner" xr:uid="{00000000-0004-0000-0000-00004B000000}"/>
    <hyperlink ref="B80" location="'UK residents (ALL respondents)'!A1632:AZ1643" display="VB13Diii. Where in these areas did you stay on your most recent trip - North East by UK Banner" xr:uid="{00000000-0004-0000-0000-00004C000000}"/>
    <hyperlink ref="B81" location="'UK residents (ALL respondents)'!A1648:AZ1659" display="VB13Div. Where in these areas did you stay on your most recent trip - North West by UK Banner" xr:uid="{00000000-0004-0000-0000-00004D000000}"/>
    <hyperlink ref="B82" location="'UK residents (ALL respondents)'!A1664:AZ1679" display="VB13Dv. Where in these areas did you stay on your most recent trip - South East by UK Banner" xr:uid="{00000000-0004-0000-0000-00004E000000}"/>
    <hyperlink ref="B83" location="'UK residents (ALL respondents)'!A1684:AZ1698" display="VB13Dvi. Where in these areas did you stay on your most recent trip - South West by UK Banner" xr:uid="{00000000-0004-0000-0000-00004F000000}"/>
    <hyperlink ref="B84" location="'UK residents (ALL respondents)'!A1703:AZ1715" display="VB13Dvii. Where in these areas did you stay on your most recent trip - Yorkshire and Humberside by UK Banner" xr:uid="{00000000-0004-0000-0000-000050000000}"/>
    <hyperlink ref="B85" location="'UK residents (ALL respondents)'!A1720:AZ1739" display="VB13Dviii. Where in these areas did you stay on your most recent trip - Wales by UK Banner" xr:uid="{00000000-0004-0000-0000-000051000000}"/>
    <hyperlink ref="B86" location="'UK residents (ALL respondents)'!A1744:AZ1758" display="VB13Dvix. Where in these areas did you stay on your most recent trip - Scotland by UK Banner" xr:uid="{00000000-0004-0000-0000-000052000000}"/>
    <hyperlink ref="B87" location="'UK residents (ALL respondents)'!A1763:AZ1770" display="VB2eiii: Out of interest, have you cancelled any of your UK short breaks or holidays in the last 12 months? " xr:uid="{00000000-0004-0000-0000-000053000000}"/>
    <hyperlink ref="B88" location="'UK residents (ALL respondents)'!A1775:AZ1782" display="VB13f:  Have you taken an overnight short break or holiday overseas in the last 12 months?" xr:uid="{00000000-0004-0000-0000-000054000000}"/>
    <hyperlink ref="B89" location="'UK residents (ALL respondents)'!A1787:C1806" display="VB13g. In which of the following months have you taken an overnight short break or holiday overseas in the last 12 months?" xr:uid="{00000000-0004-0000-0000-000055000000}"/>
    <hyperlink ref="B90" location="'UK residents (ALL respondents)'!A1811:AZ1830" display="VB13g. In which of the following months have you taken an overnight short break or holiday overseas in the last 12 months? by UK Banner" xr:uid="{00000000-0004-0000-0000-000056000000}"/>
    <hyperlink ref="B91" location="'UK residents (ALL respondents)'!A1835:AZ1843" display="VB14a: Now looking ahead, are you intending to take any overnight business trips in the UK in the next three months? by UK Banner" xr:uid="{00000000-0004-0000-0000-000057000000}"/>
    <hyperlink ref="B92" location="'UK residents (ALL respondents)'!A1848:AZ1860" display="VB14b. What would be the main reason/s for your next overnight business trip? by UK Banner" xr:uid="{00000000-0004-0000-0000-000058000000}"/>
    <hyperlink ref="B93" location="'UK residents (ALL respondents)'!A1865:AZ1875" display="q17: There has been a lot of talk about how the ‘cost of living crisis’ has affected people’s financial circumstances. If you had to choose, which ONE of the following statements would best describe your feelings about your own situation, right now?" xr:uid="{00000000-0004-0000-0000-000059000000}"/>
    <hyperlink ref="B94" location="'UK residents (ALL respondents)'!A1880:AZ1890" display="Q18b: Do you have more, less or about the same amount of personal savings compared to this time last year? " xr:uid="{00000000-0004-0000-0000-00005A000000}"/>
    <hyperlink ref="B95" location="'UK residents (ALL respondents)'!A1895:AZ1910" display="Q52. Do you have any of the following health conditions or impairments? by UK Banner" xr:uid="{00000000-0004-0000-0000-00005B000000}"/>
    <hyperlink ref="B97" location="'Exclusive England Intenders'!A2:AS15" display="q2: Which of the following age groups are you in? " xr:uid="{00000000-0004-0000-0000-00005C000000}"/>
    <hyperlink ref="B98" location="'Exclusive England Intenders'!A20:AS25" display="q2: Which of the following age groups are you in? AVERAGE AGE" xr:uid="{00000000-0004-0000-0000-00005D000000}"/>
    <hyperlink ref="B99" location="'Exclusive England Intenders'!A30:AS37" display="q49: Do you have any children aged 15 or under in your household that you are responsible for (parent, legal guardian etc.)? " xr:uid="{00000000-0004-0000-0000-00005E000000}"/>
    <hyperlink ref="B100" location="'Exclusive England Intenders'!A42:AS53" display="Q49i. Are your children in school?" xr:uid="{00000000-0004-0000-0000-00005F000000}"/>
    <hyperlink ref="B101" location="'Exclusive England Intenders'!A58:AS76" display="q3: In which region do you live? " xr:uid="{00000000-0004-0000-0000-000060000000}"/>
    <hyperlink ref="B102" location="'Exclusive England Intenders'!A81:AS89" display="Q7b: And now regarding the ‘cost of living crisis’ in the UK and the way it is going to change in the coming few months, which of the following best describes your opinion? " xr:uid="{00000000-0004-0000-0000-000061000000}"/>
    <hyperlink ref="B103" location="'Exclusive England Intenders'!A94:AS103" display="VB1a. - UK. Thinking about the next 12 months, are you likely to take more, fewer or about the same number of UK holidays/short breaks than you took in the last 12 months? " xr:uid="{00000000-0004-0000-0000-000062000000}"/>
    <hyperlink ref="B104" location="'Exclusive England Intenders'!A108:AS117" display="VB1a. - OVERSEAS. Thinking about the next 12 months, are you likely to take more, fewer or about the same number of overseas holidays/short breaks than you took in the last 12 months?  " xr:uid="{00000000-0004-0000-0000-000063000000}"/>
    <hyperlink ref="B105" location="'Exclusive England Intenders'!A122:AS131" display="VB1b.  - UK. Do you think you are likely to spend more, less or about the same amount of money on individual UK holidays/short breaks in the next 12 months than you spent in the last 12 months? " xr:uid="{00000000-0004-0000-0000-000064000000}"/>
    <hyperlink ref="B106" location="'Exclusive England Intenders'!A136:AS145" display="VB1b. - OVERSEAS. Do you think you are likely to spend more, less or about the same amount of money on individual overseas holidays/short breaks in the next 12 months than you spent in the last 12 months? " xr:uid="{00000000-0004-0000-0000-000065000000}"/>
    <hyperlink ref="B107" location="'Exclusive England Intenders'!A150:B173" display="VB2a. Thinking of your next UK holiday or short break, when are you likely to go on this trip? " xr:uid="{00000000-0004-0000-0000-000066000000}"/>
    <hyperlink ref="B108" location="'Exclusive England Intenders'!A178:AS202" display="VB2a. Thinking of your next UK holiday or short break, when are you likely to go on this trip? " xr:uid="{00000000-0004-0000-0000-000067000000}"/>
    <hyperlink ref="B109" location="'Exclusive England Intenders'!A207:AS229" display="(VB2a/VB2b) Any UK trip" xr:uid="{00000000-0004-0000-0000-000068000000}"/>
    <hyperlink ref="B110" location="'Exclusive England Intenders'!A234:B254" display="VB2b. And when else do you anticipate going on a UK holiday or short break?" xr:uid="{00000000-0004-0000-0000-000069000000}"/>
    <hyperlink ref="B111" location="'Exclusive England Intenders'!A259:AS279" display="VB2b. And when else do you anticipate going on a UK holiday or short break? " xr:uid="{00000000-0004-0000-0000-00006A000000}"/>
    <hyperlink ref="B112" location="'Exclusive England Intenders'!A284:AS293" display="VB2enew: Which of the following best describe how close you are to booking your next overnight UK trip in &lt;INSERT MONTH FROM VB2a(III)&gt; " xr:uid="{00000000-0004-0000-0000-00006B000000}"/>
    <hyperlink ref="B113" location="'Exclusive England Intenders'!A298:AS308" display="VB2ei: How committed are you to taking this next trip in [pipe: hVB3]? " xr:uid="{00000000-0004-0000-0000-00006C000000}"/>
    <hyperlink ref="B114" location="'Exclusive England Intenders'!A313:AS337" display="VB2c. Thinking of your next OVERSEAS holiday or short break, when are you likely to go on this trip? " xr:uid="{00000000-0004-0000-0000-00006D000000}"/>
    <hyperlink ref="B115" location="'Exclusive England Intenders'!A342:AS365" display="(VB2c/VB2d) Any overseas trip " xr:uid="{00000000-0004-0000-0000-00006E000000}"/>
    <hyperlink ref="B116" location="'Exclusive England Intenders'!A370:B390" display="VB2d. And when else do you anticipate going on an OVERSEAS holiday or short break?" xr:uid="{00000000-0004-0000-0000-00006F000000}"/>
    <hyperlink ref="B117" location="'Exclusive England Intenders'!A395:AS415" display="VB2d. And when else do you anticipate going on an OVERSEAS holiday or short break? " xr:uid="{00000000-0004-0000-0000-000070000000}"/>
    <hyperlink ref="B118" location="'Exclusive England Intenders'!A420:AS429" display="VB2gnew: Which of the following best describes how close you are to booking your next overnight OVERSEAS trip in &lt;INSERT MONTH FROM VB2c(III)&gt;?" xr:uid="{00000000-0004-0000-0000-000071000000}"/>
    <hyperlink ref="B119" location="'Exclusive England Intenders'!A434:AS444" display="VB2eii: How committed are you to taking this next trip in [pipe: hVB2civ]? " xr:uid="{00000000-0004-0000-0000-000072000000}"/>
    <hyperlink ref="B120" location="'Exclusive England Intenders'!A449:AS458" display="VB2j: Thinking of the next 12 months, how different do you think your short break/holiday choices will be compared to the last 12 months? " xr:uid="{00000000-0004-0000-0000-000073000000}"/>
    <hyperlink ref="B121" location="'Exclusive England Intenders'!A463:AS480" display="VB2k. Why are you more likely to choose a UK trip than an overseas trip? " xr:uid="{00000000-0004-0000-0000-000074000000}"/>
    <hyperlink ref="B122" location="'Exclusive England Intenders'!A485:AS501" display="VB2l. Why are you more likely to choose an overseas trip than a UK trip?  by Exclusive England Intenders Banner" xr:uid="{00000000-0004-0000-0000-000075000000}"/>
    <hyperlink ref="B123" location="'Exclusive England Intenders'!A506:AS524" display="VB4new. September 2026 " xr:uid="{00000000-0004-0000-0000-000076000000}"/>
    <hyperlink ref="B124" location="'Exclusive England Intenders'!A529:AS547" display="VB4new. October 2026 " xr:uid="{00000000-0004-0000-0000-000077000000}"/>
    <hyperlink ref="B125" location="'Exclusive England Intenders'!A552:AS570" display="VB4new. November 2026 " xr:uid="{00000000-0004-0000-0000-000078000000}"/>
    <hyperlink ref="B126" location="'Exclusive England Intenders'!A575:AS593" display="VB4new. December 2026" xr:uid="{00000000-0004-0000-0000-000079000000}"/>
    <hyperlink ref="B127" location="'Exclusive England Intenders'!A598:AS616" display="VB4new. January 2027 " xr:uid="{00000000-0004-0000-0000-00007A000000}"/>
    <hyperlink ref="B128" location="'Exclusive England Intenders'!A621:AS639" display="VB4new. February 2027 " xr:uid="{00000000-0004-0000-0000-00007B000000}"/>
    <hyperlink ref="B129" location="'Exclusive England Intenders'!A644:AS662" display="VB4new. March 2027" xr:uid="{00000000-0004-0000-0000-00007C000000}"/>
    <hyperlink ref="B130" location="'Exclusive England Intenders'!A667:AS685" display="VB4new. April 2027 " xr:uid="{00000000-0004-0000-0000-00007D000000}"/>
    <hyperlink ref="B131" location="'Exclusive England Intenders'!A690:AS708" display="VB4new. May 2027 " xr:uid="{00000000-0004-0000-0000-00007E000000}"/>
    <hyperlink ref="B132" location="'Exclusive England Intenders'!A713:AS731" display="VB4new. June 2027  " xr:uid="{00000000-0004-0000-0000-00007F000000}"/>
    <hyperlink ref="B133" location="'Exclusive England Intenders'!A736:AS754" display="VB4new. July 2027 " xr:uid="{00000000-0004-0000-0000-000080000000}"/>
    <hyperlink ref="B134" location="'Exclusive England Intenders'!A759:AS777" display="VB4new. August 2027 " xr:uid="{00000000-0004-0000-0000-000081000000}"/>
    <hyperlink ref="B135" location="'Exclusive England Intenders'!A782:AS800" display="VB4new. September 2027 or later" xr:uid="{00000000-0004-0000-0000-000082000000}"/>
    <hyperlink ref="B136" location="'Exclusive England Intenders'!A805:AS823" display="VB4a. Where in the UK are you likely to stay on this next trip in &lt;INSERT MONTH FROM VB2A&gt;? by Exclusive England Intenders Banner" xr:uid="{00000000-0004-0000-0000-000083000000}"/>
    <hyperlink ref="B137" location="'Exclusive England Intenders'!A828:AS840" display="VB4i. East of England by Exclusive England Intenders Banner" xr:uid="{00000000-0004-0000-0000-000084000000}"/>
    <hyperlink ref="B138" location="'Exclusive England Intenders'!A845:AS854" display="VB4ii. East Midlands by Exclusive England Intenders Banner" xr:uid="{00000000-0004-0000-0000-000085000000}"/>
    <hyperlink ref="B139" location="'Exclusive England Intenders'!A859:AS874" display="VB4ix. West Midlands  by Exclusive England Intenders Banner" xr:uid="{00000000-0004-0000-0000-000086000000}"/>
    <hyperlink ref="B140" location="'Exclusive England Intenders'!A879:AS890" display="VB4iv. North West by Exclusive England Intenders Banner" xr:uid="{00000000-0004-0000-0000-000087000000}"/>
    <hyperlink ref="B141" location="'Exclusive England Intenders'!A895:AS910" display="VB4v. South East by Exclusive England Intenders Banner" xr:uid="{00000000-0004-0000-0000-000088000000}"/>
    <hyperlink ref="B142" location="'Exclusive England Intenders'!A915:AS929" display="VB4vi. South West by Exclusive England Intenders Banner" xr:uid="{00000000-0004-0000-0000-000089000000}"/>
    <hyperlink ref="B143" location="'Exclusive England Intenders'!A934:AS946" display="VB4vii. Yorkshire and Humberside by Exclusive England Intenders Banner" xr:uid="{00000000-0004-0000-0000-00008A000000}"/>
    <hyperlink ref="B144" location="'Exclusive England Intenders'!A951:AS969" display="VB4aii. And where do you plan on staying for the longest period of time on this next trip in [pipe: hVB3]? If you're not sure, please select the destination you're most likely to stay longest at. " xr:uid="{00000000-0004-0000-0000-00008B000000}"/>
    <hyperlink ref="B145" location="'Exclusive England Intenders'!A974:AS982" display="VB3. Is this next trip to &lt;INSERT DESTINATION FROM VB4Aii&gt; in &lt;INSERT MONTH FROM VB2A&gt; likely to be a short break (1-3 nights) or a holiday (4+ nights)?" xr:uid="{00000000-0004-0000-0000-00008C000000}"/>
    <hyperlink ref="B146" location="'Exclusive England Intenders'!A987:AS1017" display="VB4c. What do you anticipate being the main mode of travel to your next UK holiday or short break in &lt;INSERT DESTINATION FROM VB4Aii&gt;  in &lt;INSERT MONTH FROM VB2A&gt; ? " xr:uid="{00000000-0004-0000-0000-00008D000000}"/>
    <hyperlink ref="B147" location="'Exclusive England Intenders'!A1022:AS1038" display="VB4d. With whom are you likely to be spending your next UK holiday or short break in &lt;INSERT DESTINATION FROM VB4Aii&gt;  in &lt;INSERT MONTH FROM VB2aiii&gt; ? by Exclusive England Intenders Banner" xr:uid="{00000000-0004-0000-0000-00008E000000}"/>
    <hyperlink ref="B148" location="'Exclusive England Intenders'!A1043:AS1055" display="VB5. Which of the following best describes the main types of destinations you are likely to stay in during your next UK holiday or short break in &lt;INSERT DESTINATION FROM VB4Aii&gt; in  &lt;INSERT MONTH FROM VB2A&gt;? by Exclusive England Intenders Banner" xr:uid="{00000000-0004-0000-0000-00008F000000}"/>
    <hyperlink ref="B149" location="'Exclusive England Intenders'!A1060:AS1067" display="VB5i. Which of the following best describe the type/s of city or large town you intend to stay in during your next UK holiday or short break in &lt;INSERT DESTINATION FROM VB4Aii&gt; in &lt;INSERT MONTH FROM VB2(III)&gt;? by Exclusive England Intenders Banner" xr:uid="{00000000-0004-0000-0000-000090000000}"/>
    <hyperlink ref="B150" location="'Exclusive England Intenders'!A1072:AS1093" display="VB6a. What type/s of accommodation do you expect to be staying in during your next UK holiday or short break in &lt;INSERT DESTINATION FROM VB4Aii&gt; in &lt;INSERT MONTH FROM VB2(III)&gt;? by Exclusive England Intenders Banner" xr:uid="{00000000-0004-0000-0000-000091000000}"/>
    <hyperlink ref="B151" location="'Exclusive England Intenders'!A1098:AS1119" display="VB6fii. Which of the following best describe your motivation/s for this trip? by Exclusive England Intenders Banner" xr:uid="{00000000-0004-0000-0000-000092000000}"/>
    <hyperlink ref="B152" location="'Exclusive England Intenders'!A1124:AS1151" display="VB6fiii. Which, if any, of these activities are you likely to do on your next UK short break or holiday in &lt;INSERT MONTH FROM VB2A&gt;? by Exclusive England Intenders Banner" xr:uid="{00000000-0004-0000-0000-000093000000}"/>
    <hyperlink ref="B153" location="'Exclusive England Intenders'!A1156:AS1176" display="VB7bnew. Which, if any, of the following factors do you see as potential barriers to you taking a UK short break or holiday in the next six months? by Exclusive England Intenders Banner" xr:uid="{00000000-0004-0000-0000-000094000000}"/>
    <hyperlink ref="B154" location="'Exclusive England Intenders'!A1181:AS1195" display="VB7bii. Which, if any, of these costs are the main financial barriers to you taking a UK short break or holiday in the next six months? by Exclusive England Intenders Banner" xr:uid="{00000000-0004-0000-0000-000095000000}"/>
    <hyperlink ref="B155" location="'Exclusive England Intenders'!A1200:AS1216" display="VB7Cii. How, if at all, would you say the ‘cost of living crisis’ is likely to influence your day trips in the next few months? by Exclusive England Intenders Banner" xr:uid="{00000000-0004-0000-0000-000096000000}"/>
    <hyperlink ref="B156" location="'Exclusive England Intenders'!A1221:AS1237" display="VB7Cii. How, if at all, would you say the ‘cost of living crisis’ is likely to influence your day trips in the next few months? by Exclusive England Intenders Banner" xr:uid="{00000000-0004-0000-0000-000097000000}"/>
    <hyperlink ref="B157" location="'Exclusive England Intenders'!A1242:AS1249" display="VB13a: Now reflecting on your recent behaviour, have you taken an overnight short break or holiday in the UK in the last 12 months? " xr:uid="{00000000-0004-0000-0000-000098000000}"/>
    <hyperlink ref="B158" location="'Exclusive England Intenders'!A1254:AS1269" display="VB13b. Why did you cancel your UK short breaks or holidays in the last 12 months? by Exclusive England Intenders Banner" xr:uid="{00000000-0004-0000-0000-000099000000}"/>
    <hyperlink ref="B159" location="'Exclusive England Intenders'!A1274:AS1293" display="VB13A2. In which of these months have you taken an overnight short break or holiday in the UK in the last 12 months?  by Exclusive England Intenders Banner" xr:uid="{00000000-0004-0000-0000-00009A000000}"/>
    <hyperlink ref="B160" location="'Exclusive England Intenders'!A1298:WS1316" display="VB4NEW2. Where in the UK did you stay on the holidays/short breaks you took in these months?  by Exclusive England Intenders Banner" xr:uid="{00000000-0004-0000-0000-00009B000000}"/>
    <hyperlink ref="B161" location="'Exclusive England Intenders'!A1321:AS1339" display="VB13C. Where in the UK did you stay on your most recent trip in &lt;INSERT MOST RECENT MONTH FROM VB13A2&gt;? by Exclusive England Intenders Banner" xr:uid="{00000000-0004-0000-0000-00009C000000}"/>
    <hyperlink ref="B162" location="'Exclusive England Intenders'!A1344:AS1356" display="VB13Di. Where in these areas did you stay on your most recent trip - East of England by Exclusive England Intenders Banner" xr:uid="{00000000-0004-0000-0000-00009D000000}"/>
    <hyperlink ref="B163" location="'Exclusive England Intenders'!A1361:AS1370" display="VB13Dii. Where in these areas did you stay on your most recent trip - East Midlands by Exclusive England Intenders Banner" xr:uid="{00000000-0004-0000-0000-00009E000000}"/>
    <hyperlink ref="B164" location="'Exclusive England Intenders'!A1375:AS1390" display="VB13Dix. Where in these areas did you stay on your most recent trip  - West Midlands by Exclusive England Intenders Banner" xr:uid="{00000000-0004-0000-0000-00009F000000}"/>
    <hyperlink ref="B165" location="'Exclusive England Intenders'!A1395:AS1406" display="VB13Diii. Where in these areas did you stay on your most recent trip - North East by Exclusive England Intenders Banner" xr:uid="{00000000-0004-0000-0000-0000A0000000}"/>
    <hyperlink ref="B166" location="'Exclusive England Intenders'!A1411:AS1422" display="VB13Div. Where in these areas did you stay on your most recent trip - North West by Exclusive England Intenders Banner" xr:uid="{00000000-0004-0000-0000-0000A1000000}"/>
    <hyperlink ref="B167" location="'Exclusive England Intenders'!A1427:AS1442" display="VB13Dv. Where in these areas did you stay on your most recent trip - South East by Exclusive England Intenders Banner" xr:uid="{00000000-0004-0000-0000-0000A2000000}"/>
    <hyperlink ref="B168" location="'Exclusive England Intenders'!A1447:AS1461" display="VB13Dvi. Where in these areas did you stay on your most recent trip - South West by Exclusive England Intenders Banner" xr:uid="{00000000-0004-0000-0000-0000A3000000}"/>
    <hyperlink ref="B169" location="'Exclusive England Intenders'!A1466:AS1478" display="VB13Dvii. Where in these areas did you stay on your most recent trip - Yorkshire and Humberside by Exclusive England Intenders Banner" xr:uid="{00000000-0004-0000-0000-0000A4000000}"/>
    <hyperlink ref="B170" location="'Exclusive England Intenders'!A1483:AS1502" display="VB13Dviii. Where in these areas did you stay on your most recent trip - Wales by Exclusive England Intenders Banner" xr:uid="{00000000-0004-0000-0000-0000A5000000}"/>
    <hyperlink ref="B171" location="'Exclusive England Intenders'!A1507:AS1521" display="VB13Dvix. Where in these areas did you stay on your most recent trip - Scotland by Exclusive England Intenders Banner" xr:uid="{00000000-0004-0000-0000-0000A6000000}"/>
    <hyperlink ref="B172" location="'Exclusive England Intenders'!A1526:AS1533" display="VB2eiii: Out of interest, have you cancelled any of your UK short breaks or holidays in the last 12 months? " xr:uid="{00000000-0004-0000-0000-0000A7000000}"/>
    <hyperlink ref="B173" location="'Exclusive England Intenders'!A1538:AS1552" display="VB13b. Why did you cancel your UK short breaks or holidays in the last 12 months? by Exclusive England Intenders Banner" xr:uid="{00000000-0004-0000-0000-0000A8000000}"/>
    <hyperlink ref="B174" location="'Exclusive England Intenders'!A1557:AS1564" display="VB13f:  Have you taken an overnight short break or holiday overseas in the last 12 months?" xr:uid="{00000000-0004-0000-0000-0000A9000000}"/>
    <hyperlink ref="B175" location="'Exclusive England Intenders'!A1569:AS1588" display="VB13g. In which of the following months have you taken an overnight short break or holiday overseas in the last 12 months? by Exclusive England Intenders Banner" xr:uid="{00000000-0004-0000-0000-0000AA000000}"/>
    <hyperlink ref="B176" location="'Exclusive England Intenders'!A1593:AS1601" display="VB14a: Now looking ahead, are you intending to take any overnight business trips in the UK in the next three months? by Exclusive England Intenders Banner" xr:uid="{00000000-0004-0000-0000-0000AB000000}"/>
    <hyperlink ref="B177" location="'Exclusive England Intenders'!A1606:AS1618" display="VB14b. What would be the main reason/s for your next overnight business trip? by Exclusive England Intenders Banner" xr:uid="{00000000-0004-0000-0000-0000AC000000}"/>
    <hyperlink ref="B178" location="'Exclusive England Intenders'!A1623:AS1633" display="q17: There has been a lot of talk about how the ‘cost of living crisis’ has affected people’s financial circumstances. If you had to choose, which ONE of the following statements would best describe your feelings about your own situation, right now? " xr:uid="{00000000-0004-0000-0000-0000AD000000}"/>
    <hyperlink ref="B179" location="'Exclusive England Intenders'!A1638:AS1648" display="Q18b: Do you have more, less or about the same amount of personal savings compared to this time last year? " xr:uid="{00000000-0004-0000-0000-0000AE000000}"/>
    <hyperlink ref="B180" location="'Exclusive England Intenders'!A1653:AS1668" display="Q52. Do you have any of the following health conditions or impairments? by Exclusive England Intenders Banner" xr:uid="{00000000-0004-0000-0000-0000AF000000}"/>
    <hyperlink ref="B182" location="'Report tables'!A2:AZ9" display="Any UK trip September 2026 or later Intender" xr:uid="{00000000-0004-0000-0000-00005F010000}"/>
    <hyperlink ref="B183" location="'Report tables'!A14:P23" display="VB2enew: Which of the following best describe how close you are to booking your next overnight UK trip in &lt;INSERT MONTH FROM VB2a(III)&gt; by hVB3. New Autofill report" xr:uid="{00000000-0004-0000-0000-000060010000}"/>
    <hyperlink ref="B184" location="'Report tables'!A28:P37" display="VB2gnew: Which of the following best describes how close you are to booking your next overnight OVERSEAS trip in &lt;INSERT MONTH FROM VB2c(III)&gt;?  by hVB2civ. New Autofill1" xr:uid="{00000000-0004-0000-0000-000061010000}"/>
    <hyperlink ref="B185" location="'Report tables'!A42:P50" display="VB3. Is this next trip to &lt;INSERT DESTINATION FROM VB4Aii&gt; in &lt;INSERT MONTH FROM VB2A&gt; likely to be a short break (1-3 nights) or a holiday (4+ nights)? by hVB3. New Autofill report" xr:uid="{00000000-0004-0000-0000-000062010000}"/>
    <hyperlink ref="B186" location="'Report tables'!A55:Q76" display="VB6a. What type/s of accommodation do you expect to be staying in during your next UK holiday or short break in &lt;INSERT DESTINATION FROM VB4Aii&gt; in &lt;INSERT MONTH FROM VB2(III)&gt;? by hVB13c. New Autofill" xr:uid="{00000000-0004-0000-0000-000063010000}"/>
    <hyperlink ref="B187" location="'Report tables'!A81:F101" display="VB7bnew. Which, if any, of the following factors do you see as potential barriers to you taking a UK short break or holiday in the next six months? by Life Stages" xr:uid="{00000000-0004-0000-0000-000064010000}"/>
    <hyperlink ref="B188" location="'Report tables'!A106:B113" display="UK September 2025 - August 2026 VB13a" xr:uid="{00000000-0004-0000-0000-000065010000}"/>
    <hyperlink ref="B189" location="'Report tables'!A118:B125" display="UK September 2025 VB13a" xr:uid="{00000000-0004-0000-0000-000066010000}"/>
    <hyperlink ref="B190" location="'Report tables'!A130:B137" display="UK October - December 2025 VB13a" xr:uid="{00000000-0004-0000-0000-000067010000}"/>
    <hyperlink ref="B191" location="'Report tables'!A142:B149" display="UK January - March 2026 VB13a" xr:uid="{00000000-0004-0000-0000-000068010000}"/>
    <hyperlink ref="B192" location="'Report tables'!A154:B161" display="UK April - June 2026 VB13a" xr:uid="{00000000-0004-0000-0000-000069010000}"/>
    <hyperlink ref="B193" location="'Report tables'!A166:B173" display="UK July-August 2026 VB13a" xr:uid="{00000000-0004-0000-0000-00006A010000}"/>
    <hyperlink ref="B194" location="'Report tables'!A178:B185" display="Overseas September 2025 - August 2026 VB13g" xr:uid="{00000000-0004-0000-0000-00006B010000}"/>
    <hyperlink ref="B195" location="'Report tables'!A190:B197" display="Overseas September 2025 VB13g" xr:uid="{00000000-0004-0000-0000-00006C010000}"/>
    <hyperlink ref="B196" location="'Report tables'!A202:B209" display="Overseas October - December 2025 VB13g" xr:uid="{00000000-0004-0000-0000-00006D010000}"/>
    <hyperlink ref="B197" location="'Report tables'!A214:B221" display="Overseas January - March 2026 VB13g" xr:uid="{00000000-0004-0000-0000-00006E010000}"/>
    <hyperlink ref="B198" location="'Report tables'!A226:B233" display="Overseas April - June 2026 VB13g" xr:uid="{00000000-0004-0000-0000-00006F010000}"/>
    <hyperlink ref="B199" location="'Report tables'!A238:B245" display="Overseas July-August 2026 VB13g" xr:uid="{00000000-0004-0000-0000-000070010000}"/>
    <hyperlink ref="B200" location="'Report tables'!A250:C256" display="Respondents currently in employment" xr:uid="{00000000-0004-0000-0000-000071010000}"/>
    <hyperlink ref="B201" location="'Report tables'!A261:Q279" display="VB13C. Where in the UK did you stay on your most recent trip in &lt;INSERT MOST RECENT MONTH FROM VB13A2&gt;? by hVB13c. New Autofill" xr:uid="{00000000-0004-0000-0000-00007201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Z1910"/>
  <sheetViews>
    <sheetView workbookViewId="0"/>
  </sheetViews>
  <sheetFormatPr defaultRowHeight="14.5" x14ac:dyDescent="0.35"/>
  <cols>
    <col min="1" max="1" width="92" bestFit="1" customWidth="1"/>
    <col min="2" max="52" width="12.7265625" bestFit="1" customWidth="1"/>
  </cols>
  <sheetData>
    <row r="1" spans="1:52" x14ac:dyDescent="0.35">
      <c r="A1" s="3" t="s">
        <v>352</v>
      </c>
    </row>
    <row r="2" spans="1:52" x14ac:dyDescent="0.35">
      <c r="A2" t="s">
        <v>6</v>
      </c>
    </row>
    <row r="3" spans="1:52" x14ac:dyDescent="0.35">
      <c r="A3" s="4" t="s">
        <v>353</v>
      </c>
      <c r="B3" s="4" t="s">
        <v>354</v>
      </c>
    </row>
    <row r="4" spans="1:52" x14ac:dyDescent="0.35">
      <c r="A4" t="s">
        <v>355</v>
      </c>
      <c r="B4" s="5">
        <v>34.998100000000001</v>
      </c>
    </row>
    <row r="5" spans="1:52" x14ac:dyDescent="0.35">
      <c r="A5" t="s">
        <v>356</v>
      </c>
      <c r="B5" s="6">
        <v>1750</v>
      </c>
    </row>
    <row r="6" spans="1:52" x14ac:dyDescent="0.35">
      <c r="A6" t="s">
        <v>357</v>
      </c>
    </row>
    <row r="7" spans="1:52" x14ac:dyDescent="0.35">
      <c r="A7" t="s">
        <v>358</v>
      </c>
    </row>
    <row r="11" spans="1:52" x14ac:dyDescent="0.35">
      <c r="A11" s="3" t="s">
        <v>352</v>
      </c>
    </row>
    <row r="12" spans="1:52" x14ac:dyDescent="0.35">
      <c r="A12" t="s">
        <v>6</v>
      </c>
    </row>
    <row r="13" spans="1:52" ht="130.5" x14ac:dyDescent="0.35">
      <c r="A13" s="4" t="s">
        <v>354</v>
      </c>
      <c r="B13" s="4" t="s">
        <v>359</v>
      </c>
      <c r="C13" s="4" t="s">
        <v>360</v>
      </c>
      <c r="D13" s="4" t="s">
        <v>361</v>
      </c>
      <c r="E13" s="4" t="s">
        <v>362</v>
      </c>
      <c r="F13" s="4" t="s">
        <v>363</v>
      </c>
      <c r="G13" s="4" t="s">
        <v>364</v>
      </c>
      <c r="H13" s="4" t="s">
        <v>365</v>
      </c>
      <c r="I13" s="4" t="s">
        <v>366</v>
      </c>
      <c r="J13" s="4" t="s">
        <v>367</v>
      </c>
      <c r="K13" s="4" t="s">
        <v>368</v>
      </c>
      <c r="L13" s="4" t="s">
        <v>369</v>
      </c>
      <c r="M13" s="4" t="s">
        <v>370</v>
      </c>
      <c r="N13" s="4" t="s">
        <v>371</v>
      </c>
      <c r="O13" s="4" t="s">
        <v>372</v>
      </c>
      <c r="P13" s="4" t="s">
        <v>373</v>
      </c>
      <c r="Q13" s="4" t="s">
        <v>374</v>
      </c>
      <c r="R13" s="4" t="s">
        <v>375</v>
      </c>
      <c r="S13" s="4" t="s">
        <v>376</v>
      </c>
      <c r="T13" s="4" t="s">
        <v>377</v>
      </c>
      <c r="U13" s="4" t="s">
        <v>378</v>
      </c>
      <c r="V13" s="4" t="s">
        <v>379</v>
      </c>
      <c r="W13" s="4" t="s">
        <v>380</v>
      </c>
      <c r="X13" s="4" t="s">
        <v>381</v>
      </c>
      <c r="Y13" s="4" t="s">
        <v>382</v>
      </c>
      <c r="Z13" s="4" t="s">
        <v>383</v>
      </c>
      <c r="AA13" s="4" t="s">
        <v>384</v>
      </c>
      <c r="AB13" s="4" t="s">
        <v>385</v>
      </c>
      <c r="AC13" s="4" t="s">
        <v>386</v>
      </c>
      <c r="AD13" s="4" t="s">
        <v>387</v>
      </c>
      <c r="AE13" s="4" t="s">
        <v>388</v>
      </c>
      <c r="AF13" s="4" t="s">
        <v>389</v>
      </c>
      <c r="AG13" s="4" t="s">
        <v>390</v>
      </c>
      <c r="AH13" s="4" t="s">
        <v>391</v>
      </c>
      <c r="AI13" s="4" t="s">
        <v>392</v>
      </c>
      <c r="AJ13" s="4" t="s">
        <v>393</v>
      </c>
      <c r="AK13" s="4" t="s">
        <v>394</v>
      </c>
      <c r="AL13" s="4" t="s">
        <v>395</v>
      </c>
      <c r="AM13" s="4" t="s">
        <v>396</v>
      </c>
      <c r="AN13" s="4" t="s">
        <v>397</v>
      </c>
      <c r="AO13" s="4" t="s">
        <v>398</v>
      </c>
      <c r="AP13" s="4" t="s">
        <v>399</v>
      </c>
      <c r="AQ13" s="4" t="s">
        <v>400</v>
      </c>
      <c r="AR13" s="4" t="s">
        <v>401</v>
      </c>
      <c r="AS13" s="4" t="s">
        <v>402</v>
      </c>
      <c r="AT13" s="4" t="s">
        <v>182</v>
      </c>
      <c r="AU13" s="4" t="s">
        <v>403</v>
      </c>
      <c r="AV13" s="4" t="s">
        <v>313</v>
      </c>
      <c r="AW13" s="4" t="s">
        <v>404</v>
      </c>
      <c r="AX13" s="4" t="s">
        <v>314</v>
      </c>
      <c r="AY13" s="4" t="s">
        <v>405</v>
      </c>
      <c r="AZ13" s="4" t="s">
        <v>406</v>
      </c>
    </row>
    <row r="14" spans="1:52" x14ac:dyDescent="0.35">
      <c r="A14" t="s">
        <v>355</v>
      </c>
      <c r="B14" s="7">
        <v>34.998100000000001</v>
      </c>
      <c r="C14" s="8">
        <v>31.43192127851</v>
      </c>
      <c r="D14" s="5">
        <v>38.401197654299999</v>
      </c>
      <c r="E14" s="8">
        <v>1</v>
      </c>
      <c r="F14" s="8">
        <v>20</v>
      </c>
      <c r="G14" s="8">
        <v>29.5</v>
      </c>
      <c r="H14" s="8">
        <v>24.60448892933</v>
      </c>
      <c r="I14" s="5">
        <v>39.5</v>
      </c>
      <c r="J14" s="5">
        <v>49.5</v>
      </c>
      <c r="K14" s="5">
        <v>59.5</v>
      </c>
      <c r="L14" s="7">
        <v>33.645084102570003</v>
      </c>
      <c r="M14" s="8">
        <v>30.275020799029999</v>
      </c>
      <c r="N14" s="7">
        <v>36.600329724669997</v>
      </c>
      <c r="O14" s="5">
        <v>37.611406225570001</v>
      </c>
      <c r="P14" s="8">
        <v>31.021449282959999</v>
      </c>
      <c r="Q14" s="7">
        <v>36.804620263259999</v>
      </c>
      <c r="R14" s="7">
        <v>34.342357962299999</v>
      </c>
      <c r="S14" s="8">
        <v>29.867771525649999</v>
      </c>
      <c r="T14" s="5">
        <v>40.882580468100002</v>
      </c>
      <c r="U14" s="7">
        <v>35.719967285199999</v>
      </c>
      <c r="V14" s="7">
        <v>31.325047528820001</v>
      </c>
      <c r="W14" s="7">
        <v>32.788053295730002</v>
      </c>
      <c r="X14" s="7">
        <v>33.06363026679</v>
      </c>
      <c r="Y14" s="8">
        <v>30.289895082000001</v>
      </c>
      <c r="Z14" s="7">
        <v>36.544028187210003</v>
      </c>
      <c r="AA14" s="7">
        <v>37.623167043460001</v>
      </c>
      <c r="AB14" s="8">
        <v>23.943321657350001</v>
      </c>
      <c r="AC14" s="7">
        <v>34.185373351940001</v>
      </c>
      <c r="AD14" s="8">
        <v>28.224930534270001</v>
      </c>
      <c r="AE14" s="7">
        <v>34.669307127640003</v>
      </c>
      <c r="AF14" s="7">
        <v>34.145633803940001</v>
      </c>
      <c r="AG14" s="7">
        <v>30.476770517670001</v>
      </c>
      <c r="AH14" s="7">
        <v>35.635392088800003</v>
      </c>
      <c r="AI14" s="8">
        <v>29.342062403900002</v>
      </c>
      <c r="AJ14" s="7">
        <v>34.993749918669998</v>
      </c>
      <c r="AK14" s="8">
        <v>27.86455327969</v>
      </c>
      <c r="AL14" s="5">
        <v>38.895898968060003</v>
      </c>
      <c r="AM14" s="7">
        <v>34.80882617708</v>
      </c>
      <c r="AN14" s="7">
        <v>41.387577296789999</v>
      </c>
      <c r="AO14" s="7">
        <v>29.044308521710001</v>
      </c>
      <c r="AP14" s="5">
        <v>47.893714352709999</v>
      </c>
      <c r="AQ14" s="7">
        <v>36.543737028910002</v>
      </c>
      <c r="AR14" s="7">
        <v>34.576407946560003</v>
      </c>
      <c r="AS14" s="7">
        <v>36.743251273650003</v>
      </c>
      <c r="AT14" s="7">
        <v>34.493896881010002</v>
      </c>
      <c r="AU14" s="7">
        <v>34.11925215766</v>
      </c>
      <c r="AV14" s="7">
        <v>38.339860328109999</v>
      </c>
      <c r="AW14" s="7">
        <v>34.145633803940001</v>
      </c>
      <c r="AX14" s="7">
        <v>35.482579857319998</v>
      </c>
      <c r="AY14" s="7">
        <v>34.669307127640003</v>
      </c>
      <c r="AZ14" s="7">
        <v>34.578599293789999</v>
      </c>
    </row>
    <row r="15" spans="1:52" x14ac:dyDescent="0.35">
      <c r="A15" t="s">
        <v>356</v>
      </c>
      <c r="B15" s="6">
        <v>1750</v>
      </c>
      <c r="C15" s="6">
        <v>883</v>
      </c>
      <c r="D15" s="6">
        <v>867</v>
      </c>
      <c r="E15" s="6">
        <v>229</v>
      </c>
      <c r="F15" s="6">
        <v>357</v>
      </c>
      <c r="G15" s="6">
        <v>377</v>
      </c>
      <c r="H15" s="6">
        <v>734</v>
      </c>
      <c r="I15" s="6">
        <v>261</v>
      </c>
      <c r="J15" s="6">
        <v>174</v>
      </c>
      <c r="K15" s="6">
        <v>352</v>
      </c>
      <c r="L15" s="6">
        <v>529</v>
      </c>
      <c r="M15" s="6">
        <v>301</v>
      </c>
      <c r="N15" s="6">
        <v>495</v>
      </c>
      <c r="O15" s="6">
        <v>424</v>
      </c>
      <c r="P15" s="6">
        <v>569</v>
      </c>
      <c r="Q15" s="6">
        <v>239</v>
      </c>
      <c r="R15" s="6">
        <v>808</v>
      </c>
      <c r="S15" s="6">
        <v>347</v>
      </c>
      <c r="T15" s="6">
        <v>595</v>
      </c>
      <c r="U15" s="6">
        <v>942</v>
      </c>
      <c r="V15" s="6">
        <v>133</v>
      </c>
      <c r="W15" s="6">
        <v>85</v>
      </c>
      <c r="X15" s="6">
        <v>82</v>
      </c>
      <c r="Y15" s="6">
        <v>238</v>
      </c>
      <c r="Z15" s="6">
        <v>141</v>
      </c>
      <c r="AA15" s="6">
        <v>220</v>
      </c>
      <c r="AB15" s="6">
        <v>80</v>
      </c>
      <c r="AC15" s="6">
        <v>143</v>
      </c>
      <c r="AD15" s="6">
        <v>222</v>
      </c>
      <c r="AE15" s="6">
        <v>148</v>
      </c>
      <c r="AF15" s="6">
        <v>194</v>
      </c>
      <c r="AG15" s="6">
        <v>35</v>
      </c>
      <c r="AH15" s="6">
        <v>84</v>
      </c>
      <c r="AI15" s="6">
        <v>534</v>
      </c>
      <c r="AJ15" s="6">
        <v>405</v>
      </c>
      <c r="AK15" s="6">
        <v>219</v>
      </c>
      <c r="AL15" s="6">
        <v>414</v>
      </c>
      <c r="AM15" s="6">
        <v>236</v>
      </c>
      <c r="AN15" s="6">
        <v>23</v>
      </c>
      <c r="AO15" s="6">
        <v>58</v>
      </c>
      <c r="AP15" s="6">
        <v>180</v>
      </c>
      <c r="AQ15" s="6">
        <v>675</v>
      </c>
      <c r="AR15" s="6">
        <v>1412</v>
      </c>
      <c r="AS15" s="6">
        <v>338</v>
      </c>
      <c r="AT15" s="6">
        <v>984</v>
      </c>
      <c r="AU15" s="6">
        <v>1061</v>
      </c>
      <c r="AV15" s="6">
        <v>131</v>
      </c>
      <c r="AW15" s="6">
        <v>194</v>
      </c>
      <c r="AX15" s="6">
        <v>109</v>
      </c>
      <c r="AY15" s="6">
        <v>148</v>
      </c>
      <c r="AZ15" s="6">
        <v>1411</v>
      </c>
    </row>
    <row r="16" spans="1:52" x14ac:dyDescent="0.35">
      <c r="A16" t="s">
        <v>407</v>
      </c>
    </row>
    <row r="17" spans="1:52" x14ac:dyDescent="0.35">
      <c r="A17" t="s">
        <v>358</v>
      </c>
    </row>
    <row r="21" spans="1:52" x14ac:dyDescent="0.35">
      <c r="A21" s="3" t="s">
        <v>352</v>
      </c>
    </row>
    <row r="22" spans="1:52" x14ac:dyDescent="0.35">
      <c r="A22" t="s">
        <v>9</v>
      </c>
    </row>
    <row r="23" spans="1:52" ht="130.5" x14ac:dyDescent="0.35">
      <c r="A23" s="4" t="s">
        <v>408</v>
      </c>
      <c r="B23" s="4" t="s">
        <v>359</v>
      </c>
      <c r="C23" s="4" t="s">
        <v>360</v>
      </c>
      <c r="D23" s="4" t="s">
        <v>361</v>
      </c>
      <c r="E23" s="4" t="s">
        <v>362</v>
      </c>
      <c r="F23" s="4" t="s">
        <v>363</v>
      </c>
      <c r="G23" s="4" t="s">
        <v>364</v>
      </c>
      <c r="H23" s="4" t="s">
        <v>365</v>
      </c>
      <c r="I23" s="4" t="s">
        <v>366</v>
      </c>
      <c r="J23" s="4" t="s">
        <v>367</v>
      </c>
      <c r="K23" s="4" t="s">
        <v>368</v>
      </c>
      <c r="L23" s="4" t="s">
        <v>369</v>
      </c>
      <c r="M23" s="4" t="s">
        <v>370</v>
      </c>
      <c r="N23" s="4" t="s">
        <v>371</v>
      </c>
      <c r="O23" s="4" t="s">
        <v>372</v>
      </c>
      <c r="P23" s="4" t="s">
        <v>373</v>
      </c>
      <c r="Q23" s="4" t="s">
        <v>374</v>
      </c>
      <c r="R23" s="4" t="s">
        <v>375</v>
      </c>
      <c r="S23" s="4" t="s">
        <v>376</v>
      </c>
      <c r="T23" s="4" t="s">
        <v>377</v>
      </c>
      <c r="U23" s="4" t="s">
        <v>378</v>
      </c>
      <c r="V23" s="4" t="s">
        <v>379</v>
      </c>
      <c r="W23" s="4" t="s">
        <v>380</v>
      </c>
      <c r="X23" s="4" t="s">
        <v>381</v>
      </c>
      <c r="Y23" s="4" t="s">
        <v>382</v>
      </c>
      <c r="Z23" s="4" t="s">
        <v>383</v>
      </c>
      <c r="AA23" s="4" t="s">
        <v>384</v>
      </c>
      <c r="AB23" s="4" t="s">
        <v>385</v>
      </c>
      <c r="AC23" s="4" t="s">
        <v>386</v>
      </c>
      <c r="AD23" s="4" t="s">
        <v>387</v>
      </c>
      <c r="AE23" s="4" t="s">
        <v>388</v>
      </c>
      <c r="AF23" s="4" t="s">
        <v>389</v>
      </c>
      <c r="AG23" s="4" t="s">
        <v>390</v>
      </c>
      <c r="AH23" s="4" t="s">
        <v>391</v>
      </c>
      <c r="AI23" s="4" t="s">
        <v>392</v>
      </c>
      <c r="AJ23" s="4" t="s">
        <v>393</v>
      </c>
      <c r="AK23" s="4" t="s">
        <v>394</v>
      </c>
      <c r="AL23" s="4" t="s">
        <v>395</v>
      </c>
      <c r="AM23" s="4" t="s">
        <v>396</v>
      </c>
      <c r="AN23" s="4" t="s">
        <v>397</v>
      </c>
      <c r="AO23" s="4" t="s">
        <v>398</v>
      </c>
      <c r="AP23" s="4" t="s">
        <v>399</v>
      </c>
      <c r="AQ23" s="4" t="s">
        <v>400</v>
      </c>
      <c r="AR23" s="4" t="s">
        <v>401</v>
      </c>
      <c r="AS23" s="4" t="s">
        <v>402</v>
      </c>
      <c r="AT23" s="4" t="s">
        <v>182</v>
      </c>
      <c r="AU23" s="4" t="s">
        <v>403</v>
      </c>
      <c r="AV23" s="4" t="s">
        <v>313</v>
      </c>
      <c r="AW23" s="4" t="s">
        <v>404</v>
      </c>
      <c r="AX23" s="4" t="s">
        <v>314</v>
      </c>
      <c r="AY23" s="4" t="s">
        <v>405</v>
      </c>
      <c r="AZ23" s="4" t="s">
        <v>406</v>
      </c>
    </row>
    <row r="24" spans="1:52" x14ac:dyDescent="0.35">
      <c r="A24" t="s">
        <v>409</v>
      </c>
      <c r="B24" s="9">
        <v>0.33218605086640002</v>
      </c>
      <c r="C24" s="10">
        <v>0.37510527692809997</v>
      </c>
      <c r="D24" s="11">
        <v>0.29217939706430002</v>
      </c>
      <c r="E24" s="9">
        <v>0.27685843704110003</v>
      </c>
      <c r="F24" s="10">
        <v>0.62405876729169996</v>
      </c>
      <c r="G24" s="10">
        <v>0.67624903058770003</v>
      </c>
      <c r="H24" s="10">
        <v>0.64950424463870005</v>
      </c>
      <c r="I24" s="10">
        <v>0.40180563160220001</v>
      </c>
      <c r="J24" s="11">
        <v>6.6727768271940005E-2</v>
      </c>
      <c r="K24" s="11">
        <v>2.3332338790260001E-2</v>
      </c>
      <c r="L24" s="10">
        <v>0.38475220303509999</v>
      </c>
      <c r="M24" s="10">
        <v>0.46295421573410001</v>
      </c>
      <c r="N24" s="11">
        <v>0.25668251068480002</v>
      </c>
      <c r="O24" s="11">
        <v>0.27756732774249998</v>
      </c>
      <c r="P24" s="10">
        <v>0.57765008547990004</v>
      </c>
      <c r="Q24" s="9">
        <v>0.3188950025583</v>
      </c>
      <c r="R24" s="10">
        <v>0.42987985103089998</v>
      </c>
      <c r="S24" s="9">
        <v>0.33585065555249999</v>
      </c>
      <c r="T24" s="11">
        <v>0.1231242258849</v>
      </c>
      <c r="U24" s="11">
        <v>0.2222838908583</v>
      </c>
      <c r="V24" s="10">
        <v>0.57303140253240004</v>
      </c>
      <c r="W24" s="10">
        <v>0.55983958806480005</v>
      </c>
      <c r="X24" s="10">
        <v>0.50139967919929995</v>
      </c>
      <c r="Y24" s="10">
        <v>0.48249420686479999</v>
      </c>
      <c r="Z24" s="9">
        <v>0.34344024076079999</v>
      </c>
      <c r="AA24" s="9">
        <v>0.29499133119359999</v>
      </c>
      <c r="AB24" s="9">
        <v>0.49322788346719998</v>
      </c>
      <c r="AC24" s="9">
        <v>0.37815377956500001</v>
      </c>
      <c r="AD24" s="10">
        <v>0.4681267065634</v>
      </c>
      <c r="AE24" s="9">
        <v>0.34000930648990002</v>
      </c>
      <c r="AF24" s="9">
        <v>0.40738943088509999</v>
      </c>
      <c r="AG24" s="9">
        <v>0.50613218061260001</v>
      </c>
      <c r="AH24" s="9">
        <v>0.29230463486769998</v>
      </c>
      <c r="AI24" s="10">
        <v>0.45397525628300001</v>
      </c>
      <c r="AJ24" s="9">
        <v>0.37000850730700002</v>
      </c>
      <c r="AK24" s="10">
        <v>0.47840339421860001</v>
      </c>
      <c r="AL24" s="9">
        <v>0.33387139332670002</v>
      </c>
      <c r="AM24" s="9">
        <v>0.34322070039660002</v>
      </c>
      <c r="AN24" s="9">
        <v>0.2041511384402</v>
      </c>
      <c r="AO24" s="9">
        <v>0.32933444981240001</v>
      </c>
      <c r="AP24" s="11">
        <v>0.15171838483239999</v>
      </c>
      <c r="AQ24" s="10">
        <v>0.37737937485880002</v>
      </c>
      <c r="AR24" s="10">
        <v>0.36266443916460001</v>
      </c>
      <c r="AS24" s="11">
        <v>0.2035526469543</v>
      </c>
      <c r="AT24" s="10">
        <v>0.36643537756479999</v>
      </c>
      <c r="AU24" s="10">
        <v>0.37745368519900002</v>
      </c>
      <c r="AV24" s="9">
        <v>0.28278653956389999</v>
      </c>
      <c r="AW24" s="9">
        <v>0.40738943088509999</v>
      </c>
      <c r="AX24" s="9">
        <v>0.31850667043929998</v>
      </c>
      <c r="AY24" s="9">
        <v>0.34000930648990002</v>
      </c>
      <c r="AZ24" s="9">
        <v>0.36237650090119999</v>
      </c>
    </row>
    <row r="25" spans="1:52" x14ac:dyDescent="0.35">
      <c r="A25" t="s">
        <v>410</v>
      </c>
      <c r="B25" s="9">
        <v>0.66781394913360004</v>
      </c>
      <c r="C25" s="11">
        <v>0.62489472307189997</v>
      </c>
      <c r="D25" s="10">
        <v>0.70782060293570004</v>
      </c>
      <c r="E25" s="9">
        <v>0.72314156295889997</v>
      </c>
      <c r="F25" s="11">
        <v>0.37594123270829999</v>
      </c>
      <c r="G25" s="11">
        <v>0.32375096941230003</v>
      </c>
      <c r="H25" s="11">
        <v>0.35049575536130001</v>
      </c>
      <c r="I25" s="11">
        <v>0.59819436839780005</v>
      </c>
      <c r="J25" s="10">
        <v>0.93327223172810003</v>
      </c>
      <c r="K25" s="10">
        <v>0.97666766120970006</v>
      </c>
      <c r="L25" s="11">
        <v>0.61524779696489995</v>
      </c>
      <c r="M25" s="11">
        <v>0.53704578426589999</v>
      </c>
      <c r="N25" s="10">
        <v>0.74331748931520003</v>
      </c>
      <c r="O25" s="10">
        <v>0.72243267225749996</v>
      </c>
      <c r="P25" s="11">
        <v>0.42234991452010001</v>
      </c>
      <c r="Q25" s="9">
        <v>0.68110499744170006</v>
      </c>
      <c r="R25" s="11">
        <v>0.57012014896910002</v>
      </c>
      <c r="S25" s="9">
        <v>0.66414934444749996</v>
      </c>
      <c r="T25" s="10">
        <v>0.87687577411509998</v>
      </c>
      <c r="U25" s="10">
        <v>0.77771610914169997</v>
      </c>
      <c r="V25" s="11">
        <v>0.42696859746760002</v>
      </c>
      <c r="W25" s="11">
        <v>0.4401604119352</v>
      </c>
      <c r="X25" s="11">
        <v>0.49860032080069999</v>
      </c>
      <c r="Y25" s="11">
        <v>0.51750579313519995</v>
      </c>
      <c r="Z25" s="9">
        <v>0.65655975923919996</v>
      </c>
      <c r="AA25" s="9">
        <v>0.70500866880640001</v>
      </c>
      <c r="AB25" s="9">
        <v>0.50677211653279997</v>
      </c>
      <c r="AC25" s="9">
        <v>0.62184622043500004</v>
      </c>
      <c r="AD25" s="11">
        <v>0.53187329343659995</v>
      </c>
      <c r="AE25" s="9">
        <v>0.65999069351009998</v>
      </c>
      <c r="AF25" s="9">
        <v>0.59261056911489995</v>
      </c>
      <c r="AG25" s="9">
        <v>0.49386781938739999</v>
      </c>
      <c r="AH25" s="9">
        <v>0.70769536513230002</v>
      </c>
      <c r="AI25" s="11">
        <v>0.54602474371700005</v>
      </c>
      <c r="AJ25" s="9">
        <v>0.62999149269300003</v>
      </c>
      <c r="AK25" s="11">
        <v>0.52159660578139999</v>
      </c>
      <c r="AL25" s="9">
        <v>0.66612860667329998</v>
      </c>
      <c r="AM25" s="9">
        <v>0.65677929960339998</v>
      </c>
      <c r="AN25" s="9">
        <v>0.79584886155979995</v>
      </c>
      <c r="AO25" s="9">
        <v>0.67066555018759999</v>
      </c>
      <c r="AP25" s="10">
        <v>0.84828161516760003</v>
      </c>
      <c r="AQ25" s="11">
        <v>0.62262062514119998</v>
      </c>
      <c r="AR25" s="11">
        <v>0.63733556083539999</v>
      </c>
      <c r="AS25" s="10">
        <v>0.79644735304570002</v>
      </c>
      <c r="AT25" s="11">
        <v>0.63356462243519995</v>
      </c>
      <c r="AU25" s="11">
        <v>0.62254631480099998</v>
      </c>
      <c r="AV25" s="9">
        <v>0.71721346043610001</v>
      </c>
      <c r="AW25" s="9">
        <v>0.59261056911489995</v>
      </c>
      <c r="AX25" s="9">
        <v>0.68149332956069997</v>
      </c>
      <c r="AY25" s="9">
        <v>0.65999069351009998</v>
      </c>
      <c r="AZ25" s="9">
        <v>0.63762349909880001</v>
      </c>
    </row>
    <row r="26" spans="1:52" x14ac:dyDescent="0.35">
      <c r="A26" t="s">
        <v>406</v>
      </c>
      <c r="B26" s="9">
        <v>1</v>
      </c>
      <c r="C26" s="9">
        <v>1</v>
      </c>
      <c r="D26" s="9">
        <v>1</v>
      </c>
      <c r="E26" s="9">
        <v>1</v>
      </c>
      <c r="F26" s="9">
        <v>1</v>
      </c>
      <c r="G26" s="9">
        <v>1</v>
      </c>
      <c r="H26" s="9">
        <v>1</v>
      </c>
      <c r="I26" s="9">
        <v>1</v>
      </c>
      <c r="J26" s="9">
        <v>1</v>
      </c>
      <c r="K26" s="9">
        <v>1</v>
      </c>
      <c r="L26" s="9">
        <v>1</v>
      </c>
      <c r="M26" s="9">
        <v>1</v>
      </c>
      <c r="N26" s="9">
        <v>1</v>
      </c>
      <c r="O26" s="9">
        <v>1</v>
      </c>
      <c r="P26" s="9">
        <v>1</v>
      </c>
      <c r="Q26" s="9">
        <v>1</v>
      </c>
      <c r="R26" s="9">
        <v>1</v>
      </c>
      <c r="S26" s="9">
        <v>1</v>
      </c>
      <c r="T26" s="9">
        <v>1</v>
      </c>
      <c r="U26" s="9">
        <v>1</v>
      </c>
      <c r="V26" s="9">
        <v>1</v>
      </c>
      <c r="W26" s="9">
        <v>1</v>
      </c>
      <c r="X26" s="9">
        <v>1</v>
      </c>
      <c r="Y26" s="9">
        <v>1</v>
      </c>
      <c r="Z26" s="9">
        <v>1</v>
      </c>
      <c r="AA26" s="9">
        <v>1</v>
      </c>
      <c r="AB26" s="9">
        <v>1</v>
      </c>
      <c r="AC26" s="9">
        <v>1</v>
      </c>
      <c r="AD26" s="9">
        <v>1</v>
      </c>
      <c r="AE26" s="9">
        <v>1</v>
      </c>
      <c r="AF26" s="9">
        <v>1</v>
      </c>
      <c r="AG26" s="9">
        <v>1</v>
      </c>
      <c r="AH26" s="9">
        <v>1</v>
      </c>
      <c r="AI26" s="9">
        <v>1</v>
      </c>
      <c r="AJ26" s="9">
        <v>1</v>
      </c>
      <c r="AK26" s="9">
        <v>1</v>
      </c>
      <c r="AL26" s="9">
        <v>1</v>
      </c>
      <c r="AM26" s="9">
        <v>1</v>
      </c>
      <c r="AN26" s="9">
        <v>1</v>
      </c>
      <c r="AO26" s="9">
        <v>1</v>
      </c>
      <c r="AP26" s="9">
        <v>1</v>
      </c>
      <c r="AQ26" s="9">
        <v>1</v>
      </c>
      <c r="AR26" s="9">
        <v>1</v>
      </c>
      <c r="AS26" s="9">
        <v>1</v>
      </c>
      <c r="AT26" s="9">
        <v>1</v>
      </c>
      <c r="AU26" s="9">
        <v>1</v>
      </c>
      <c r="AV26" s="9">
        <v>1</v>
      </c>
      <c r="AW26" s="9">
        <v>1</v>
      </c>
      <c r="AX26" s="9">
        <v>1</v>
      </c>
      <c r="AY26" s="9">
        <v>1</v>
      </c>
      <c r="AZ26" s="9">
        <v>1</v>
      </c>
    </row>
    <row r="27" spans="1:52" x14ac:dyDescent="0.35">
      <c r="A27" t="s">
        <v>356</v>
      </c>
      <c r="B27" s="6">
        <v>1662</v>
      </c>
      <c r="C27" s="6">
        <v>828</v>
      </c>
      <c r="D27" s="6">
        <v>834</v>
      </c>
      <c r="E27" s="6">
        <v>207</v>
      </c>
      <c r="F27" s="6">
        <v>333</v>
      </c>
      <c r="G27" s="6">
        <v>357</v>
      </c>
      <c r="H27" s="6">
        <v>690</v>
      </c>
      <c r="I27" s="6">
        <v>255</v>
      </c>
      <c r="J27" s="6">
        <v>170</v>
      </c>
      <c r="K27" s="6">
        <v>340</v>
      </c>
      <c r="L27" s="6">
        <v>505</v>
      </c>
      <c r="M27" s="6">
        <v>279</v>
      </c>
      <c r="N27" s="6">
        <v>469</v>
      </c>
      <c r="O27" s="6">
        <v>408</v>
      </c>
      <c r="P27" s="6">
        <v>548</v>
      </c>
      <c r="Q27" s="6">
        <v>229</v>
      </c>
      <c r="R27" s="6">
        <v>777</v>
      </c>
      <c r="S27" s="6">
        <v>324</v>
      </c>
      <c r="T27" s="6">
        <v>561</v>
      </c>
      <c r="U27" s="6">
        <v>885</v>
      </c>
      <c r="V27" s="6">
        <v>128</v>
      </c>
      <c r="W27" s="6">
        <v>81</v>
      </c>
      <c r="X27" s="6">
        <v>80</v>
      </c>
      <c r="Y27" s="6">
        <v>229</v>
      </c>
      <c r="Z27" s="6">
        <v>136</v>
      </c>
      <c r="AA27" s="6">
        <v>213</v>
      </c>
      <c r="AB27" s="6">
        <v>77</v>
      </c>
      <c r="AC27" s="6">
        <v>138</v>
      </c>
      <c r="AD27" s="6">
        <v>217</v>
      </c>
      <c r="AE27" s="6">
        <v>137</v>
      </c>
      <c r="AF27" s="6">
        <v>179</v>
      </c>
      <c r="AG27" s="6">
        <v>33</v>
      </c>
      <c r="AH27" s="6">
        <v>78</v>
      </c>
      <c r="AI27" s="6">
        <v>515</v>
      </c>
      <c r="AJ27" s="6">
        <v>387</v>
      </c>
      <c r="AK27" s="6">
        <v>210</v>
      </c>
      <c r="AL27" s="6">
        <v>399</v>
      </c>
      <c r="AM27" s="6">
        <v>222</v>
      </c>
      <c r="AN27" s="6">
        <v>21</v>
      </c>
      <c r="AO27" s="6">
        <v>50</v>
      </c>
      <c r="AP27" s="6">
        <v>175</v>
      </c>
      <c r="AQ27" s="6">
        <v>650</v>
      </c>
      <c r="AR27" s="6">
        <v>1347</v>
      </c>
      <c r="AS27" s="6">
        <v>315</v>
      </c>
      <c r="AT27" s="6">
        <v>951</v>
      </c>
      <c r="AU27" s="6">
        <v>1020</v>
      </c>
      <c r="AV27" s="6">
        <v>123</v>
      </c>
      <c r="AW27" s="6">
        <v>179</v>
      </c>
      <c r="AX27" s="6">
        <v>101</v>
      </c>
      <c r="AY27" s="6">
        <v>137</v>
      </c>
      <c r="AZ27" s="6">
        <v>1346</v>
      </c>
    </row>
    <row r="28" spans="1:52" x14ac:dyDescent="0.35">
      <c r="A28" t="s">
        <v>411</v>
      </c>
    </row>
    <row r="29" spans="1:52" x14ac:dyDescent="0.35">
      <c r="A29" t="s">
        <v>358</v>
      </c>
    </row>
    <row r="33" spans="1:52" x14ac:dyDescent="0.35">
      <c r="A33" s="3" t="s">
        <v>352</v>
      </c>
    </row>
    <row r="34" spans="1:52" x14ac:dyDescent="0.35">
      <c r="A34" t="s">
        <v>11</v>
      </c>
    </row>
    <row r="35" spans="1:52" ht="130.5" x14ac:dyDescent="0.35">
      <c r="A35" s="4" t="s">
        <v>408</v>
      </c>
      <c r="B35" s="4" t="s">
        <v>359</v>
      </c>
      <c r="C35" s="4" t="s">
        <v>360</v>
      </c>
      <c r="D35" s="4" t="s">
        <v>361</v>
      </c>
      <c r="E35" s="4" t="s">
        <v>362</v>
      </c>
      <c r="F35" s="4" t="s">
        <v>363</v>
      </c>
      <c r="G35" s="4" t="s">
        <v>364</v>
      </c>
      <c r="H35" s="4" t="s">
        <v>365</v>
      </c>
      <c r="I35" s="4" t="s">
        <v>366</v>
      </c>
      <c r="J35" s="4" t="s">
        <v>367</v>
      </c>
      <c r="K35" s="4" t="s">
        <v>368</v>
      </c>
      <c r="L35" s="4" t="s">
        <v>369</v>
      </c>
      <c r="M35" s="4" t="s">
        <v>370</v>
      </c>
      <c r="N35" s="4" t="s">
        <v>371</v>
      </c>
      <c r="O35" s="4" t="s">
        <v>372</v>
      </c>
      <c r="P35" s="4" t="s">
        <v>373</v>
      </c>
      <c r="Q35" s="4" t="s">
        <v>374</v>
      </c>
      <c r="R35" s="4" t="s">
        <v>375</v>
      </c>
      <c r="S35" s="4" t="s">
        <v>376</v>
      </c>
      <c r="T35" s="4" t="s">
        <v>377</v>
      </c>
      <c r="U35" s="4" t="s">
        <v>378</v>
      </c>
      <c r="V35" s="4" t="s">
        <v>379</v>
      </c>
      <c r="W35" s="4" t="s">
        <v>380</v>
      </c>
      <c r="X35" s="4" t="s">
        <v>381</v>
      </c>
      <c r="Y35" s="4" t="s">
        <v>382</v>
      </c>
      <c r="Z35" s="4" t="s">
        <v>383</v>
      </c>
      <c r="AA35" s="4" t="s">
        <v>384</v>
      </c>
      <c r="AB35" s="4" t="s">
        <v>385</v>
      </c>
      <c r="AC35" s="4" t="s">
        <v>386</v>
      </c>
      <c r="AD35" s="4" t="s">
        <v>387</v>
      </c>
      <c r="AE35" s="4" t="s">
        <v>388</v>
      </c>
      <c r="AF35" s="4" t="s">
        <v>389</v>
      </c>
      <c r="AG35" s="4" t="s">
        <v>390</v>
      </c>
      <c r="AH35" s="4" t="s">
        <v>391</v>
      </c>
      <c r="AI35" s="4" t="s">
        <v>392</v>
      </c>
      <c r="AJ35" s="4" t="s">
        <v>393</v>
      </c>
      <c r="AK35" s="4" t="s">
        <v>394</v>
      </c>
      <c r="AL35" s="4" t="s">
        <v>395</v>
      </c>
      <c r="AM35" s="4" t="s">
        <v>396</v>
      </c>
      <c r="AN35" s="4" t="s">
        <v>397</v>
      </c>
      <c r="AO35" s="4" t="s">
        <v>398</v>
      </c>
      <c r="AP35" s="4" t="s">
        <v>399</v>
      </c>
      <c r="AQ35" s="4" t="s">
        <v>400</v>
      </c>
      <c r="AR35" s="4" t="s">
        <v>401</v>
      </c>
      <c r="AS35" s="4" t="s">
        <v>402</v>
      </c>
      <c r="AT35" s="4" t="s">
        <v>182</v>
      </c>
      <c r="AU35" s="4" t="s">
        <v>403</v>
      </c>
      <c r="AV35" s="4" t="s">
        <v>313</v>
      </c>
      <c r="AW35" s="4" t="s">
        <v>404</v>
      </c>
      <c r="AX35" s="4" t="s">
        <v>314</v>
      </c>
      <c r="AY35" s="4" t="s">
        <v>405</v>
      </c>
      <c r="AZ35" s="4" t="s">
        <v>406</v>
      </c>
    </row>
    <row r="36" spans="1:52" x14ac:dyDescent="0.35">
      <c r="A36" t="s">
        <v>412</v>
      </c>
      <c r="B36" s="9">
        <v>4.1000000000000002E-2</v>
      </c>
      <c r="C36" s="9">
        <v>4.7197228330040003E-2</v>
      </c>
      <c r="D36" s="9">
        <v>3.5086170424930001E-2</v>
      </c>
      <c r="E36" s="9">
        <v>3.4630246217459998E-2</v>
      </c>
      <c r="F36" s="9">
        <v>4.9073169120499999E-2</v>
      </c>
      <c r="G36" s="9">
        <v>5.6521470678240003E-2</v>
      </c>
      <c r="H36" s="9">
        <v>5.268323460102E-2</v>
      </c>
      <c r="I36" s="9">
        <v>2.6826749807029999E-2</v>
      </c>
      <c r="J36" s="9">
        <v>1.921015608641E-2</v>
      </c>
      <c r="K36" s="9">
        <v>5.2370512140269998E-2</v>
      </c>
      <c r="L36" s="9">
        <v>4.8600456993520003E-2</v>
      </c>
      <c r="M36" s="9">
        <v>5.716657094166E-2</v>
      </c>
      <c r="N36" s="9">
        <v>2.9220274015949999E-2</v>
      </c>
      <c r="O36" s="9">
        <v>3.5772571826889997E-2</v>
      </c>
      <c r="P36" s="9">
        <v>4.0074333712490001E-2</v>
      </c>
      <c r="Q36" s="9">
        <v>3.4439632341930003E-2</v>
      </c>
      <c r="R36" s="9">
        <v>3.683868172318E-2</v>
      </c>
      <c r="S36" s="9">
        <v>3.7710020232399999E-2</v>
      </c>
      <c r="T36" s="9">
        <v>5.2524417806279998E-2</v>
      </c>
      <c r="U36" s="9">
        <v>4.5580947010620002E-2</v>
      </c>
      <c r="V36" s="9">
        <v>1.2691438489199999E-2</v>
      </c>
      <c r="W36" s="9">
        <v>0</v>
      </c>
      <c r="X36" s="10">
        <v>0.19608316840590001</v>
      </c>
      <c r="Y36" s="9">
        <v>3.9177881216390001E-2</v>
      </c>
      <c r="Z36" s="9">
        <v>0</v>
      </c>
      <c r="AA36" s="9">
        <v>7.3771261872999996E-3</v>
      </c>
      <c r="AB36" s="9">
        <v>2.675548857299E-2</v>
      </c>
      <c r="AC36" s="10">
        <v>9.0506540509789998E-2</v>
      </c>
      <c r="AD36" s="9">
        <v>3.0735753029500001E-2</v>
      </c>
      <c r="AE36" s="9">
        <v>8.8407007157740008E-3</v>
      </c>
      <c r="AF36" s="9">
        <v>8.6282099499930001E-2</v>
      </c>
      <c r="AG36" s="9">
        <v>3.108241692469E-2</v>
      </c>
      <c r="AH36" s="9">
        <v>1.9637971408069999E-2</v>
      </c>
      <c r="AI36" s="9">
        <v>4.3939247101019999E-2</v>
      </c>
      <c r="AJ36" s="9">
        <v>5.8031758440020002E-2</v>
      </c>
      <c r="AK36" s="9">
        <v>4.9701403853369998E-2</v>
      </c>
      <c r="AL36" s="11">
        <v>1.257326615321E-2</v>
      </c>
      <c r="AM36" s="9">
        <v>4.2051706256949997E-2</v>
      </c>
      <c r="AN36" s="9">
        <v>0</v>
      </c>
      <c r="AO36" s="9">
        <v>3.238443234321E-2</v>
      </c>
      <c r="AP36" s="9">
        <v>9.8890729664540006E-3</v>
      </c>
      <c r="AQ36" s="9">
        <v>3.712742611889E-2</v>
      </c>
      <c r="AR36" s="9">
        <v>3.8127977149079999E-2</v>
      </c>
      <c r="AS36" s="9">
        <v>5.2885721571739999E-2</v>
      </c>
      <c r="AT36" s="9">
        <v>3.5557858562180002E-2</v>
      </c>
      <c r="AU36" s="9">
        <v>3.6409887659509997E-2</v>
      </c>
      <c r="AV36" s="9">
        <v>9.7288132926089996E-2</v>
      </c>
      <c r="AW36" s="9">
        <v>8.6282099499930001E-2</v>
      </c>
      <c r="AX36" s="9">
        <v>1.1953100417219999E-2</v>
      </c>
      <c r="AY36" s="9">
        <v>8.8407007157740008E-3</v>
      </c>
      <c r="AZ36" s="9">
        <v>3.8144435959730001E-2</v>
      </c>
    </row>
    <row r="37" spans="1:52" x14ac:dyDescent="0.35">
      <c r="A37" t="s">
        <v>413</v>
      </c>
      <c r="B37" s="9">
        <v>0.111</v>
      </c>
      <c r="C37" s="9">
        <v>0.1103563062673</v>
      </c>
      <c r="D37" s="9">
        <v>0.1116142576699</v>
      </c>
      <c r="E37" s="9">
        <v>0.10127973754110001</v>
      </c>
      <c r="F37" s="9">
        <v>0.15125601657070001</v>
      </c>
      <c r="G37" s="9">
        <v>0.10393430721999999</v>
      </c>
      <c r="H37" s="9">
        <v>0.12831998637889999</v>
      </c>
      <c r="I37" s="9">
        <v>0.1128548747561</v>
      </c>
      <c r="J37" s="9">
        <v>0.10848045720009999</v>
      </c>
      <c r="K37" s="9">
        <v>9.1413759650689999E-2</v>
      </c>
      <c r="L37" s="9">
        <v>0.1045129305851</v>
      </c>
      <c r="M37" s="9">
        <v>0.10509135298900001</v>
      </c>
      <c r="N37" s="9">
        <v>0.1341654519239</v>
      </c>
      <c r="O37" s="9">
        <v>9.6107749380939994E-2</v>
      </c>
      <c r="P37" s="9">
        <v>0.13093225336940001</v>
      </c>
      <c r="Q37" s="9">
        <v>0.12508930517969999</v>
      </c>
      <c r="R37" s="9">
        <v>0.1275770184261</v>
      </c>
      <c r="S37" s="9">
        <v>0.1023928406232</v>
      </c>
      <c r="T37" s="9">
        <v>8.4245945439639994E-2</v>
      </c>
      <c r="U37" s="9">
        <v>9.2751349463720004E-2</v>
      </c>
      <c r="V37" s="9">
        <v>8.973658756656E-2</v>
      </c>
      <c r="W37" s="9">
        <v>6.1457866537190001E-2</v>
      </c>
      <c r="X37" s="9">
        <v>0.115386645841</v>
      </c>
      <c r="Y37" s="10">
        <v>0.19561908408590001</v>
      </c>
      <c r="Z37" s="9">
        <v>8.00510588705E-2</v>
      </c>
      <c r="AA37" s="9">
        <v>8.3701755064800001E-2</v>
      </c>
      <c r="AB37" s="9">
        <v>0.136280328315</v>
      </c>
      <c r="AC37" s="9">
        <v>0.18516101318860001</v>
      </c>
      <c r="AD37" s="9">
        <v>0.1119947541853</v>
      </c>
      <c r="AE37" s="9">
        <v>0.1368423926539</v>
      </c>
      <c r="AF37" s="9">
        <v>9.0712010648899999E-2</v>
      </c>
      <c r="AG37" s="9">
        <v>2.253542170499E-2</v>
      </c>
      <c r="AH37" s="9">
        <v>6.9826270874230004E-2</v>
      </c>
      <c r="AI37" s="9">
        <v>0.119325279171</v>
      </c>
      <c r="AJ37" s="9">
        <v>0.148752675453</v>
      </c>
      <c r="AK37" s="9">
        <v>8.8481390793750003E-2</v>
      </c>
      <c r="AL37" s="9">
        <v>8.3265368565889994E-2</v>
      </c>
      <c r="AM37" s="9">
        <v>0.1127997756735</v>
      </c>
      <c r="AN37" s="9">
        <v>0</v>
      </c>
      <c r="AO37" s="9">
        <v>4.8096562191389997E-2</v>
      </c>
      <c r="AP37" s="9">
        <v>0.12662686384040001</v>
      </c>
      <c r="AQ37" s="9">
        <v>0.1014263870289</v>
      </c>
      <c r="AR37" s="9">
        <v>0.1104003887967</v>
      </c>
      <c r="AS37" s="9">
        <v>0.1134814606928</v>
      </c>
      <c r="AT37" s="9">
        <v>0.11665249679340001</v>
      </c>
      <c r="AU37" s="9">
        <v>0.11766672341459999</v>
      </c>
      <c r="AV37" s="9">
        <v>9.2183777078409995E-2</v>
      </c>
      <c r="AW37" s="9">
        <v>9.0712010648899999E-2</v>
      </c>
      <c r="AX37" s="9">
        <v>0.1162809513797</v>
      </c>
      <c r="AY37" s="9">
        <v>0.1368423926539</v>
      </c>
      <c r="AZ37" s="9">
        <v>0.11044804564169999</v>
      </c>
    </row>
    <row r="38" spans="1:52" x14ac:dyDescent="0.35">
      <c r="A38" t="s">
        <v>414</v>
      </c>
      <c r="B38" s="9">
        <v>8.4000000000000005E-2</v>
      </c>
      <c r="C38" s="9">
        <v>8.0005958567710006E-2</v>
      </c>
      <c r="D38" s="9">
        <v>8.7811394237610002E-2</v>
      </c>
      <c r="E38" s="9">
        <v>7.9009803411450003E-2</v>
      </c>
      <c r="F38" s="9">
        <v>7.1991482983560007E-2</v>
      </c>
      <c r="G38" s="9">
        <v>9.1709755787939995E-2</v>
      </c>
      <c r="H38" s="9">
        <v>8.1548595492329998E-2</v>
      </c>
      <c r="I38" s="9">
        <v>6.8596865256840001E-2</v>
      </c>
      <c r="J38" s="9">
        <v>8.9559544398950003E-2</v>
      </c>
      <c r="K38" s="9">
        <v>9.9206703063520002E-2</v>
      </c>
      <c r="L38" s="9">
        <v>8.8398007728549999E-2</v>
      </c>
      <c r="M38" s="9">
        <v>9.6562475080150006E-2</v>
      </c>
      <c r="N38" s="9">
        <v>6.5132926226560001E-2</v>
      </c>
      <c r="O38" s="9">
        <v>9.2757814620470003E-2</v>
      </c>
      <c r="P38" s="11">
        <v>4.2995605099619999E-2</v>
      </c>
      <c r="Q38" s="9">
        <v>8.5371882946329997E-2</v>
      </c>
      <c r="R38" s="9">
        <v>6.7329616557779998E-2</v>
      </c>
      <c r="S38" s="9">
        <v>0.1094232799609</v>
      </c>
      <c r="T38" s="9">
        <v>9.6112879258390002E-2</v>
      </c>
      <c r="U38" s="9">
        <v>0.10235143051200001</v>
      </c>
      <c r="V38" s="9">
        <v>4.7337881061499998E-2</v>
      </c>
      <c r="W38" s="9">
        <v>2.663966269293E-2</v>
      </c>
      <c r="X38" s="9">
        <v>9.6458691782630002E-2</v>
      </c>
      <c r="Y38" s="9">
        <v>6.2988006324429996E-2</v>
      </c>
      <c r="Z38" s="9">
        <v>2.0709312659089998E-2</v>
      </c>
      <c r="AA38" s="11">
        <v>2.0670565440420001E-2</v>
      </c>
      <c r="AB38" s="9">
        <v>3.8832377494330002E-2</v>
      </c>
      <c r="AC38" s="10">
        <v>0.23966980404130001</v>
      </c>
      <c r="AD38" s="9">
        <v>7.5749040394719996E-2</v>
      </c>
      <c r="AE38" s="9">
        <v>9.5490680380860005E-2</v>
      </c>
      <c r="AF38" s="9">
        <v>6.0757366045940002E-2</v>
      </c>
      <c r="AG38" s="9">
        <v>3.04176522654E-2</v>
      </c>
      <c r="AH38" s="9">
        <v>0.1265666596226</v>
      </c>
      <c r="AI38" s="9">
        <v>7.532069721713E-2</v>
      </c>
      <c r="AJ38" s="9">
        <v>7.1422734130220003E-2</v>
      </c>
      <c r="AK38" s="9">
        <v>7.5315719534270006E-2</v>
      </c>
      <c r="AL38" s="9">
        <v>8.7822935683849995E-2</v>
      </c>
      <c r="AM38" s="9">
        <v>7.4824266782320001E-2</v>
      </c>
      <c r="AN38" s="9">
        <v>0</v>
      </c>
      <c r="AO38" s="9">
        <v>4.2301409518749999E-2</v>
      </c>
      <c r="AP38" s="9">
        <v>0.1196908223083</v>
      </c>
      <c r="AQ38" s="9">
        <v>7.3528795207809999E-2</v>
      </c>
      <c r="AR38" s="9">
        <v>7.9537817251969997E-2</v>
      </c>
      <c r="AS38" s="9">
        <v>0.1024665180253</v>
      </c>
      <c r="AT38" s="9">
        <v>7.6602787849920001E-2</v>
      </c>
      <c r="AU38" s="9">
        <v>7.5622052224820005E-2</v>
      </c>
      <c r="AV38" s="9">
        <v>8.1364658017099994E-2</v>
      </c>
      <c r="AW38" s="9">
        <v>6.0757366045940002E-2</v>
      </c>
      <c r="AX38" s="9">
        <v>9.5504319462259998E-2</v>
      </c>
      <c r="AY38" s="9">
        <v>9.5490680380860005E-2</v>
      </c>
      <c r="AZ38" s="9">
        <v>7.9572151564230004E-2</v>
      </c>
    </row>
    <row r="39" spans="1:52" x14ac:dyDescent="0.35">
      <c r="A39" t="s">
        <v>415</v>
      </c>
      <c r="B39" s="9">
        <v>8.8999999999999996E-2</v>
      </c>
      <c r="C39" s="9">
        <v>9.2057852928180001E-2</v>
      </c>
      <c r="D39" s="9">
        <v>8.6081982441220006E-2</v>
      </c>
      <c r="E39" s="9">
        <v>8.6589599475520002E-2</v>
      </c>
      <c r="F39" s="9">
        <v>0.1009155409855</v>
      </c>
      <c r="G39" s="9">
        <v>8.4247695954629997E-2</v>
      </c>
      <c r="H39" s="9">
        <v>9.2836919099149998E-2</v>
      </c>
      <c r="I39" s="9">
        <v>7.1007890938089999E-2</v>
      </c>
      <c r="J39" s="9">
        <v>6.7036552714019995E-2</v>
      </c>
      <c r="K39" s="9">
        <v>0.1126638000535</v>
      </c>
      <c r="L39" s="9">
        <v>7.360043888501E-2</v>
      </c>
      <c r="M39" s="9">
        <v>0.103283048228</v>
      </c>
      <c r="N39" s="9">
        <v>8.6803175184859999E-2</v>
      </c>
      <c r="O39" s="9">
        <v>0.1010950004921</v>
      </c>
      <c r="P39" s="9">
        <v>7.6711149185379995E-2</v>
      </c>
      <c r="Q39" s="9">
        <v>7.7820846617129999E-2</v>
      </c>
      <c r="R39" s="9">
        <v>7.734837811136E-2</v>
      </c>
      <c r="S39" s="9">
        <v>9.4850625263330005E-2</v>
      </c>
      <c r="T39" s="9">
        <v>0.107980527376</v>
      </c>
      <c r="U39" s="9">
        <v>0.1018265753564</v>
      </c>
      <c r="V39" s="9">
        <v>8.9470778373199999E-2</v>
      </c>
      <c r="W39" s="9">
        <v>0.17297438215079999</v>
      </c>
      <c r="X39" s="9">
        <v>2.4114437296419999E-2</v>
      </c>
      <c r="Y39" s="9">
        <v>5.5464394139700002E-2</v>
      </c>
      <c r="Z39" s="9">
        <v>7.6213575809589998E-2</v>
      </c>
      <c r="AA39" s="9">
        <v>0.1211061888042</v>
      </c>
      <c r="AB39" s="9">
        <v>0.17926379533549999</v>
      </c>
      <c r="AC39" s="11">
        <v>4.3369652406960004E-3</v>
      </c>
      <c r="AD39" s="9">
        <v>6.2754417928409995E-2</v>
      </c>
      <c r="AE39" s="9">
        <v>0.1520966708523</v>
      </c>
      <c r="AF39" s="9">
        <v>7.0858737722540005E-2</v>
      </c>
      <c r="AG39" s="9">
        <v>6.7254012644829997E-2</v>
      </c>
      <c r="AH39" s="9">
        <v>0.1216062379326</v>
      </c>
      <c r="AI39" s="9">
        <v>7.6597167648160006E-2</v>
      </c>
      <c r="AJ39" s="9">
        <v>8.1363788318060001E-2</v>
      </c>
      <c r="AK39" s="9">
        <v>0.10728849416569999</v>
      </c>
      <c r="AL39" s="9">
        <v>0.1096133691931</v>
      </c>
      <c r="AM39" s="9">
        <v>8.2331757393819996E-2</v>
      </c>
      <c r="AN39" s="9">
        <v>6.7371051915510002E-2</v>
      </c>
      <c r="AO39" s="9">
        <v>0.14338982989230001</v>
      </c>
      <c r="AP39" s="9">
        <v>9.8614070472259993E-2</v>
      </c>
      <c r="AQ39" s="9">
        <v>9.0380031028160002E-2</v>
      </c>
      <c r="AR39" s="9">
        <v>8.9068073178789994E-2</v>
      </c>
      <c r="AS39" s="9">
        <v>8.8718282586320002E-2</v>
      </c>
      <c r="AT39" s="9">
        <v>8.1056031572719997E-2</v>
      </c>
      <c r="AU39" s="9">
        <v>8.4600220883169999E-2</v>
      </c>
      <c r="AV39" s="9">
        <v>3.8442847919540002E-2</v>
      </c>
      <c r="AW39" s="9">
        <v>7.0858737722540005E-2</v>
      </c>
      <c r="AX39" s="9">
        <v>0.17688006558280001</v>
      </c>
      <c r="AY39" s="9">
        <v>0.1520966708523</v>
      </c>
      <c r="AZ39" s="9">
        <v>8.910652144332E-2</v>
      </c>
    </row>
    <row r="40" spans="1:52" x14ac:dyDescent="0.35">
      <c r="A40" t="s">
        <v>416</v>
      </c>
      <c r="B40" s="9">
        <v>7.1999999999999995E-2</v>
      </c>
      <c r="C40" s="9">
        <v>8.4039833059829996E-2</v>
      </c>
      <c r="D40" s="9">
        <v>6.0510747541300001E-2</v>
      </c>
      <c r="E40" s="9">
        <v>0.10193771923180001</v>
      </c>
      <c r="F40" s="9">
        <v>5.8330181183529999E-2</v>
      </c>
      <c r="G40" s="9">
        <v>5.8840181158679998E-2</v>
      </c>
      <c r="H40" s="9">
        <v>5.857736952453E-2</v>
      </c>
      <c r="I40" s="9">
        <v>0.10622115960590001</v>
      </c>
      <c r="J40" s="9">
        <v>3.7150003355190003E-2</v>
      </c>
      <c r="K40" s="9">
        <v>6.8801700137780003E-2</v>
      </c>
      <c r="L40" s="9">
        <v>6.7402768276100006E-2</v>
      </c>
      <c r="M40" s="9">
        <v>7.0254231700690006E-2</v>
      </c>
      <c r="N40" s="9">
        <v>7.4763360707419999E-2</v>
      </c>
      <c r="O40" s="9">
        <v>7.5409226207300006E-2</v>
      </c>
      <c r="P40" s="9">
        <v>5.5310772458869999E-2</v>
      </c>
      <c r="Q40" s="9">
        <v>7.7590480973959999E-2</v>
      </c>
      <c r="R40" s="9">
        <v>6.8104597443970002E-2</v>
      </c>
      <c r="S40" s="9">
        <v>7.9866735139109996E-2</v>
      </c>
      <c r="T40" s="9">
        <v>7.3131365479720004E-2</v>
      </c>
      <c r="U40" s="9">
        <v>7.6288216259149999E-2</v>
      </c>
      <c r="V40" s="9">
        <v>7.2682087103929996E-2</v>
      </c>
      <c r="W40" s="10">
        <v>0.19037951571510001</v>
      </c>
      <c r="X40" s="9">
        <v>8.6053847958339993E-2</v>
      </c>
      <c r="Y40" s="9">
        <v>6.4238518544669998E-2</v>
      </c>
      <c r="Z40" s="9">
        <v>0.1007238377637</v>
      </c>
      <c r="AA40" s="9">
        <v>8.2967377473949999E-2</v>
      </c>
      <c r="AB40" s="9">
        <v>1.1862546345560001E-2</v>
      </c>
      <c r="AC40" s="9">
        <v>4.3020869492069999E-2</v>
      </c>
      <c r="AD40" s="9">
        <v>7.0381350124389994E-2</v>
      </c>
      <c r="AE40" s="9">
        <v>6.8434050582710002E-2</v>
      </c>
      <c r="AF40" s="9">
        <v>5.6883459119530001E-2</v>
      </c>
      <c r="AG40" s="9">
        <v>7.5913812397950003E-2</v>
      </c>
      <c r="AH40" s="9">
        <v>5.0172524337450002E-2</v>
      </c>
      <c r="AI40" s="9">
        <v>7.5686700287350001E-2</v>
      </c>
      <c r="AJ40" s="9">
        <v>8.0765724014140006E-2</v>
      </c>
      <c r="AK40" s="9">
        <v>6.9877565239030007E-2</v>
      </c>
      <c r="AL40" s="9">
        <v>6.1201240926119997E-2</v>
      </c>
      <c r="AM40" s="9">
        <v>8.0835272254749999E-2</v>
      </c>
      <c r="AN40" s="9">
        <v>7.0352701998750003E-2</v>
      </c>
      <c r="AO40" s="9">
        <v>0.11993200033</v>
      </c>
      <c r="AP40" s="9">
        <v>5.2227010918360003E-2</v>
      </c>
      <c r="AQ40" s="9">
        <v>7.7348318648450001E-2</v>
      </c>
      <c r="AR40" s="9">
        <v>7.8814465366969996E-2</v>
      </c>
      <c r="AS40" s="9">
        <v>4.3798679113469997E-2</v>
      </c>
      <c r="AT40" s="10">
        <v>9.0544638885199993E-2</v>
      </c>
      <c r="AU40" s="9">
        <v>8.7693702995559994E-2</v>
      </c>
      <c r="AV40" s="9">
        <v>3.1161378254349999E-2</v>
      </c>
      <c r="AW40" s="9">
        <v>5.6883459119530001E-2</v>
      </c>
      <c r="AX40" s="9">
        <v>5.9185883721010003E-2</v>
      </c>
      <c r="AY40" s="9">
        <v>6.8434050582710002E-2</v>
      </c>
      <c r="AZ40" s="9">
        <v>7.8848487427900002E-2</v>
      </c>
    </row>
    <row r="41" spans="1:52" x14ac:dyDescent="0.35">
      <c r="A41" t="s">
        <v>417</v>
      </c>
      <c r="B41" s="9">
        <v>9.1999999999999998E-2</v>
      </c>
      <c r="C41" s="9">
        <v>7.3934196077100001E-2</v>
      </c>
      <c r="D41" s="9">
        <v>0.109239656157</v>
      </c>
      <c r="E41" s="9">
        <v>9.9127630037720002E-2</v>
      </c>
      <c r="F41" s="9">
        <v>9.8700478854820001E-2</v>
      </c>
      <c r="G41" s="9">
        <v>7.8292297346940001E-2</v>
      </c>
      <c r="H41" s="9">
        <v>8.8808979294740006E-2</v>
      </c>
      <c r="I41" s="9">
        <v>9.8769657794240004E-2</v>
      </c>
      <c r="J41" s="9">
        <v>9.3652758570499997E-2</v>
      </c>
      <c r="K41" s="9">
        <v>8.5962313755070005E-2</v>
      </c>
      <c r="L41" s="9">
        <v>0.1062064560593</v>
      </c>
      <c r="M41" s="9">
        <v>8.2072877084009996E-2</v>
      </c>
      <c r="N41" s="9">
        <v>8.4463699533549999E-2</v>
      </c>
      <c r="O41" s="9">
        <v>8.9941669790959994E-2</v>
      </c>
      <c r="P41" s="9">
        <v>8.6554045828580006E-2</v>
      </c>
      <c r="Q41" s="9">
        <v>8.5645058031409996E-2</v>
      </c>
      <c r="R41" s="9">
        <v>8.6032071729019999E-2</v>
      </c>
      <c r="S41" s="9">
        <v>0.1005098523617</v>
      </c>
      <c r="T41" s="9">
        <v>9.6858229941079996E-2</v>
      </c>
      <c r="U41" s="9">
        <v>9.8569736163849994E-2</v>
      </c>
      <c r="V41" s="10">
        <v>0.32269908769700001</v>
      </c>
      <c r="W41" s="9">
        <v>0.1108557245552</v>
      </c>
      <c r="X41" s="9">
        <v>5.8778563201889997E-2</v>
      </c>
      <c r="Y41" s="9">
        <v>8.5029778527240002E-2</v>
      </c>
      <c r="Z41" s="9">
        <v>0.1045886728153</v>
      </c>
      <c r="AA41" s="9">
        <v>6.4663235404979993E-2</v>
      </c>
      <c r="AB41" s="9">
        <v>0.1123941739552</v>
      </c>
      <c r="AC41" s="9">
        <v>7.5031803441209993E-2</v>
      </c>
      <c r="AD41" s="9">
        <v>7.5294399562710002E-2</v>
      </c>
      <c r="AE41" s="9">
        <v>6.1944635713449998E-2</v>
      </c>
      <c r="AF41" s="9">
        <v>8.2488955850640006E-2</v>
      </c>
      <c r="AG41" s="9">
        <v>4.1843938271340003E-2</v>
      </c>
      <c r="AH41" s="9">
        <v>0.16410177114560001</v>
      </c>
      <c r="AI41" s="9">
        <v>8.9994567966930006E-2</v>
      </c>
      <c r="AJ41" s="9">
        <v>8.5392407820830005E-2</v>
      </c>
      <c r="AK41" s="9">
        <v>5.6684649943689998E-2</v>
      </c>
      <c r="AL41" s="9">
        <v>0.1183235389303</v>
      </c>
      <c r="AM41" s="9">
        <v>6.7927350309750001E-2</v>
      </c>
      <c r="AN41" s="9">
        <v>0.131809972601</v>
      </c>
      <c r="AO41" s="9">
        <v>0.14969927537159999</v>
      </c>
      <c r="AP41" s="9">
        <v>6.1399739647400003E-2</v>
      </c>
      <c r="AQ41" s="9">
        <v>8.7544888079179997E-2</v>
      </c>
      <c r="AR41" s="9">
        <v>0.100584081066</v>
      </c>
      <c r="AS41" s="9">
        <v>5.6475213883920003E-2</v>
      </c>
      <c r="AT41" s="9">
        <v>0.10477971632709999</v>
      </c>
      <c r="AU41" s="9">
        <v>0.1053034003681</v>
      </c>
      <c r="AV41" s="9">
        <v>7.5258187525599998E-2</v>
      </c>
      <c r="AW41" s="9">
        <v>8.2488955850640006E-2</v>
      </c>
      <c r="AX41" s="9">
        <v>3.1520629757059999E-2</v>
      </c>
      <c r="AY41" s="9">
        <v>6.1944635713449998E-2</v>
      </c>
      <c r="AZ41" s="9">
        <v>0.1006275004778</v>
      </c>
    </row>
    <row r="42" spans="1:52" x14ac:dyDescent="0.35">
      <c r="A42" t="s">
        <v>418</v>
      </c>
      <c r="B42" s="9">
        <v>0.13650000000000001</v>
      </c>
      <c r="C42" s="9">
        <v>0.13493353366640001</v>
      </c>
      <c r="D42" s="9">
        <v>0.13799483195369999</v>
      </c>
      <c r="E42" s="9">
        <v>0.15751977915080001</v>
      </c>
      <c r="F42" s="11">
        <v>6.8101709675989996E-2</v>
      </c>
      <c r="G42" s="9">
        <v>0.13007876380120001</v>
      </c>
      <c r="H42" s="9">
        <v>9.8140937001439998E-2</v>
      </c>
      <c r="I42" s="9">
        <v>0.1711429317856</v>
      </c>
      <c r="J42" s="9">
        <v>0.14533355568279999</v>
      </c>
      <c r="K42" s="9">
        <v>0.148200283766</v>
      </c>
      <c r="L42" s="9">
        <v>0.1306226745979</v>
      </c>
      <c r="M42" s="9">
        <v>0.1088070603816</v>
      </c>
      <c r="N42" s="9">
        <v>0.16062020337739999</v>
      </c>
      <c r="O42" s="9">
        <v>0.13290620173920001</v>
      </c>
      <c r="P42" s="9">
        <v>0.1081124477312</v>
      </c>
      <c r="Q42" s="9">
        <v>0.1398209853687</v>
      </c>
      <c r="R42" s="9">
        <v>0.12632065188220001</v>
      </c>
      <c r="S42" s="9">
        <v>0.14474404526439999</v>
      </c>
      <c r="T42" s="9">
        <v>0.1503186315351</v>
      </c>
      <c r="U42" s="9">
        <v>0.14770583700359999</v>
      </c>
      <c r="V42" s="9">
        <v>8.6109105742130002E-2</v>
      </c>
      <c r="W42" s="9">
        <v>0.12759144818779999</v>
      </c>
      <c r="X42" s="9">
        <v>6.5601186351740004E-2</v>
      </c>
      <c r="Y42" s="9">
        <v>0.1114530380463</v>
      </c>
      <c r="Z42" s="10">
        <v>0.26855710478360001</v>
      </c>
      <c r="AA42" s="9">
        <v>0.1832336352086</v>
      </c>
      <c r="AB42" s="9">
        <v>5.1035325001449999E-2</v>
      </c>
      <c r="AC42" s="9">
        <v>0.10650263256839999</v>
      </c>
      <c r="AD42" s="9">
        <v>0.13335178330520001</v>
      </c>
      <c r="AE42" s="9">
        <v>7.8226854691339998E-2</v>
      </c>
      <c r="AF42" s="11">
        <v>3.5297443611490002E-2</v>
      </c>
      <c r="AG42" s="9">
        <v>0</v>
      </c>
      <c r="AH42" s="9">
        <v>0.21091601550549999</v>
      </c>
      <c r="AI42" s="9">
        <v>9.4480932590989997E-2</v>
      </c>
      <c r="AJ42" s="9">
        <v>0.1407100465567</v>
      </c>
      <c r="AK42" s="9">
        <v>0.14887651665589999</v>
      </c>
      <c r="AL42" s="9">
        <v>0.16729265873900001</v>
      </c>
      <c r="AM42" s="9">
        <v>0.1173617477871</v>
      </c>
      <c r="AN42" s="9">
        <v>0.29845591310859998</v>
      </c>
      <c r="AO42" s="9">
        <v>0.12296758613390001</v>
      </c>
      <c r="AP42" s="9">
        <v>0.1129514913359</v>
      </c>
      <c r="AQ42" s="9">
        <v>0.14407225066089999</v>
      </c>
      <c r="AR42" s="9">
        <v>0.1315456579033</v>
      </c>
      <c r="AS42" s="9">
        <v>0.15700329464250001</v>
      </c>
      <c r="AT42" s="9">
        <v>0.1496473391706</v>
      </c>
      <c r="AU42" s="9">
        <v>0.1420616055825</v>
      </c>
      <c r="AV42" s="9">
        <v>3.4204845957420002E-2</v>
      </c>
      <c r="AW42" s="11">
        <v>3.5297443611490002E-2</v>
      </c>
      <c r="AX42" s="9">
        <v>9.3582081168059994E-2</v>
      </c>
      <c r="AY42" s="9">
        <v>7.8226854691339998E-2</v>
      </c>
      <c r="AZ42" s="9">
        <v>0.13160244258580001</v>
      </c>
    </row>
    <row r="43" spans="1:52" x14ac:dyDescent="0.35">
      <c r="A43" t="s">
        <v>419</v>
      </c>
      <c r="B43" s="9">
        <v>8.4000000000000005E-2</v>
      </c>
      <c r="C43" s="9">
        <v>6.783119895768E-2</v>
      </c>
      <c r="D43" s="9">
        <v>9.9429403066180005E-2</v>
      </c>
      <c r="E43" s="9">
        <v>3.7715551878370002E-2</v>
      </c>
      <c r="F43" s="9">
        <v>4.5908683293880002E-2</v>
      </c>
      <c r="G43" s="9">
        <v>5.4959919971360002E-2</v>
      </c>
      <c r="H43" s="11">
        <v>5.0295664249480003E-2</v>
      </c>
      <c r="I43" s="9">
        <v>6.6985214507559995E-2</v>
      </c>
      <c r="J43" s="9">
        <v>0.14006907658750001</v>
      </c>
      <c r="K43" s="10">
        <v>0.14140121118849999</v>
      </c>
      <c r="L43" s="9">
        <v>9.0787142622289999E-2</v>
      </c>
      <c r="M43" s="9">
        <v>5.8970564598599999E-2</v>
      </c>
      <c r="N43" s="9">
        <v>8.5701854147199996E-2</v>
      </c>
      <c r="O43" s="9">
        <v>8.9236887274590004E-2</v>
      </c>
      <c r="P43" s="9">
        <v>7.0569787416560004E-2</v>
      </c>
      <c r="Q43" s="9">
        <v>0.1021134546107</v>
      </c>
      <c r="R43" s="9">
        <v>8.8683316917950006E-2</v>
      </c>
      <c r="S43" s="9">
        <v>7.2696979838779999E-2</v>
      </c>
      <c r="T43" s="9">
        <v>8.4267480161969999E-2</v>
      </c>
      <c r="U43" s="9">
        <v>7.8844415829820005E-2</v>
      </c>
      <c r="V43" s="9">
        <v>6.1263970027E-2</v>
      </c>
      <c r="W43" s="9">
        <v>4.5724695590600002E-2</v>
      </c>
      <c r="X43" s="9">
        <v>2.2144149526500002E-2</v>
      </c>
      <c r="Y43" s="9">
        <v>4.1847091538800001E-2</v>
      </c>
      <c r="Z43" s="9">
        <v>4.3182295357190002E-2</v>
      </c>
      <c r="AA43" s="10">
        <v>0.2358723587322</v>
      </c>
      <c r="AB43" s="9">
        <v>5.5960846615189998E-2</v>
      </c>
      <c r="AC43" s="9">
        <v>2.7538197236230001E-2</v>
      </c>
      <c r="AD43" s="9">
        <v>9.3838291347459996E-2</v>
      </c>
      <c r="AE43" s="9">
        <v>7.8910218663000006E-2</v>
      </c>
      <c r="AF43" s="11">
        <v>2.0010605409460001E-2</v>
      </c>
      <c r="AG43" s="9">
        <v>4.7123612099709999E-2</v>
      </c>
      <c r="AH43" s="9">
        <v>8.922763462444E-3</v>
      </c>
      <c r="AI43" s="9">
        <v>7.1549630351589996E-2</v>
      </c>
      <c r="AJ43" s="9">
        <v>5.7457383543760003E-2</v>
      </c>
      <c r="AK43" s="9">
        <v>3.0345924642489999E-2</v>
      </c>
      <c r="AL43" s="9">
        <v>7.9177946425020004E-2</v>
      </c>
      <c r="AM43" s="9">
        <v>8.087341590107E-2</v>
      </c>
      <c r="AN43" s="9">
        <v>0.19099808948979999</v>
      </c>
      <c r="AO43" s="9">
        <v>6.3648989006469994E-2</v>
      </c>
      <c r="AP43" s="9">
        <v>0.133184428297</v>
      </c>
      <c r="AQ43" s="9">
        <v>0.1026150816094</v>
      </c>
      <c r="AR43" s="9">
        <v>7.7839952625360004E-2</v>
      </c>
      <c r="AS43" s="9">
        <v>0.1094930450642</v>
      </c>
      <c r="AT43" s="9">
        <v>9.5644810018050003E-2</v>
      </c>
      <c r="AU43" s="9">
        <v>9.0441023506059995E-2</v>
      </c>
      <c r="AV43" s="11">
        <v>1.2642964907970001E-2</v>
      </c>
      <c r="AW43" s="11">
        <v>2.0010605409460001E-2</v>
      </c>
      <c r="AX43" s="9">
        <v>8.5200037915799998E-2</v>
      </c>
      <c r="AY43" s="9">
        <v>7.8910218663000006E-2</v>
      </c>
      <c r="AZ43" s="9">
        <v>7.7873554015650007E-2</v>
      </c>
    </row>
    <row r="44" spans="1:52" x14ac:dyDescent="0.35">
      <c r="A44" t="s">
        <v>420</v>
      </c>
      <c r="B44" s="9">
        <v>0.1285</v>
      </c>
      <c r="C44" s="9">
        <v>0.15052040248769999</v>
      </c>
      <c r="D44" s="9">
        <v>0.1074865887537</v>
      </c>
      <c r="E44" s="9">
        <v>0.13328656910680001</v>
      </c>
      <c r="F44" s="10">
        <v>0.20231873403889999</v>
      </c>
      <c r="G44" s="9">
        <v>0.1612943686203</v>
      </c>
      <c r="H44" s="10">
        <v>0.1824349196807</v>
      </c>
      <c r="I44" s="9">
        <v>0.105409723717</v>
      </c>
      <c r="J44" s="9">
        <v>0.121645753548</v>
      </c>
      <c r="K44" s="11">
        <v>6.6858407748529997E-2</v>
      </c>
      <c r="L44" s="9">
        <v>0.1576587271853</v>
      </c>
      <c r="M44" s="9">
        <v>0.15039877212</v>
      </c>
      <c r="N44" s="9">
        <v>0.1007392707201</v>
      </c>
      <c r="O44" s="9">
        <v>0.11139374541240001</v>
      </c>
      <c r="P44" s="10">
        <v>0.23525332459949999</v>
      </c>
      <c r="Q44" s="9">
        <v>0.1188807599206</v>
      </c>
      <c r="R44" s="10">
        <v>0.16842793392800001</v>
      </c>
      <c r="S44" s="9">
        <v>8.3842902886289997E-2</v>
      </c>
      <c r="T44" s="11">
        <v>8.5165721580890003E-2</v>
      </c>
      <c r="U44" s="11">
        <v>8.4545719793570007E-2</v>
      </c>
      <c r="V44" s="9">
        <v>0.14995347795139999</v>
      </c>
      <c r="W44" s="9">
        <v>0.18949566012829999</v>
      </c>
      <c r="X44" s="9">
        <v>0.16347802874039999</v>
      </c>
      <c r="Y44" s="9">
        <v>0.1868965041032</v>
      </c>
      <c r="Z44" s="10">
        <v>0.24158056483900001</v>
      </c>
      <c r="AA44" s="9">
        <v>0.10580871536939999</v>
      </c>
      <c r="AB44" s="9">
        <v>0.2339414053578</v>
      </c>
      <c r="AC44" s="9">
        <v>0.15630073474020001</v>
      </c>
      <c r="AD44" s="9">
        <v>0.1807307737978</v>
      </c>
      <c r="AE44" s="9">
        <v>8.5914187958889998E-2</v>
      </c>
      <c r="AF44" s="9">
        <v>0.1634562937465</v>
      </c>
      <c r="AG44" s="9">
        <v>0.16585531155710001</v>
      </c>
      <c r="AH44" s="9">
        <v>0.12765669099749999</v>
      </c>
      <c r="AI44" s="10">
        <v>0.18591825938209999</v>
      </c>
      <c r="AJ44" s="9">
        <v>0.1176045936074</v>
      </c>
      <c r="AK44" s="9">
        <v>0.1914564607293</v>
      </c>
      <c r="AL44" s="9">
        <v>0.13051117407769999</v>
      </c>
      <c r="AM44" s="9">
        <v>0.1495952105178</v>
      </c>
      <c r="AN44" s="9">
        <v>0.1007849726492</v>
      </c>
      <c r="AO44" s="9">
        <v>9.5060697270949998E-2</v>
      </c>
      <c r="AP44" s="9">
        <v>0.1209491074642</v>
      </c>
      <c r="AQ44" s="9">
        <v>0.15559878412930001</v>
      </c>
      <c r="AR44" s="9">
        <v>0.13406848095259999</v>
      </c>
      <c r="AS44" s="9">
        <v>0.1054551227078</v>
      </c>
      <c r="AT44" s="9">
        <v>0.1384959755687</v>
      </c>
      <c r="AU44" s="9">
        <v>0.1437004638446</v>
      </c>
      <c r="AV44" s="9">
        <v>0.1217517115282</v>
      </c>
      <c r="AW44" s="9">
        <v>0.1634562937465</v>
      </c>
      <c r="AX44" s="11">
        <v>3.8896801250369997E-2</v>
      </c>
      <c r="AY44" s="9">
        <v>8.5914187958889998E-2</v>
      </c>
      <c r="AZ44" s="9">
        <v>0.1336946818693</v>
      </c>
    </row>
    <row r="45" spans="1:52" x14ac:dyDescent="0.35">
      <c r="A45" t="s">
        <v>389</v>
      </c>
      <c r="B45" s="9">
        <v>8.4000000000000005E-2</v>
      </c>
      <c r="C45" s="9">
        <v>8.2531230800739999E-2</v>
      </c>
      <c r="D45" s="9">
        <v>8.5401602501460006E-2</v>
      </c>
      <c r="E45" s="9">
        <v>8.4225553176310003E-2</v>
      </c>
      <c r="F45" s="9">
        <v>8.3578575632720004E-2</v>
      </c>
      <c r="G45" s="9">
        <v>8.3854818523149993E-2</v>
      </c>
      <c r="H45" s="9">
        <v>8.3712465878070005E-2</v>
      </c>
      <c r="I45" s="9">
        <v>8.4117647058819994E-2</v>
      </c>
      <c r="J45" s="9">
        <v>8.4225553176299997E-2</v>
      </c>
      <c r="K45" s="9">
        <v>8.4052703316670002E-2</v>
      </c>
      <c r="L45" s="9">
        <v>5.7427134559129997E-2</v>
      </c>
      <c r="M45" s="9">
        <v>0.1083784603315</v>
      </c>
      <c r="N45" s="9">
        <v>9.5260788940119995E-2</v>
      </c>
      <c r="O45" s="9">
        <v>8.7920633760879996E-2</v>
      </c>
      <c r="P45" s="9">
        <v>7.08202599731E-2</v>
      </c>
      <c r="Q45" s="9">
        <v>8.8401462279830006E-2</v>
      </c>
      <c r="R45" s="9">
        <v>8.0916030534349995E-2</v>
      </c>
      <c r="S45" s="9">
        <v>8.2025997310620005E-2</v>
      </c>
      <c r="T45" s="9">
        <v>9.2131277184659993E-2</v>
      </c>
      <c r="U45" s="9">
        <v>8.7394957983189997E-2</v>
      </c>
      <c r="V45" s="11">
        <v>3.1051402466660001E-2</v>
      </c>
      <c r="W45" s="9">
        <v>2.9829807465620001E-2</v>
      </c>
      <c r="X45" s="9">
        <v>0.10730748602280001</v>
      </c>
      <c r="Y45" s="9">
        <v>7.2765449641629995E-2</v>
      </c>
      <c r="Z45" s="11">
        <v>1.4962395537750001E-2</v>
      </c>
      <c r="AA45" s="9">
        <v>4.1605535019099998E-2</v>
      </c>
      <c r="AB45" s="9">
        <v>3.89819959716E-2</v>
      </c>
      <c r="AC45" s="9">
        <v>5.9321212505789998E-2</v>
      </c>
      <c r="AD45" s="9">
        <v>9.1590276118229993E-2</v>
      </c>
      <c r="AE45" s="9">
        <v>3.3464368624950003E-2</v>
      </c>
      <c r="AF45" s="10">
        <v>0.27984930134149999</v>
      </c>
      <c r="AG45" s="9">
        <v>5.1646962901530001E-2</v>
      </c>
      <c r="AH45" s="9">
        <v>7.6532675352890003E-2</v>
      </c>
      <c r="AI45" s="9">
        <v>8.6080372119949997E-2</v>
      </c>
      <c r="AJ45" s="9">
        <v>7.3861111272860006E-2</v>
      </c>
      <c r="AK45" s="9">
        <v>9.5846509970829996E-2</v>
      </c>
      <c r="AL45" s="9">
        <v>6.5359138472440001E-2</v>
      </c>
      <c r="AM45" s="9">
        <v>8.7222912699960006E-2</v>
      </c>
      <c r="AN45" s="9">
        <v>0</v>
      </c>
      <c r="AO45" s="9">
        <v>0.14096060343219999</v>
      </c>
      <c r="AP45" s="9">
        <v>9.3902418097619997E-2</v>
      </c>
      <c r="AQ45" s="9">
        <v>7.7757623629889999E-2</v>
      </c>
      <c r="AR45" s="9">
        <v>8.1778233985230001E-2</v>
      </c>
      <c r="AS45" s="9">
        <v>9.3194666484199995E-2</v>
      </c>
      <c r="AT45" s="11">
        <v>5.6929821189239997E-2</v>
      </c>
      <c r="AU45" s="11">
        <v>5.7791093519290002E-2</v>
      </c>
      <c r="AV45" s="10">
        <v>0.36848266038639998</v>
      </c>
      <c r="AW45" s="10">
        <v>0.27984930134149999</v>
      </c>
      <c r="AX45" s="9">
        <v>2.852903789452E-2</v>
      </c>
      <c r="AY45" s="9">
        <v>3.3464368624950003E-2</v>
      </c>
      <c r="AZ45" s="9">
        <v>8.1813535424460002E-2</v>
      </c>
    </row>
    <row r="46" spans="1:52" x14ac:dyDescent="0.35">
      <c r="A46" t="s">
        <v>388</v>
      </c>
      <c r="B46" s="9">
        <v>4.9000000000000002E-2</v>
      </c>
      <c r="C46" s="9">
        <v>4.8126151955759998E-2</v>
      </c>
      <c r="D46" s="9">
        <v>4.9833887043190001E-2</v>
      </c>
      <c r="E46" s="9">
        <v>4.9250535331899999E-2</v>
      </c>
      <c r="F46" s="9">
        <v>4.8852266038839999E-2</v>
      </c>
      <c r="G46" s="9">
        <v>4.8811013767209997E-2</v>
      </c>
      <c r="H46" s="9">
        <v>4.883227176221E-2</v>
      </c>
      <c r="I46" s="9">
        <v>4.8823529411759999E-2</v>
      </c>
      <c r="J46" s="9">
        <v>4.9250535331899999E-2</v>
      </c>
      <c r="K46" s="9">
        <v>4.9068605179459997E-2</v>
      </c>
      <c r="L46" s="9">
        <v>4.3482760574600002E-2</v>
      </c>
      <c r="M46" s="9">
        <v>4.3480761763010002E-2</v>
      </c>
      <c r="N46" s="9">
        <v>4.1213280808729998E-2</v>
      </c>
      <c r="O46" s="9">
        <v>6.7645556368929993E-2</v>
      </c>
      <c r="P46" s="9">
        <v>3.9444195428059999E-2</v>
      </c>
      <c r="Q46" s="9">
        <v>4.7191758059149998E-2</v>
      </c>
      <c r="R46" s="9">
        <v>4.3893129770989997E-2</v>
      </c>
      <c r="S46" s="9">
        <v>5.5132227700580003E-2</v>
      </c>
      <c r="T46" s="9">
        <v>5.4171609331749998E-2</v>
      </c>
      <c r="U46" s="9">
        <v>5.4621848739489998E-2</v>
      </c>
      <c r="V46" s="11">
        <v>1.5059957013580001E-2</v>
      </c>
      <c r="W46" s="11">
        <v>1.046446489157E-2</v>
      </c>
      <c r="X46" s="9">
        <v>2.862752526769E-2</v>
      </c>
      <c r="Y46" s="9">
        <v>4.0136431825589999E-2</v>
      </c>
      <c r="Z46" s="9">
        <v>2.197232593831E-2</v>
      </c>
      <c r="AA46" s="9">
        <v>5.2993507295069998E-2</v>
      </c>
      <c r="AB46" s="9">
        <v>4.069610490891E-2</v>
      </c>
      <c r="AC46" s="11">
        <v>1.2610227035739999E-2</v>
      </c>
      <c r="AD46" s="9">
        <v>3.2942207662129998E-2</v>
      </c>
      <c r="AE46" s="10">
        <v>0.1874105531936</v>
      </c>
      <c r="AF46" s="9">
        <v>2.7229672448289999E-2</v>
      </c>
      <c r="AG46" s="9">
        <v>7.8015362367569998E-3</v>
      </c>
      <c r="AH46" s="9">
        <v>2.4060419361179999E-2</v>
      </c>
      <c r="AI46" s="9">
        <v>4.5331198458759998E-2</v>
      </c>
      <c r="AJ46" s="9">
        <v>3.3676510691549998E-2</v>
      </c>
      <c r="AK46" s="9">
        <v>4.5006600174759999E-2</v>
      </c>
      <c r="AL46" s="9">
        <v>4.277773651827E-2</v>
      </c>
      <c r="AM46" s="9">
        <v>5.3431019388210002E-2</v>
      </c>
      <c r="AN46" s="9">
        <v>0.14022729823710001</v>
      </c>
      <c r="AO46" s="9">
        <v>4.1558614509239998E-2</v>
      </c>
      <c r="AP46" s="9">
        <v>7.0564974652189999E-2</v>
      </c>
      <c r="AQ46" s="9">
        <v>4.2425495663670001E-2</v>
      </c>
      <c r="AR46" s="9">
        <v>4.8291772066390001E-2</v>
      </c>
      <c r="AS46" s="9">
        <v>5.193096554769E-2</v>
      </c>
      <c r="AT46" s="11">
        <v>3.6298213009630001E-2</v>
      </c>
      <c r="AU46" s="11">
        <v>3.5459726903290002E-2</v>
      </c>
      <c r="AV46" s="9">
        <v>3.279434279731E-2</v>
      </c>
      <c r="AW46" s="9">
        <v>2.7229672448289999E-2</v>
      </c>
      <c r="AX46" s="10">
        <v>0.24566825119870001</v>
      </c>
      <c r="AY46" s="10">
        <v>0.1874105531936</v>
      </c>
      <c r="AZ46" s="9">
        <v>4.831261831085E-2</v>
      </c>
    </row>
    <row r="47" spans="1:52" x14ac:dyDescent="0.35">
      <c r="A47" t="s">
        <v>421</v>
      </c>
      <c r="B47" s="9">
        <v>0.97099999999999997</v>
      </c>
      <c r="C47" s="9">
        <v>0.97153389309850002</v>
      </c>
      <c r="D47" s="9">
        <v>0.97049052179009998</v>
      </c>
      <c r="E47" s="9">
        <v>0.96457272455910004</v>
      </c>
      <c r="F47" s="9">
        <v>0.97902683837899995</v>
      </c>
      <c r="G47" s="9">
        <v>0.95254459282960002</v>
      </c>
      <c r="H47" s="9">
        <v>0.96619134296260001</v>
      </c>
      <c r="I47" s="9">
        <v>0.96075624463889997</v>
      </c>
      <c r="J47" s="9">
        <v>0.95561394665160004</v>
      </c>
      <c r="K47" s="9">
        <v>1</v>
      </c>
      <c r="L47" s="9">
        <v>0.96869949806669997</v>
      </c>
      <c r="M47" s="9">
        <v>0.98446617521820001</v>
      </c>
      <c r="N47" s="9">
        <v>0.95808428558589998</v>
      </c>
      <c r="O47" s="9">
        <v>0.98018705687459995</v>
      </c>
      <c r="P47" s="9">
        <v>0.95677817480280003</v>
      </c>
      <c r="Q47" s="9">
        <v>0.98236562632949997</v>
      </c>
      <c r="R47" s="9">
        <v>0.97147142702489997</v>
      </c>
      <c r="S47" s="9">
        <v>0.96319550658130004</v>
      </c>
      <c r="T47" s="9">
        <v>0.97690808509549998</v>
      </c>
      <c r="U47" s="9">
        <v>0.97048103411539999</v>
      </c>
      <c r="V47" s="9">
        <v>0.97805577349219996</v>
      </c>
      <c r="W47" s="9">
        <v>0.96541322791509998</v>
      </c>
      <c r="X47" s="9">
        <v>0.96403373039520002</v>
      </c>
      <c r="Y47" s="9">
        <v>0.95561617799389997</v>
      </c>
      <c r="Z47" s="9">
        <v>0.97254114437399997</v>
      </c>
      <c r="AA47" s="9">
        <v>1</v>
      </c>
      <c r="AB47" s="9">
        <v>0.92600438787350003</v>
      </c>
      <c r="AC47" s="9">
        <v>1</v>
      </c>
      <c r="AD47" s="9">
        <v>0.95936304745580003</v>
      </c>
      <c r="AE47" s="9">
        <v>0.98757531403069998</v>
      </c>
      <c r="AF47" s="9">
        <v>0.97382594544470003</v>
      </c>
      <c r="AG47" s="11">
        <v>0.54147467700429996</v>
      </c>
      <c r="AH47" s="9">
        <v>1</v>
      </c>
      <c r="AI47" s="9">
        <v>0.96422405229499997</v>
      </c>
      <c r="AJ47" s="9">
        <v>0.94903873384860005</v>
      </c>
      <c r="AK47" s="9">
        <v>0.95888123570320005</v>
      </c>
      <c r="AL47" s="9">
        <v>0.95791837368489996</v>
      </c>
      <c r="AM47" s="9">
        <v>0.94925443496530004</v>
      </c>
      <c r="AN47" s="9">
        <v>1</v>
      </c>
      <c r="AO47" s="9">
        <v>1</v>
      </c>
      <c r="AP47" s="9">
        <v>1</v>
      </c>
      <c r="AQ47" s="9">
        <v>0.98982508180460005</v>
      </c>
      <c r="AR47" s="9">
        <v>0.9700569003424</v>
      </c>
      <c r="AS47" s="9">
        <v>0.97490297031990003</v>
      </c>
      <c r="AT47" s="9">
        <v>0.98220968894659999</v>
      </c>
      <c r="AU47" s="9">
        <v>0.97674990090150005</v>
      </c>
      <c r="AV47" s="9">
        <v>0.98557550729840004</v>
      </c>
      <c r="AW47" s="9">
        <v>0.97382594544470003</v>
      </c>
      <c r="AX47" s="9">
        <v>0.9832011597475</v>
      </c>
      <c r="AY47" s="9">
        <v>0.98757531403069998</v>
      </c>
      <c r="AZ47" s="9">
        <v>0.97004397472070003</v>
      </c>
    </row>
    <row r="48" spans="1:52" x14ac:dyDescent="0.35">
      <c r="A48" t="s">
        <v>390</v>
      </c>
      <c r="B48" s="9">
        <v>2.9000000000000001E-2</v>
      </c>
      <c r="C48" s="9">
        <v>2.8466106901489999E-2</v>
      </c>
      <c r="D48" s="9">
        <v>2.950947820989E-2</v>
      </c>
      <c r="E48" s="9">
        <v>3.5427275440860002E-2</v>
      </c>
      <c r="F48" s="9">
        <v>2.0973161620970002E-2</v>
      </c>
      <c r="G48" s="9">
        <v>4.7455407170420003E-2</v>
      </c>
      <c r="H48" s="9">
        <v>3.3808657037419997E-2</v>
      </c>
      <c r="I48" s="9">
        <v>3.924375536106E-2</v>
      </c>
      <c r="J48" s="9">
        <v>4.4386053348440001E-2</v>
      </c>
      <c r="K48" s="9">
        <v>0</v>
      </c>
      <c r="L48" s="9">
        <v>3.1300501933269997E-2</v>
      </c>
      <c r="M48" s="9">
        <v>1.553382478183E-2</v>
      </c>
      <c r="N48" s="9">
        <v>4.1915714414130001E-2</v>
      </c>
      <c r="O48" s="9">
        <v>1.9812943125369999E-2</v>
      </c>
      <c r="P48" s="9">
        <v>4.3221825197199998E-2</v>
      </c>
      <c r="Q48" s="9">
        <v>1.7634373670500001E-2</v>
      </c>
      <c r="R48" s="9">
        <v>2.852857297509E-2</v>
      </c>
      <c r="S48" s="9">
        <v>3.6804493418660003E-2</v>
      </c>
      <c r="T48" s="9">
        <v>2.3091914904489998E-2</v>
      </c>
      <c r="U48" s="9">
        <v>2.9518965884559999E-2</v>
      </c>
      <c r="V48" s="9">
        <v>2.1944226507830001E-2</v>
      </c>
      <c r="W48" s="9">
        <v>3.4586772084940001E-2</v>
      </c>
      <c r="X48" s="9">
        <v>3.5966269604750002E-2</v>
      </c>
      <c r="Y48" s="9">
        <v>4.4383822006140002E-2</v>
      </c>
      <c r="Z48" s="9">
        <v>2.7458855625999999E-2</v>
      </c>
      <c r="AA48" s="9">
        <v>0</v>
      </c>
      <c r="AB48" s="9">
        <v>7.3995612126490001E-2</v>
      </c>
      <c r="AC48" s="9">
        <v>0</v>
      </c>
      <c r="AD48" s="9">
        <v>4.0636952544200002E-2</v>
      </c>
      <c r="AE48" s="9">
        <v>1.2424685969350001E-2</v>
      </c>
      <c r="AF48" s="9">
        <v>2.617405455526E-2</v>
      </c>
      <c r="AG48" s="10">
        <v>0.45852532299569998</v>
      </c>
      <c r="AH48" s="9">
        <v>0</v>
      </c>
      <c r="AI48" s="9">
        <v>3.5775947705009997E-2</v>
      </c>
      <c r="AJ48" s="9">
        <v>5.0961266151429999E-2</v>
      </c>
      <c r="AK48" s="9">
        <v>4.111876429683E-2</v>
      </c>
      <c r="AL48" s="9">
        <v>4.2081626315140001E-2</v>
      </c>
      <c r="AM48" s="9">
        <v>5.0745565034670002E-2</v>
      </c>
      <c r="AN48" s="9">
        <v>0</v>
      </c>
      <c r="AO48" s="9">
        <v>0</v>
      </c>
      <c r="AP48" s="9">
        <v>0</v>
      </c>
      <c r="AQ48" s="9">
        <v>1.0174918195360001E-2</v>
      </c>
      <c r="AR48" s="9">
        <v>2.9943099657639999E-2</v>
      </c>
      <c r="AS48" s="9">
        <v>2.5097029680119998E-2</v>
      </c>
      <c r="AT48" s="9">
        <v>1.779031105336E-2</v>
      </c>
      <c r="AU48" s="9">
        <v>2.325009909846E-2</v>
      </c>
      <c r="AV48" s="9">
        <v>1.442449270158E-2</v>
      </c>
      <c r="AW48" s="9">
        <v>2.617405455526E-2</v>
      </c>
      <c r="AX48" s="9">
        <v>1.679884025246E-2</v>
      </c>
      <c r="AY48" s="9">
        <v>1.2424685969350001E-2</v>
      </c>
      <c r="AZ48" s="9">
        <v>2.9956025279300001E-2</v>
      </c>
    </row>
    <row r="49" spans="1:52" x14ac:dyDescent="0.35">
      <c r="A49" t="s">
        <v>406</v>
      </c>
      <c r="B49" s="9">
        <v>1</v>
      </c>
      <c r="C49" s="9">
        <v>1</v>
      </c>
      <c r="D49" s="9">
        <v>1</v>
      </c>
      <c r="E49" s="9">
        <v>1</v>
      </c>
      <c r="F49" s="9">
        <v>1</v>
      </c>
      <c r="G49" s="9">
        <v>1</v>
      </c>
      <c r="H49" s="9">
        <v>1</v>
      </c>
      <c r="I49" s="9">
        <v>1</v>
      </c>
      <c r="J49" s="9">
        <v>1</v>
      </c>
      <c r="K49" s="9">
        <v>1</v>
      </c>
      <c r="L49" s="9">
        <v>1</v>
      </c>
      <c r="M49" s="9">
        <v>1</v>
      </c>
      <c r="N49" s="9">
        <v>1</v>
      </c>
      <c r="O49" s="9">
        <v>1</v>
      </c>
      <c r="P49" s="9">
        <v>1</v>
      </c>
      <c r="Q49" s="9">
        <v>1</v>
      </c>
      <c r="R49" s="9">
        <v>1</v>
      </c>
      <c r="S49" s="9">
        <v>1</v>
      </c>
      <c r="T49" s="9">
        <v>1</v>
      </c>
      <c r="U49" s="9">
        <v>1</v>
      </c>
      <c r="V49" s="9">
        <v>1</v>
      </c>
      <c r="W49" s="9">
        <v>1</v>
      </c>
      <c r="X49" s="9">
        <v>1</v>
      </c>
      <c r="Y49" s="9">
        <v>1</v>
      </c>
      <c r="Z49" s="9">
        <v>1</v>
      </c>
      <c r="AA49" s="9">
        <v>1</v>
      </c>
      <c r="AB49" s="9">
        <v>1</v>
      </c>
      <c r="AC49" s="9">
        <v>1</v>
      </c>
      <c r="AD49" s="9">
        <v>1</v>
      </c>
      <c r="AE49" s="9">
        <v>1</v>
      </c>
      <c r="AF49" s="9">
        <v>1</v>
      </c>
      <c r="AG49" s="9">
        <v>1</v>
      </c>
      <c r="AH49" s="9">
        <v>1</v>
      </c>
      <c r="AI49" s="9">
        <v>1</v>
      </c>
      <c r="AJ49" s="9">
        <v>1</v>
      </c>
      <c r="AK49" s="9">
        <v>1</v>
      </c>
      <c r="AL49" s="9">
        <v>1</v>
      </c>
      <c r="AM49" s="9">
        <v>1</v>
      </c>
      <c r="AN49" s="9">
        <v>1</v>
      </c>
      <c r="AO49" s="9">
        <v>1</v>
      </c>
      <c r="AP49" s="9">
        <v>1</v>
      </c>
      <c r="AQ49" s="9">
        <v>1</v>
      </c>
      <c r="AR49" s="9">
        <v>1</v>
      </c>
      <c r="AS49" s="9">
        <v>1</v>
      </c>
      <c r="AT49" s="9">
        <v>1</v>
      </c>
      <c r="AU49" s="9">
        <v>1</v>
      </c>
      <c r="AV49" s="9">
        <v>1</v>
      </c>
      <c r="AW49" s="9">
        <v>1</v>
      </c>
      <c r="AX49" s="9">
        <v>1</v>
      </c>
      <c r="AY49" s="9">
        <v>1</v>
      </c>
      <c r="AZ49" s="9">
        <v>1</v>
      </c>
    </row>
    <row r="50" spans="1:52" x14ac:dyDescent="0.35">
      <c r="A50" t="s">
        <v>356</v>
      </c>
      <c r="B50" s="6">
        <v>1750</v>
      </c>
      <c r="C50" s="6">
        <v>883</v>
      </c>
      <c r="D50" s="6">
        <v>867</v>
      </c>
      <c r="E50" s="6">
        <v>229</v>
      </c>
      <c r="F50" s="6">
        <v>357</v>
      </c>
      <c r="G50" s="6">
        <v>377</v>
      </c>
      <c r="H50" s="6">
        <v>734</v>
      </c>
      <c r="I50" s="6">
        <v>261</v>
      </c>
      <c r="J50" s="6">
        <v>174</v>
      </c>
      <c r="K50" s="6">
        <v>352</v>
      </c>
      <c r="L50" s="6">
        <v>529</v>
      </c>
      <c r="M50" s="6">
        <v>301</v>
      </c>
      <c r="N50" s="6">
        <v>495</v>
      </c>
      <c r="O50" s="6">
        <v>424</v>
      </c>
      <c r="P50" s="6">
        <v>569</v>
      </c>
      <c r="Q50" s="6">
        <v>239</v>
      </c>
      <c r="R50" s="6">
        <v>808</v>
      </c>
      <c r="S50" s="6">
        <v>347</v>
      </c>
      <c r="T50" s="6">
        <v>595</v>
      </c>
      <c r="U50" s="6">
        <v>942</v>
      </c>
      <c r="V50" s="6">
        <v>133</v>
      </c>
      <c r="W50" s="6">
        <v>85</v>
      </c>
      <c r="X50" s="6">
        <v>82</v>
      </c>
      <c r="Y50" s="6">
        <v>238</v>
      </c>
      <c r="Z50" s="6">
        <v>141</v>
      </c>
      <c r="AA50" s="6">
        <v>220</v>
      </c>
      <c r="AB50" s="6">
        <v>80</v>
      </c>
      <c r="AC50" s="6">
        <v>143</v>
      </c>
      <c r="AD50" s="6">
        <v>222</v>
      </c>
      <c r="AE50" s="6">
        <v>148</v>
      </c>
      <c r="AF50" s="6">
        <v>194</v>
      </c>
      <c r="AG50" s="6">
        <v>35</v>
      </c>
      <c r="AH50" s="6">
        <v>84</v>
      </c>
      <c r="AI50" s="6">
        <v>534</v>
      </c>
      <c r="AJ50" s="6">
        <v>405</v>
      </c>
      <c r="AK50" s="6">
        <v>219</v>
      </c>
      <c r="AL50" s="6">
        <v>414</v>
      </c>
      <c r="AM50" s="6">
        <v>236</v>
      </c>
      <c r="AN50" s="6">
        <v>23</v>
      </c>
      <c r="AO50" s="6">
        <v>58</v>
      </c>
      <c r="AP50" s="6">
        <v>180</v>
      </c>
      <c r="AQ50" s="6">
        <v>675</v>
      </c>
      <c r="AR50" s="6">
        <v>1412</v>
      </c>
      <c r="AS50" s="6">
        <v>338</v>
      </c>
      <c r="AT50" s="6">
        <v>984</v>
      </c>
      <c r="AU50" s="6">
        <v>1061</v>
      </c>
      <c r="AV50" s="6">
        <v>131</v>
      </c>
      <c r="AW50" s="6">
        <v>194</v>
      </c>
      <c r="AX50" s="6">
        <v>109</v>
      </c>
      <c r="AY50" s="6">
        <v>148</v>
      </c>
      <c r="AZ50" s="6">
        <v>1411</v>
      </c>
    </row>
    <row r="51" spans="1:52" x14ac:dyDescent="0.35">
      <c r="A51" t="s">
        <v>422</v>
      </c>
    </row>
    <row r="52" spans="1:52" x14ac:dyDescent="0.35">
      <c r="A52" t="s">
        <v>358</v>
      </c>
    </row>
    <row r="56" spans="1:52" x14ac:dyDescent="0.35">
      <c r="A56" s="3" t="s">
        <v>352</v>
      </c>
    </row>
    <row r="57" spans="1:52" x14ac:dyDescent="0.35">
      <c r="A57" t="s">
        <v>13</v>
      </c>
    </row>
    <row r="58" spans="1:52" x14ac:dyDescent="0.35">
      <c r="A58" s="4" t="s">
        <v>353</v>
      </c>
      <c r="B58" s="4" t="s">
        <v>423</v>
      </c>
      <c r="C58" s="4" t="s">
        <v>424</v>
      </c>
    </row>
    <row r="59" spans="1:52" x14ac:dyDescent="0.35">
      <c r="A59" t="s">
        <v>425</v>
      </c>
      <c r="B59" s="10">
        <v>0.48718738428539998</v>
      </c>
      <c r="C59" s="6">
        <v>843</v>
      </c>
    </row>
    <row r="60" spans="1:52" x14ac:dyDescent="0.35">
      <c r="A60" t="s">
        <v>426</v>
      </c>
      <c r="B60" s="9">
        <v>0.3349213413903</v>
      </c>
      <c r="C60" s="6">
        <v>558</v>
      </c>
    </row>
    <row r="61" spans="1:52" x14ac:dyDescent="0.35">
      <c r="A61" t="s">
        <v>427</v>
      </c>
      <c r="B61" s="11">
        <v>0.17789127432429999</v>
      </c>
      <c r="C61" s="6">
        <v>349</v>
      </c>
    </row>
    <row r="62" spans="1:52" x14ac:dyDescent="0.35">
      <c r="A62" t="s">
        <v>406</v>
      </c>
      <c r="B62" s="10">
        <v>1</v>
      </c>
      <c r="C62" s="6">
        <v>1750</v>
      </c>
    </row>
    <row r="63" spans="1:52" x14ac:dyDescent="0.35">
      <c r="A63" t="s">
        <v>356</v>
      </c>
      <c r="B63" s="6">
        <v>1750</v>
      </c>
    </row>
    <row r="64" spans="1:52" x14ac:dyDescent="0.35">
      <c r="A64" t="s">
        <v>428</v>
      </c>
    </row>
    <row r="65" spans="1:52" x14ac:dyDescent="0.35">
      <c r="A65" t="s">
        <v>358</v>
      </c>
    </row>
    <row r="69" spans="1:52" x14ac:dyDescent="0.35">
      <c r="A69" s="3" t="s">
        <v>352</v>
      </c>
    </row>
    <row r="70" spans="1:52" x14ac:dyDescent="0.35">
      <c r="A70" t="s">
        <v>13</v>
      </c>
    </row>
    <row r="71" spans="1:52" ht="130.5" x14ac:dyDescent="0.35">
      <c r="A71" s="4" t="s">
        <v>408</v>
      </c>
      <c r="B71" s="4" t="s">
        <v>359</v>
      </c>
      <c r="C71" s="4" t="s">
        <v>360</v>
      </c>
      <c r="D71" s="4" t="s">
        <v>361</v>
      </c>
      <c r="E71" s="4" t="s">
        <v>362</v>
      </c>
      <c r="F71" s="4" t="s">
        <v>363</v>
      </c>
      <c r="G71" s="4" t="s">
        <v>364</v>
      </c>
      <c r="H71" s="4" t="s">
        <v>365</v>
      </c>
      <c r="I71" s="4" t="s">
        <v>366</v>
      </c>
      <c r="J71" s="4" t="s">
        <v>367</v>
      </c>
      <c r="K71" s="4" t="s">
        <v>368</v>
      </c>
      <c r="L71" s="4" t="s">
        <v>369</v>
      </c>
      <c r="M71" s="4" t="s">
        <v>370</v>
      </c>
      <c r="N71" s="4" t="s">
        <v>371</v>
      </c>
      <c r="O71" s="4" t="s">
        <v>372</v>
      </c>
      <c r="P71" s="4" t="s">
        <v>373</v>
      </c>
      <c r="Q71" s="4" t="s">
        <v>374</v>
      </c>
      <c r="R71" s="4" t="s">
        <v>375</v>
      </c>
      <c r="S71" s="4" t="s">
        <v>376</v>
      </c>
      <c r="T71" s="4" t="s">
        <v>377</v>
      </c>
      <c r="U71" s="4" t="s">
        <v>378</v>
      </c>
      <c r="V71" s="4" t="s">
        <v>379</v>
      </c>
      <c r="W71" s="4" t="s">
        <v>380</v>
      </c>
      <c r="X71" s="4" t="s">
        <v>381</v>
      </c>
      <c r="Y71" s="4" t="s">
        <v>382</v>
      </c>
      <c r="Z71" s="4" t="s">
        <v>383</v>
      </c>
      <c r="AA71" s="4" t="s">
        <v>384</v>
      </c>
      <c r="AB71" s="4" t="s">
        <v>385</v>
      </c>
      <c r="AC71" s="4" t="s">
        <v>386</v>
      </c>
      <c r="AD71" s="4" t="s">
        <v>387</v>
      </c>
      <c r="AE71" s="4" t="s">
        <v>388</v>
      </c>
      <c r="AF71" s="4" t="s">
        <v>389</v>
      </c>
      <c r="AG71" s="4" t="s">
        <v>390</v>
      </c>
      <c r="AH71" s="4" t="s">
        <v>391</v>
      </c>
      <c r="AI71" s="4" t="s">
        <v>392</v>
      </c>
      <c r="AJ71" s="4" t="s">
        <v>393</v>
      </c>
      <c r="AK71" s="4" t="s">
        <v>394</v>
      </c>
      <c r="AL71" s="4" t="s">
        <v>395</v>
      </c>
      <c r="AM71" s="4" t="s">
        <v>396</v>
      </c>
      <c r="AN71" s="4" t="s">
        <v>397</v>
      </c>
      <c r="AO71" s="4" t="s">
        <v>398</v>
      </c>
      <c r="AP71" s="4" t="s">
        <v>399</v>
      </c>
      <c r="AQ71" s="4" t="s">
        <v>400</v>
      </c>
      <c r="AR71" s="4" t="s">
        <v>401</v>
      </c>
      <c r="AS71" s="4" t="s">
        <v>402</v>
      </c>
      <c r="AT71" s="4" t="s">
        <v>182</v>
      </c>
      <c r="AU71" s="4" t="s">
        <v>403</v>
      </c>
      <c r="AV71" s="4" t="s">
        <v>313</v>
      </c>
      <c r="AW71" s="4" t="s">
        <v>404</v>
      </c>
      <c r="AX71" s="4" t="s">
        <v>314</v>
      </c>
      <c r="AY71" s="4" t="s">
        <v>405</v>
      </c>
      <c r="AZ71" s="4" t="s">
        <v>406</v>
      </c>
    </row>
    <row r="72" spans="1:52" x14ac:dyDescent="0.35">
      <c r="A72" t="s">
        <v>425</v>
      </c>
      <c r="B72" s="9">
        <v>0.48718738428539998</v>
      </c>
      <c r="C72" s="11">
        <v>0.44797906781250002</v>
      </c>
      <c r="D72" s="10">
        <v>0.52460270758759997</v>
      </c>
      <c r="E72" s="11">
        <v>0.3869700282306</v>
      </c>
      <c r="F72" s="9">
        <v>0.42022112828590003</v>
      </c>
      <c r="G72" s="9">
        <v>0.47854231353549997</v>
      </c>
      <c r="H72" s="9">
        <v>0.44848841795189998</v>
      </c>
      <c r="I72" s="9">
        <v>0.48134158643129998</v>
      </c>
      <c r="J72" s="9">
        <v>0.55071943781919996</v>
      </c>
      <c r="K72" s="10">
        <v>0.57302312130749999</v>
      </c>
      <c r="L72" s="9">
        <v>0.46251861398350003</v>
      </c>
      <c r="M72" s="9">
        <v>0.42554427832609998</v>
      </c>
      <c r="N72" s="9">
        <v>0.52471887500059999</v>
      </c>
      <c r="O72" s="9">
        <v>0.51128648196699999</v>
      </c>
      <c r="P72" s="11">
        <v>0.36950624505289997</v>
      </c>
      <c r="Q72" s="9">
        <v>0.4640844556516</v>
      </c>
      <c r="R72" s="11">
        <v>0.4238165190398</v>
      </c>
      <c r="S72" s="10">
        <v>0.57488301160989996</v>
      </c>
      <c r="T72" s="9">
        <v>0.54112743542270003</v>
      </c>
      <c r="U72" s="10">
        <v>0.55694858888349996</v>
      </c>
      <c r="V72" s="9">
        <v>0.45565928944349998</v>
      </c>
      <c r="W72" s="9">
        <v>0.3998710000522</v>
      </c>
      <c r="X72" s="9">
        <v>0.42879246266909998</v>
      </c>
      <c r="Y72" s="9">
        <v>0.40715895199410002</v>
      </c>
      <c r="Z72" s="9">
        <v>0.46976704579989997</v>
      </c>
      <c r="AA72" s="9">
        <v>0.55057786021300004</v>
      </c>
      <c r="AB72" s="9">
        <v>0.3427045747145</v>
      </c>
      <c r="AC72" s="9">
        <v>0.49364457610989998</v>
      </c>
      <c r="AD72" s="11">
        <v>0.34292021153739999</v>
      </c>
      <c r="AE72" s="9">
        <v>0.50866786613159998</v>
      </c>
      <c r="AF72" s="9">
        <v>0.45394925694580002</v>
      </c>
      <c r="AG72" s="9">
        <v>0.49651740528029997</v>
      </c>
      <c r="AH72" s="9">
        <v>0.48261602743600002</v>
      </c>
      <c r="AI72" s="11">
        <v>0.39047735431149999</v>
      </c>
      <c r="AJ72" s="9">
        <v>0.49155126810510003</v>
      </c>
      <c r="AK72" s="9">
        <v>0.40668072651830001</v>
      </c>
      <c r="AL72" s="10">
        <v>0.54183294613720001</v>
      </c>
      <c r="AM72" s="9">
        <v>0.46217372306839999</v>
      </c>
      <c r="AN72" s="9">
        <v>0.49712670491130001</v>
      </c>
      <c r="AO72" s="9">
        <v>0.5114662724779</v>
      </c>
      <c r="AP72" s="9">
        <v>0.527799366677</v>
      </c>
      <c r="AQ72" s="9">
        <v>0.44274334083270001</v>
      </c>
      <c r="AR72" s="9">
        <v>0.47445843475869998</v>
      </c>
      <c r="AS72" s="9">
        <v>0.53986549926880001</v>
      </c>
      <c r="AT72" s="9">
        <v>0.47396135971640002</v>
      </c>
      <c r="AU72" s="9">
        <v>0.4688801755275</v>
      </c>
      <c r="AV72" s="9">
        <v>0.4881602652998</v>
      </c>
      <c r="AW72" s="9">
        <v>0.45394925694580002</v>
      </c>
      <c r="AX72" s="9">
        <v>0.51939407424530004</v>
      </c>
      <c r="AY72" s="9">
        <v>0.50866786613159998</v>
      </c>
      <c r="AZ72" s="9">
        <v>0.47466324555959999</v>
      </c>
    </row>
    <row r="73" spans="1:52" x14ac:dyDescent="0.35">
      <c r="A73" t="s">
        <v>426</v>
      </c>
      <c r="B73" s="9">
        <v>0.3349213413903</v>
      </c>
      <c r="C73" s="9">
        <v>0.32350908958300001</v>
      </c>
      <c r="D73" s="9">
        <v>0.34581171183679998</v>
      </c>
      <c r="E73" s="9">
        <v>0.37303120733150003</v>
      </c>
      <c r="F73" s="9">
        <v>0.32065274402260002</v>
      </c>
      <c r="G73" s="9">
        <v>0.27424422495770001</v>
      </c>
      <c r="H73" s="9">
        <v>0.29815932167929998</v>
      </c>
      <c r="I73" s="9">
        <v>0.39426805249329999</v>
      </c>
      <c r="J73" s="9">
        <v>0.32448900005980003</v>
      </c>
      <c r="K73" s="9">
        <v>0.32653368038699998</v>
      </c>
      <c r="L73" s="9">
        <v>0.350206843469</v>
      </c>
      <c r="M73" s="9">
        <v>0.36165471674130001</v>
      </c>
      <c r="N73" s="9">
        <v>0.30752429399730002</v>
      </c>
      <c r="O73" s="9">
        <v>0.331049010112</v>
      </c>
      <c r="P73" s="9">
        <v>0.33574689515869999</v>
      </c>
      <c r="Q73" s="9">
        <v>0.39485586817200002</v>
      </c>
      <c r="R73" s="10">
        <v>0.36968943328789999</v>
      </c>
      <c r="S73" s="9">
        <v>0.27734802721000001</v>
      </c>
      <c r="T73" s="9">
        <v>0.31367233482349999</v>
      </c>
      <c r="U73" s="11">
        <v>0.29664722341889999</v>
      </c>
      <c r="V73" s="9">
        <v>0.33547772359299999</v>
      </c>
      <c r="W73" s="9">
        <v>0.35026207472609999</v>
      </c>
      <c r="X73" s="9">
        <v>0.37642868927430001</v>
      </c>
      <c r="Y73" s="9">
        <v>0.35247656448039999</v>
      </c>
      <c r="Z73" s="9">
        <v>0.27178280753700002</v>
      </c>
      <c r="AA73" s="9">
        <v>0.29744992722800001</v>
      </c>
      <c r="AB73" s="9">
        <v>0.30480055440629999</v>
      </c>
      <c r="AC73" s="9">
        <v>0.29460387574090002</v>
      </c>
      <c r="AD73" s="9">
        <v>0.32772172955029999</v>
      </c>
      <c r="AE73" s="9">
        <v>0.34652024825689998</v>
      </c>
      <c r="AF73" s="9">
        <v>0.33798164472100001</v>
      </c>
      <c r="AG73" s="9">
        <v>0.2892487772142</v>
      </c>
      <c r="AH73" s="9">
        <v>0.4344248473772</v>
      </c>
      <c r="AI73" s="9">
        <v>0.34474500968420002</v>
      </c>
      <c r="AJ73" s="9">
        <v>0.35375667257459997</v>
      </c>
      <c r="AK73" s="9">
        <v>0.3525880485865</v>
      </c>
      <c r="AL73" s="9">
        <v>0.2949520424173</v>
      </c>
      <c r="AM73" s="9">
        <v>0.35656328610159999</v>
      </c>
      <c r="AN73" s="9">
        <v>0.17629788907560001</v>
      </c>
      <c r="AO73" s="9">
        <v>0.3535963940529</v>
      </c>
      <c r="AP73" s="9">
        <v>0.37385113905989997</v>
      </c>
      <c r="AQ73" s="9">
        <v>0.3399014197038</v>
      </c>
      <c r="AR73" s="9">
        <v>0.33575405256140001</v>
      </c>
      <c r="AS73" s="9">
        <v>0.33147520824889998</v>
      </c>
      <c r="AT73" s="9">
        <v>0.3238177947075</v>
      </c>
      <c r="AU73" s="9">
        <v>0.3216656203062</v>
      </c>
      <c r="AV73" s="9">
        <v>0.3542613931477</v>
      </c>
      <c r="AW73" s="9">
        <v>0.33798164472100001</v>
      </c>
      <c r="AX73" s="9">
        <v>0.36840967629740001</v>
      </c>
      <c r="AY73" s="9">
        <v>0.34652024825689998</v>
      </c>
      <c r="AZ73" s="9">
        <v>0.33546731565339999</v>
      </c>
    </row>
    <row r="74" spans="1:52" x14ac:dyDescent="0.35">
      <c r="A74" t="s">
        <v>427</v>
      </c>
      <c r="B74" s="9">
        <v>0.17789127432429999</v>
      </c>
      <c r="C74" s="10">
        <v>0.2285118426045</v>
      </c>
      <c r="D74" s="11">
        <v>0.12958558057559999</v>
      </c>
      <c r="E74" s="9">
        <v>0.23999876443779999</v>
      </c>
      <c r="F74" s="10">
        <v>0.25912612769150001</v>
      </c>
      <c r="G74" s="10">
        <v>0.24721346150689999</v>
      </c>
      <c r="H74" s="10">
        <v>0.25335226036879999</v>
      </c>
      <c r="I74" s="9">
        <v>0.1243903610754</v>
      </c>
      <c r="J74" s="9">
        <v>0.124791562121</v>
      </c>
      <c r="K74" s="11">
        <v>0.10044319830539999</v>
      </c>
      <c r="L74" s="9">
        <v>0.18727454254750001</v>
      </c>
      <c r="M74" s="9">
        <v>0.21280100493260001</v>
      </c>
      <c r="N74" s="9">
        <v>0.16775683100210001</v>
      </c>
      <c r="O74" s="9">
        <v>0.1576645079209</v>
      </c>
      <c r="P74" s="10">
        <v>0.29474685978850002</v>
      </c>
      <c r="Q74" s="9">
        <v>0.1410596761764</v>
      </c>
      <c r="R74" s="10">
        <v>0.20649404767230001</v>
      </c>
      <c r="S74" s="9">
        <v>0.14776896118009999</v>
      </c>
      <c r="T74" s="9">
        <v>0.14520022975380001</v>
      </c>
      <c r="U74" s="11">
        <v>0.14640418769749999</v>
      </c>
      <c r="V74" s="9">
        <v>0.2088629869635</v>
      </c>
      <c r="W74" s="9">
        <v>0.24986692522170001</v>
      </c>
      <c r="X74" s="9">
        <v>0.19477884805660001</v>
      </c>
      <c r="Y74" s="9">
        <v>0.24036448352549999</v>
      </c>
      <c r="Z74" s="9">
        <v>0.25845014666319999</v>
      </c>
      <c r="AA74" s="9">
        <v>0.15197221255890001</v>
      </c>
      <c r="AB74" s="10">
        <v>0.35249487087920001</v>
      </c>
      <c r="AC74" s="9">
        <v>0.2117515481492</v>
      </c>
      <c r="AD74" s="10">
        <v>0.3293580589124</v>
      </c>
      <c r="AE74" s="9">
        <v>0.14481188561149999</v>
      </c>
      <c r="AF74" s="9">
        <v>0.2080690983332</v>
      </c>
      <c r="AG74" s="9">
        <v>0.2142338175055</v>
      </c>
      <c r="AH74" s="11">
        <v>8.2959125186780003E-2</v>
      </c>
      <c r="AI74" s="10">
        <v>0.26477763600429999</v>
      </c>
      <c r="AJ74" s="9">
        <v>0.1546920593203</v>
      </c>
      <c r="AK74" s="9">
        <v>0.24073122489509999</v>
      </c>
      <c r="AL74" s="9">
        <v>0.16321501144549999</v>
      </c>
      <c r="AM74" s="9">
        <v>0.18126299083</v>
      </c>
      <c r="AN74" s="9">
        <v>0.32657540601309998</v>
      </c>
      <c r="AO74" s="9">
        <v>0.1349373334691</v>
      </c>
      <c r="AP74" s="11">
        <v>9.8349494263070006E-2</v>
      </c>
      <c r="AQ74" s="10">
        <v>0.21735523946349999</v>
      </c>
      <c r="AR74" s="9">
        <v>0.18978751267989999</v>
      </c>
      <c r="AS74" s="9">
        <v>0.12865929248229999</v>
      </c>
      <c r="AT74" s="10">
        <v>0.20222084557610001</v>
      </c>
      <c r="AU74" s="10">
        <v>0.20945420416630001</v>
      </c>
      <c r="AV74" s="9">
        <v>0.1575783415525</v>
      </c>
      <c r="AW74" s="9">
        <v>0.2080690983332</v>
      </c>
      <c r="AX74" s="9">
        <v>0.1121962494574</v>
      </c>
      <c r="AY74" s="9">
        <v>0.14481188561149999</v>
      </c>
      <c r="AZ74" s="9">
        <v>0.18986943878689999</v>
      </c>
    </row>
    <row r="75" spans="1:52" x14ac:dyDescent="0.35">
      <c r="A75" t="s">
        <v>406</v>
      </c>
      <c r="B75" s="9">
        <v>1</v>
      </c>
      <c r="C75" s="9">
        <v>1</v>
      </c>
      <c r="D75" s="9">
        <v>1</v>
      </c>
      <c r="E75" s="9">
        <v>1</v>
      </c>
      <c r="F75" s="9">
        <v>1</v>
      </c>
      <c r="G75" s="9">
        <v>1</v>
      </c>
      <c r="H75" s="9">
        <v>1</v>
      </c>
      <c r="I75" s="9">
        <v>1</v>
      </c>
      <c r="J75" s="9">
        <v>1</v>
      </c>
      <c r="K75" s="9">
        <v>1</v>
      </c>
      <c r="L75" s="9">
        <v>1</v>
      </c>
      <c r="M75" s="9">
        <v>1</v>
      </c>
      <c r="N75" s="9">
        <v>1</v>
      </c>
      <c r="O75" s="9">
        <v>1</v>
      </c>
      <c r="P75" s="9">
        <v>1</v>
      </c>
      <c r="Q75" s="9">
        <v>1</v>
      </c>
      <c r="R75" s="9">
        <v>1</v>
      </c>
      <c r="S75" s="9">
        <v>1</v>
      </c>
      <c r="T75" s="9">
        <v>1</v>
      </c>
      <c r="U75" s="9">
        <v>1</v>
      </c>
      <c r="V75" s="9">
        <v>1</v>
      </c>
      <c r="W75" s="9">
        <v>1</v>
      </c>
      <c r="X75" s="9">
        <v>1</v>
      </c>
      <c r="Y75" s="9">
        <v>1</v>
      </c>
      <c r="Z75" s="9">
        <v>1</v>
      </c>
      <c r="AA75" s="9">
        <v>1</v>
      </c>
      <c r="AB75" s="9">
        <v>1</v>
      </c>
      <c r="AC75" s="9">
        <v>1</v>
      </c>
      <c r="AD75" s="9">
        <v>1</v>
      </c>
      <c r="AE75" s="9">
        <v>1</v>
      </c>
      <c r="AF75" s="9">
        <v>1</v>
      </c>
      <c r="AG75" s="9">
        <v>1</v>
      </c>
      <c r="AH75" s="9">
        <v>1</v>
      </c>
      <c r="AI75" s="9">
        <v>1</v>
      </c>
      <c r="AJ75" s="9">
        <v>1</v>
      </c>
      <c r="AK75" s="9">
        <v>1</v>
      </c>
      <c r="AL75" s="9">
        <v>1</v>
      </c>
      <c r="AM75" s="9">
        <v>1</v>
      </c>
      <c r="AN75" s="9">
        <v>1</v>
      </c>
      <c r="AO75" s="9">
        <v>1</v>
      </c>
      <c r="AP75" s="9">
        <v>1</v>
      </c>
      <c r="AQ75" s="9">
        <v>1</v>
      </c>
      <c r="AR75" s="9">
        <v>1</v>
      </c>
      <c r="AS75" s="9">
        <v>1</v>
      </c>
      <c r="AT75" s="9">
        <v>1</v>
      </c>
      <c r="AU75" s="9">
        <v>1</v>
      </c>
      <c r="AV75" s="9">
        <v>1</v>
      </c>
      <c r="AW75" s="9">
        <v>1</v>
      </c>
      <c r="AX75" s="9">
        <v>1</v>
      </c>
      <c r="AY75" s="9">
        <v>1</v>
      </c>
      <c r="AZ75" s="9">
        <v>1</v>
      </c>
    </row>
    <row r="76" spans="1:52" x14ac:dyDescent="0.35">
      <c r="A76" t="s">
        <v>356</v>
      </c>
      <c r="B76" s="6">
        <v>1750</v>
      </c>
      <c r="C76" s="6">
        <v>883</v>
      </c>
      <c r="D76" s="6">
        <v>867</v>
      </c>
      <c r="E76" s="6">
        <v>229</v>
      </c>
      <c r="F76" s="6">
        <v>357</v>
      </c>
      <c r="G76" s="6">
        <v>377</v>
      </c>
      <c r="H76" s="6">
        <v>734</v>
      </c>
      <c r="I76" s="6">
        <v>261</v>
      </c>
      <c r="J76" s="6">
        <v>174</v>
      </c>
      <c r="K76" s="6">
        <v>352</v>
      </c>
      <c r="L76" s="6">
        <v>529</v>
      </c>
      <c r="M76" s="6">
        <v>301</v>
      </c>
      <c r="N76" s="6">
        <v>495</v>
      </c>
      <c r="O76" s="6">
        <v>424</v>
      </c>
      <c r="P76" s="6">
        <v>569</v>
      </c>
      <c r="Q76" s="6">
        <v>239</v>
      </c>
      <c r="R76" s="6">
        <v>808</v>
      </c>
      <c r="S76" s="6">
        <v>347</v>
      </c>
      <c r="T76" s="6">
        <v>595</v>
      </c>
      <c r="U76" s="6">
        <v>942</v>
      </c>
      <c r="V76" s="6">
        <v>133</v>
      </c>
      <c r="W76" s="6">
        <v>85</v>
      </c>
      <c r="X76" s="6">
        <v>82</v>
      </c>
      <c r="Y76" s="6">
        <v>238</v>
      </c>
      <c r="Z76" s="6">
        <v>141</v>
      </c>
      <c r="AA76" s="6">
        <v>220</v>
      </c>
      <c r="AB76" s="6">
        <v>80</v>
      </c>
      <c r="AC76" s="6">
        <v>143</v>
      </c>
      <c r="AD76" s="6">
        <v>222</v>
      </c>
      <c r="AE76" s="6">
        <v>148</v>
      </c>
      <c r="AF76" s="6">
        <v>194</v>
      </c>
      <c r="AG76" s="6">
        <v>35</v>
      </c>
      <c r="AH76" s="6">
        <v>84</v>
      </c>
      <c r="AI76" s="6">
        <v>534</v>
      </c>
      <c r="AJ76" s="6">
        <v>405</v>
      </c>
      <c r="AK76" s="6">
        <v>219</v>
      </c>
      <c r="AL76" s="6">
        <v>414</v>
      </c>
      <c r="AM76" s="6">
        <v>236</v>
      </c>
      <c r="AN76" s="6">
        <v>23</v>
      </c>
      <c r="AO76" s="6">
        <v>58</v>
      </c>
      <c r="AP76" s="6">
        <v>180</v>
      </c>
      <c r="AQ76" s="6">
        <v>675</v>
      </c>
      <c r="AR76" s="6">
        <v>1412</v>
      </c>
      <c r="AS76" s="6">
        <v>338</v>
      </c>
      <c r="AT76" s="6">
        <v>984</v>
      </c>
      <c r="AU76" s="6">
        <v>1061</v>
      </c>
      <c r="AV76" s="6">
        <v>131</v>
      </c>
      <c r="AW76" s="6">
        <v>194</v>
      </c>
      <c r="AX76" s="6">
        <v>109</v>
      </c>
      <c r="AY76" s="6">
        <v>148</v>
      </c>
      <c r="AZ76" s="6">
        <v>1411</v>
      </c>
    </row>
    <row r="77" spans="1:52" x14ac:dyDescent="0.35">
      <c r="A77" t="s">
        <v>429</v>
      </c>
    </row>
    <row r="78" spans="1:52" x14ac:dyDescent="0.35">
      <c r="A78" t="s">
        <v>358</v>
      </c>
    </row>
    <row r="82" spans="1:52" x14ac:dyDescent="0.35">
      <c r="A82" s="3" t="s">
        <v>352</v>
      </c>
    </row>
    <row r="83" spans="1:52" x14ac:dyDescent="0.35">
      <c r="A83" t="s">
        <v>16</v>
      </c>
    </row>
    <row r="84" spans="1:52" ht="130.5" x14ac:dyDescent="0.35">
      <c r="A84" s="4" t="s">
        <v>408</v>
      </c>
      <c r="B84" s="4" t="s">
        <v>359</v>
      </c>
      <c r="C84" s="4" t="s">
        <v>360</v>
      </c>
      <c r="D84" s="4" t="s">
        <v>361</v>
      </c>
      <c r="E84" s="4" t="s">
        <v>362</v>
      </c>
      <c r="F84" s="4" t="s">
        <v>363</v>
      </c>
      <c r="G84" s="4" t="s">
        <v>364</v>
      </c>
      <c r="H84" s="4" t="s">
        <v>365</v>
      </c>
      <c r="I84" s="4" t="s">
        <v>366</v>
      </c>
      <c r="J84" s="4" t="s">
        <v>367</v>
      </c>
      <c r="K84" s="4" t="s">
        <v>368</v>
      </c>
      <c r="L84" s="4" t="s">
        <v>369</v>
      </c>
      <c r="M84" s="4" t="s">
        <v>370</v>
      </c>
      <c r="N84" s="4" t="s">
        <v>371</v>
      </c>
      <c r="O84" s="4" t="s">
        <v>372</v>
      </c>
      <c r="P84" s="4" t="s">
        <v>373</v>
      </c>
      <c r="Q84" s="4" t="s">
        <v>374</v>
      </c>
      <c r="R84" s="4" t="s">
        <v>375</v>
      </c>
      <c r="S84" s="4" t="s">
        <v>376</v>
      </c>
      <c r="T84" s="4" t="s">
        <v>377</v>
      </c>
      <c r="U84" s="4" t="s">
        <v>378</v>
      </c>
      <c r="V84" s="4" t="s">
        <v>379</v>
      </c>
      <c r="W84" s="4" t="s">
        <v>380</v>
      </c>
      <c r="X84" s="4" t="s">
        <v>381</v>
      </c>
      <c r="Y84" s="4" t="s">
        <v>382</v>
      </c>
      <c r="Z84" s="4" t="s">
        <v>383</v>
      </c>
      <c r="AA84" s="4" t="s">
        <v>384</v>
      </c>
      <c r="AB84" s="4" t="s">
        <v>385</v>
      </c>
      <c r="AC84" s="4" t="s">
        <v>386</v>
      </c>
      <c r="AD84" s="4" t="s">
        <v>387</v>
      </c>
      <c r="AE84" s="4" t="s">
        <v>388</v>
      </c>
      <c r="AF84" s="4" t="s">
        <v>389</v>
      </c>
      <c r="AG84" s="4" t="s">
        <v>390</v>
      </c>
      <c r="AH84" s="4" t="s">
        <v>391</v>
      </c>
      <c r="AI84" s="4" t="s">
        <v>392</v>
      </c>
      <c r="AJ84" s="4" t="s">
        <v>393</v>
      </c>
      <c r="AK84" s="4" t="s">
        <v>394</v>
      </c>
      <c r="AL84" s="4" t="s">
        <v>395</v>
      </c>
      <c r="AM84" s="4" t="s">
        <v>396</v>
      </c>
      <c r="AN84" s="4" t="s">
        <v>397</v>
      </c>
      <c r="AO84" s="4" t="s">
        <v>398</v>
      </c>
      <c r="AP84" s="4" t="s">
        <v>399</v>
      </c>
      <c r="AQ84" s="4" t="s">
        <v>400</v>
      </c>
      <c r="AR84" s="4" t="s">
        <v>401</v>
      </c>
      <c r="AS84" s="4" t="s">
        <v>402</v>
      </c>
      <c r="AT84" s="4" t="s">
        <v>182</v>
      </c>
      <c r="AU84" s="4" t="s">
        <v>403</v>
      </c>
      <c r="AV84" s="4" t="s">
        <v>313</v>
      </c>
      <c r="AW84" s="4" t="s">
        <v>404</v>
      </c>
      <c r="AX84" s="4" t="s">
        <v>314</v>
      </c>
      <c r="AY84" s="4" t="s">
        <v>405</v>
      </c>
      <c r="AZ84" s="4" t="s">
        <v>406</v>
      </c>
    </row>
    <row r="85" spans="1:52" x14ac:dyDescent="0.35">
      <c r="A85" t="s">
        <v>430</v>
      </c>
      <c r="B85" s="9">
        <v>0.20624731927189999</v>
      </c>
      <c r="C85" s="9">
        <v>0.19629125760659999</v>
      </c>
      <c r="D85" s="9">
        <v>0.21574809103500001</v>
      </c>
      <c r="E85" s="9">
        <v>0.23980339642529999</v>
      </c>
      <c r="F85" s="9">
        <v>0.2389862644189</v>
      </c>
      <c r="G85" s="9">
        <v>0.2285028015053</v>
      </c>
      <c r="H85" s="9">
        <v>0.23390510768969999</v>
      </c>
      <c r="I85" s="9">
        <v>0.17060905497680001</v>
      </c>
      <c r="J85" s="9">
        <v>0.18394111997939999</v>
      </c>
      <c r="K85" s="9">
        <v>0.18518245875629999</v>
      </c>
      <c r="L85" s="9">
        <v>0.19684205387859999</v>
      </c>
      <c r="M85" s="9">
        <v>0.2023043901438</v>
      </c>
      <c r="N85" s="9">
        <v>0.23791203672729999</v>
      </c>
      <c r="O85" s="9">
        <v>0.18411822528399999</v>
      </c>
      <c r="P85" s="9">
        <v>0.191930479343</v>
      </c>
      <c r="Q85" s="9">
        <v>0.21290003963490001</v>
      </c>
      <c r="R85" s="9">
        <v>0.20397196921290001</v>
      </c>
      <c r="S85" s="9">
        <v>0.22769614878450001</v>
      </c>
      <c r="T85" s="9">
        <v>0.19204031874460001</v>
      </c>
      <c r="U85" s="9">
        <v>0.20875211639569999</v>
      </c>
      <c r="V85" s="9">
        <v>0.21062599391539999</v>
      </c>
      <c r="W85" s="9">
        <v>0.1880974243023</v>
      </c>
      <c r="X85" s="9">
        <v>0.2462481919192</v>
      </c>
      <c r="Y85" s="9">
        <v>0.19024742960829999</v>
      </c>
      <c r="Z85" s="9">
        <v>0.127205525825</v>
      </c>
      <c r="AA85" s="9">
        <v>0.173418387939</v>
      </c>
      <c r="AB85" s="10">
        <v>0.34724733823390003</v>
      </c>
      <c r="AC85" s="9">
        <v>0.18631128704710001</v>
      </c>
      <c r="AD85" s="9">
        <v>0.20624921871720001</v>
      </c>
      <c r="AE85" s="9">
        <v>0.16497264016880001</v>
      </c>
      <c r="AF85" s="9">
        <v>0.21574842305379999</v>
      </c>
      <c r="AG85" s="9">
        <v>0.32758322737970003</v>
      </c>
      <c r="AH85" s="9">
        <v>0.17385630353709999</v>
      </c>
      <c r="AI85" s="9">
        <v>0.21100312366820001</v>
      </c>
      <c r="AJ85" s="9">
        <v>0.1813423651046</v>
      </c>
      <c r="AK85" s="9">
        <v>0.1731477397501</v>
      </c>
      <c r="AL85" s="9">
        <v>0.1902999806206</v>
      </c>
      <c r="AM85" s="9">
        <v>0.1888673381239</v>
      </c>
      <c r="AN85" s="9">
        <v>0.1346139161647</v>
      </c>
      <c r="AO85" s="9">
        <v>0.189823566902</v>
      </c>
      <c r="AP85" s="9">
        <v>0.15977863946359999</v>
      </c>
      <c r="AQ85" s="11">
        <v>0.14816666666770001</v>
      </c>
      <c r="AR85" s="9">
        <v>0.1966815818573</v>
      </c>
      <c r="AS85" s="9">
        <v>0.24583464062730001</v>
      </c>
      <c r="AT85" s="9">
        <v>0.1935975176394</v>
      </c>
      <c r="AU85" s="9">
        <v>0.19220283604460001</v>
      </c>
      <c r="AV85" s="9">
        <v>0.23531601997330001</v>
      </c>
      <c r="AW85" s="9">
        <v>0.21574842305379999</v>
      </c>
      <c r="AX85" s="9">
        <v>0.1545299786282</v>
      </c>
      <c r="AY85" s="9">
        <v>0.16497264016880001</v>
      </c>
      <c r="AZ85" s="9">
        <v>0.19676648394640001</v>
      </c>
    </row>
    <row r="86" spans="1:52" x14ac:dyDescent="0.35">
      <c r="A86" t="s">
        <v>431</v>
      </c>
      <c r="B86" s="9">
        <v>0.43354044868309999</v>
      </c>
      <c r="C86" s="9">
        <v>0.41178281205810002</v>
      </c>
      <c r="D86" s="9">
        <v>0.45430311032859999</v>
      </c>
      <c r="E86" s="11">
        <v>0.29542285931209999</v>
      </c>
      <c r="F86" s="11">
        <v>0.32843772633059998</v>
      </c>
      <c r="G86" s="9">
        <v>0.37959074024389999</v>
      </c>
      <c r="H86" s="11">
        <v>0.35323072488480001</v>
      </c>
      <c r="I86" s="9">
        <v>0.50922930007690004</v>
      </c>
      <c r="J86" s="9">
        <v>0.44081394655950001</v>
      </c>
      <c r="K86" s="10">
        <v>0.57866661141700004</v>
      </c>
      <c r="L86" s="9">
        <v>0.40382777157299998</v>
      </c>
      <c r="M86" s="9">
        <v>0.41089614821780002</v>
      </c>
      <c r="N86" s="9">
        <v>0.43477209267049999</v>
      </c>
      <c r="O86" s="9">
        <v>0.47978412042219998</v>
      </c>
      <c r="P86" s="11">
        <v>0.3501399248591</v>
      </c>
      <c r="Q86" s="9">
        <v>0.49869511764009999</v>
      </c>
      <c r="R86" s="9">
        <v>0.4354457597977</v>
      </c>
      <c r="S86" s="9">
        <v>0.4203806210189</v>
      </c>
      <c r="T86" s="9">
        <v>0.44120187425770002</v>
      </c>
      <c r="U86" s="9">
        <v>0.43144300535520003</v>
      </c>
      <c r="V86" s="9">
        <v>0.40054494463130003</v>
      </c>
      <c r="W86" s="9">
        <v>0.51760306028680003</v>
      </c>
      <c r="X86" s="9">
        <v>0.31568819436189999</v>
      </c>
      <c r="Y86" s="9">
        <v>0.44433481090150001</v>
      </c>
      <c r="Z86" s="9">
        <v>0.44447201442399997</v>
      </c>
      <c r="AA86" s="9">
        <v>0.4939155475125</v>
      </c>
      <c r="AB86" s="9">
        <v>0.35025316213919999</v>
      </c>
      <c r="AC86" s="9">
        <v>0.43608741884559998</v>
      </c>
      <c r="AD86" s="9">
        <v>0.39064832126580001</v>
      </c>
      <c r="AE86" s="9">
        <v>0.44713059279810002</v>
      </c>
      <c r="AF86" s="9">
        <v>0.42806818513459999</v>
      </c>
      <c r="AG86" s="9">
        <v>0.35549474313590002</v>
      </c>
      <c r="AH86" s="9">
        <v>0.42454048594369997</v>
      </c>
      <c r="AI86" s="9">
        <v>0.40894211648130002</v>
      </c>
      <c r="AJ86" s="9">
        <v>0.46286660953600001</v>
      </c>
      <c r="AK86" s="9">
        <v>0.41646797088490001</v>
      </c>
      <c r="AL86" s="9">
        <v>0.4772036056549</v>
      </c>
      <c r="AM86" s="9">
        <v>0.4702068686509</v>
      </c>
      <c r="AN86" s="9">
        <v>0.52463593767570005</v>
      </c>
      <c r="AO86" s="9">
        <v>0.30366501118150002</v>
      </c>
      <c r="AP86" s="9">
        <v>0.52537245111050002</v>
      </c>
      <c r="AQ86" s="10">
        <v>0.4922500589007</v>
      </c>
      <c r="AR86" s="9">
        <v>0.44856432975630001</v>
      </c>
      <c r="AS86" s="9">
        <v>0.37136487535610002</v>
      </c>
      <c r="AT86" s="9">
        <v>0.45640416428269998</v>
      </c>
      <c r="AU86" s="9">
        <v>0.45852344278989998</v>
      </c>
      <c r="AV86" s="9">
        <v>0.44022228342359998</v>
      </c>
      <c r="AW86" s="9">
        <v>0.42806818513459999</v>
      </c>
      <c r="AX86" s="9">
        <v>0.43625183983369997</v>
      </c>
      <c r="AY86" s="9">
        <v>0.44713059279810002</v>
      </c>
      <c r="AZ86" s="9">
        <v>0.44832628997660001</v>
      </c>
    </row>
    <row r="87" spans="1:52" x14ac:dyDescent="0.35">
      <c r="A87" t="s">
        <v>432</v>
      </c>
      <c r="B87" s="9">
        <v>0.23252838779839999</v>
      </c>
      <c r="C87" s="10">
        <v>0.28601472922740001</v>
      </c>
      <c r="D87" s="11">
        <v>0.18148797247740001</v>
      </c>
      <c r="E87" s="9">
        <v>0.29912345369650001</v>
      </c>
      <c r="F87" s="10">
        <v>0.3455043388647</v>
      </c>
      <c r="G87" s="10">
        <v>0.30898040012080003</v>
      </c>
      <c r="H87" s="10">
        <v>0.32780180501189998</v>
      </c>
      <c r="I87" s="9">
        <v>0.1794527014573</v>
      </c>
      <c r="J87" s="9">
        <v>0.18793306290209999</v>
      </c>
      <c r="K87" s="11">
        <v>0.1168039775684</v>
      </c>
      <c r="L87" s="9">
        <v>0.25938941668409998</v>
      </c>
      <c r="M87" s="9">
        <v>0.27115244774090003</v>
      </c>
      <c r="N87" s="9">
        <v>0.20464912851360001</v>
      </c>
      <c r="O87" s="9">
        <v>0.20972177366149999</v>
      </c>
      <c r="P87" s="10">
        <v>0.38128966456039998</v>
      </c>
      <c r="Q87" s="9">
        <v>0.19337700775360001</v>
      </c>
      <c r="R87" s="10">
        <v>0.27338333167270001</v>
      </c>
      <c r="S87" s="9">
        <v>0.2064719918698</v>
      </c>
      <c r="T87" s="11">
        <v>0.17086445478760001</v>
      </c>
      <c r="U87" s="11">
        <v>0.18755361765110001</v>
      </c>
      <c r="V87" s="9">
        <v>0.29557976103919997</v>
      </c>
      <c r="W87" s="9">
        <v>0.27335814311430001</v>
      </c>
      <c r="X87" s="9">
        <v>0.3518619102237</v>
      </c>
      <c r="Y87" s="9">
        <v>0.30098692973199997</v>
      </c>
      <c r="Z87" s="10">
        <v>0.38492710989930001</v>
      </c>
      <c r="AA87" s="9">
        <v>0.2577007801574</v>
      </c>
      <c r="AB87" s="9">
        <v>0.26154211521229997</v>
      </c>
      <c r="AC87" s="9">
        <v>0.3471247271813</v>
      </c>
      <c r="AD87" s="9">
        <v>0.29875970371580002</v>
      </c>
      <c r="AE87" s="9">
        <v>0.32145509287750001</v>
      </c>
      <c r="AF87" s="9">
        <v>0.26479115980559997</v>
      </c>
      <c r="AG87" s="9">
        <v>0.18151556504550001</v>
      </c>
      <c r="AH87" s="11">
        <v>0.11231488109810001</v>
      </c>
      <c r="AI87" s="10">
        <v>0.31911080995980001</v>
      </c>
      <c r="AJ87" s="9">
        <v>0.29991677757250002</v>
      </c>
      <c r="AK87" s="9">
        <v>0.33480482206680001</v>
      </c>
      <c r="AL87" s="9">
        <v>0.2348110934632</v>
      </c>
      <c r="AM87" s="9">
        <v>0.25479563072729999</v>
      </c>
      <c r="AN87" s="9">
        <v>0.30645498764880003</v>
      </c>
      <c r="AO87" s="9">
        <v>0.16169522601379999</v>
      </c>
      <c r="AP87" s="9">
        <v>0.2518366372675</v>
      </c>
      <c r="AQ87" s="10">
        <v>0.31338112471169999</v>
      </c>
      <c r="AR87" s="10">
        <v>0.27067537175279999</v>
      </c>
      <c r="AS87" s="11">
        <v>7.465902058941E-2</v>
      </c>
      <c r="AT87" s="10">
        <v>0.28392005650340002</v>
      </c>
      <c r="AU87" s="10">
        <v>0.2808349032388</v>
      </c>
      <c r="AV87" s="9">
        <v>0.25265705757009999</v>
      </c>
      <c r="AW87" s="9">
        <v>0.26479115980559997</v>
      </c>
      <c r="AX87" s="10">
        <v>0.36277463490400003</v>
      </c>
      <c r="AY87" s="9">
        <v>0.32145509287750001</v>
      </c>
      <c r="AZ87" s="9">
        <v>0.2707922149484</v>
      </c>
    </row>
    <row r="88" spans="1:52" x14ac:dyDescent="0.35">
      <c r="A88" t="s">
        <v>391</v>
      </c>
      <c r="B88" s="9">
        <v>0.12768384424660001</v>
      </c>
      <c r="C88" s="9">
        <v>0.1059112011079</v>
      </c>
      <c r="D88" s="9">
        <v>0.148460826159</v>
      </c>
      <c r="E88" s="9">
        <v>0.16565029056610001</v>
      </c>
      <c r="F88" s="9">
        <v>8.7071670385840003E-2</v>
      </c>
      <c r="G88" s="9">
        <v>8.2926058130090005E-2</v>
      </c>
      <c r="H88" s="11">
        <v>8.5062362413530004E-2</v>
      </c>
      <c r="I88" s="9">
        <v>0.14070894348900001</v>
      </c>
      <c r="J88" s="9">
        <v>0.187311870559</v>
      </c>
      <c r="K88" s="9">
        <v>0.1193469522584</v>
      </c>
      <c r="L88" s="9">
        <v>0.13994075786429999</v>
      </c>
      <c r="M88" s="9">
        <v>0.11564701389739999</v>
      </c>
      <c r="N88" s="9">
        <v>0.1226667420886</v>
      </c>
      <c r="O88" s="9">
        <v>0.12637588063229999</v>
      </c>
      <c r="P88" s="11">
        <v>7.6639931237449999E-2</v>
      </c>
      <c r="Q88" s="9">
        <v>9.502783497127E-2</v>
      </c>
      <c r="R88" s="11">
        <v>8.7198939316660007E-2</v>
      </c>
      <c r="S88" s="9">
        <v>0.14545123832679999</v>
      </c>
      <c r="T88" s="10">
        <v>0.19589335221010001</v>
      </c>
      <c r="U88" s="10">
        <v>0.172251260598</v>
      </c>
      <c r="V88" s="9">
        <v>9.3249300414160005E-2</v>
      </c>
      <c r="W88" s="11">
        <v>2.094137229658E-2</v>
      </c>
      <c r="X88" s="9">
        <v>8.6201703495249998E-2</v>
      </c>
      <c r="Y88" s="9">
        <v>6.4430829758219996E-2</v>
      </c>
      <c r="Z88" s="9">
        <v>4.3395349851640001E-2</v>
      </c>
      <c r="AA88" s="9">
        <v>7.4965284391170006E-2</v>
      </c>
      <c r="AB88" s="9">
        <v>4.0957384414570003E-2</v>
      </c>
      <c r="AC88" s="11">
        <v>3.0476566926050001E-2</v>
      </c>
      <c r="AD88" s="9">
        <v>0.1043427563012</v>
      </c>
      <c r="AE88" s="9">
        <v>6.6441674155680003E-2</v>
      </c>
      <c r="AF88" s="9">
        <v>9.139223200603E-2</v>
      </c>
      <c r="AG88" s="9">
        <v>0.1354064644389</v>
      </c>
      <c r="AH88" s="10">
        <v>0.2892883294211</v>
      </c>
      <c r="AI88" s="9">
        <v>6.0943949890689998E-2</v>
      </c>
      <c r="AJ88" s="9">
        <v>5.5874247786860003E-2</v>
      </c>
      <c r="AK88" s="9">
        <v>7.5579467298159994E-2</v>
      </c>
      <c r="AL88" s="9">
        <v>9.7685320261359995E-2</v>
      </c>
      <c r="AM88" s="9">
        <v>8.6130162497919993E-2</v>
      </c>
      <c r="AN88" s="9">
        <v>3.4295158510749997E-2</v>
      </c>
      <c r="AO88" s="10">
        <v>0.34481619590279999</v>
      </c>
      <c r="AP88" s="11">
        <v>6.3012272158309998E-2</v>
      </c>
      <c r="AQ88" s="11">
        <v>4.6202149719839998E-2</v>
      </c>
      <c r="AR88" s="11">
        <v>8.407871663357E-2</v>
      </c>
      <c r="AS88" s="10">
        <v>0.3081414634272</v>
      </c>
      <c r="AT88" s="11">
        <v>6.6078261574550004E-2</v>
      </c>
      <c r="AU88" s="11">
        <v>6.843881792664E-2</v>
      </c>
      <c r="AV88" s="9">
        <v>7.1804639033060003E-2</v>
      </c>
      <c r="AW88" s="9">
        <v>9.139223200603E-2</v>
      </c>
      <c r="AX88" s="11">
        <v>4.6443546634000001E-2</v>
      </c>
      <c r="AY88" s="9">
        <v>6.6441674155680003E-2</v>
      </c>
      <c r="AZ88" s="9">
        <v>8.4115011128590003E-2</v>
      </c>
    </row>
    <row r="89" spans="1:52" x14ac:dyDescent="0.35">
      <c r="A89" t="s">
        <v>406</v>
      </c>
      <c r="B89" s="9">
        <v>1</v>
      </c>
      <c r="C89" s="9">
        <v>1</v>
      </c>
      <c r="D89" s="9">
        <v>1</v>
      </c>
      <c r="E89" s="9">
        <v>1</v>
      </c>
      <c r="F89" s="9">
        <v>1</v>
      </c>
      <c r="G89" s="9">
        <v>1</v>
      </c>
      <c r="H89" s="9">
        <v>1</v>
      </c>
      <c r="I89" s="9">
        <v>1</v>
      </c>
      <c r="J89" s="9">
        <v>1</v>
      </c>
      <c r="K89" s="9">
        <v>1</v>
      </c>
      <c r="L89" s="9">
        <v>1</v>
      </c>
      <c r="M89" s="9">
        <v>1</v>
      </c>
      <c r="N89" s="9">
        <v>1</v>
      </c>
      <c r="O89" s="9">
        <v>1</v>
      </c>
      <c r="P89" s="9">
        <v>1</v>
      </c>
      <c r="Q89" s="9">
        <v>1</v>
      </c>
      <c r="R89" s="9">
        <v>1</v>
      </c>
      <c r="S89" s="9">
        <v>1</v>
      </c>
      <c r="T89" s="9">
        <v>1</v>
      </c>
      <c r="U89" s="9">
        <v>1</v>
      </c>
      <c r="V89" s="9">
        <v>1</v>
      </c>
      <c r="W89" s="9">
        <v>1</v>
      </c>
      <c r="X89" s="9">
        <v>1</v>
      </c>
      <c r="Y89" s="9">
        <v>1</v>
      </c>
      <c r="Z89" s="9">
        <v>1</v>
      </c>
      <c r="AA89" s="9">
        <v>1</v>
      </c>
      <c r="AB89" s="9">
        <v>1</v>
      </c>
      <c r="AC89" s="9">
        <v>1</v>
      </c>
      <c r="AD89" s="9">
        <v>1</v>
      </c>
      <c r="AE89" s="9">
        <v>1</v>
      </c>
      <c r="AF89" s="9">
        <v>1</v>
      </c>
      <c r="AG89" s="9">
        <v>1</v>
      </c>
      <c r="AH89" s="9">
        <v>1</v>
      </c>
      <c r="AI89" s="9">
        <v>1</v>
      </c>
      <c r="AJ89" s="9">
        <v>1</v>
      </c>
      <c r="AK89" s="9">
        <v>1</v>
      </c>
      <c r="AL89" s="9">
        <v>1</v>
      </c>
      <c r="AM89" s="9">
        <v>1</v>
      </c>
      <c r="AN89" s="9">
        <v>1</v>
      </c>
      <c r="AO89" s="9">
        <v>1</v>
      </c>
      <c r="AP89" s="9">
        <v>1</v>
      </c>
      <c r="AQ89" s="9">
        <v>1</v>
      </c>
      <c r="AR89" s="9">
        <v>1</v>
      </c>
      <c r="AS89" s="9">
        <v>1</v>
      </c>
      <c r="AT89" s="9">
        <v>1</v>
      </c>
      <c r="AU89" s="9">
        <v>1</v>
      </c>
      <c r="AV89" s="9">
        <v>1</v>
      </c>
      <c r="AW89" s="9">
        <v>1</v>
      </c>
      <c r="AX89" s="9">
        <v>1</v>
      </c>
      <c r="AY89" s="9">
        <v>1</v>
      </c>
      <c r="AZ89" s="9">
        <v>1</v>
      </c>
    </row>
    <row r="90" spans="1:52" x14ac:dyDescent="0.35">
      <c r="A90" t="s">
        <v>356</v>
      </c>
      <c r="B90" s="6">
        <v>1750</v>
      </c>
      <c r="C90" s="6">
        <v>883</v>
      </c>
      <c r="D90" s="6">
        <v>867</v>
      </c>
      <c r="E90" s="6">
        <v>229</v>
      </c>
      <c r="F90" s="6">
        <v>357</v>
      </c>
      <c r="G90" s="6">
        <v>377</v>
      </c>
      <c r="H90" s="6">
        <v>734</v>
      </c>
      <c r="I90" s="6">
        <v>261</v>
      </c>
      <c r="J90" s="6">
        <v>174</v>
      </c>
      <c r="K90" s="6">
        <v>352</v>
      </c>
      <c r="L90" s="6">
        <v>529</v>
      </c>
      <c r="M90" s="6">
        <v>301</v>
      </c>
      <c r="N90" s="6">
        <v>495</v>
      </c>
      <c r="O90" s="6">
        <v>424</v>
      </c>
      <c r="P90" s="6">
        <v>569</v>
      </c>
      <c r="Q90" s="6">
        <v>239</v>
      </c>
      <c r="R90" s="6">
        <v>808</v>
      </c>
      <c r="S90" s="6">
        <v>347</v>
      </c>
      <c r="T90" s="6">
        <v>595</v>
      </c>
      <c r="U90" s="6">
        <v>942</v>
      </c>
      <c r="V90" s="6">
        <v>133</v>
      </c>
      <c r="W90" s="6">
        <v>85</v>
      </c>
      <c r="X90" s="6">
        <v>82</v>
      </c>
      <c r="Y90" s="6">
        <v>238</v>
      </c>
      <c r="Z90" s="6">
        <v>141</v>
      </c>
      <c r="AA90" s="6">
        <v>220</v>
      </c>
      <c r="AB90" s="6">
        <v>80</v>
      </c>
      <c r="AC90" s="6">
        <v>143</v>
      </c>
      <c r="AD90" s="6">
        <v>222</v>
      </c>
      <c r="AE90" s="6">
        <v>148</v>
      </c>
      <c r="AF90" s="6">
        <v>194</v>
      </c>
      <c r="AG90" s="6">
        <v>35</v>
      </c>
      <c r="AH90" s="6">
        <v>84</v>
      </c>
      <c r="AI90" s="6">
        <v>534</v>
      </c>
      <c r="AJ90" s="6">
        <v>405</v>
      </c>
      <c r="AK90" s="6">
        <v>219</v>
      </c>
      <c r="AL90" s="6">
        <v>414</v>
      </c>
      <c r="AM90" s="6">
        <v>236</v>
      </c>
      <c r="AN90" s="6">
        <v>23</v>
      </c>
      <c r="AO90" s="6">
        <v>58</v>
      </c>
      <c r="AP90" s="6">
        <v>180</v>
      </c>
      <c r="AQ90" s="6">
        <v>675</v>
      </c>
      <c r="AR90" s="6">
        <v>1412</v>
      </c>
      <c r="AS90" s="6">
        <v>338</v>
      </c>
      <c r="AT90" s="6">
        <v>984</v>
      </c>
      <c r="AU90" s="6">
        <v>1061</v>
      </c>
      <c r="AV90" s="6">
        <v>131</v>
      </c>
      <c r="AW90" s="6">
        <v>194</v>
      </c>
      <c r="AX90" s="6">
        <v>109</v>
      </c>
      <c r="AY90" s="6">
        <v>148</v>
      </c>
      <c r="AZ90" s="6">
        <v>1411</v>
      </c>
    </row>
    <row r="91" spans="1:52" x14ac:dyDescent="0.35">
      <c r="A91" t="s">
        <v>433</v>
      </c>
    </row>
    <row r="92" spans="1:52" x14ac:dyDescent="0.35">
      <c r="A92" t="s">
        <v>358</v>
      </c>
    </row>
    <row r="96" spans="1:52" x14ac:dyDescent="0.35">
      <c r="A96" s="3" t="s">
        <v>352</v>
      </c>
    </row>
    <row r="97" spans="1:52" x14ac:dyDescent="0.35">
      <c r="A97" t="s">
        <v>18</v>
      </c>
    </row>
    <row r="98" spans="1:52" ht="130.5" x14ac:dyDescent="0.35">
      <c r="A98" s="4" t="s">
        <v>408</v>
      </c>
      <c r="B98" s="4" t="s">
        <v>359</v>
      </c>
      <c r="C98" s="4" t="s">
        <v>360</v>
      </c>
      <c r="D98" s="4" t="s">
        <v>361</v>
      </c>
      <c r="E98" s="4" t="s">
        <v>362</v>
      </c>
      <c r="F98" s="4" t="s">
        <v>363</v>
      </c>
      <c r="G98" s="4" t="s">
        <v>364</v>
      </c>
      <c r="H98" s="4" t="s">
        <v>365</v>
      </c>
      <c r="I98" s="4" t="s">
        <v>366</v>
      </c>
      <c r="J98" s="4" t="s">
        <v>367</v>
      </c>
      <c r="K98" s="4" t="s">
        <v>368</v>
      </c>
      <c r="L98" s="4" t="s">
        <v>369</v>
      </c>
      <c r="M98" s="4" t="s">
        <v>370</v>
      </c>
      <c r="N98" s="4" t="s">
        <v>371</v>
      </c>
      <c r="O98" s="4" t="s">
        <v>372</v>
      </c>
      <c r="P98" s="4" t="s">
        <v>373</v>
      </c>
      <c r="Q98" s="4" t="s">
        <v>374</v>
      </c>
      <c r="R98" s="4" t="s">
        <v>375</v>
      </c>
      <c r="S98" s="4" t="s">
        <v>376</v>
      </c>
      <c r="T98" s="4" t="s">
        <v>377</v>
      </c>
      <c r="U98" s="4" t="s">
        <v>378</v>
      </c>
      <c r="V98" s="4" t="s">
        <v>379</v>
      </c>
      <c r="W98" s="4" t="s">
        <v>380</v>
      </c>
      <c r="X98" s="4" t="s">
        <v>381</v>
      </c>
      <c r="Y98" s="4" t="s">
        <v>382</v>
      </c>
      <c r="Z98" s="4" t="s">
        <v>383</v>
      </c>
      <c r="AA98" s="4" t="s">
        <v>384</v>
      </c>
      <c r="AB98" s="4" t="s">
        <v>385</v>
      </c>
      <c r="AC98" s="4" t="s">
        <v>386</v>
      </c>
      <c r="AD98" s="4" t="s">
        <v>387</v>
      </c>
      <c r="AE98" s="4" t="s">
        <v>388</v>
      </c>
      <c r="AF98" s="4" t="s">
        <v>389</v>
      </c>
      <c r="AG98" s="4" t="s">
        <v>390</v>
      </c>
      <c r="AH98" s="4" t="s">
        <v>391</v>
      </c>
      <c r="AI98" s="4" t="s">
        <v>392</v>
      </c>
      <c r="AJ98" s="4" t="s">
        <v>393</v>
      </c>
      <c r="AK98" s="4" t="s">
        <v>394</v>
      </c>
      <c r="AL98" s="4" t="s">
        <v>395</v>
      </c>
      <c r="AM98" s="4" t="s">
        <v>396</v>
      </c>
      <c r="AN98" s="4" t="s">
        <v>397</v>
      </c>
      <c r="AO98" s="4" t="s">
        <v>398</v>
      </c>
      <c r="AP98" s="4" t="s">
        <v>399</v>
      </c>
      <c r="AQ98" s="4" t="s">
        <v>400</v>
      </c>
      <c r="AR98" s="4" t="s">
        <v>401</v>
      </c>
      <c r="AS98" s="4" t="s">
        <v>402</v>
      </c>
      <c r="AT98" s="4" t="s">
        <v>182</v>
      </c>
      <c r="AU98" s="4" t="s">
        <v>403</v>
      </c>
      <c r="AV98" s="4" t="s">
        <v>313</v>
      </c>
      <c r="AW98" s="4" t="s">
        <v>404</v>
      </c>
      <c r="AX98" s="4" t="s">
        <v>314</v>
      </c>
      <c r="AY98" s="4" t="s">
        <v>405</v>
      </c>
      <c r="AZ98" s="4" t="s">
        <v>406</v>
      </c>
    </row>
    <row r="99" spans="1:52" x14ac:dyDescent="0.35">
      <c r="A99" t="s">
        <v>430</v>
      </c>
      <c r="B99" s="9">
        <v>0.30718591015090002</v>
      </c>
      <c r="C99" s="9">
        <v>0.30113798802710001</v>
      </c>
      <c r="D99" s="9">
        <v>0.31295726128059997</v>
      </c>
      <c r="E99" s="9">
        <v>0.33253623440879998</v>
      </c>
      <c r="F99" s="9">
        <v>0.35416810752639999</v>
      </c>
      <c r="G99" s="9">
        <v>0.34433571425580001</v>
      </c>
      <c r="H99" s="9">
        <v>0.3494025132145</v>
      </c>
      <c r="I99" s="9">
        <v>0.2508593707199</v>
      </c>
      <c r="J99" s="9">
        <v>0.33311859169789998</v>
      </c>
      <c r="K99" s="9">
        <v>0.25480948379899998</v>
      </c>
      <c r="L99" s="9">
        <v>0.32218035328439998</v>
      </c>
      <c r="M99" s="9">
        <v>0.27924884607360001</v>
      </c>
      <c r="N99" s="9">
        <v>0.32720171711860002</v>
      </c>
      <c r="O99" s="9">
        <v>0.28414297300550001</v>
      </c>
      <c r="P99" s="9">
        <v>0.2971414705989</v>
      </c>
      <c r="Q99" s="9">
        <v>0.32562821681249998</v>
      </c>
      <c r="R99" s="9">
        <v>0.31349960406389998</v>
      </c>
      <c r="S99" s="9">
        <v>0.35813883572580002</v>
      </c>
      <c r="T99" s="11">
        <v>0.24915517347159999</v>
      </c>
      <c r="U99" s="9">
        <v>0.3002355412214</v>
      </c>
      <c r="V99" s="9">
        <v>0.32377830467250002</v>
      </c>
      <c r="W99" s="9">
        <v>0.18317275933480001</v>
      </c>
      <c r="X99" s="9">
        <v>0.32420461891649999</v>
      </c>
      <c r="Y99" s="9">
        <v>0.2763314444487</v>
      </c>
      <c r="Z99" s="9">
        <v>0.2740428401669</v>
      </c>
      <c r="AA99" s="9">
        <v>0.32385585412090001</v>
      </c>
      <c r="AB99" s="9">
        <v>0.33980193985660001</v>
      </c>
      <c r="AC99" s="9">
        <v>0.39738259250300001</v>
      </c>
      <c r="AD99" s="9">
        <v>0.35268581830520002</v>
      </c>
      <c r="AE99" s="9">
        <v>0.4283862004065</v>
      </c>
      <c r="AF99" s="9">
        <v>0.29853955384570002</v>
      </c>
      <c r="AG99" s="9">
        <v>0.31901845208770002</v>
      </c>
      <c r="AH99" s="9">
        <v>0.18625911877830001</v>
      </c>
      <c r="AI99" s="9">
        <v>0.30416394849209999</v>
      </c>
      <c r="AJ99" s="9">
        <v>0.32212323124359998</v>
      </c>
      <c r="AK99" s="9">
        <v>0.30666912926329998</v>
      </c>
      <c r="AL99" s="9">
        <v>0.29320423504639997</v>
      </c>
      <c r="AM99" s="9">
        <v>0.29904615577510002</v>
      </c>
      <c r="AN99" s="9">
        <v>0.3297732067784</v>
      </c>
      <c r="AO99" s="9">
        <v>0.22803972983990001</v>
      </c>
      <c r="AP99" s="9">
        <v>0.28559195123429998</v>
      </c>
      <c r="AQ99" s="9">
        <v>0.2841114867035</v>
      </c>
      <c r="AR99" s="9">
        <v>0.31343277464530001</v>
      </c>
      <c r="AS99" s="9">
        <v>0.2813335768197</v>
      </c>
      <c r="AT99" s="9">
        <v>0.31773530688099999</v>
      </c>
      <c r="AU99" s="9">
        <v>0.3221895336342</v>
      </c>
      <c r="AV99" s="9">
        <v>0.23631992138800001</v>
      </c>
      <c r="AW99" s="9">
        <v>0.29853955384570002</v>
      </c>
      <c r="AX99" s="9">
        <v>0.40288748189689999</v>
      </c>
      <c r="AY99" s="9">
        <v>0.4283862004065</v>
      </c>
      <c r="AZ99" s="9">
        <v>0.31356807504869999</v>
      </c>
    </row>
    <row r="100" spans="1:52" x14ac:dyDescent="0.35">
      <c r="A100" t="s">
        <v>431</v>
      </c>
      <c r="B100" s="9">
        <v>0.37417771023099999</v>
      </c>
      <c r="C100" s="9">
        <v>0.37686637934959999</v>
      </c>
      <c r="D100" s="9">
        <v>0.37161199373569997</v>
      </c>
      <c r="E100" s="9">
        <v>0.29149508627159998</v>
      </c>
      <c r="F100" s="11">
        <v>0.29428733933779999</v>
      </c>
      <c r="G100" s="9">
        <v>0.37088785792009998</v>
      </c>
      <c r="H100" s="9">
        <v>0.33141431194760002</v>
      </c>
      <c r="I100" s="9">
        <v>0.43830569183189999</v>
      </c>
      <c r="J100" s="9">
        <v>0.37093523644749998</v>
      </c>
      <c r="K100" s="9">
        <v>0.44339825423669998</v>
      </c>
      <c r="L100" s="9">
        <v>0.34197358426730001</v>
      </c>
      <c r="M100" s="9">
        <v>0.3529937950041</v>
      </c>
      <c r="N100" s="9">
        <v>0.36556846438379997</v>
      </c>
      <c r="O100" s="9">
        <v>0.43351147042409999</v>
      </c>
      <c r="P100" s="9">
        <v>0.36154143328650001</v>
      </c>
      <c r="Q100" s="9">
        <v>0.42117135709760001</v>
      </c>
      <c r="R100" s="9">
        <v>0.39578312045210001</v>
      </c>
      <c r="S100" s="9">
        <v>0.33803075577399999</v>
      </c>
      <c r="T100" s="9">
        <v>0.36129969751259999</v>
      </c>
      <c r="U100" s="9">
        <v>0.35039360318090002</v>
      </c>
      <c r="V100" s="9">
        <v>0.31770159542870002</v>
      </c>
      <c r="W100" s="9">
        <v>0.46623486915040002</v>
      </c>
      <c r="X100" s="9">
        <v>0.36080745770639999</v>
      </c>
      <c r="Y100" s="9">
        <v>0.42716641402119998</v>
      </c>
      <c r="Z100" s="9">
        <v>0.46113419896079999</v>
      </c>
      <c r="AA100" s="9">
        <v>0.35059741042170001</v>
      </c>
      <c r="AB100" s="9">
        <v>0.35531783501359998</v>
      </c>
      <c r="AC100" s="9">
        <v>0.3412347379765</v>
      </c>
      <c r="AD100" s="9">
        <v>0.33104516210439999</v>
      </c>
      <c r="AE100" s="9">
        <v>0.29107266784230001</v>
      </c>
      <c r="AF100" s="9">
        <v>0.33799634744189999</v>
      </c>
      <c r="AG100" s="9">
        <v>0.39217574663839999</v>
      </c>
      <c r="AH100" s="9">
        <v>0.43552515778110001</v>
      </c>
      <c r="AI100" s="9">
        <v>0.40773749340269999</v>
      </c>
      <c r="AJ100" s="9">
        <v>0.38306804789120003</v>
      </c>
      <c r="AK100" s="9">
        <v>0.3885353313246</v>
      </c>
      <c r="AL100" s="9">
        <v>0.37737086595719999</v>
      </c>
      <c r="AM100" s="9">
        <v>0.40152032057609999</v>
      </c>
      <c r="AN100" s="9">
        <v>0.37828861363010002</v>
      </c>
      <c r="AO100" s="9">
        <v>0.36871736208110001</v>
      </c>
      <c r="AP100" s="9">
        <v>0.44024915713980001</v>
      </c>
      <c r="AQ100" s="10">
        <v>0.44021224133620002</v>
      </c>
      <c r="AR100" s="9">
        <v>0.38513558724969998</v>
      </c>
      <c r="AS100" s="9">
        <v>0.32882908940790001</v>
      </c>
      <c r="AT100" s="9">
        <v>0.39598035194350001</v>
      </c>
      <c r="AU100" s="9">
        <v>0.38929273466589998</v>
      </c>
      <c r="AV100" s="9">
        <v>0.36425457187749999</v>
      </c>
      <c r="AW100" s="9">
        <v>0.33799634744189999</v>
      </c>
      <c r="AX100" s="9">
        <v>0.33798497832770003</v>
      </c>
      <c r="AY100" s="9">
        <v>0.29107266784230001</v>
      </c>
      <c r="AZ100" s="9">
        <v>0.38487016700709997</v>
      </c>
    </row>
    <row r="101" spans="1:52" x14ac:dyDescent="0.35">
      <c r="A101" t="s">
        <v>432</v>
      </c>
      <c r="B101" s="9">
        <v>0.139082551</v>
      </c>
      <c r="C101" s="10">
        <v>0.1737075683116</v>
      </c>
      <c r="D101" s="11">
        <v>0.1060409329558</v>
      </c>
      <c r="E101" s="9">
        <v>0.18920686672190001</v>
      </c>
      <c r="F101" s="10">
        <v>0.2224519437851</v>
      </c>
      <c r="G101" s="9">
        <v>0.181191143587</v>
      </c>
      <c r="H101" s="10">
        <v>0.20245353349799999</v>
      </c>
      <c r="I101" s="9">
        <v>0.1046743417099</v>
      </c>
      <c r="J101" s="9">
        <v>7.3820028722419995E-2</v>
      </c>
      <c r="K101" s="11">
        <v>8.0367627729560007E-2</v>
      </c>
      <c r="L101" s="9">
        <v>0.15426149157300001</v>
      </c>
      <c r="M101" s="9">
        <v>0.1929548443437</v>
      </c>
      <c r="N101" s="9">
        <v>0.1263265144596</v>
      </c>
      <c r="O101" s="9">
        <v>0.1036062820962</v>
      </c>
      <c r="P101" s="10">
        <v>0.21466593408580001</v>
      </c>
      <c r="Q101" s="9">
        <v>0.11602024640359999</v>
      </c>
      <c r="R101" s="9">
        <v>0.1580199657202</v>
      </c>
      <c r="S101" s="9">
        <v>0.1307912661691</v>
      </c>
      <c r="T101" s="9">
        <v>0.1071591833938</v>
      </c>
      <c r="U101" s="9">
        <v>0.1182354810139</v>
      </c>
      <c r="V101" s="9">
        <v>0.18006425546749999</v>
      </c>
      <c r="W101" s="9">
        <v>0.16504886250369999</v>
      </c>
      <c r="X101" s="9">
        <v>0.20389535406420001</v>
      </c>
      <c r="Y101" s="9">
        <v>0.22228485945279999</v>
      </c>
      <c r="Z101" s="9">
        <v>0.12903798109369999</v>
      </c>
      <c r="AA101" s="9">
        <v>0.16399964302889999</v>
      </c>
      <c r="AB101" s="9">
        <v>0.19800667375629999</v>
      </c>
      <c r="AC101" s="9">
        <v>0.15003772638810001</v>
      </c>
      <c r="AD101" s="9">
        <v>0.20609459356519999</v>
      </c>
      <c r="AE101" s="9">
        <v>0.1645336632704</v>
      </c>
      <c r="AF101" s="9">
        <v>0.18954304634950001</v>
      </c>
      <c r="AG101" s="9">
        <v>0.2314262034581</v>
      </c>
      <c r="AH101" s="9">
        <v>0.1125157565904</v>
      </c>
      <c r="AI101" s="9">
        <v>0.18047028242839999</v>
      </c>
      <c r="AJ101" s="9">
        <v>0.15703771450260001</v>
      </c>
      <c r="AK101" s="9">
        <v>0.1744099113457</v>
      </c>
      <c r="AL101" s="9">
        <v>0.1567181263015</v>
      </c>
      <c r="AM101" s="9">
        <v>0.16928956477759999</v>
      </c>
      <c r="AN101" s="9">
        <v>7.0066808648530002E-2</v>
      </c>
      <c r="AO101" s="9">
        <v>0.18171360474439999</v>
      </c>
      <c r="AP101" s="9">
        <v>0.13374852757030001</v>
      </c>
      <c r="AQ101" s="10">
        <v>0.1757051894867</v>
      </c>
      <c r="AR101" s="10">
        <v>0.1562435791649</v>
      </c>
      <c r="AS101" s="11">
        <v>6.8062502329979999E-2</v>
      </c>
      <c r="AT101" s="9">
        <v>0.1505456735239</v>
      </c>
      <c r="AU101" s="9">
        <v>0.15415916990139999</v>
      </c>
      <c r="AV101" s="9">
        <v>0.19498935102029999</v>
      </c>
      <c r="AW101" s="9">
        <v>0.18954304634950001</v>
      </c>
      <c r="AX101" s="9">
        <v>0.15437060072030001</v>
      </c>
      <c r="AY101" s="9">
        <v>0.1645336632704</v>
      </c>
      <c r="AZ101" s="9">
        <v>0.15631102526820001</v>
      </c>
    </row>
    <row r="102" spans="1:52" x14ac:dyDescent="0.35">
      <c r="A102" t="s">
        <v>391</v>
      </c>
      <c r="B102" s="9">
        <v>0.17955382861809999</v>
      </c>
      <c r="C102" s="11">
        <v>0.1482880643118</v>
      </c>
      <c r="D102" s="10">
        <v>0.2093898120279</v>
      </c>
      <c r="E102" s="9">
        <v>0.1867618125978</v>
      </c>
      <c r="F102" s="9">
        <v>0.1290926093508</v>
      </c>
      <c r="G102" s="11">
        <v>0.10358528423710001</v>
      </c>
      <c r="H102" s="11">
        <v>0.11672964133990001</v>
      </c>
      <c r="I102" s="9">
        <v>0.20616059573830001</v>
      </c>
      <c r="J102" s="9">
        <v>0.2221261431321</v>
      </c>
      <c r="K102" s="9">
        <v>0.22142463423469999</v>
      </c>
      <c r="L102" s="9">
        <v>0.1815845708753</v>
      </c>
      <c r="M102" s="9">
        <v>0.17480251457859999</v>
      </c>
      <c r="N102" s="9">
        <v>0.18090330403800001</v>
      </c>
      <c r="O102" s="9">
        <v>0.17873927447419999</v>
      </c>
      <c r="P102" s="11">
        <v>0.1266511620288</v>
      </c>
      <c r="Q102" s="9">
        <v>0.1371801796863</v>
      </c>
      <c r="R102" s="11">
        <v>0.13269730976380001</v>
      </c>
      <c r="S102" s="9">
        <v>0.17303914233100001</v>
      </c>
      <c r="T102" s="10">
        <v>0.28238594562199998</v>
      </c>
      <c r="U102" s="10">
        <v>0.23113537458370001</v>
      </c>
      <c r="V102" s="9">
        <v>0.1784558444313</v>
      </c>
      <c r="W102" s="9">
        <v>0.18554350901110001</v>
      </c>
      <c r="X102" s="9">
        <v>0.1110925693129</v>
      </c>
      <c r="Y102" s="11">
        <v>7.4217282077349997E-2</v>
      </c>
      <c r="Z102" s="9">
        <v>0.13578497977869999</v>
      </c>
      <c r="AA102" s="9">
        <v>0.16154709242840001</v>
      </c>
      <c r="AB102" s="9">
        <v>0.10687355137350001</v>
      </c>
      <c r="AC102" s="9">
        <v>0.11134494313230001</v>
      </c>
      <c r="AD102" s="9">
        <v>0.1101744260253</v>
      </c>
      <c r="AE102" s="9">
        <v>0.1160074684808</v>
      </c>
      <c r="AF102" s="9">
        <v>0.17392105236300001</v>
      </c>
      <c r="AG102" s="9">
        <v>5.7379597815819999E-2</v>
      </c>
      <c r="AH102" s="9">
        <v>0.26569996685019998</v>
      </c>
      <c r="AI102" s="9">
        <v>0.1076282756769</v>
      </c>
      <c r="AJ102" s="9">
        <v>0.1377710063625</v>
      </c>
      <c r="AK102" s="9">
        <v>0.1303856280664</v>
      </c>
      <c r="AL102" s="9">
        <v>0.17270677269490001</v>
      </c>
      <c r="AM102" s="9">
        <v>0.1301439588711</v>
      </c>
      <c r="AN102" s="9">
        <v>0.221871370943</v>
      </c>
      <c r="AO102" s="9">
        <v>0.2215293033346</v>
      </c>
      <c r="AP102" s="9">
        <v>0.1404103640555</v>
      </c>
      <c r="AQ102" s="11">
        <v>9.9971082473579997E-2</v>
      </c>
      <c r="AR102" s="11">
        <v>0.14518805894010001</v>
      </c>
      <c r="AS102" s="10">
        <v>0.32177483144239999</v>
      </c>
      <c r="AT102" s="11">
        <v>0.1357386676516</v>
      </c>
      <c r="AU102" s="11">
        <v>0.1343585617985</v>
      </c>
      <c r="AV102" s="9">
        <v>0.20443615571420001</v>
      </c>
      <c r="AW102" s="9">
        <v>0.17392105236300001</v>
      </c>
      <c r="AX102" s="9">
        <v>0.1047569390552</v>
      </c>
      <c r="AY102" s="9">
        <v>0.1160074684808</v>
      </c>
      <c r="AZ102" s="9">
        <v>0.145250732676</v>
      </c>
    </row>
    <row r="103" spans="1:52" x14ac:dyDescent="0.35">
      <c r="A103" t="s">
        <v>406</v>
      </c>
      <c r="B103" s="9">
        <v>1</v>
      </c>
      <c r="C103" s="9">
        <v>1</v>
      </c>
      <c r="D103" s="9">
        <v>1</v>
      </c>
      <c r="E103" s="9">
        <v>1</v>
      </c>
      <c r="F103" s="9">
        <v>1</v>
      </c>
      <c r="G103" s="9">
        <v>1</v>
      </c>
      <c r="H103" s="9">
        <v>1</v>
      </c>
      <c r="I103" s="9">
        <v>1</v>
      </c>
      <c r="J103" s="9">
        <v>1</v>
      </c>
      <c r="K103" s="9">
        <v>1</v>
      </c>
      <c r="L103" s="9">
        <v>1</v>
      </c>
      <c r="M103" s="9">
        <v>1</v>
      </c>
      <c r="N103" s="9">
        <v>1</v>
      </c>
      <c r="O103" s="9">
        <v>1</v>
      </c>
      <c r="P103" s="9">
        <v>1</v>
      </c>
      <c r="Q103" s="9">
        <v>1</v>
      </c>
      <c r="R103" s="9">
        <v>1</v>
      </c>
      <c r="S103" s="9">
        <v>1</v>
      </c>
      <c r="T103" s="9">
        <v>1</v>
      </c>
      <c r="U103" s="9">
        <v>1</v>
      </c>
      <c r="V103" s="9">
        <v>1</v>
      </c>
      <c r="W103" s="9">
        <v>1</v>
      </c>
      <c r="X103" s="9">
        <v>1</v>
      </c>
      <c r="Y103" s="9">
        <v>1</v>
      </c>
      <c r="Z103" s="9">
        <v>1</v>
      </c>
      <c r="AA103" s="9">
        <v>1</v>
      </c>
      <c r="AB103" s="9">
        <v>1</v>
      </c>
      <c r="AC103" s="9">
        <v>1</v>
      </c>
      <c r="AD103" s="9">
        <v>1</v>
      </c>
      <c r="AE103" s="9">
        <v>1</v>
      </c>
      <c r="AF103" s="9">
        <v>1</v>
      </c>
      <c r="AG103" s="9">
        <v>1</v>
      </c>
      <c r="AH103" s="9">
        <v>1</v>
      </c>
      <c r="AI103" s="9">
        <v>1</v>
      </c>
      <c r="AJ103" s="9">
        <v>1</v>
      </c>
      <c r="AK103" s="9">
        <v>1</v>
      </c>
      <c r="AL103" s="9">
        <v>1</v>
      </c>
      <c r="AM103" s="9">
        <v>1</v>
      </c>
      <c r="AN103" s="9">
        <v>1</v>
      </c>
      <c r="AO103" s="9">
        <v>1</v>
      </c>
      <c r="AP103" s="9">
        <v>1</v>
      </c>
      <c r="AQ103" s="9">
        <v>1</v>
      </c>
      <c r="AR103" s="9">
        <v>1</v>
      </c>
      <c r="AS103" s="9">
        <v>1</v>
      </c>
      <c r="AT103" s="9">
        <v>1</v>
      </c>
      <c r="AU103" s="9">
        <v>1</v>
      </c>
      <c r="AV103" s="9">
        <v>1</v>
      </c>
      <c r="AW103" s="9">
        <v>1</v>
      </c>
      <c r="AX103" s="9">
        <v>1</v>
      </c>
      <c r="AY103" s="9">
        <v>1</v>
      </c>
      <c r="AZ103" s="9">
        <v>1</v>
      </c>
    </row>
    <row r="104" spans="1:52" x14ac:dyDescent="0.35">
      <c r="A104" t="s">
        <v>356</v>
      </c>
      <c r="B104" s="6">
        <v>1750</v>
      </c>
      <c r="C104" s="6">
        <v>883</v>
      </c>
      <c r="D104" s="6">
        <v>867</v>
      </c>
      <c r="E104" s="6">
        <v>229</v>
      </c>
      <c r="F104" s="6">
        <v>357</v>
      </c>
      <c r="G104" s="6">
        <v>377</v>
      </c>
      <c r="H104" s="6">
        <v>734</v>
      </c>
      <c r="I104" s="6">
        <v>261</v>
      </c>
      <c r="J104" s="6">
        <v>174</v>
      </c>
      <c r="K104" s="6">
        <v>352</v>
      </c>
      <c r="L104" s="6">
        <v>529</v>
      </c>
      <c r="M104" s="6">
        <v>301</v>
      </c>
      <c r="N104" s="6">
        <v>495</v>
      </c>
      <c r="O104" s="6">
        <v>424</v>
      </c>
      <c r="P104" s="6">
        <v>569</v>
      </c>
      <c r="Q104" s="6">
        <v>239</v>
      </c>
      <c r="R104" s="6">
        <v>808</v>
      </c>
      <c r="S104" s="6">
        <v>347</v>
      </c>
      <c r="T104" s="6">
        <v>595</v>
      </c>
      <c r="U104" s="6">
        <v>942</v>
      </c>
      <c r="V104" s="6">
        <v>133</v>
      </c>
      <c r="W104" s="6">
        <v>85</v>
      </c>
      <c r="X104" s="6">
        <v>82</v>
      </c>
      <c r="Y104" s="6">
        <v>238</v>
      </c>
      <c r="Z104" s="6">
        <v>141</v>
      </c>
      <c r="AA104" s="6">
        <v>220</v>
      </c>
      <c r="AB104" s="6">
        <v>80</v>
      </c>
      <c r="AC104" s="6">
        <v>143</v>
      </c>
      <c r="AD104" s="6">
        <v>222</v>
      </c>
      <c r="AE104" s="6">
        <v>148</v>
      </c>
      <c r="AF104" s="6">
        <v>194</v>
      </c>
      <c r="AG104" s="6">
        <v>35</v>
      </c>
      <c r="AH104" s="6">
        <v>84</v>
      </c>
      <c r="AI104" s="6">
        <v>534</v>
      </c>
      <c r="AJ104" s="6">
        <v>405</v>
      </c>
      <c r="AK104" s="6">
        <v>219</v>
      </c>
      <c r="AL104" s="6">
        <v>414</v>
      </c>
      <c r="AM104" s="6">
        <v>236</v>
      </c>
      <c r="AN104" s="6">
        <v>23</v>
      </c>
      <c r="AO104" s="6">
        <v>58</v>
      </c>
      <c r="AP104" s="6">
        <v>180</v>
      </c>
      <c r="AQ104" s="6">
        <v>675</v>
      </c>
      <c r="AR104" s="6">
        <v>1412</v>
      </c>
      <c r="AS104" s="6">
        <v>338</v>
      </c>
      <c r="AT104" s="6">
        <v>984</v>
      </c>
      <c r="AU104" s="6">
        <v>1061</v>
      </c>
      <c r="AV104" s="6">
        <v>131</v>
      </c>
      <c r="AW104" s="6">
        <v>194</v>
      </c>
      <c r="AX104" s="6">
        <v>109</v>
      </c>
      <c r="AY104" s="6">
        <v>148</v>
      </c>
      <c r="AZ104" s="6">
        <v>1411</v>
      </c>
    </row>
    <row r="105" spans="1:52" x14ac:dyDescent="0.35">
      <c r="A105" t="s">
        <v>434</v>
      </c>
    </row>
    <row r="106" spans="1:52" x14ac:dyDescent="0.35">
      <c r="A106" t="s">
        <v>358</v>
      </c>
    </row>
    <row r="110" spans="1:52" x14ac:dyDescent="0.35">
      <c r="A110" s="3" t="s">
        <v>352</v>
      </c>
    </row>
    <row r="111" spans="1:52" x14ac:dyDescent="0.35">
      <c r="A111" t="s">
        <v>20</v>
      </c>
    </row>
    <row r="112" spans="1:52" ht="130.5" x14ac:dyDescent="0.35">
      <c r="A112" s="4" t="s">
        <v>408</v>
      </c>
      <c r="B112" s="4" t="s">
        <v>359</v>
      </c>
      <c r="C112" s="4" t="s">
        <v>360</v>
      </c>
      <c r="D112" s="4" t="s">
        <v>361</v>
      </c>
      <c r="E112" s="4" t="s">
        <v>362</v>
      </c>
      <c r="F112" s="4" t="s">
        <v>363</v>
      </c>
      <c r="G112" s="4" t="s">
        <v>364</v>
      </c>
      <c r="H112" s="4" t="s">
        <v>365</v>
      </c>
      <c r="I112" s="4" t="s">
        <v>366</v>
      </c>
      <c r="J112" s="4" t="s">
        <v>367</v>
      </c>
      <c r="K112" s="4" t="s">
        <v>368</v>
      </c>
      <c r="L112" s="4" t="s">
        <v>369</v>
      </c>
      <c r="M112" s="4" t="s">
        <v>370</v>
      </c>
      <c r="N112" s="4" t="s">
        <v>371</v>
      </c>
      <c r="O112" s="4" t="s">
        <v>372</v>
      </c>
      <c r="P112" s="4" t="s">
        <v>373</v>
      </c>
      <c r="Q112" s="4" t="s">
        <v>374</v>
      </c>
      <c r="R112" s="4" t="s">
        <v>375</v>
      </c>
      <c r="S112" s="4" t="s">
        <v>376</v>
      </c>
      <c r="T112" s="4" t="s">
        <v>377</v>
      </c>
      <c r="U112" s="4" t="s">
        <v>378</v>
      </c>
      <c r="V112" s="4" t="s">
        <v>379</v>
      </c>
      <c r="W112" s="4" t="s">
        <v>380</v>
      </c>
      <c r="X112" s="4" t="s">
        <v>381</v>
      </c>
      <c r="Y112" s="4" t="s">
        <v>382</v>
      </c>
      <c r="Z112" s="4" t="s">
        <v>383</v>
      </c>
      <c r="AA112" s="4" t="s">
        <v>384</v>
      </c>
      <c r="AB112" s="4" t="s">
        <v>385</v>
      </c>
      <c r="AC112" s="4" t="s">
        <v>386</v>
      </c>
      <c r="AD112" s="4" t="s">
        <v>387</v>
      </c>
      <c r="AE112" s="4" t="s">
        <v>388</v>
      </c>
      <c r="AF112" s="4" t="s">
        <v>389</v>
      </c>
      <c r="AG112" s="4" t="s">
        <v>390</v>
      </c>
      <c r="AH112" s="4" t="s">
        <v>391</v>
      </c>
      <c r="AI112" s="4" t="s">
        <v>392</v>
      </c>
      <c r="AJ112" s="4" t="s">
        <v>393</v>
      </c>
      <c r="AK112" s="4" t="s">
        <v>394</v>
      </c>
      <c r="AL112" s="4" t="s">
        <v>395</v>
      </c>
      <c r="AM112" s="4" t="s">
        <v>396</v>
      </c>
      <c r="AN112" s="4" t="s">
        <v>397</v>
      </c>
      <c r="AO112" s="4" t="s">
        <v>398</v>
      </c>
      <c r="AP112" s="4" t="s">
        <v>399</v>
      </c>
      <c r="AQ112" s="4" t="s">
        <v>400</v>
      </c>
      <c r="AR112" s="4" t="s">
        <v>401</v>
      </c>
      <c r="AS112" s="4" t="s">
        <v>402</v>
      </c>
      <c r="AT112" s="4" t="s">
        <v>182</v>
      </c>
      <c r="AU112" s="4" t="s">
        <v>403</v>
      </c>
      <c r="AV112" s="4" t="s">
        <v>313</v>
      </c>
      <c r="AW112" s="4" t="s">
        <v>404</v>
      </c>
      <c r="AX112" s="4" t="s">
        <v>314</v>
      </c>
      <c r="AY112" s="4" t="s">
        <v>405</v>
      </c>
      <c r="AZ112" s="4" t="s">
        <v>406</v>
      </c>
    </row>
    <row r="113" spans="1:52" x14ac:dyDescent="0.35">
      <c r="A113" t="s">
        <v>435</v>
      </c>
      <c r="B113" s="9">
        <v>0.25997866243619999</v>
      </c>
      <c r="C113" s="10">
        <v>0.32210340877350002</v>
      </c>
      <c r="D113" s="11">
        <v>0.20069487577110001</v>
      </c>
      <c r="E113" s="9">
        <v>0.28007871133380002</v>
      </c>
      <c r="F113" s="9">
        <v>0.32070572117790003</v>
      </c>
      <c r="G113" s="10">
        <v>0.37651465458069999</v>
      </c>
      <c r="H113" s="10">
        <v>0.34775536496850001</v>
      </c>
      <c r="I113" s="11">
        <v>0.18185324467819999</v>
      </c>
      <c r="J113" s="11">
        <v>0.16650213659329999</v>
      </c>
      <c r="K113" s="9">
        <v>0.2355415275611</v>
      </c>
      <c r="L113" s="9">
        <v>0.28518674359660001</v>
      </c>
      <c r="M113" s="9">
        <v>0.279213631869</v>
      </c>
      <c r="N113" s="9">
        <v>0.25425469531</v>
      </c>
      <c r="O113" s="9">
        <v>0.22572211270940001</v>
      </c>
      <c r="P113" s="10">
        <v>0.36974358764960003</v>
      </c>
      <c r="Q113" s="9">
        <v>0.2107723703438</v>
      </c>
      <c r="R113" s="9">
        <v>0.2784564897731</v>
      </c>
      <c r="S113" s="9">
        <v>0.27042654778620001</v>
      </c>
      <c r="T113" s="11">
        <v>0.2124764688969</v>
      </c>
      <c r="U113" s="9">
        <v>0.23963752477959999</v>
      </c>
      <c r="V113" s="9">
        <v>0.3372593202286</v>
      </c>
      <c r="W113" s="9">
        <v>0.33449909543029999</v>
      </c>
      <c r="X113" s="9">
        <v>0.39139152246120001</v>
      </c>
      <c r="Y113" s="9">
        <v>0.34189784272559998</v>
      </c>
      <c r="Z113" s="9">
        <v>0.38384661542479998</v>
      </c>
      <c r="AA113" s="9">
        <v>0.27762278051889999</v>
      </c>
      <c r="AB113" s="9">
        <v>0.3922020923783</v>
      </c>
      <c r="AC113" s="9">
        <v>0.30184116250280002</v>
      </c>
      <c r="AD113" s="9">
        <v>0.31884435878200001</v>
      </c>
      <c r="AE113" s="9">
        <v>0.3020978972992</v>
      </c>
      <c r="AF113" s="9">
        <v>0.31610843343029998</v>
      </c>
      <c r="AG113" s="9">
        <v>0.36113186452399998</v>
      </c>
      <c r="AH113" s="11">
        <v>0.13675294216049999</v>
      </c>
      <c r="AI113" s="10">
        <v>0.35505910231530002</v>
      </c>
      <c r="AJ113" s="9">
        <v>0.29768479926680003</v>
      </c>
      <c r="AK113" s="9">
        <v>0.3008354337486</v>
      </c>
      <c r="AL113" s="9">
        <v>0.30140756375470001</v>
      </c>
      <c r="AM113" s="9">
        <v>0.3092991042089</v>
      </c>
      <c r="AN113" s="9">
        <v>0.27497427302080002</v>
      </c>
      <c r="AO113" s="11">
        <v>0.11411780273450001</v>
      </c>
      <c r="AP113" s="9">
        <v>0.30356097770770002</v>
      </c>
      <c r="AQ113" s="10">
        <v>0.34488880059940002</v>
      </c>
      <c r="AR113" s="10">
        <v>0.29916071419680001</v>
      </c>
      <c r="AS113" s="11">
        <v>9.7825719367610003E-2</v>
      </c>
      <c r="AT113" s="10">
        <v>0.30976196837429998</v>
      </c>
      <c r="AU113" s="10">
        <v>0.30850347672090001</v>
      </c>
      <c r="AV113" s="9">
        <v>0.29019466926859999</v>
      </c>
      <c r="AW113" s="9">
        <v>0.31610843343029998</v>
      </c>
      <c r="AX113" s="9">
        <v>0.32858195185119998</v>
      </c>
      <c r="AY113" s="9">
        <v>0.3020978972992</v>
      </c>
      <c r="AZ113" s="9">
        <v>0.29928985373990002</v>
      </c>
    </row>
    <row r="114" spans="1:52" x14ac:dyDescent="0.35">
      <c r="A114" t="s">
        <v>436</v>
      </c>
      <c r="B114" s="9">
        <v>0.26373254342050001</v>
      </c>
      <c r="C114" s="9">
        <v>0.24891374748530001</v>
      </c>
      <c r="D114" s="9">
        <v>0.27787367700490001</v>
      </c>
      <c r="E114" s="9">
        <v>0.28975078418669997</v>
      </c>
      <c r="F114" s="9">
        <v>0.29442312352389999</v>
      </c>
      <c r="G114" s="9">
        <v>0.24679466661759999</v>
      </c>
      <c r="H114" s="9">
        <v>0.27133841799269998</v>
      </c>
      <c r="I114" s="9">
        <v>0.31694648419190002</v>
      </c>
      <c r="J114" s="9">
        <v>0.26758503086390001</v>
      </c>
      <c r="K114" s="11">
        <v>0.1922245207047</v>
      </c>
      <c r="L114" s="9">
        <v>0.2328690470034</v>
      </c>
      <c r="M114" s="9">
        <v>0.28247649343100001</v>
      </c>
      <c r="N114" s="9">
        <v>0.28376753546299999</v>
      </c>
      <c r="O114" s="9">
        <v>0.26638472167459998</v>
      </c>
      <c r="P114" s="9">
        <v>0.25646395942130001</v>
      </c>
      <c r="Q114" s="9">
        <v>0.2692546586065</v>
      </c>
      <c r="R114" s="9">
        <v>0.26380884756029999</v>
      </c>
      <c r="S114" s="9">
        <v>0.30729382298640001</v>
      </c>
      <c r="T114" s="9">
        <v>0.2251461264954</v>
      </c>
      <c r="U114" s="9">
        <v>0.26364854474569999</v>
      </c>
      <c r="V114" s="9">
        <v>0.2007497520331</v>
      </c>
      <c r="W114" s="9">
        <v>0.18638818638329999</v>
      </c>
      <c r="X114" s="9">
        <v>0.3054486555018</v>
      </c>
      <c r="Y114" s="9">
        <v>0.24849329313480001</v>
      </c>
      <c r="Z114" s="9">
        <v>0.22679489309129999</v>
      </c>
      <c r="AA114" s="9">
        <v>0.30247242840380001</v>
      </c>
      <c r="AB114" s="9">
        <v>0.23396671422820001</v>
      </c>
      <c r="AC114" s="9">
        <v>0.24484366978870001</v>
      </c>
      <c r="AD114" s="9">
        <v>0.30770837919999999</v>
      </c>
      <c r="AE114" s="9">
        <v>0.27303033758279999</v>
      </c>
      <c r="AF114" s="9">
        <v>0.30856345320579998</v>
      </c>
      <c r="AG114" s="9">
        <v>0.269234798464</v>
      </c>
      <c r="AH114" s="9">
        <v>0.35278755427640002</v>
      </c>
      <c r="AI114" s="9">
        <v>0.2549210566597</v>
      </c>
      <c r="AJ114" s="9">
        <v>0.2357510387775</v>
      </c>
      <c r="AK114" s="9">
        <v>0.31584309937069999</v>
      </c>
      <c r="AL114" s="9">
        <v>0.2383105647888</v>
      </c>
      <c r="AM114" s="9">
        <v>0.26291865367060002</v>
      </c>
      <c r="AN114" s="9">
        <v>0.36637951706990002</v>
      </c>
      <c r="AO114" s="9">
        <v>0.35017521771159998</v>
      </c>
      <c r="AP114" s="9">
        <v>0.2360350970691</v>
      </c>
      <c r="AQ114" s="11">
        <v>0.2029172893099</v>
      </c>
      <c r="AR114" s="9">
        <v>0.26772392061459999</v>
      </c>
      <c r="AS114" s="9">
        <v>0.24721443041140001</v>
      </c>
      <c r="AT114" s="9">
        <v>0.25541924512289998</v>
      </c>
      <c r="AU114" s="9">
        <v>0.25905997453750002</v>
      </c>
      <c r="AV114" s="9">
        <v>0.2844459437222</v>
      </c>
      <c r="AW114" s="9">
        <v>0.30856345320579998</v>
      </c>
      <c r="AX114" s="9">
        <v>0.25302173977969999</v>
      </c>
      <c r="AY114" s="9">
        <v>0.27303033758279999</v>
      </c>
      <c r="AZ114" s="9">
        <v>0.26783948974900001</v>
      </c>
    </row>
    <row r="115" spans="1:52" x14ac:dyDescent="0.35">
      <c r="A115" t="s">
        <v>437</v>
      </c>
      <c r="B115" s="9">
        <v>0.35843222757499998</v>
      </c>
      <c r="C115" s="9">
        <v>0.3477815368869</v>
      </c>
      <c r="D115" s="9">
        <v>0.36859586303120001</v>
      </c>
      <c r="E115" s="11">
        <v>0.26462488157870001</v>
      </c>
      <c r="F115" s="9">
        <v>0.30678818460480001</v>
      </c>
      <c r="G115" s="9">
        <v>0.3339476477478</v>
      </c>
      <c r="H115" s="9">
        <v>0.31995191590670002</v>
      </c>
      <c r="I115" s="9">
        <v>0.38370035081190002</v>
      </c>
      <c r="J115" s="9">
        <v>0.39599001152149998</v>
      </c>
      <c r="K115" s="10">
        <v>0.43236199336280001</v>
      </c>
      <c r="L115" s="9">
        <v>0.35769639442130002</v>
      </c>
      <c r="M115" s="9">
        <v>0.32670089640849997</v>
      </c>
      <c r="N115" s="9">
        <v>0.3525962604374</v>
      </c>
      <c r="O115" s="9">
        <v>0.38404270652299999</v>
      </c>
      <c r="P115" s="9">
        <v>0.31230505705639999</v>
      </c>
      <c r="Q115" s="9">
        <v>0.40902609844870003</v>
      </c>
      <c r="R115" s="9">
        <v>0.36784582300099999</v>
      </c>
      <c r="S115" s="9">
        <v>0.32582703250040002</v>
      </c>
      <c r="T115" s="9">
        <v>0.36769080811240001</v>
      </c>
      <c r="U115" s="9">
        <v>0.34806936202200001</v>
      </c>
      <c r="V115" s="9">
        <v>0.39779586019309998</v>
      </c>
      <c r="W115" s="9">
        <v>0.45028850304880003</v>
      </c>
      <c r="X115" s="9">
        <v>0.30315982203690001</v>
      </c>
      <c r="Y115" s="9">
        <v>0.35873061749329999</v>
      </c>
      <c r="Z115" s="9">
        <v>0.33840924413099999</v>
      </c>
      <c r="AA115" s="9">
        <v>0.36464754380800002</v>
      </c>
      <c r="AB115" s="9">
        <v>0.331360758639</v>
      </c>
      <c r="AC115" s="9">
        <v>0.4007581427718</v>
      </c>
      <c r="AD115" s="9">
        <v>0.31021424761350003</v>
      </c>
      <c r="AE115" s="9">
        <v>0.35036469842020002</v>
      </c>
      <c r="AF115" s="9">
        <v>0.32654589883730001</v>
      </c>
      <c r="AG115" s="9">
        <v>0.24945000520630001</v>
      </c>
      <c r="AH115" s="9">
        <v>0.22774373125130001</v>
      </c>
      <c r="AI115" s="9">
        <v>0.33548302993660001</v>
      </c>
      <c r="AJ115" s="9">
        <v>0.41294535212389999</v>
      </c>
      <c r="AK115" s="9">
        <v>0.31783359540380002</v>
      </c>
      <c r="AL115" s="9">
        <v>0.3771239534434</v>
      </c>
      <c r="AM115" s="9">
        <v>0.33886719899399997</v>
      </c>
      <c r="AN115" s="9">
        <v>0.2901342443985</v>
      </c>
      <c r="AO115" s="9">
        <v>0.25825492498949998</v>
      </c>
      <c r="AP115" s="9">
        <v>0.40495744693410002</v>
      </c>
      <c r="AQ115" s="10">
        <v>0.4117381095946</v>
      </c>
      <c r="AR115" s="9">
        <v>0.36117863313350002</v>
      </c>
      <c r="AS115" s="9">
        <v>0.34706636682609998</v>
      </c>
      <c r="AT115" s="9">
        <v>0.38085578578279999</v>
      </c>
      <c r="AU115" s="9">
        <v>0.3790444478303</v>
      </c>
      <c r="AV115" s="9">
        <v>0.37294709601699999</v>
      </c>
      <c r="AW115" s="9">
        <v>0.32654589883730001</v>
      </c>
      <c r="AX115" s="9">
        <v>0.35354865005030001</v>
      </c>
      <c r="AY115" s="9">
        <v>0.35036469842020002</v>
      </c>
      <c r="AZ115" s="9">
        <v>0.3609028713254</v>
      </c>
    </row>
    <row r="116" spans="1:52" x14ac:dyDescent="0.35">
      <c r="A116" t="s">
        <v>391</v>
      </c>
      <c r="B116" s="9">
        <v>0.1178565665683</v>
      </c>
      <c r="C116" s="11">
        <v>8.1201306854169999E-2</v>
      </c>
      <c r="D116" s="10">
        <v>0.15283558419269999</v>
      </c>
      <c r="E116" s="9">
        <v>0.16554562290079999</v>
      </c>
      <c r="F116" s="9">
        <v>7.8082970693359996E-2</v>
      </c>
      <c r="G116" s="11">
        <v>4.2743031053959997E-2</v>
      </c>
      <c r="H116" s="11">
        <v>6.0954301132010003E-2</v>
      </c>
      <c r="I116" s="9">
        <v>0.11749992031790001</v>
      </c>
      <c r="J116" s="9">
        <v>0.16992282102129999</v>
      </c>
      <c r="K116" s="9">
        <v>0.13987195837140001</v>
      </c>
      <c r="L116" s="9">
        <v>0.12424781497869999</v>
      </c>
      <c r="M116" s="9">
        <v>0.1116089782915</v>
      </c>
      <c r="N116" s="9">
        <v>0.1093815087896</v>
      </c>
      <c r="O116" s="9">
        <v>0.12385045909300001</v>
      </c>
      <c r="P116" s="11">
        <v>6.1487395872679998E-2</v>
      </c>
      <c r="Q116" s="9">
        <v>0.1109468726009</v>
      </c>
      <c r="R116" s="11">
        <v>8.9888839665679995E-2</v>
      </c>
      <c r="S116" s="9">
        <v>9.6452596727029993E-2</v>
      </c>
      <c r="T116" s="10">
        <v>0.19468659649539999</v>
      </c>
      <c r="U116" s="10">
        <v>0.14864456845269999</v>
      </c>
      <c r="V116" s="9">
        <v>6.4195067545200005E-2</v>
      </c>
      <c r="W116" s="9">
        <v>2.8824215137559998E-2</v>
      </c>
      <c r="X116" s="9">
        <v>0</v>
      </c>
      <c r="Y116" s="9">
        <v>5.0878246646290003E-2</v>
      </c>
      <c r="Z116" s="9">
        <v>5.0949247352910003E-2</v>
      </c>
      <c r="AA116" s="9">
        <v>5.5257247269370001E-2</v>
      </c>
      <c r="AB116" s="9">
        <v>4.2470434754540001E-2</v>
      </c>
      <c r="AC116" s="9">
        <v>5.2557024936780002E-2</v>
      </c>
      <c r="AD116" s="9">
        <v>6.3233014404470003E-2</v>
      </c>
      <c r="AE116" s="9">
        <v>7.4507066697829999E-2</v>
      </c>
      <c r="AF116" s="9">
        <v>4.8782214526680003E-2</v>
      </c>
      <c r="AG116" s="9">
        <v>0.1201833318057</v>
      </c>
      <c r="AH116" s="10">
        <v>0.28271577231169998</v>
      </c>
      <c r="AI116" s="9">
        <v>5.4536811088299997E-2</v>
      </c>
      <c r="AJ116" s="9">
        <v>5.3618809831710003E-2</v>
      </c>
      <c r="AK116" s="9">
        <v>6.5487871476969994E-2</v>
      </c>
      <c r="AL116" s="9">
        <v>8.3157918013109997E-2</v>
      </c>
      <c r="AM116" s="9">
        <v>8.8915043126520002E-2</v>
      </c>
      <c r="AN116" s="9">
        <v>6.8511965510820005E-2</v>
      </c>
      <c r="AO116" s="10">
        <v>0.27745205456439997</v>
      </c>
      <c r="AP116" s="11">
        <v>5.5446478289100001E-2</v>
      </c>
      <c r="AQ116" s="11">
        <v>4.0455800496100001E-2</v>
      </c>
      <c r="AR116" s="11">
        <v>7.1936732055189995E-2</v>
      </c>
      <c r="AS116" s="10">
        <v>0.30789348339490002</v>
      </c>
      <c r="AT116" s="11">
        <v>5.3963000720000001E-2</v>
      </c>
      <c r="AU116" s="11">
        <v>5.3392100911330002E-2</v>
      </c>
      <c r="AV116" s="9">
        <v>5.2412290992179998E-2</v>
      </c>
      <c r="AW116" s="11">
        <v>4.8782214526680003E-2</v>
      </c>
      <c r="AX116" s="9">
        <v>6.4847658318789997E-2</v>
      </c>
      <c r="AY116" s="9">
        <v>7.4507066697829999E-2</v>
      </c>
      <c r="AZ116" s="9">
        <v>7.1967785185720001E-2</v>
      </c>
    </row>
    <row r="117" spans="1:52" x14ac:dyDescent="0.35">
      <c r="A117" t="s">
        <v>406</v>
      </c>
      <c r="B117" s="9">
        <v>1</v>
      </c>
      <c r="C117" s="9">
        <v>1</v>
      </c>
      <c r="D117" s="9">
        <v>1</v>
      </c>
      <c r="E117" s="9">
        <v>1</v>
      </c>
      <c r="F117" s="9">
        <v>1</v>
      </c>
      <c r="G117" s="9">
        <v>1</v>
      </c>
      <c r="H117" s="9">
        <v>1</v>
      </c>
      <c r="I117" s="9">
        <v>1</v>
      </c>
      <c r="J117" s="9">
        <v>1</v>
      </c>
      <c r="K117" s="9">
        <v>1</v>
      </c>
      <c r="L117" s="9">
        <v>1</v>
      </c>
      <c r="M117" s="9">
        <v>1</v>
      </c>
      <c r="N117" s="9">
        <v>1</v>
      </c>
      <c r="O117" s="9">
        <v>1</v>
      </c>
      <c r="P117" s="9">
        <v>1</v>
      </c>
      <c r="Q117" s="9">
        <v>1</v>
      </c>
      <c r="R117" s="9">
        <v>1</v>
      </c>
      <c r="S117" s="9">
        <v>1</v>
      </c>
      <c r="T117" s="9">
        <v>1</v>
      </c>
      <c r="U117" s="9">
        <v>1</v>
      </c>
      <c r="V117" s="9">
        <v>1</v>
      </c>
      <c r="W117" s="9">
        <v>1</v>
      </c>
      <c r="X117" s="9">
        <v>1</v>
      </c>
      <c r="Y117" s="9">
        <v>1</v>
      </c>
      <c r="Z117" s="9">
        <v>1</v>
      </c>
      <c r="AA117" s="9">
        <v>1</v>
      </c>
      <c r="AB117" s="9">
        <v>1</v>
      </c>
      <c r="AC117" s="9">
        <v>1</v>
      </c>
      <c r="AD117" s="9">
        <v>1</v>
      </c>
      <c r="AE117" s="9">
        <v>1</v>
      </c>
      <c r="AF117" s="9">
        <v>1</v>
      </c>
      <c r="AG117" s="9">
        <v>1</v>
      </c>
      <c r="AH117" s="9">
        <v>1</v>
      </c>
      <c r="AI117" s="9">
        <v>1</v>
      </c>
      <c r="AJ117" s="9">
        <v>1</v>
      </c>
      <c r="AK117" s="9">
        <v>1</v>
      </c>
      <c r="AL117" s="9">
        <v>1</v>
      </c>
      <c r="AM117" s="9">
        <v>1</v>
      </c>
      <c r="AN117" s="9">
        <v>1</v>
      </c>
      <c r="AO117" s="9">
        <v>1</v>
      </c>
      <c r="AP117" s="9">
        <v>1</v>
      </c>
      <c r="AQ117" s="9">
        <v>1</v>
      </c>
      <c r="AR117" s="9">
        <v>1</v>
      </c>
      <c r="AS117" s="9">
        <v>1</v>
      </c>
      <c r="AT117" s="9">
        <v>1</v>
      </c>
      <c r="AU117" s="9">
        <v>1</v>
      </c>
      <c r="AV117" s="9">
        <v>1</v>
      </c>
      <c r="AW117" s="9">
        <v>1</v>
      </c>
      <c r="AX117" s="9">
        <v>1</v>
      </c>
      <c r="AY117" s="9">
        <v>1</v>
      </c>
      <c r="AZ117" s="9">
        <v>1</v>
      </c>
    </row>
    <row r="118" spans="1:52" x14ac:dyDescent="0.35">
      <c r="A118" t="s">
        <v>356</v>
      </c>
      <c r="B118" s="6">
        <v>1750</v>
      </c>
      <c r="C118" s="6">
        <v>883</v>
      </c>
      <c r="D118" s="6">
        <v>867</v>
      </c>
      <c r="E118" s="6">
        <v>229</v>
      </c>
      <c r="F118" s="6">
        <v>357</v>
      </c>
      <c r="G118" s="6">
        <v>377</v>
      </c>
      <c r="H118" s="6">
        <v>734</v>
      </c>
      <c r="I118" s="6">
        <v>261</v>
      </c>
      <c r="J118" s="6">
        <v>174</v>
      </c>
      <c r="K118" s="6">
        <v>352</v>
      </c>
      <c r="L118" s="6">
        <v>529</v>
      </c>
      <c r="M118" s="6">
        <v>301</v>
      </c>
      <c r="N118" s="6">
        <v>495</v>
      </c>
      <c r="O118" s="6">
        <v>424</v>
      </c>
      <c r="P118" s="6">
        <v>569</v>
      </c>
      <c r="Q118" s="6">
        <v>239</v>
      </c>
      <c r="R118" s="6">
        <v>808</v>
      </c>
      <c r="S118" s="6">
        <v>347</v>
      </c>
      <c r="T118" s="6">
        <v>595</v>
      </c>
      <c r="U118" s="6">
        <v>942</v>
      </c>
      <c r="V118" s="6">
        <v>133</v>
      </c>
      <c r="W118" s="6">
        <v>85</v>
      </c>
      <c r="X118" s="6">
        <v>82</v>
      </c>
      <c r="Y118" s="6">
        <v>238</v>
      </c>
      <c r="Z118" s="6">
        <v>141</v>
      </c>
      <c r="AA118" s="6">
        <v>220</v>
      </c>
      <c r="AB118" s="6">
        <v>80</v>
      </c>
      <c r="AC118" s="6">
        <v>143</v>
      </c>
      <c r="AD118" s="6">
        <v>222</v>
      </c>
      <c r="AE118" s="6">
        <v>148</v>
      </c>
      <c r="AF118" s="6">
        <v>194</v>
      </c>
      <c r="AG118" s="6">
        <v>35</v>
      </c>
      <c r="AH118" s="6">
        <v>84</v>
      </c>
      <c r="AI118" s="6">
        <v>534</v>
      </c>
      <c r="AJ118" s="6">
        <v>405</v>
      </c>
      <c r="AK118" s="6">
        <v>219</v>
      </c>
      <c r="AL118" s="6">
        <v>414</v>
      </c>
      <c r="AM118" s="6">
        <v>236</v>
      </c>
      <c r="AN118" s="6">
        <v>23</v>
      </c>
      <c r="AO118" s="6">
        <v>58</v>
      </c>
      <c r="AP118" s="6">
        <v>180</v>
      </c>
      <c r="AQ118" s="6">
        <v>675</v>
      </c>
      <c r="AR118" s="6">
        <v>1412</v>
      </c>
      <c r="AS118" s="6">
        <v>338</v>
      </c>
      <c r="AT118" s="6">
        <v>984</v>
      </c>
      <c r="AU118" s="6">
        <v>1061</v>
      </c>
      <c r="AV118" s="6">
        <v>131</v>
      </c>
      <c r="AW118" s="6">
        <v>194</v>
      </c>
      <c r="AX118" s="6">
        <v>109</v>
      </c>
      <c r="AY118" s="6">
        <v>148</v>
      </c>
      <c r="AZ118" s="6">
        <v>1411</v>
      </c>
    </row>
    <row r="119" spans="1:52" x14ac:dyDescent="0.35">
      <c r="A119" t="s">
        <v>438</v>
      </c>
    </row>
    <row r="120" spans="1:52" x14ac:dyDescent="0.35">
      <c r="A120" t="s">
        <v>358</v>
      </c>
    </row>
    <row r="124" spans="1:52" x14ac:dyDescent="0.35">
      <c r="A124" s="3" t="s">
        <v>352</v>
      </c>
    </row>
    <row r="125" spans="1:52" x14ac:dyDescent="0.35">
      <c r="A125" t="s">
        <v>22</v>
      </c>
    </row>
    <row r="126" spans="1:52" ht="130.5" x14ac:dyDescent="0.35">
      <c r="A126" s="4" t="s">
        <v>408</v>
      </c>
      <c r="B126" s="4" t="s">
        <v>359</v>
      </c>
      <c r="C126" s="4" t="s">
        <v>360</v>
      </c>
      <c r="D126" s="4" t="s">
        <v>361</v>
      </c>
      <c r="E126" s="4" t="s">
        <v>362</v>
      </c>
      <c r="F126" s="4" t="s">
        <v>363</v>
      </c>
      <c r="G126" s="4" t="s">
        <v>364</v>
      </c>
      <c r="H126" s="4" t="s">
        <v>365</v>
      </c>
      <c r="I126" s="4" t="s">
        <v>366</v>
      </c>
      <c r="J126" s="4" t="s">
        <v>367</v>
      </c>
      <c r="K126" s="4" t="s">
        <v>368</v>
      </c>
      <c r="L126" s="4" t="s">
        <v>369</v>
      </c>
      <c r="M126" s="4" t="s">
        <v>370</v>
      </c>
      <c r="N126" s="4" t="s">
        <v>371</v>
      </c>
      <c r="O126" s="4" t="s">
        <v>372</v>
      </c>
      <c r="P126" s="4" t="s">
        <v>373</v>
      </c>
      <c r="Q126" s="4" t="s">
        <v>374</v>
      </c>
      <c r="R126" s="4" t="s">
        <v>375</v>
      </c>
      <c r="S126" s="4" t="s">
        <v>376</v>
      </c>
      <c r="T126" s="4" t="s">
        <v>377</v>
      </c>
      <c r="U126" s="4" t="s">
        <v>378</v>
      </c>
      <c r="V126" s="4" t="s">
        <v>379</v>
      </c>
      <c r="W126" s="4" t="s">
        <v>380</v>
      </c>
      <c r="X126" s="4" t="s">
        <v>381</v>
      </c>
      <c r="Y126" s="4" t="s">
        <v>382</v>
      </c>
      <c r="Z126" s="4" t="s">
        <v>383</v>
      </c>
      <c r="AA126" s="4" t="s">
        <v>384</v>
      </c>
      <c r="AB126" s="4" t="s">
        <v>385</v>
      </c>
      <c r="AC126" s="4" t="s">
        <v>386</v>
      </c>
      <c r="AD126" s="4" t="s">
        <v>387</v>
      </c>
      <c r="AE126" s="4" t="s">
        <v>388</v>
      </c>
      <c r="AF126" s="4" t="s">
        <v>389</v>
      </c>
      <c r="AG126" s="4" t="s">
        <v>390</v>
      </c>
      <c r="AH126" s="4" t="s">
        <v>391</v>
      </c>
      <c r="AI126" s="4" t="s">
        <v>392</v>
      </c>
      <c r="AJ126" s="4" t="s">
        <v>393</v>
      </c>
      <c r="AK126" s="4" t="s">
        <v>394</v>
      </c>
      <c r="AL126" s="4" t="s">
        <v>395</v>
      </c>
      <c r="AM126" s="4" t="s">
        <v>396</v>
      </c>
      <c r="AN126" s="4" t="s">
        <v>397</v>
      </c>
      <c r="AO126" s="4" t="s">
        <v>398</v>
      </c>
      <c r="AP126" s="4" t="s">
        <v>399</v>
      </c>
      <c r="AQ126" s="4" t="s">
        <v>400</v>
      </c>
      <c r="AR126" s="4" t="s">
        <v>401</v>
      </c>
      <c r="AS126" s="4" t="s">
        <v>402</v>
      </c>
      <c r="AT126" s="4" t="s">
        <v>182</v>
      </c>
      <c r="AU126" s="4" t="s">
        <v>403</v>
      </c>
      <c r="AV126" s="4" t="s">
        <v>313</v>
      </c>
      <c r="AW126" s="4" t="s">
        <v>404</v>
      </c>
      <c r="AX126" s="4" t="s">
        <v>314</v>
      </c>
      <c r="AY126" s="4" t="s">
        <v>405</v>
      </c>
      <c r="AZ126" s="4" t="s">
        <v>406</v>
      </c>
    </row>
    <row r="127" spans="1:52" x14ac:dyDescent="0.35">
      <c r="A127" t="s">
        <v>435</v>
      </c>
      <c r="B127" s="9">
        <v>0.23542635220720001</v>
      </c>
      <c r="C127" s="10">
        <v>0.2723996018971</v>
      </c>
      <c r="D127" s="11">
        <v>0.200143886263</v>
      </c>
      <c r="E127" s="9">
        <v>0.29594922957199998</v>
      </c>
      <c r="F127" s="9">
        <v>0.25327286051019998</v>
      </c>
      <c r="G127" s="10">
        <v>0.30434764382910001</v>
      </c>
      <c r="H127" s="9">
        <v>0.27802794202179998</v>
      </c>
      <c r="I127" s="9">
        <v>0.18148666579469999</v>
      </c>
      <c r="J127" s="9">
        <v>0.1768188124085</v>
      </c>
      <c r="K127" s="9">
        <v>0.212053629514</v>
      </c>
      <c r="L127" s="9">
        <v>0.25529700619349999</v>
      </c>
      <c r="M127" s="9">
        <v>0.2624795058737</v>
      </c>
      <c r="N127" s="9">
        <v>0.21946962604270001</v>
      </c>
      <c r="O127" s="9">
        <v>0.21427534580220001</v>
      </c>
      <c r="P127" s="10">
        <v>0.33710237269030002</v>
      </c>
      <c r="Q127" s="9">
        <v>0.1858082821323</v>
      </c>
      <c r="R127" s="9">
        <v>0.25022376229159998</v>
      </c>
      <c r="S127" s="9">
        <v>0.250567322313</v>
      </c>
      <c r="T127" s="9">
        <v>0.1914097712865</v>
      </c>
      <c r="U127" s="9">
        <v>0.21913676631590001</v>
      </c>
      <c r="V127" s="9">
        <v>0.29483055412100001</v>
      </c>
      <c r="W127" s="9">
        <v>0.24934040788289999</v>
      </c>
      <c r="X127" s="9">
        <v>0.3665076215525</v>
      </c>
      <c r="Y127" s="9">
        <v>0.32726511739899999</v>
      </c>
      <c r="Z127" s="9">
        <v>0.23699851889929999</v>
      </c>
      <c r="AA127" s="9">
        <v>0.26142771729949998</v>
      </c>
      <c r="AB127" s="9">
        <v>0.28730585592039998</v>
      </c>
      <c r="AC127" s="9">
        <v>0.20744699628550001</v>
      </c>
      <c r="AD127" s="9">
        <v>0.3126619111426</v>
      </c>
      <c r="AE127" s="9">
        <v>0.2278087524229</v>
      </c>
      <c r="AF127" s="9">
        <v>0.25047343278279999</v>
      </c>
      <c r="AG127" s="9">
        <v>0.39241253615029997</v>
      </c>
      <c r="AH127" s="9">
        <v>0.1976618952601</v>
      </c>
      <c r="AI127" s="9">
        <v>0.28529727701509999</v>
      </c>
      <c r="AJ127" s="9">
        <v>0.24168440710809999</v>
      </c>
      <c r="AK127" s="9">
        <v>0.21826070863620001</v>
      </c>
      <c r="AL127" s="9">
        <v>0.27390511441010001</v>
      </c>
      <c r="AM127" s="9">
        <v>0.28728333596849998</v>
      </c>
      <c r="AN127" s="9">
        <v>0.1832698510787</v>
      </c>
      <c r="AO127" s="9">
        <v>0.26081786690980002</v>
      </c>
      <c r="AP127" s="9">
        <v>0.25541097944609997</v>
      </c>
      <c r="AQ127" s="10">
        <v>0.27795928442930001</v>
      </c>
      <c r="AR127" s="10">
        <v>0.25859670033429999</v>
      </c>
      <c r="AS127" s="11">
        <v>0.13953703625960001</v>
      </c>
      <c r="AT127" s="9">
        <v>0.26119820573649999</v>
      </c>
      <c r="AU127" s="9">
        <v>0.25969516712379997</v>
      </c>
      <c r="AV127" s="9">
        <v>0.25032837045739997</v>
      </c>
      <c r="AW127" s="9">
        <v>0.25047343278279999</v>
      </c>
      <c r="AX127" s="9">
        <v>0.25909758151790002</v>
      </c>
      <c r="AY127" s="9">
        <v>0.2278087524229</v>
      </c>
      <c r="AZ127" s="9">
        <v>0.25870832949599998</v>
      </c>
    </row>
    <row r="128" spans="1:52" x14ac:dyDescent="0.35">
      <c r="A128" t="s">
        <v>436</v>
      </c>
      <c r="B128" s="9">
        <v>0.27801361317649997</v>
      </c>
      <c r="C128" s="9">
        <v>0.27240564236640002</v>
      </c>
      <c r="D128" s="9">
        <v>0.28336513193070001</v>
      </c>
      <c r="E128" s="9">
        <v>0.25555205671469999</v>
      </c>
      <c r="F128" s="9">
        <v>0.34274540612569998</v>
      </c>
      <c r="G128" s="9">
        <v>0.27322834277820002</v>
      </c>
      <c r="H128" s="9">
        <v>0.3090516641696</v>
      </c>
      <c r="I128" s="9">
        <v>0.27435826691600002</v>
      </c>
      <c r="J128" s="9">
        <v>0.31810758974460002</v>
      </c>
      <c r="K128" s="9">
        <v>0.22311975308990001</v>
      </c>
      <c r="L128" s="9">
        <v>0.25998095718769998</v>
      </c>
      <c r="M128" s="9">
        <v>0.26524256140480001</v>
      </c>
      <c r="N128" s="9">
        <v>0.29140545810980001</v>
      </c>
      <c r="O128" s="9">
        <v>0.29204515362849998</v>
      </c>
      <c r="P128" s="9">
        <v>0.26550353128269999</v>
      </c>
      <c r="Q128" s="9">
        <v>0.3082369418998</v>
      </c>
      <c r="R128" s="9">
        <v>0.29004262146339999</v>
      </c>
      <c r="S128" s="9">
        <v>0.28243745825970001</v>
      </c>
      <c r="T128" s="9">
        <v>0.24918735702610001</v>
      </c>
      <c r="U128" s="9">
        <v>0.26477159565050001</v>
      </c>
      <c r="V128" s="9">
        <v>0.24272619708570001</v>
      </c>
      <c r="W128" s="9">
        <v>0.25879131898480001</v>
      </c>
      <c r="X128" s="9">
        <v>0.24636922939600001</v>
      </c>
      <c r="Y128" s="9">
        <v>0.19768015041430001</v>
      </c>
      <c r="Z128" s="9">
        <v>0.25084268090299999</v>
      </c>
      <c r="AA128" s="9">
        <v>0.29227975386459998</v>
      </c>
      <c r="AB128" s="9">
        <v>0.28620490865089998</v>
      </c>
      <c r="AC128" s="9">
        <v>0.35390103137439999</v>
      </c>
      <c r="AD128" s="9">
        <v>0.32194437019080002</v>
      </c>
      <c r="AE128" s="9">
        <v>0.36165439447230002</v>
      </c>
      <c r="AF128" s="9">
        <v>0.27404962020630003</v>
      </c>
      <c r="AG128" s="9">
        <v>0.35329308307579999</v>
      </c>
      <c r="AH128" s="9">
        <v>0.26217531205139999</v>
      </c>
      <c r="AI128" s="9">
        <v>0.2852283350682</v>
      </c>
      <c r="AJ128" s="9">
        <v>0.29871228048240001</v>
      </c>
      <c r="AK128" s="9">
        <v>0.2468110152022</v>
      </c>
      <c r="AL128" s="9">
        <v>0.23628035239520001</v>
      </c>
      <c r="AM128" s="9">
        <v>0.26623993230030002</v>
      </c>
      <c r="AN128" s="9">
        <v>0.40345971622670002</v>
      </c>
      <c r="AO128" s="9">
        <v>0.1797432418431</v>
      </c>
      <c r="AP128" s="9">
        <v>0.2640341165606</v>
      </c>
      <c r="AQ128" s="9">
        <v>0.25760130759220001</v>
      </c>
      <c r="AR128" s="9">
        <v>0.28038388943980003</v>
      </c>
      <c r="AS128" s="9">
        <v>0.26820434452640002</v>
      </c>
      <c r="AT128" s="9">
        <v>0.27916656441549997</v>
      </c>
      <c r="AU128" s="9">
        <v>0.27902568397310001</v>
      </c>
      <c r="AV128" s="9">
        <v>0.24437747707310001</v>
      </c>
      <c r="AW128" s="9">
        <v>0.27404962020630003</v>
      </c>
      <c r="AX128" s="9">
        <v>0.33339621735160002</v>
      </c>
      <c r="AY128" s="9">
        <v>0.36165439447230002</v>
      </c>
      <c r="AZ128" s="9">
        <v>0.28050492353840001</v>
      </c>
    </row>
    <row r="129" spans="1:52" x14ac:dyDescent="0.35">
      <c r="A129" t="s">
        <v>437</v>
      </c>
      <c r="B129" s="9">
        <v>0.30267828392579998</v>
      </c>
      <c r="C129" s="9">
        <v>0.31233471902339999</v>
      </c>
      <c r="D129" s="9">
        <v>0.2934634368315</v>
      </c>
      <c r="E129" s="9">
        <v>0.27188376409690002</v>
      </c>
      <c r="F129" s="9">
        <v>0.27806779119539998</v>
      </c>
      <c r="G129" s="9">
        <v>0.3156202856766</v>
      </c>
      <c r="H129" s="9">
        <v>0.2962688485751</v>
      </c>
      <c r="I129" s="9">
        <v>0.34601418450619997</v>
      </c>
      <c r="J129" s="9">
        <v>0.28662414561190003</v>
      </c>
      <c r="K129" s="9">
        <v>0.30862823732080003</v>
      </c>
      <c r="L129" s="9">
        <v>0.30512371612450001</v>
      </c>
      <c r="M129" s="9">
        <v>0.30524271126059999</v>
      </c>
      <c r="N129" s="9">
        <v>0.2912101249222</v>
      </c>
      <c r="O129" s="9">
        <v>0.31029352464979998</v>
      </c>
      <c r="P129" s="9">
        <v>0.2849060679812</v>
      </c>
      <c r="Q129" s="9">
        <v>0.32953680565909999</v>
      </c>
      <c r="R129" s="9">
        <v>0.31053467288059999</v>
      </c>
      <c r="S129" s="9">
        <v>0.30323432220860003</v>
      </c>
      <c r="T129" s="9">
        <v>0.2859096008368</v>
      </c>
      <c r="U129" s="9">
        <v>0.29402965406800002</v>
      </c>
      <c r="V129" s="9">
        <v>0.29582520284000002</v>
      </c>
      <c r="W129" s="9">
        <v>0.35364769530840001</v>
      </c>
      <c r="X129" s="9">
        <v>0.29082005880709999</v>
      </c>
      <c r="Y129" s="9">
        <v>0.3385403245127</v>
      </c>
      <c r="Z129" s="9">
        <v>0.35034688018060001</v>
      </c>
      <c r="AA129" s="9">
        <v>0.26505442058549999</v>
      </c>
      <c r="AB129" s="9">
        <v>0.31663015407299999</v>
      </c>
      <c r="AC129" s="9">
        <v>0.31734187096010003</v>
      </c>
      <c r="AD129" s="9">
        <v>0.26695885862669999</v>
      </c>
      <c r="AE129" s="9">
        <v>0.2991006268295</v>
      </c>
      <c r="AF129" s="9">
        <v>0.31829794542209999</v>
      </c>
      <c r="AG129" s="9">
        <v>0.24403062131459999</v>
      </c>
      <c r="AH129" s="9">
        <v>0.2103684546066</v>
      </c>
      <c r="AI129" s="9">
        <v>0.32294909278599998</v>
      </c>
      <c r="AJ129" s="9">
        <v>0.32087467711270001</v>
      </c>
      <c r="AK129" s="9">
        <v>0.39013097771600003</v>
      </c>
      <c r="AL129" s="9">
        <v>0.27896829748599999</v>
      </c>
      <c r="AM129" s="9">
        <v>0.30963409466370001</v>
      </c>
      <c r="AN129" s="9">
        <v>0.25958622752830002</v>
      </c>
      <c r="AO129" s="9">
        <v>0.26035108372209997</v>
      </c>
      <c r="AP129" s="9">
        <v>0.292558928489</v>
      </c>
      <c r="AQ129" s="9">
        <v>0.34045061457539999</v>
      </c>
      <c r="AR129" s="9">
        <v>0.3073138146012</v>
      </c>
      <c r="AS129" s="9">
        <v>0.28349437425480001</v>
      </c>
      <c r="AT129" s="9">
        <v>0.31441217642680003</v>
      </c>
      <c r="AU129" s="9">
        <v>0.3161509715461</v>
      </c>
      <c r="AV129" s="9">
        <v>0.32890641796760001</v>
      </c>
      <c r="AW129" s="9">
        <v>0.31829794542209999</v>
      </c>
      <c r="AX129" s="9">
        <v>0.30820659302280001</v>
      </c>
      <c r="AY129" s="9">
        <v>0.2991006268295</v>
      </c>
      <c r="AZ129" s="9">
        <v>0.3070148008161</v>
      </c>
    </row>
    <row r="130" spans="1:52" x14ac:dyDescent="0.35">
      <c r="A130" t="s">
        <v>391</v>
      </c>
      <c r="B130" s="9">
        <v>0.1838817506906</v>
      </c>
      <c r="C130" s="11">
        <v>0.14286003671299999</v>
      </c>
      <c r="D130" s="10">
        <v>0.22302754497480001</v>
      </c>
      <c r="E130" s="9">
        <v>0.1766149496163</v>
      </c>
      <c r="F130" s="9">
        <v>0.1259139421687</v>
      </c>
      <c r="G130" s="11">
        <v>0.106803727716</v>
      </c>
      <c r="H130" s="11">
        <v>0.11665154523350001</v>
      </c>
      <c r="I130" s="9">
        <v>0.1981408827832</v>
      </c>
      <c r="J130" s="9">
        <v>0.21844945223500001</v>
      </c>
      <c r="K130" s="10">
        <v>0.25619838007529999</v>
      </c>
      <c r="L130" s="9">
        <v>0.1795983204943</v>
      </c>
      <c r="M130" s="9">
        <v>0.167035221461</v>
      </c>
      <c r="N130" s="9">
        <v>0.19791479092530001</v>
      </c>
      <c r="O130" s="9">
        <v>0.18338597591950001</v>
      </c>
      <c r="P130" s="11">
        <v>0.1124880280459</v>
      </c>
      <c r="Q130" s="9">
        <v>0.17641797030879999</v>
      </c>
      <c r="R130" s="11">
        <v>0.14919894336440001</v>
      </c>
      <c r="S130" s="9">
        <v>0.16376089721869999</v>
      </c>
      <c r="T130" s="10">
        <v>0.27349327085059999</v>
      </c>
      <c r="U130" s="10">
        <v>0.22206198396560001</v>
      </c>
      <c r="V130" s="9">
        <v>0.16661804595329999</v>
      </c>
      <c r="W130" s="9">
        <v>0.13822057782389999</v>
      </c>
      <c r="X130" s="9">
        <v>9.6303090244510003E-2</v>
      </c>
      <c r="Y130" s="9">
        <v>0.136514407674</v>
      </c>
      <c r="Z130" s="9">
        <v>0.16181192001710001</v>
      </c>
      <c r="AA130" s="9">
        <v>0.18123810825039999</v>
      </c>
      <c r="AB130" s="9">
        <v>0.10985908135560001</v>
      </c>
      <c r="AC130" s="9">
        <v>0.1213101013799</v>
      </c>
      <c r="AD130" s="9">
        <v>9.8434860039930003E-2</v>
      </c>
      <c r="AE130" s="9">
        <v>0.1114362262753</v>
      </c>
      <c r="AF130" s="9">
        <v>0.1571790015889</v>
      </c>
      <c r="AG130" s="11">
        <v>1.026375945935E-2</v>
      </c>
      <c r="AH130" s="10">
        <v>0.32979433808190001</v>
      </c>
      <c r="AI130" s="11">
        <v>0.1065252951307</v>
      </c>
      <c r="AJ130" s="9">
        <v>0.13872863529689999</v>
      </c>
      <c r="AK130" s="9">
        <v>0.14479729844549999</v>
      </c>
      <c r="AL130" s="10">
        <v>0.21084623570870001</v>
      </c>
      <c r="AM130" s="9">
        <v>0.13684263706749999</v>
      </c>
      <c r="AN130" s="9">
        <v>0.15368420516629999</v>
      </c>
      <c r="AO130" s="9">
        <v>0.2990878075251</v>
      </c>
      <c r="AP130" s="9">
        <v>0.1879959755043</v>
      </c>
      <c r="AQ130" s="11">
        <v>0.1239887934031</v>
      </c>
      <c r="AR130" s="11">
        <v>0.15370559562469999</v>
      </c>
      <c r="AS130" s="10">
        <v>0.30876424495920002</v>
      </c>
      <c r="AT130" s="11">
        <v>0.14522305342130001</v>
      </c>
      <c r="AU130" s="11">
        <v>0.14512817735700001</v>
      </c>
      <c r="AV130" s="9">
        <v>0.17638773450180001</v>
      </c>
      <c r="AW130" s="9">
        <v>0.1571790015889</v>
      </c>
      <c r="AX130" s="9">
        <v>9.9299608107750001E-2</v>
      </c>
      <c r="AY130" s="9">
        <v>0.1114362262753</v>
      </c>
      <c r="AZ130" s="9">
        <v>0.15377194614949999</v>
      </c>
    </row>
    <row r="131" spans="1:52" x14ac:dyDescent="0.35">
      <c r="A131" t="s">
        <v>406</v>
      </c>
      <c r="B131" s="9">
        <v>1</v>
      </c>
      <c r="C131" s="9">
        <v>1</v>
      </c>
      <c r="D131" s="9">
        <v>1</v>
      </c>
      <c r="E131" s="9">
        <v>1</v>
      </c>
      <c r="F131" s="9">
        <v>1</v>
      </c>
      <c r="G131" s="9">
        <v>1</v>
      </c>
      <c r="H131" s="9">
        <v>1</v>
      </c>
      <c r="I131" s="9">
        <v>1</v>
      </c>
      <c r="J131" s="9">
        <v>1</v>
      </c>
      <c r="K131" s="9">
        <v>1</v>
      </c>
      <c r="L131" s="9">
        <v>1</v>
      </c>
      <c r="M131" s="9">
        <v>1</v>
      </c>
      <c r="N131" s="9">
        <v>1</v>
      </c>
      <c r="O131" s="9">
        <v>1</v>
      </c>
      <c r="P131" s="9">
        <v>1</v>
      </c>
      <c r="Q131" s="9">
        <v>1</v>
      </c>
      <c r="R131" s="9">
        <v>1</v>
      </c>
      <c r="S131" s="9">
        <v>1</v>
      </c>
      <c r="T131" s="9">
        <v>1</v>
      </c>
      <c r="U131" s="9">
        <v>1</v>
      </c>
      <c r="V131" s="9">
        <v>1</v>
      </c>
      <c r="W131" s="9">
        <v>1</v>
      </c>
      <c r="X131" s="9">
        <v>1</v>
      </c>
      <c r="Y131" s="9">
        <v>1</v>
      </c>
      <c r="Z131" s="9">
        <v>1</v>
      </c>
      <c r="AA131" s="9">
        <v>1</v>
      </c>
      <c r="AB131" s="9">
        <v>1</v>
      </c>
      <c r="AC131" s="9">
        <v>1</v>
      </c>
      <c r="AD131" s="9">
        <v>1</v>
      </c>
      <c r="AE131" s="9">
        <v>1</v>
      </c>
      <c r="AF131" s="9">
        <v>1</v>
      </c>
      <c r="AG131" s="9">
        <v>1</v>
      </c>
      <c r="AH131" s="9">
        <v>1</v>
      </c>
      <c r="AI131" s="9">
        <v>1</v>
      </c>
      <c r="AJ131" s="9">
        <v>1</v>
      </c>
      <c r="AK131" s="9">
        <v>1</v>
      </c>
      <c r="AL131" s="9">
        <v>1</v>
      </c>
      <c r="AM131" s="9">
        <v>1</v>
      </c>
      <c r="AN131" s="9">
        <v>1</v>
      </c>
      <c r="AO131" s="9">
        <v>1</v>
      </c>
      <c r="AP131" s="9">
        <v>1</v>
      </c>
      <c r="AQ131" s="9">
        <v>1</v>
      </c>
      <c r="AR131" s="9">
        <v>1</v>
      </c>
      <c r="AS131" s="9">
        <v>1</v>
      </c>
      <c r="AT131" s="9">
        <v>1</v>
      </c>
      <c r="AU131" s="9">
        <v>1</v>
      </c>
      <c r="AV131" s="9">
        <v>1</v>
      </c>
      <c r="AW131" s="9">
        <v>1</v>
      </c>
      <c r="AX131" s="9">
        <v>1</v>
      </c>
      <c r="AY131" s="9">
        <v>1</v>
      </c>
      <c r="AZ131" s="9">
        <v>1</v>
      </c>
    </row>
    <row r="132" spans="1:52" x14ac:dyDescent="0.35">
      <c r="A132" t="s">
        <v>356</v>
      </c>
      <c r="B132" s="6">
        <v>1750</v>
      </c>
      <c r="C132" s="6">
        <v>883</v>
      </c>
      <c r="D132" s="6">
        <v>867</v>
      </c>
      <c r="E132" s="6">
        <v>229</v>
      </c>
      <c r="F132" s="6">
        <v>357</v>
      </c>
      <c r="G132" s="6">
        <v>377</v>
      </c>
      <c r="H132" s="6">
        <v>734</v>
      </c>
      <c r="I132" s="6">
        <v>261</v>
      </c>
      <c r="J132" s="6">
        <v>174</v>
      </c>
      <c r="K132" s="6">
        <v>352</v>
      </c>
      <c r="L132" s="6">
        <v>529</v>
      </c>
      <c r="M132" s="6">
        <v>301</v>
      </c>
      <c r="N132" s="6">
        <v>495</v>
      </c>
      <c r="O132" s="6">
        <v>424</v>
      </c>
      <c r="P132" s="6">
        <v>569</v>
      </c>
      <c r="Q132" s="6">
        <v>239</v>
      </c>
      <c r="R132" s="6">
        <v>808</v>
      </c>
      <c r="S132" s="6">
        <v>347</v>
      </c>
      <c r="T132" s="6">
        <v>595</v>
      </c>
      <c r="U132" s="6">
        <v>942</v>
      </c>
      <c r="V132" s="6">
        <v>133</v>
      </c>
      <c r="W132" s="6">
        <v>85</v>
      </c>
      <c r="X132" s="6">
        <v>82</v>
      </c>
      <c r="Y132" s="6">
        <v>238</v>
      </c>
      <c r="Z132" s="6">
        <v>141</v>
      </c>
      <c r="AA132" s="6">
        <v>220</v>
      </c>
      <c r="AB132" s="6">
        <v>80</v>
      </c>
      <c r="AC132" s="6">
        <v>143</v>
      </c>
      <c r="AD132" s="6">
        <v>222</v>
      </c>
      <c r="AE132" s="6">
        <v>148</v>
      </c>
      <c r="AF132" s="6">
        <v>194</v>
      </c>
      <c r="AG132" s="6">
        <v>35</v>
      </c>
      <c r="AH132" s="6">
        <v>84</v>
      </c>
      <c r="AI132" s="6">
        <v>534</v>
      </c>
      <c r="AJ132" s="6">
        <v>405</v>
      </c>
      <c r="AK132" s="6">
        <v>219</v>
      </c>
      <c r="AL132" s="6">
        <v>414</v>
      </c>
      <c r="AM132" s="6">
        <v>236</v>
      </c>
      <c r="AN132" s="6">
        <v>23</v>
      </c>
      <c r="AO132" s="6">
        <v>58</v>
      </c>
      <c r="AP132" s="6">
        <v>180</v>
      </c>
      <c r="AQ132" s="6">
        <v>675</v>
      </c>
      <c r="AR132" s="6">
        <v>1412</v>
      </c>
      <c r="AS132" s="6">
        <v>338</v>
      </c>
      <c r="AT132" s="6">
        <v>984</v>
      </c>
      <c r="AU132" s="6">
        <v>1061</v>
      </c>
      <c r="AV132" s="6">
        <v>131</v>
      </c>
      <c r="AW132" s="6">
        <v>194</v>
      </c>
      <c r="AX132" s="6">
        <v>109</v>
      </c>
      <c r="AY132" s="6">
        <v>148</v>
      </c>
      <c r="AZ132" s="6">
        <v>1411</v>
      </c>
    </row>
    <row r="133" spans="1:52" x14ac:dyDescent="0.35">
      <c r="A133" t="s">
        <v>439</v>
      </c>
    </row>
    <row r="134" spans="1:52" x14ac:dyDescent="0.35">
      <c r="A134" t="s">
        <v>358</v>
      </c>
    </row>
    <row r="138" spans="1:52" x14ac:dyDescent="0.35">
      <c r="A138" s="3" t="s">
        <v>352</v>
      </c>
    </row>
    <row r="139" spans="1:52" x14ac:dyDescent="0.35">
      <c r="A139" t="s">
        <v>24</v>
      </c>
    </row>
    <row r="140" spans="1:52" ht="29" x14ac:dyDescent="0.35">
      <c r="A140" s="4" t="s">
        <v>440</v>
      </c>
      <c r="B140" s="4" t="s">
        <v>441</v>
      </c>
    </row>
    <row r="141" spans="1:52" x14ac:dyDescent="0.35">
      <c r="A141" s="13" t="s">
        <v>442</v>
      </c>
      <c r="B141" s="9">
        <v>0.1063542178247</v>
      </c>
    </row>
    <row r="142" spans="1:52" x14ac:dyDescent="0.35">
      <c r="A142" s="13"/>
      <c r="B142" s="6">
        <v>180</v>
      </c>
    </row>
    <row r="143" spans="1:52" x14ac:dyDescent="0.35">
      <c r="A143" s="13" t="s">
        <v>443</v>
      </c>
      <c r="B143" s="9">
        <v>0.16039529577059999</v>
      </c>
    </row>
    <row r="144" spans="1:52" x14ac:dyDescent="0.35">
      <c r="A144" s="13"/>
      <c r="B144" s="6">
        <v>268</v>
      </c>
    </row>
    <row r="145" spans="1:2" x14ac:dyDescent="0.35">
      <c r="A145" s="13" t="s">
        <v>444</v>
      </c>
      <c r="B145" s="9">
        <v>6.3298310325580004E-2</v>
      </c>
    </row>
    <row r="146" spans="1:2" x14ac:dyDescent="0.35">
      <c r="A146" s="13"/>
      <c r="B146" s="6">
        <v>117</v>
      </c>
    </row>
    <row r="147" spans="1:2" x14ac:dyDescent="0.35">
      <c r="A147" s="13" t="s">
        <v>445</v>
      </c>
      <c r="B147" s="9">
        <v>0.1169754770861</v>
      </c>
    </row>
    <row r="148" spans="1:2" x14ac:dyDescent="0.35">
      <c r="A148" s="13"/>
      <c r="B148" s="6">
        <v>225</v>
      </c>
    </row>
    <row r="149" spans="1:2" x14ac:dyDescent="0.35">
      <c r="A149" s="13" t="s">
        <v>446</v>
      </c>
      <c r="B149" s="9">
        <v>2.7615161455600001E-2</v>
      </c>
    </row>
    <row r="150" spans="1:2" x14ac:dyDescent="0.35">
      <c r="A150" s="13"/>
      <c r="B150" s="6">
        <v>54</v>
      </c>
    </row>
    <row r="151" spans="1:2" x14ac:dyDescent="0.35">
      <c r="A151" s="13" t="s">
        <v>447</v>
      </c>
      <c r="B151" s="9">
        <v>3.6052513451330002E-2</v>
      </c>
    </row>
    <row r="152" spans="1:2" x14ac:dyDescent="0.35">
      <c r="A152" s="13"/>
      <c r="B152" s="6">
        <v>56</v>
      </c>
    </row>
    <row r="153" spans="1:2" x14ac:dyDescent="0.35">
      <c r="A153" s="13" t="s">
        <v>448</v>
      </c>
      <c r="B153" s="9">
        <v>3.6776873654769997E-2</v>
      </c>
    </row>
    <row r="154" spans="1:2" x14ac:dyDescent="0.35">
      <c r="A154" s="13"/>
      <c r="B154" s="6">
        <v>69</v>
      </c>
    </row>
    <row r="155" spans="1:2" x14ac:dyDescent="0.35">
      <c r="A155" s="13" t="s">
        <v>449</v>
      </c>
      <c r="B155" s="9">
        <v>4.6850325946230002E-2</v>
      </c>
    </row>
    <row r="156" spans="1:2" x14ac:dyDescent="0.35">
      <c r="A156" s="13"/>
      <c r="B156" s="6">
        <v>84</v>
      </c>
    </row>
    <row r="157" spans="1:2" x14ac:dyDescent="0.35">
      <c r="A157" s="13" t="s">
        <v>450</v>
      </c>
      <c r="B157" s="9">
        <v>6.0502843805339997E-2</v>
      </c>
    </row>
    <row r="158" spans="1:2" x14ac:dyDescent="0.35">
      <c r="A158" s="13"/>
      <c r="B158" s="6">
        <v>91</v>
      </c>
    </row>
    <row r="159" spans="1:2" x14ac:dyDescent="0.35">
      <c r="A159" s="13" t="s">
        <v>451</v>
      </c>
      <c r="B159" s="9">
        <v>4.3611443041650003E-2</v>
      </c>
    </row>
    <row r="160" spans="1:2" x14ac:dyDescent="0.35">
      <c r="A160" s="13"/>
      <c r="B160" s="6">
        <v>78</v>
      </c>
    </row>
    <row r="161" spans="1:2" x14ac:dyDescent="0.35">
      <c r="A161" s="13" t="s">
        <v>452</v>
      </c>
      <c r="B161" s="9">
        <v>4.421287138287E-2</v>
      </c>
    </row>
    <row r="162" spans="1:2" x14ac:dyDescent="0.35">
      <c r="A162" s="13"/>
      <c r="B162" s="6">
        <v>76</v>
      </c>
    </row>
    <row r="163" spans="1:2" x14ac:dyDescent="0.35">
      <c r="A163" s="13" t="s">
        <v>453</v>
      </c>
      <c r="B163" s="9">
        <v>4.074623007415E-2</v>
      </c>
    </row>
    <row r="164" spans="1:2" x14ac:dyDescent="0.35">
      <c r="A164" s="13"/>
      <c r="B164" s="6">
        <v>70</v>
      </c>
    </row>
    <row r="165" spans="1:2" x14ac:dyDescent="0.35">
      <c r="A165" s="13" t="s">
        <v>454</v>
      </c>
      <c r="B165" s="9">
        <v>2.1997202332560001E-2</v>
      </c>
    </row>
    <row r="166" spans="1:2" x14ac:dyDescent="0.35">
      <c r="A166" s="13"/>
      <c r="B166" s="6">
        <v>44</v>
      </c>
    </row>
    <row r="167" spans="1:2" x14ac:dyDescent="0.35">
      <c r="A167" s="13" t="s">
        <v>455</v>
      </c>
      <c r="B167" s="9">
        <v>0.34066908318229999</v>
      </c>
    </row>
    <row r="168" spans="1:2" x14ac:dyDescent="0.35">
      <c r="A168" s="13"/>
      <c r="B168" s="6">
        <v>610</v>
      </c>
    </row>
    <row r="169" spans="1:2" x14ac:dyDescent="0.35">
      <c r="A169" s="13" t="s">
        <v>456</v>
      </c>
      <c r="B169" s="9">
        <v>0.1004445485617</v>
      </c>
    </row>
    <row r="170" spans="1:2" x14ac:dyDescent="0.35">
      <c r="A170" s="13"/>
      <c r="B170" s="6">
        <v>179</v>
      </c>
    </row>
    <row r="171" spans="1:2" x14ac:dyDescent="0.35">
      <c r="A171" s="13" t="s">
        <v>457</v>
      </c>
      <c r="B171" s="9">
        <v>0.78339156381899999</v>
      </c>
    </row>
    <row r="172" spans="1:2" x14ac:dyDescent="0.35">
      <c r="A172" s="13"/>
      <c r="B172" s="6">
        <v>1368</v>
      </c>
    </row>
    <row r="173" spans="1:2" x14ac:dyDescent="0.35">
      <c r="A173" s="13" t="s">
        <v>458</v>
      </c>
      <c r="B173" s="9">
        <v>0.17222003571450001</v>
      </c>
    </row>
    <row r="174" spans="1:2" x14ac:dyDescent="0.35">
      <c r="A174" s="13"/>
      <c r="B174" s="6">
        <v>302</v>
      </c>
    </row>
    <row r="175" spans="1:2" x14ac:dyDescent="0.35">
      <c r="A175" s="13" t="s">
        <v>459</v>
      </c>
      <c r="B175" s="9">
        <v>2.2391198134E-2</v>
      </c>
    </row>
    <row r="176" spans="1:2" x14ac:dyDescent="0.35">
      <c r="A176" s="13"/>
      <c r="B176" s="6">
        <v>36</v>
      </c>
    </row>
    <row r="177" spans="1:52" x14ac:dyDescent="0.35">
      <c r="A177" s="13" t="s">
        <v>460</v>
      </c>
      <c r="B177" s="9">
        <v>0.33004782392089999</v>
      </c>
    </row>
    <row r="178" spans="1:52" x14ac:dyDescent="0.35">
      <c r="A178" s="13"/>
      <c r="B178" s="6">
        <v>565</v>
      </c>
    </row>
    <row r="179" spans="1:52" x14ac:dyDescent="0.35">
      <c r="A179" s="13" t="s">
        <v>406</v>
      </c>
      <c r="B179" s="9">
        <v>1</v>
      </c>
    </row>
    <row r="180" spans="1:52" x14ac:dyDescent="0.35">
      <c r="A180" s="13"/>
      <c r="B180" s="6">
        <v>1750</v>
      </c>
    </row>
    <row r="181" spans="1:52" x14ac:dyDescent="0.35">
      <c r="A181" t="s">
        <v>356</v>
      </c>
      <c r="B181" s="6">
        <v>1750</v>
      </c>
    </row>
    <row r="182" spans="1:52" x14ac:dyDescent="0.35">
      <c r="A182" t="s">
        <v>461</v>
      </c>
    </row>
    <row r="183" spans="1:52" x14ac:dyDescent="0.35">
      <c r="A183" t="s">
        <v>358</v>
      </c>
    </row>
    <row r="187" spans="1:52" x14ac:dyDescent="0.35">
      <c r="A187" s="3" t="s">
        <v>352</v>
      </c>
    </row>
    <row r="188" spans="1:52" x14ac:dyDescent="0.35">
      <c r="A188" t="s">
        <v>26</v>
      </c>
    </row>
    <row r="189" spans="1:52" x14ac:dyDescent="0.35">
      <c r="A189" s="15" t="s">
        <v>408</v>
      </c>
      <c r="B189" s="15" t="s">
        <v>441</v>
      </c>
      <c r="C189" s="15"/>
      <c r="D189" s="15"/>
      <c r="E189" s="15"/>
      <c r="F189" s="15"/>
      <c r="G189" s="15"/>
      <c r="H189" s="15"/>
      <c r="I189" s="15"/>
      <c r="J189" s="15"/>
      <c r="K189" s="15"/>
      <c r="L189" s="15"/>
      <c r="M189" s="15"/>
      <c r="N189" s="15"/>
      <c r="O189" s="15"/>
      <c r="P189" s="15"/>
      <c r="Q189" s="15"/>
      <c r="R189" s="15"/>
      <c r="S189" s="15"/>
      <c r="T189" s="15"/>
      <c r="U189" s="15"/>
      <c r="V189" s="15"/>
      <c r="W189" s="15"/>
      <c r="X189" s="15"/>
      <c r="Y189" s="15"/>
      <c r="Z189" s="15"/>
      <c r="AA189" s="15"/>
      <c r="AB189" s="15"/>
      <c r="AC189" s="15"/>
      <c r="AD189" s="15"/>
      <c r="AE189" s="15"/>
      <c r="AF189" s="15"/>
      <c r="AG189" s="15"/>
      <c r="AH189" s="15"/>
      <c r="AI189" s="15"/>
      <c r="AJ189" s="15"/>
      <c r="AK189" s="15"/>
      <c r="AL189" s="15"/>
      <c r="AM189" s="15"/>
      <c r="AN189" s="15"/>
      <c r="AO189" s="15"/>
      <c r="AP189" s="15"/>
      <c r="AQ189" s="15"/>
      <c r="AR189" s="15"/>
      <c r="AS189" s="15"/>
      <c r="AT189" s="15"/>
      <c r="AU189" s="15"/>
      <c r="AV189" s="15"/>
      <c r="AW189" s="15"/>
      <c r="AX189" s="15"/>
      <c r="AY189" s="15"/>
      <c r="AZ189" s="15"/>
    </row>
    <row r="190" spans="1:52" ht="130.5" x14ac:dyDescent="0.35">
      <c r="A190" s="13" t="s">
        <v>408</v>
      </c>
      <c r="B190" s="4" t="s">
        <v>359</v>
      </c>
      <c r="C190" s="4" t="s">
        <v>360</v>
      </c>
      <c r="D190" s="4" t="s">
        <v>361</v>
      </c>
      <c r="E190" s="4" t="s">
        <v>362</v>
      </c>
      <c r="F190" s="4" t="s">
        <v>363</v>
      </c>
      <c r="G190" s="4" t="s">
        <v>364</v>
      </c>
      <c r="H190" s="4" t="s">
        <v>365</v>
      </c>
      <c r="I190" s="4" t="s">
        <v>366</v>
      </c>
      <c r="J190" s="4" t="s">
        <v>367</v>
      </c>
      <c r="K190" s="4" t="s">
        <v>368</v>
      </c>
      <c r="L190" s="4" t="s">
        <v>369</v>
      </c>
      <c r="M190" s="4" t="s">
        <v>370</v>
      </c>
      <c r="N190" s="4" t="s">
        <v>371</v>
      </c>
      <c r="O190" s="4" t="s">
        <v>372</v>
      </c>
      <c r="P190" s="4" t="s">
        <v>373</v>
      </c>
      <c r="Q190" s="4" t="s">
        <v>374</v>
      </c>
      <c r="R190" s="4" t="s">
        <v>375</v>
      </c>
      <c r="S190" s="4" t="s">
        <v>376</v>
      </c>
      <c r="T190" s="4" t="s">
        <v>377</v>
      </c>
      <c r="U190" s="4" t="s">
        <v>378</v>
      </c>
      <c r="V190" s="4" t="s">
        <v>379</v>
      </c>
      <c r="W190" s="4" t="s">
        <v>380</v>
      </c>
      <c r="X190" s="4" t="s">
        <v>381</v>
      </c>
      <c r="Y190" s="4" t="s">
        <v>382</v>
      </c>
      <c r="Z190" s="4" t="s">
        <v>383</v>
      </c>
      <c r="AA190" s="4" t="s">
        <v>384</v>
      </c>
      <c r="AB190" s="4" t="s">
        <v>385</v>
      </c>
      <c r="AC190" s="4" t="s">
        <v>386</v>
      </c>
      <c r="AD190" s="4" t="s">
        <v>387</v>
      </c>
      <c r="AE190" s="4" t="s">
        <v>388</v>
      </c>
      <c r="AF190" s="4" t="s">
        <v>389</v>
      </c>
      <c r="AG190" s="4" t="s">
        <v>390</v>
      </c>
      <c r="AH190" s="4" t="s">
        <v>391</v>
      </c>
      <c r="AI190" s="4" t="s">
        <v>392</v>
      </c>
      <c r="AJ190" s="4" t="s">
        <v>393</v>
      </c>
      <c r="AK190" s="4" t="s">
        <v>394</v>
      </c>
      <c r="AL190" s="4" t="s">
        <v>395</v>
      </c>
      <c r="AM190" s="4" t="s">
        <v>396</v>
      </c>
      <c r="AN190" s="4" t="s">
        <v>397</v>
      </c>
      <c r="AO190" s="4" t="s">
        <v>398</v>
      </c>
      <c r="AP190" s="4" t="s">
        <v>399</v>
      </c>
      <c r="AQ190" s="4" t="s">
        <v>400</v>
      </c>
      <c r="AR190" s="4" t="s">
        <v>401</v>
      </c>
      <c r="AS190" s="4" t="s">
        <v>402</v>
      </c>
      <c r="AT190" s="4" t="s">
        <v>182</v>
      </c>
      <c r="AU190" s="4" t="s">
        <v>403</v>
      </c>
      <c r="AV190" s="4" t="s">
        <v>313</v>
      </c>
      <c r="AW190" s="4" t="s">
        <v>404</v>
      </c>
      <c r="AX190" s="4" t="s">
        <v>314</v>
      </c>
      <c r="AY190" s="4" t="s">
        <v>405</v>
      </c>
      <c r="AZ190" s="4" t="s">
        <v>406</v>
      </c>
    </row>
    <row r="191" spans="1:52" x14ac:dyDescent="0.35">
      <c r="A191" t="s">
        <v>442</v>
      </c>
      <c r="B191" s="9">
        <v>0.1063542178247</v>
      </c>
      <c r="C191" s="9">
        <v>0.1116893218693</v>
      </c>
      <c r="D191" s="9">
        <v>0.10126308766060001</v>
      </c>
      <c r="E191" s="11">
        <v>2.193178996181E-2</v>
      </c>
      <c r="F191" s="11">
        <v>4.3830188334819997E-2</v>
      </c>
      <c r="G191" s="9">
        <v>7.5635649432710006E-2</v>
      </c>
      <c r="H191" s="11">
        <v>5.9245756073500001E-2</v>
      </c>
      <c r="I191" s="9">
        <v>7.5432099612589995E-2</v>
      </c>
      <c r="J191" s="9">
        <v>0.1009384322779</v>
      </c>
      <c r="K191" s="10">
        <v>0.25798871866130002</v>
      </c>
      <c r="L191" s="9">
        <v>9.4343509587930002E-2</v>
      </c>
      <c r="M191" s="9">
        <v>6.0152109201449998E-2</v>
      </c>
      <c r="N191" s="9">
        <v>0.1217640006573</v>
      </c>
      <c r="O191" s="9">
        <v>0.13085162532569999</v>
      </c>
      <c r="P191" s="9">
        <v>7.5794368593189998E-2</v>
      </c>
      <c r="Q191" s="9">
        <v>0.1060591752161</v>
      </c>
      <c r="R191" s="9">
        <v>9.3173529495520005E-2</v>
      </c>
      <c r="S191" s="9">
        <v>9.3873136155060002E-2</v>
      </c>
      <c r="T191" s="10">
        <v>0.1446745420833</v>
      </c>
      <c r="U191" s="9">
        <v>0.12086405119550001</v>
      </c>
      <c r="V191" s="9">
        <v>0.11674321204429999</v>
      </c>
      <c r="W191" s="9">
        <v>0.1204445268584</v>
      </c>
      <c r="X191" s="9">
        <v>0.12179796224140001</v>
      </c>
      <c r="Y191" s="9">
        <v>0.1065434949134</v>
      </c>
      <c r="Z191" s="9">
        <v>0.15938232536989999</v>
      </c>
      <c r="AA191" s="9">
        <v>0.16711806605900001</v>
      </c>
      <c r="AB191" s="9">
        <v>0.14021967207</v>
      </c>
      <c r="AC191" s="9">
        <v>0.1473244592121</v>
      </c>
      <c r="AD191" s="11">
        <v>6.0779591274379999E-2</v>
      </c>
      <c r="AE191" s="9">
        <v>0.1143800619869</v>
      </c>
      <c r="AF191" s="9">
        <v>0.11817076832579999</v>
      </c>
      <c r="AG191" s="9">
        <v>5.0485657709349999E-2</v>
      </c>
      <c r="AH191" s="9">
        <v>0.1130007571294</v>
      </c>
      <c r="AI191" s="9">
        <v>0.1133180119735</v>
      </c>
      <c r="AJ191" s="9">
        <v>0.1226824783275</v>
      </c>
      <c r="AK191" s="9">
        <v>8.2281806951059994E-2</v>
      </c>
      <c r="AL191" s="9">
        <v>0.14736582081560001</v>
      </c>
      <c r="AM191" s="9">
        <v>0.14742503194959999</v>
      </c>
      <c r="AN191" s="9">
        <v>0.15904125827439999</v>
      </c>
      <c r="AO191" s="9">
        <v>7.4164069015489997E-2</v>
      </c>
      <c r="AP191" s="10">
        <v>1</v>
      </c>
      <c r="AQ191" s="9">
        <v>0.1022327150096</v>
      </c>
      <c r="AR191" s="10">
        <v>0.13205326706119999</v>
      </c>
      <c r="AS191" s="11">
        <v>0</v>
      </c>
      <c r="AT191" s="10">
        <v>0.1382740348965</v>
      </c>
      <c r="AU191" s="10">
        <v>0.13443070636339999</v>
      </c>
      <c r="AV191" s="9">
        <v>0.16331461687589999</v>
      </c>
      <c r="AW191" s="9">
        <v>0.11817076832579999</v>
      </c>
      <c r="AX191" s="9">
        <v>0.1125895891671</v>
      </c>
      <c r="AY191" s="9">
        <v>0.1143800619869</v>
      </c>
      <c r="AZ191" s="9">
        <v>0.13211027086470001</v>
      </c>
    </row>
    <row r="192" spans="1:52" x14ac:dyDescent="0.35">
      <c r="A192" t="s">
        <v>443</v>
      </c>
      <c r="B192" s="9">
        <v>0.16039529577059999</v>
      </c>
      <c r="C192" s="9">
        <v>0.1527025557084</v>
      </c>
      <c r="D192" s="9">
        <v>0.1677362474462</v>
      </c>
      <c r="E192" s="11">
        <v>8.7307328137410004E-2</v>
      </c>
      <c r="F192" s="9">
        <v>0.1129571983673</v>
      </c>
      <c r="G192" s="9">
        <v>0.17504329991100001</v>
      </c>
      <c r="H192" s="9">
        <v>0.14304927912759999</v>
      </c>
      <c r="I192" s="9">
        <v>0.18501301611199999</v>
      </c>
      <c r="J192" s="9">
        <v>0.2006956798116</v>
      </c>
      <c r="K192" s="9">
        <v>0.18823495815329999</v>
      </c>
      <c r="L192" s="9">
        <v>0.16131881403029999</v>
      </c>
      <c r="M192" s="9">
        <v>0.1304077945911</v>
      </c>
      <c r="N192" s="9">
        <v>0.15966843040600001</v>
      </c>
      <c r="O192" s="9">
        <v>0.17697067392970001</v>
      </c>
      <c r="P192" s="9">
        <v>0.19167230111450001</v>
      </c>
      <c r="Q192" s="9">
        <v>0.19686504592260001</v>
      </c>
      <c r="R192" s="10">
        <v>0.19465416545190001</v>
      </c>
      <c r="S192" s="9">
        <v>0.1403873826757</v>
      </c>
      <c r="T192" s="11">
        <v>0.10706242783269999</v>
      </c>
      <c r="U192" s="11">
        <v>0.12268175015509999</v>
      </c>
      <c r="V192" s="9">
        <v>0.1919244182256</v>
      </c>
      <c r="W192" s="9">
        <v>0.20259942794669999</v>
      </c>
      <c r="X192" s="9">
        <v>0.2257269428009</v>
      </c>
      <c r="Y192" s="9">
        <v>0.1793600374812</v>
      </c>
      <c r="Z192" s="9">
        <v>0.22670870285129999</v>
      </c>
      <c r="AA192" s="9">
        <v>0.2212358115243</v>
      </c>
      <c r="AB192" s="9">
        <v>0.24356199188139999</v>
      </c>
      <c r="AC192" s="9">
        <v>0.19949098245880001</v>
      </c>
      <c r="AD192" s="9">
        <v>0.18080971732289999</v>
      </c>
      <c r="AE192" s="9">
        <v>0.21523199060939999</v>
      </c>
      <c r="AF192" s="9">
        <v>0.1631405670112</v>
      </c>
      <c r="AG192" s="9">
        <v>7.4868064685530006E-2</v>
      </c>
      <c r="AH192" s="9">
        <v>0.1388062425669</v>
      </c>
      <c r="AI192" s="9">
        <v>0.1859453059383</v>
      </c>
      <c r="AJ192" s="9">
        <v>0.2052814845623</v>
      </c>
      <c r="AK192" s="9">
        <v>0.165132744103</v>
      </c>
      <c r="AL192" s="9">
        <v>0.18948204619789999</v>
      </c>
      <c r="AM192" s="9">
        <v>0.17075750205410001</v>
      </c>
      <c r="AN192" s="9">
        <v>0.17879157902019999</v>
      </c>
      <c r="AO192" s="9">
        <v>0.118643924703</v>
      </c>
      <c r="AP192" s="11">
        <v>0</v>
      </c>
      <c r="AQ192" s="10">
        <v>0.42269068817189998</v>
      </c>
      <c r="AR192" s="10">
        <v>0.1991526359836</v>
      </c>
      <c r="AS192" s="11">
        <v>0</v>
      </c>
      <c r="AT192" s="10">
        <v>0.20982383581210001</v>
      </c>
      <c r="AU192" s="10">
        <v>0.20151813185590001</v>
      </c>
      <c r="AV192" s="9">
        <v>0.21483379044609999</v>
      </c>
      <c r="AW192" s="9">
        <v>0.1631405670112</v>
      </c>
      <c r="AX192" s="9">
        <v>0.25058882658440002</v>
      </c>
      <c r="AY192" s="9">
        <v>0.21523199060939999</v>
      </c>
      <c r="AZ192" s="9">
        <v>0.19880693195970001</v>
      </c>
    </row>
    <row r="193" spans="1:52" x14ac:dyDescent="0.35">
      <c r="A193" t="s">
        <v>444</v>
      </c>
      <c r="B193" s="9">
        <v>6.3298310325580004E-2</v>
      </c>
      <c r="C193" s="9">
        <v>7.5577869472950004E-2</v>
      </c>
      <c r="D193" s="9">
        <v>5.1580294434120003E-2</v>
      </c>
      <c r="E193" s="9">
        <v>5.0652518140680003E-2</v>
      </c>
      <c r="F193" s="9">
        <v>6.1943424943380003E-2</v>
      </c>
      <c r="G193" s="9">
        <v>8.1089363713190005E-2</v>
      </c>
      <c r="H193" s="9">
        <v>7.1223136849400001E-2</v>
      </c>
      <c r="I193" s="9">
        <v>7.1439761777890007E-2</v>
      </c>
      <c r="J193" s="9">
        <v>6.1360956783069999E-2</v>
      </c>
      <c r="K193" s="9">
        <v>5.4421602759070001E-2</v>
      </c>
      <c r="L193" s="9">
        <v>5.767185039837E-2</v>
      </c>
      <c r="M193" s="9">
        <v>8.2594623431990005E-2</v>
      </c>
      <c r="N193" s="9">
        <v>4.8028182304590002E-2</v>
      </c>
      <c r="O193" s="9">
        <v>7.5676467297309993E-2</v>
      </c>
      <c r="P193" s="10">
        <v>0.1059697173012</v>
      </c>
      <c r="Q193" s="9">
        <v>4.5238421250829997E-2</v>
      </c>
      <c r="R193" s="9">
        <v>7.1095581840210004E-2</v>
      </c>
      <c r="S193" s="9">
        <v>6.4544395475529995E-2</v>
      </c>
      <c r="T193" s="9">
        <v>4.604338003445E-2</v>
      </c>
      <c r="U193" s="9">
        <v>5.471475933047E-2</v>
      </c>
      <c r="V193" s="9">
        <v>5.3126536666619997E-2</v>
      </c>
      <c r="W193" s="9">
        <v>9.3556343688319998E-2</v>
      </c>
      <c r="X193" s="9">
        <v>0.12252816830920001</v>
      </c>
      <c r="Y193" s="9">
        <v>8.7518671975450005E-2</v>
      </c>
      <c r="Z193" s="9">
        <v>4.7844386926580003E-2</v>
      </c>
      <c r="AA193" s="9">
        <v>9.54605783698E-2</v>
      </c>
      <c r="AB193" s="9">
        <v>3.4843590444919997E-2</v>
      </c>
      <c r="AC193" s="9">
        <v>7.1865306583740005E-2</v>
      </c>
      <c r="AD193" s="9">
        <v>6.9283372388360007E-2</v>
      </c>
      <c r="AE193" s="9">
        <v>0.1015268226264</v>
      </c>
      <c r="AF193" s="9">
        <v>5.914013480455E-2</v>
      </c>
      <c r="AG193" s="9">
        <v>1.9777718784439999E-2</v>
      </c>
      <c r="AH193" s="9">
        <v>7.4356561653059997E-2</v>
      </c>
      <c r="AI193" s="9">
        <v>7.1031086103090002E-2</v>
      </c>
      <c r="AJ193" s="9">
        <v>9.4109349715399998E-2</v>
      </c>
      <c r="AK193" s="9">
        <v>7.7983140336989998E-2</v>
      </c>
      <c r="AL193" s="9">
        <v>7.1312307579110001E-2</v>
      </c>
      <c r="AM193" s="9">
        <v>8.2039105762540004E-2</v>
      </c>
      <c r="AN193" s="9">
        <v>7.216243940125E-2</v>
      </c>
      <c r="AO193" s="9">
        <v>3.2145454159630001E-2</v>
      </c>
      <c r="AP193" s="11">
        <v>0</v>
      </c>
      <c r="AQ193" s="10">
        <v>0.16681041811790001</v>
      </c>
      <c r="AR193" s="10">
        <v>7.8593485513890005E-2</v>
      </c>
      <c r="AS193" s="11">
        <v>0</v>
      </c>
      <c r="AT193" s="10">
        <v>8.107984050724E-2</v>
      </c>
      <c r="AU193" s="10">
        <v>7.8773083913739994E-2</v>
      </c>
      <c r="AV193" s="9">
        <v>6.1735361801820002E-2</v>
      </c>
      <c r="AW193" s="9">
        <v>5.914013480455E-2</v>
      </c>
      <c r="AX193" s="9">
        <v>0.1240866185201</v>
      </c>
      <c r="AY193" s="9">
        <v>0.1015268226264</v>
      </c>
      <c r="AZ193" s="9">
        <v>7.8627412183830001E-2</v>
      </c>
    </row>
    <row r="194" spans="1:52" x14ac:dyDescent="0.35">
      <c r="A194" t="s">
        <v>445</v>
      </c>
      <c r="B194" s="9">
        <v>0.1169754770861</v>
      </c>
      <c r="C194" s="9">
        <v>0.13689507786499999</v>
      </c>
      <c r="D194" s="9">
        <v>9.7966798054840001E-2</v>
      </c>
      <c r="E194" s="9">
        <v>0.12576571222739999</v>
      </c>
      <c r="F194" s="10">
        <v>0.2033666529449</v>
      </c>
      <c r="G194" s="9">
        <v>0.14000066048689999</v>
      </c>
      <c r="H194" s="10">
        <v>0.17265423075870001</v>
      </c>
      <c r="I194" s="9">
        <v>9.9203659457890003E-2</v>
      </c>
      <c r="J194" s="9">
        <v>9.5146138338429997E-2</v>
      </c>
      <c r="K194" s="11">
        <v>5.5597477659549997E-2</v>
      </c>
      <c r="L194" s="10">
        <v>0.15370058296729999</v>
      </c>
      <c r="M194" s="9">
        <v>0.1547863306101</v>
      </c>
      <c r="N194" s="9">
        <v>9.7361650872849995E-2</v>
      </c>
      <c r="O194" s="11">
        <v>7.3592016040640001E-2</v>
      </c>
      <c r="P194" s="10">
        <v>0.213933440542</v>
      </c>
      <c r="Q194" s="9">
        <v>0.1041927438083</v>
      </c>
      <c r="R194" s="10">
        <v>0.15091631144430001</v>
      </c>
      <c r="S194" s="9">
        <v>8.5674566071859998E-2</v>
      </c>
      <c r="T194" s="11">
        <v>7.4263875834939999E-2</v>
      </c>
      <c r="U194" s="11">
        <v>7.9612037582539999E-2</v>
      </c>
      <c r="V194" s="9">
        <v>0.1845422521642</v>
      </c>
      <c r="W194" s="9">
        <v>9.9023954023719996E-2</v>
      </c>
      <c r="X194" s="9">
        <v>0.16817422571749999</v>
      </c>
      <c r="Y194" s="9">
        <v>0.15276377835630001</v>
      </c>
      <c r="Z194" s="9">
        <v>0.2051725372654</v>
      </c>
      <c r="AA194" s="11">
        <v>6.5398855819010004E-2</v>
      </c>
      <c r="AB194" s="9">
        <v>0.13951668364639999</v>
      </c>
      <c r="AC194" s="9">
        <v>0.17197029520599999</v>
      </c>
      <c r="AD194" s="10">
        <v>0.23374366254269999</v>
      </c>
      <c r="AE194" s="9">
        <v>8.2090417182950001E-2</v>
      </c>
      <c r="AF194" s="9">
        <v>0.18296447929500001</v>
      </c>
      <c r="AG194" s="9">
        <v>0.17829754543260001</v>
      </c>
      <c r="AH194" s="9">
        <v>7.0689600051480006E-2</v>
      </c>
      <c r="AI194" s="10">
        <v>0.21749955936070001</v>
      </c>
      <c r="AJ194" s="9">
        <v>0.1245770697042</v>
      </c>
      <c r="AK194" s="9">
        <v>0.12858287912710001</v>
      </c>
      <c r="AL194" s="9">
        <v>0.1236730255024</v>
      </c>
      <c r="AM194" s="9">
        <v>0.1034903421496</v>
      </c>
      <c r="AN194" s="9">
        <v>0.2083937040047</v>
      </c>
      <c r="AO194" s="9">
        <v>6.996677058412E-2</v>
      </c>
      <c r="AP194" s="11">
        <v>0</v>
      </c>
      <c r="AQ194" s="10">
        <v>0.30826617870060002</v>
      </c>
      <c r="AR194" s="10">
        <v>0.14524100906580001</v>
      </c>
      <c r="AS194" s="11">
        <v>0</v>
      </c>
      <c r="AT194" s="10">
        <v>0.15376867771729999</v>
      </c>
      <c r="AU194" s="10">
        <v>0.1536304050573</v>
      </c>
      <c r="AV194" s="9">
        <v>0.1691162095798</v>
      </c>
      <c r="AW194" s="9">
        <v>0.18296447929500001</v>
      </c>
      <c r="AX194" s="9">
        <v>8.9655755063510006E-2</v>
      </c>
      <c r="AY194" s="9">
        <v>8.2090417182950001E-2</v>
      </c>
      <c r="AZ194" s="9">
        <v>0.1453037056589</v>
      </c>
    </row>
    <row r="195" spans="1:52" x14ac:dyDescent="0.35">
      <c r="A195" t="s">
        <v>446</v>
      </c>
      <c r="B195" s="9">
        <v>2.7615161455600001E-2</v>
      </c>
      <c r="C195" s="10">
        <v>3.9147588178419998E-2</v>
      </c>
      <c r="D195" s="11">
        <v>1.661011168278E-2</v>
      </c>
      <c r="E195" s="9">
        <v>3.7608036254090003E-2</v>
      </c>
      <c r="F195" s="10">
        <v>5.6706954046479997E-2</v>
      </c>
      <c r="G195" s="9">
        <v>4.4557805666379999E-2</v>
      </c>
      <c r="H195" s="10">
        <v>5.0818467813120001E-2</v>
      </c>
      <c r="I195" s="9">
        <v>1.302617602945E-2</v>
      </c>
      <c r="J195" s="9">
        <v>6.6452977879390002E-3</v>
      </c>
      <c r="K195" s="9">
        <v>1.11129967893E-2</v>
      </c>
      <c r="L195" s="9">
        <v>2.7243688572070001E-2</v>
      </c>
      <c r="M195" s="10">
        <v>6.5533537809969997E-2</v>
      </c>
      <c r="N195" s="9">
        <v>1.518554475958E-2</v>
      </c>
      <c r="O195" s="9">
        <v>1.9410933182799999E-2</v>
      </c>
      <c r="P195" s="9">
        <v>4.1409967120010001E-2</v>
      </c>
      <c r="Q195" s="9">
        <v>2.2654587335509999E-2</v>
      </c>
      <c r="R195" s="9">
        <v>3.063994082773E-2</v>
      </c>
      <c r="S195" s="9">
        <v>3.0598146598959999E-2</v>
      </c>
      <c r="T195" s="9">
        <v>1.8716433197490001E-2</v>
      </c>
      <c r="U195" s="9">
        <v>2.428536231486E-2</v>
      </c>
      <c r="V195" s="9">
        <v>2.3293702013669999E-2</v>
      </c>
      <c r="W195" s="9">
        <v>2.589023842401E-2</v>
      </c>
      <c r="X195" s="9">
        <v>4.2553745281280003E-2</v>
      </c>
      <c r="Y195" s="10">
        <v>7.3474187412489997E-2</v>
      </c>
      <c r="Z195" s="9">
        <v>1.685380896524E-2</v>
      </c>
      <c r="AA195" s="9">
        <v>1.9682497742910001E-2</v>
      </c>
      <c r="AB195" s="9">
        <v>7.9320233728609996E-2</v>
      </c>
      <c r="AC195" s="9">
        <v>3.4393996544219999E-2</v>
      </c>
      <c r="AD195" s="10">
        <v>7.4037719714780001E-2</v>
      </c>
      <c r="AE195" s="9">
        <v>1.42737941417E-2</v>
      </c>
      <c r="AF195" s="9">
        <v>1.874500612449E-2</v>
      </c>
      <c r="AG195" s="9">
        <v>0</v>
      </c>
      <c r="AH195" s="9">
        <v>4.2892129159099998E-2</v>
      </c>
      <c r="AI195" s="9">
        <v>4.3918123020319999E-2</v>
      </c>
      <c r="AJ195" s="9">
        <v>3.3004680077560002E-2</v>
      </c>
      <c r="AK195" s="9">
        <v>2.713012590095E-2</v>
      </c>
      <c r="AL195" s="9">
        <v>2.631246863601E-2</v>
      </c>
      <c r="AM195" s="9">
        <v>1.424555155358E-2</v>
      </c>
      <c r="AN195" s="9">
        <v>0</v>
      </c>
      <c r="AO195" s="9">
        <v>8.4798525225090002E-2</v>
      </c>
      <c r="AP195" s="9">
        <v>0</v>
      </c>
      <c r="AQ195" s="11">
        <v>0</v>
      </c>
      <c r="AR195" s="10">
        <v>3.428798937383E-2</v>
      </c>
      <c r="AS195" s="11">
        <v>0</v>
      </c>
      <c r="AT195" s="10">
        <v>3.9046629842119998E-2</v>
      </c>
      <c r="AU195" s="10">
        <v>3.879617692074E-2</v>
      </c>
      <c r="AV195" s="9">
        <v>1.6436516929020002E-2</v>
      </c>
      <c r="AW195" s="9">
        <v>1.874500612449E-2</v>
      </c>
      <c r="AX195" s="9">
        <v>7.5622826384139996E-3</v>
      </c>
      <c r="AY195" s="9">
        <v>1.42737941417E-2</v>
      </c>
      <c r="AZ195" s="9">
        <v>3.4302790566200003E-2</v>
      </c>
    </row>
    <row r="196" spans="1:52" x14ac:dyDescent="0.35">
      <c r="A196" t="s">
        <v>447</v>
      </c>
      <c r="B196" s="9">
        <v>3.6052513451330002E-2</v>
      </c>
      <c r="C196" s="9">
        <v>3.5945233962310003E-2</v>
      </c>
      <c r="D196" s="9">
        <v>3.6154887057919999E-2</v>
      </c>
      <c r="E196" s="9">
        <v>3.4160055048140001E-2</v>
      </c>
      <c r="F196" s="9">
        <v>6.3011891403600001E-2</v>
      </c>
      <c r="G196" s="9">
        <v>4.8779117859380001E-2</v>
      </c>
      <c r="H196" s="9">
        <v>5.6113507380649998E-2</v>
      </c>
      <c r="I196" s="9">
        <v>4.8668465415710002E-2</v>
      </c>
      <c r="J196" s="9">
        <v>2.1082165296340001E-2</v>
      </c>
      <c r="K196" s="11">
        <v>6.9914396955979997E-3</v>
      </c>
      <c r="L196" s="9">
        <v>2.5748839852720001E-2</v>
      </c>
      <c r="M196" s="9">
        <v>5.4971108604549998E-2</v>
      </c>
      <c r="N196" s="9">
        <v>3.9549674936450001E-2</v>
      </c>
      <c r="O196" s="9">
        <v>3.2886130151550001E-2</v>
      </c>
      <c r="P196" s="9">
        <v>3.6972760355990002E-2</v>
      </c>
      <c r="Q196" s="9">
        <v>3.9061694210639999E-2</v>
      </c>
      <c r="R196" s="9">
        <v>3.8172302716419998E-2</v>
      </c>
      <c r="S196" s="9">
        <v>4.6112720360220003E-2</v>
      </c>
      <c r="T196" s="9">
        <v>2.2785602671279999E-2</v>
      </c>
      <c r="U196" s="9">
        <v>3.3718963924230003E-2</v>
      </c>
      <c r="V196" s="9">
        <v>1.8344942788600001E-2</v>
      </c>
      <c r="W196" s="9">
        <v>0.10005778249989999</v>
      </c>
      <c r="X196" s="9">
        <v>1.7490836496149999E-2</v>
      </c>
      <c r="Y196" s="9">
        <v>7.2241267107850005E-2</v>
      </c>
      <c r="Z196" s="9">
        <v>3.7369161670319999E-2</v>
      </c>
      <c r="AA196" s="9">
        <v>3.1045168095470001E-2</v>
      </c>
      <c r="AB196" s="9">
        <v>6.6994811916550004E-2</v>
      </c>
      <c r="AC196" s="9">
        <v>2.3424002163830001E-2</v>
      </c>
      <c r="AD196" s="9">
        <v>5.9185209912370002E-2</v>
      </c>
      <c r="AE196" s="11">
        <v>4.8597938048189999E-3</v>
      </c>
      <c r="AF196" s="9">
        <v>4.5567639898499997E-2</v>
      </c>
      <c r="AG196" s="9">
        <v>6.9527796091159999E-2</v>
      </c>
      <c r="AH196" s="9">
        <v>6.1287512162539998E-2</v>
      </c>
      <c r="AI196" s="9">
        <v>4.9208525892259998E-2</v>
      </c>
      <c r="AJ196" s="9">
        <v>4.8960347120680002E-2</v>
      </c>
      <c r="AK196" s="9">
        <v>4.888894859607E-2</v>
      </c>
      <c r="AL196" s="11">
        <v>1.3023580112199999E-2</v>
      </c>
      <c r="AM196" s="9">
        <v>5.1598954189469998E-2</v>
      </c>
      <c r="AN196" s="9">
        <v>0</v>
      </c>
      <c r="AO196" s="9">
        <v>7.5563086727599996E-2</v>
      </c>
      <c r="AP196" s="9">
        <v>0</v>
      </c>
      <c r="AQ196" s="11">
        <v>0</v>
      </c>
      <c r="AR196" s="10">
        <v>4.476411264539E-2</v>
      </c>
      <c r="AS196" s="11">
        <v>0</v>
      </c>
      <c r="AT196" s="9">
        <v>4.6066355761860002E-2</v>
      </c>
      <c r="AU196" s="9">
        <v>4.5618119147039997E-2</v>
      </c>
      <c r="AV196" s="9">
        <v>4.3476881558709997E-2</v>
      </c>
      <c r="AW196" s="9">
        <v>4.5567639898499997E-2</v>
      </c>
      <c r="AX196" s="9">
        <v>6.570701262666E-3</v>
      </c>
      <c r="AY196" s="9">
        <v>4.8597938048189999E-3</v>
      </c>
      <c r="AZ196" s="9">
        <v>4.4783436095220001E-2</v>
      </c>
    </row>
    <row r="197" spans="1:52" x14ac:dyDescent="0.35">
      <c r="A197" t="s">
        <v>448</v>
      </c>
      <c r="B197" s="9">
        <v>3.6776873654769997E-2</v>
      </c>
      <c r="C197" s="9">
        <v>4.0380550990110002E-2</v>
      </c>
      <c r="D197" s="9">
        <v>3.3337992195230003E-2</v>
      </c>
      <c r="E197" s="9">
        <v>4.3551592699090001E-2</v>
      </c>
      <c r="F197" s="9">
        <v>3.4528503047730003E-2</v>
      </c>
      <c r="G197" s="9">
        <v>4.8065677244600001E-2</v>
      </c>
      <c r="H197" s="9">
        <v>4.1089741860770003E-2</v>
      </c>
      <c r="I197" s="9">
        <v>2.916336794405E-2</v>
      </c>
      <c r="J197" s="9">
        <v>4.6031285977300003E-2</v>
      </c>
      <c r="K197" s="9">
        <v>2.5993875103220002E-2</v>
      </c>
      <c r="L197" s="9">
        <v>4.1978701400799998E-2</v>
      </c>
      <c r="M197" s="9">
        <v>2.0817921755220001E-2</v>
      </c>
      <c r="N197" s="9">
        <v>4.535103298537E-2</v>
      </c>
      <c r="O197" s="9">
        <v>3.0601725899829998E-2</v>
      </c>
      <c r="P197" s="9">
        <v>6.2875435562169998E-2</v>
      </c>
      <c r="Q197" s="9">
        <v>2.2635492111419998E-2</v>
      </c>
      <c r="R197" s="9">
        <v>3.9768185592070002E-2</v>
      </c>
      <c r="S197" s="9">
        <v>3.0202599151639999E-2</v>
      </c>
      <c r="T197" s="9">
        <v>3.6378586531389999E-2</v>
      </c>
      <c r="U197" s="9">
        <v>3.3483916816219997E-2</v>
      </c>
      <c r="V197" s="9">
        <v>4.7766458592990002E-2</v>
      </c>
      <c r="W197" s="9">
        <v>5.5035446831199999E-2</v>
      </c>
      <c r="X197" s="9">
        <v>6.7319690676060001E-2</v>
      </c>
      <c r="Y197" s="9">
        <v>6.1595425068919997E-2</v>
      </c>
      <c r="Z197" s="11">
        <v>6.7432560511710002E-3</v>
      </c>
      <c r="AA197" s="9">
        <v>2.7668792918050002E-2</v>
      </c>
      <c r="AB197" s="9">
        <v>0.1019287016556</v>
      </c>
      <c r="AC197" s="9">
        <v>3.6827057548849997E-2</v>
      </c>
      <c r="AD197" s="9">
        <v>5.5962949225020001E-2</v>
      </c>
      <c r="AE197" s="9">
        <v>1.2663015575189999E-2</v>
      </c>
      <c r="AF197" s="9">
        <v>7.7966737339170006E-2</v>
      </c>
      <c r="AG197" s="9">
        <v>0.18201944334360001</v>
      </c>
      <c r="AH197" s="9">
        <v>9.6470243260150003E-3</v>
      </c>
      <c r="AI197" s="9">
        <v>5.3385651116559997E-2</v>
      </c>
      <c r="AJ197" s="9">
        <v>4.3457115887950003E-2</v>
      </c>
      <c r="AK197" s="9">
        <v>3.7100849863550001E-2</v>
      </c>
      <c r="AL197" s="9">
        <v>4.701046352478E-2</v>
      </c>
      <c r="AM197" s="9">
        <v>6.3040564431870005E-2</v>
      </c>
      <c r="AN197" s="9">
        <v>7.6310938860679994E-2</v>
      </c>
      <c r="AO197" s="9">
        <v>1.3859021337959999E-2</v>
      </c>
      <c r="AP197" s="9">
        <v>0</v>
      </c>
      <c r="AQ197" s="11">
        <v>0</v>
      </c>
      <c r="AR197" s="10">
        <v>4.5663504633300003E-2</v>
      </c>
      <c r="AS197" s="11">
        <v>0</v>
      </c>
      <c r="AT197" s="9">
        <v>4.1504615848799997E-2</v>
      </c>
      <c r="AU197" s="9">
        <v>4.3850560745390003E-2</v>
      </c>
      <c r="AV197" s="9">
        <v>6.7074271852039999E-2</v>
      </c>
      <c r="AW197" s="9">
        <v>7.7966737339170006E-2</v>
      </c>
      <c r="AX197" s="9">
        <v>1.522984699517E-2</v>
      </c>
      <c r="AY197" s="9">
        <v>1.2663015575189999E-2</v>
      </c>
      <c r="AZ197" s="9">
        <v>4.5683216326189997E-2</v>
      </c>
    </row>
    <row r="198" spans="1:52" x14ac:dyDescent="0.35">
      <c r="A198" t="s">
        <v>449</v>
      </c>
      <c r="B198" s="9">
        <v>4.6850325946230002E-2</v>
      </c>
      <c r="C198" s="9">
        <v>3.6414940244999999E-2</v>
      </c>
      <c r="D198" s="9">
        <v>5.6808502295479998E-2</v>
      </c>
      <c r="E198" s="9">
        <v>6.0951152333820001E-2</v>
      </c>
      <c r="F198" s="9">
        <v>3.8062021826180001E-2</v>
      </c>
      <c r="G198" s="9">
        <v>6.994421761755E-2</v>
      </c>
      <c r="H198" s="9">
        <v>5.3514781569769999E-2</v>
      </c>
      <c r="I198" s="9">
        <v>6.1873733641270003E-2</v>
      </c>
      <c r="J198" s="11">
        <v>1.0434719841250001E-2</v>
      </c>
      <c r="K198" s="9">
        <v>3.946754680569E-2</v>
      </c>
      <c r="L198" s="9">
        <v>6.2321122838470001E-2</v>
      </c>
      <c r="M198" s="9">
        <v>4.3902475441979998E-2</v>
      </c>
      <c r="N198" s="9">
        <v>3.6664748286680003E-2</v>
      </c>
      <c r="O198" s="9">
        <v>4.2060150191649999E-2</v>
      </c>
      <c r="P198" s="9">
        <v>5.1113727433270001E-2</v>
      </c>
      <c r="Q198" s="9">
        <v>5.4089603872580001E-2</v>
      </c>
      <c r="R198" s="9">
        <v>5.2822584724469997E-2</v>
      </c>
      <c r="S198" s="9">
        <v>4.6974505313330001E-2</v>
      </c>
      <c r="T198" s="9">
        <v>3.4366466647700003E-2</v>
      </c>
      <c r="U198" s="9">
        <v>4.0275822585309998E-2</v>
      </c>
      <c r="V198" s="9">
        <v>5.9190669768170001E-2</v>
      </c>
      <c r="W198" s="9">
        <v>6.7379436665939998E-2</v>
      </c>
      <c r="X198" s="9">
        <v>5.8236596860270003E-2</v>
      </c>
      <c r="Y198" s="9">
        <v>3.4796369595959997E-2</v>
      </c>
      <c r="Z198" s="9">
        <v>6.5474933464230001E-2</v>
      </c>
      <c r="AA198" s="9">
        <v>6.5958846135679997E-2</v>
      </c>
      <c r="AB198" s="9">
        <v>3.9758487365729997E-2</v>
      </c>
      <c r="AC198" s="9">
        <v>6.3243848622550003E-2</v>
      </c>
      <c r="AD198" s="9">
        <v>4.6729151945069998E-2</v>
      </c>
      <c r="AE198" s="9">
        <v>8.2503289799790006E-2</v>
      </c>
      <c r="AF198" s="9">
        <v>6.203617544034E-2</v>
      </c>
      <c r="AG198" s="9">
        <v>0.10181800413019999</v>
      </c>
      <c r="AH198" s="9">
        <v>9.2251218681240005E-2</v>
      </c>
      <c r="AI198" s="9">
        <v>4.2791838456489997E-2</v>
      </c>
      <c r="AJ198" s="9">
        <v>5.9337895092999998E-2</v>
      </c>
      <c r="AK198" s="9">
        <v>7.5891425370939999E-2</v>
      </c>
      <c r="AL198" s="9">
        <v>7.5271478363580002E-2</v>
      </c>
      <c r="AM198" s="9">
        <v>6.8267409595469994E-2</v>
      </c>
      <c r="AN198" s="9">
        <v>2.035301193001E-2</v>
      </c>
      <c r="AO198" s="9">
        <v>7.3309176425869996E-2</v>
      </c>
      <c r="AP198" s="11">
        <v>0</v>
      </c>
      <c r="AQ198" s="11">
        <v>0</v>
      </c>
      <c r="AR198" s="10">
        <v>5.8171069569420003E-2</v>
      </c>
      <c r="AS198" s="11">
        <v>0</v>
      </c>
      <c r="AT198" s="9">
        <v>5.3732756210979997E-2</v>
      </c>
      <c r="AU198" s="9">
        <v>5.5653012267060001E-2</v>
      </c>
      <c r="AV198" s="9">
        <v>4.5535009673249999E-2</v>
      </c>
      <c r="AW198" s="9">
        <v>6.203617544034E-2</v>
      </c>
      <c r="AX198" s="9">
        <v>6.9050871323970003E-2</v>
      </c>
      <c r="AY198" s="9">
        <v>8.2503289799790006E-2</v>
      </c>
      <c r="AZ198" s="9">
        <v>5.8196180437890002E-2</v>
      </c>
    </row>
    <row r="199" spans="1:52" x14ac:dyDescent="0.35">
      <c r="A199" t="s">
        <v>450</v>
      </c>
      <c r="B199" s="9">
        <v>6.0502843805339997E-2</v>
      </c>
      <c r="C199" s="9">
        <v>5.3448778182700003E-2</v>
      </c>
      <c r="D199" s="9">
        <v>6.7234327572270006E-2</v>
      </c>
      <c r="E199" s="9">
        <v>6.9860488852290001E-2</v>
      </c>
      <c r="F199" s="9">
        <v>5.4925768887330001E-2</v>
      </c>
      <c r="G199" s="9">
        <v>3.2280827967129999E-2</v>
      </c>
      <c r="H199" s="9">
        <v>4.395014996392E-2</v>
      </c>
      <c r="I199" s="9">
        <v>8.6369433855989997E-2</v>
      </c>
      <c r="J199" s="9">
        <v>7.9064852490999996E-2</v>
      </c>
      <c r="K199" s="9">
        <v>4.7547638730239997E-2</v>
      </c>
      <c r="L199" s="9">
        <v>6.63630349235E-2</v>
      </c>
      <c r="M199" s="9">
        <v>4.2082461617219999E-2</v>
      </c>
      <c r="N199" s="9">
        <v>6.031079611799E-2</v>
      </c>
      <c r="O199" s="9">
        <v>6.4973969437489995E-2</v>
      </c>
      <c r="P199" s="11">
        <v>2.9480671267440001E-2</v>
      </c>
      <c r="Q199" s="9">
        <v>7.1458016360649995E-2</v>
      </c>
      <c r="R199" s="9">
        <v>5.3585600921150001E-2</v>
      </c>
      <c r="S199" s="9">
        <v>8.9619998017310007E-2</v>
      </c>
      <c r="T199" s="9">
        <v>4.9148941735850001E-2</v>
      </c>
      <c r="U199" s="9">
        <v>6.8117623787099998E-2</v>
      </c>
      <c r="V199" s="9">
        <v>6.418984280034E-2</v>
      </c>
      <c r="W199" s="11">
        <v>1.45005508368E-2</v>
      </c>
      <c r="X199" s="9">
        <v>3.5253865374370003E-2</v>
      </c>
      <c r="Y199" s="9">
        <v>8.0296474595900003E-2</v>
      </c>
      <c r="Z199" s="11">
        <v>9.8669777858229994E-3</v>
      </c>
      <c r="AA199" s="10">
        <v>0.1377828084977</v>
      </c>
      <c r="AB199" s="9">
        <v>0</v>
      </c>
      <c r="AC199" s="9">
        <v>6.7506756261120002E-2</v>
      </c>
      <c r="AD199" s="9">
        <v>6.0091847711869997E-2</v>
      </c>
      <c r="AE199" s="9">
        <v>0.10563286029960001</v>
      </c>
      <c r="AF199" s="9">
        <v>6.4870727269890002E-2</v>
      </c>
      <c r="AG199" s="9">
        <v>4.1843938271340003E-2</v>
      </c>
      <c r="AH199" s="9">
        <v>0.12845083413620001</v>
      </c>
      <c r="AI199" s="9">
        <v>4.7142559717819998E-2</v>
      </c>
      <c r="AJ199" s="9">
        <v>8.7317513900289995E-2</v>
      </c>
      <c r="AK199" s="10">
        <v>0.13855564398760001</v>
      </c>
      <c r="AL199" s="9">
        <v>0.10228829451179999</v>
      </c>
      <c r="AM199" s="10">
        <v>0.1439958468626</v>
      </c>
      <c r="AN199" s="9">
        <v>4.65440124085E-2</v>
      </c>
      <c r="AO199" s="9">
        <v>8.7212121029190001E-2</v>
      </c>
      <c r="AP199" s="11">
        <v>0</v>
      </c>
      <c r="AQ199" s="11">
        <v>0</v>
      </c>
      <c r="AR199" s="10">
        <v>7.5122532555860003E-2</v>
      </c>
      <c r="AS199" s="11">
        <v>0</v>
      </c>
      <c r="AT199" s="9">
        <v>7.0880878953619997E-2</v>
      </c>
      <c r="AU199" s="9">
        <v>7.2544199656829997E-2</v>
      </c>
      <c r="AV199" s="9">
        <v>3.689979404819E-2</v>
      </c>
      <c r="AW199" s="9">
        <v>6.4870727269890002E-2</v>
      </c>
      <c r="AX199" s="9">
        <v>9.6801811182030004E-2</v>
      </c>
      <c r="AY199" s="9">
        <v>0.10563286029960001</v>
      </c>
      <c r="AZ199" s="9">
        <v>7.5154960909820004E-2</v>
      </c>
    </row>
    <row r="200" spans="1:52" x14ac:dyDescent="0.35">
      <c r="A200" t="s">
        <v>451</v>
      </c>
      <c r="B200" s="9">
        <v>4.3611443041650003E-2</v>
      </c>
      <c r="C200" s="9">
        <v>4.5842845186040003E-2</v>
      </c>
      <c r="D200" s="9">
        <v>4.1482082738519999E-2</v>
      </c>
      <c r="E200" s="10">
        <v>8.264984264236E-2</v>
      </c>
      <c r="F200" s="9">
        <v>5.19043701765E-2</v>
      </c>
      <c r="G200" s="9">
        <v>3.5149929000779997E-2</v>
      </c>
      <c r="H200" s="9">
        <v>4.3783776606950001E-2</v>
      </c>
      <c r="I200" s="9">
        <v>2.723921565404E-2</v>
      </c>
      <c r="J200" s="9">
        <v>3.0484605371180001E-2</v>
      </c>
      <c r="K200" s="9">
        <v>3.9505356957979999E-2</v>
      </c>
      <c r="L200" s="9">
        <v>5.642578897344E-2</v>
      </c>
      <c r="M200" s="9">
        <v>3.2263752253730002E-2</v>
      </c>
      <c r="N200" s="9">
        <v>4.4593734277470001E-2</v>
      </c>
      <c r="O200" s="9">
        <v>3.434042079065E-2</v>
      </c>
      <c r="P200" s="9">
        <v>3.837188149977E-2</v>
      </c>
      <c r="Q200" s="9">
        <v>3.6122273757939999E-2</v>
      </c>
      <c r="R200" s="9">
        <v>3.7080074306040003E-2</v>
      </c>
      <c r="S200" s="9">
        <v>5.2007579858720003E-2</v>
      </c>
      <c r="T200" s="9">
        <v>4.9737418105190001E-2</v>
      </c>
      <c r="U200" s="9">
        <v>5.0801437195970002E-2</v>
      </c>
      <c r="V200" s="9">
        <v>5.8951385789840001E-2</v>
      </c>
      <c r="W200" s="9">
        <v>5.5901926677340001E-2</v>
      </c>
      <c r="X200" s="9">
        <v>5.9469312463540001E-2</v>
      </c>
      <c r="Y200" s="9">
        <v>6.2876300851590003E-2</v>
      </c>
      <c r="Z200" s="9">
        <v>3.9565168455130001E-2</v>
      </c>
      <c r="AA200" s="9">
        <v>4.4551546323919999E-2</v>
      </c>
      <c r="AB200" s="9">
        <v>7.0078215553420004E-2</v>
      </c>
      <c r="AC200" s="9">
        <v>5.9587603967800003E-2</v>
      </c>
      <c r="AD200" s="9">
        <v>3.5321960508790003E-2</v>
      </c>
      <c r="AE200" s="9">
        <v>0.10210325525820001</v>
      </c>
      <c r="AF200" s="9">
        <v>5.1616886259829999E-2</v>
      </c>
      <c r="AG200" s="9">
        <v>1.52088261327E-2</v>
      </c>
      <c r="AH200" s="9">
        <v>2.5834120204780001E-2</v>
      </c>
      <c r="AI200" s="9">
        <v>3.8370540911739998E-2</v>
      </c>
      <c r="AJ200" s="9">
        <v>5.8244143339510002E-2</v>
      </c>
      <c r="AK200" s="9">
        <v>7.1940264523499997E-2</v>
      </c>
      <c r="AL200" s="9">
        <v>6.1109345672830002E-2</v>
      </c>
      <c r="AM200" s="9">
        <v>5.7691948794259998E-2</v>
      </c>
      <c r="AN200" s="9">
        <v>7.6308345200459995E-2</v>
      </c>
      <c r="AO200" s="9">
        <v>8.2447187299259997E-2</v>
      </c>
      <c r="AP200" s="11">
        <v>0</v>
      </c>
      <c r="AQ200" s="11">
        <v>0</v>
      </c>
      <c r="AR200" s="10">
        <v>5.4149554692749999E-2</v>
      </c>
      <c r="AS200" s="11">
        <v>0</v>
      </c>
      <c r="AT200" s="9">
        <v>5.1054467577650003E-2</v>
      </c>
      <c r="AU200" s="9">
        <v>5.18183103955E-2</v>
      </c>
      <c r="AV200" s="9">
        <v>6.7432922449270002E-2</v>
      </c>
      <c r="AW200" s="9">
        <v>5.1616886259829999E-2</v>
      </c>
      <c r="AX200" s="10">
        <v>0.1034965291699</v>
      </c>
      <c r="AY200" s="10">
        <v>0.10210325525820001</v>
      </c>
      <c r="AZ200" s="9">
        <v>5.4172929582630001E-2</v>
      </c>
    </row>
    <row r="201" spans="1:52" x14ac:dyDescent="0.35">
      <c r="A201" t="s">
        <v>452</v>
      </c>
      <c r="B201" s="9">
        <v>4.421287138287E-2</v>
      </c>
      <c r="C201" s="9">
        <v>4.0609850341270001E-2</v>
      </c>
      <c r="D201" s="9">
        <v>4.7651126560929999E-2</v>
      </c>
      <c r="E201" s="9">
        <v>6.5064154884220002E-2</v>
      </c>
      <c r="F201" s="9">
        <v>6.0342866525319998E-2</v>
      </c>
      <c r="G201" s="9">
        <v>5.138851989643E-2</v>
      </c>
      <c r="H201" s="9">
        <v>5.6002846533520001E-2</v>
      </c>
      <c r="I201" s="9">
        <v>2.6579500709469999E-2</v>
      </c>
      <c r="J201" s="9">
        <v>4.8610482567040002E-2</v>
      </c>
      <c r="K201" s="9">
        <v>2.4099959351349998E-2</v>
      </c>
      <c r="L201" s="9">
        <v>5.0345589635359997E-2</v>
      </c>
      <c r="M201" s="9">
        <v>4.7396715374639999E-2</v>
      </c>
      <c r="N201" s="9">
        <v>5.486576666094E-2</v>
      </c>
      <c r="O201" s="9">
        <v>2.313186481299E-2</v>
      </c>
      <c r="P201" s="9">
        <v>2.3254266034710001E-2</v>
      </c>
      <c r="Q201" s="9">
        <v>4.3808759493610003E-2</v>
      </c>
      <c r="R201" s="9">
        <v>3.5057409320550001E-2</v>
      </c>
      <c r="S201" s="9">
        <v>5.8334549227029998E-2</v>
      </c>
      <c r="T201" s="9">
        <v>5.0724993935719997E-2</v>
      </c>
      <c r="U201" s="9">
        <v>5.4291573317009997E-2</v>
      </c>
      <c r="V201" s="9">
        <v>0.1049538250129</v>
      </c>
      <c r="W201" s="9">
        <v>7.9279562294660003E-2</v>
      </c>
      <c r="X201" s="9">
        <v>5.9806057711049999E-2</v>
      </c>
      <c r="Y201" s="11">
        <v>1.9682363150859999E-2</v>
      </c>
      <c r="Z201" s="9">
        <v>0.1035441991276</v>
      </c>
      <c r="AA201" s="9">
        <v>3.3067616572210003E-2</v>
      </c>
      <c r="AB201" s="9">
        <v>3.6352228768519998E-2</v>
      </c>
      <c r="AC201" s="9">
        <v>5.6514620947539999E-2</v>
      </c>
      <c r="AD201" s="9">
        <v>7.463668581315E-2</v>
      </c>
      <c r="AE201" s="9">
        <v>4.2787819495820001E-2</v>
      </c>
      <c r="AF201" s="9">
        <v>4.8245255343979998E-2</v>
      </c>
      <c r="AG201" s="9">
        <v>0.18848738401580001</v>
      </c>
      <c r="AH201" s="9">
        <v>6.7001401006540007E-2</v>
      </c>
      <c r="AI201" s="9">
        <v>6.0278255590059997E-2</v>
      </c>
      <c r="AJ201" s="9">
        <v>5.5049923664569997E-2</v>
      </c>
      <c r="AK201" s="9">
        <v>4.8959417461430003E-2</v>
      </c>
      <c r="AL201" s="9">
        <v>7.1760060774439999E-2</v>
      </c>
      <c r="AM201" s="9">
        <v>3.0789850069079999E-2</v>
      </c>
      <c r="AN201" s="9">
        <v>0</v>
      </c>
      <c r="AO201" s="9">
        <v>9.8792333402539997E-2</v>
      </c>
      <c r="AP201" s="9">
        <v>0</v>
      </c>
      <c r="AQ201" s="11">
        <v>0</v>
      </c>
      <c r="AR201" s="10">
        <v>5.4896310007070001E-2</v>
      </c>
      <c r="AS201" s="11">
        <v>0</v>
      </c>
      <c r="AT201" s="9">
        <v>5.0694872487500001E-2</v>
      </c>
      <c r="AU201" s="10">
        <v>5.7605974962389998E-2</v>
      </c>
      <c r="AV201" s="9">
        <v>2.1499551968760001E-2</v>
      </c>
      <c r="AW201" s="9">
        <v>4.8245255343979998E-2</v>
      </c>
      <c r="AX201" s="9">
        <v>2.9373553827450001E-2</v>
      </c>
      <c r="AY201" s="9">
        <v>4.2787819495820001E-2</v>
      </c>
      <c r="AZ201" s="9">
        <v>5.4920007250910001E-2</v>
      </c>
    </row>
    <row r="202" spans="1:52" x14ac:dyDescent="0.35">
      <c r="A202" t="s">
        <v>453</v>
      </c>
      <c r="B202" s="9">
        <v>4.074623007415E-2</v>
      </c>
      <c r="C202" s="9">
        <v>5.0528026073799998E-2</v>
      </c>
      <c r="D202" s="9">
        <v>3.1411754821800003E-2</v>
      </c>
      <c r="E202" s="9">
        <v>6.066712331851E-2</v>
      </c>
      <c r="F202" s="9">
        <v>2.7952543300090001E-2</v>
      </c>
      <c r="G202" s="10">
        <v>7.2331985668429993E-2</v>
      </c>
      <c r="H202" s="9">
        <v>4.9462506571130001E-2</v>
      </c>
      <c r="I202" s="9">
        <v>5.8726466992689998E-2</v>
      </c>
      <c r="J202" s="9">
        <v>2.9036390371239999E-2</v>
      </c>
      <c r="K202" s="11">
        <v>8.5755565695740006E-3</v>
      </c>
      <c r="L202" s="9">
        <v>3.9430136908690003E-2</v>
      </c>
      <c r="M202" s="9">
        <v>5.1705701895989997E-2</v>
      </c>
      <c r="N202" s="9">
        <v>2.777504176099E-2</v>
      </c>
      <c r="O202" s="9">
        <v>5.0439208550509998E-2</v>
      </c>
      <c r="P202" s="9">
        <v>2.923178658213E-2</v>
      </c>
      <c r="Q202" s="9">
        <v>4.5344621411370002E-2</v>
      </c>
      <c r="R202" s="9">
        <v>3.8484366735030001E-2</v>
      </c>
      <c r="S202" s="9">
        <v>6.031102646724E-2</v>
      </c>
      <c r="T202" s="9">
        <v>2.8173317122009999E-2</v>
      </c>
      <c r="U202" s="9">
        <v>4.3236180472689997E-2</v>
      </c>
      <c r="V202" s="9">
        <v>6.8018946325209995E-2</v>
      </c>
      <c r="W202" s="9">
        <v>4.4856546390619999E-2</v>
      </c>
      <c r="X202" s="9">
        <v>0</v>
      </c>
      <c r="Y202" s="9">
        <v>4.3338750404010001E-2</v>
      </c>
      <c r="Z202" s="9">
        <v>5.1461012071329998E-2</v>
      </c>
      <c r="AA202" s="9">
        <v>6.8848572110269998E-2</v>
      </c>
      <c r="AB202" s="9">
        <v>3.3958899947949997E-2</v>
      </c>
      <c r="AC202" s="9">
        <v>5.3284062864870002E-2</v>
      </c>
      <c r="AD202" s="9">
        <v>3.3875745761690002E-2</v>
      </c>
      <c r="AE202" s="9">
        <v>0.1004872930457</v>
      </c>
      <c r="AF202" s="9">
        <v>6.1082859944619997E-2</v>
      </c>
      <c r="AG202" s="9">
        <v>3.2773719075820003E-2</v>
      </c>
      <c r="AH202" s="9">
        <v>0.1083095277169</v>
      </c>
      <c r="AI202" s="9">
        <v>5.3802068558309997E-2</v>
      </c>
      <c r="AJ202" s="9">
        <v>3.1207668235410001E-2</v>
      </c>
      <c r="AK202" s="9">
        <v>6.9630774524050004E-2</v>
      </c>
      <c r="AL202" s="9">
        <v>5.5038978519300001E-2</v>
      </c>
      <c r="AM202" s="9">
        <v>4.5129492497389997E-2</v>
      </c>
      <c r="AN202" s="9">
        <v>7.4338985190089996E-2</v>
      </c>
      <c r="AO202" s="9">
        <v>0.1002131072766</v>
      </c>
      <c r="AP202" s="9">
        <v>0</v>
      </c>
      <c r="AQ202" s="11">
        <v>0</v>
      </c>
      <c r="AR202" s="10">
        <v>5.0592002007749999E-2</v>
      </c>
      <c r="AS202" s="11">
        <v>0</v>
      </c>
      <c r="AT202" s="9">
        <v>4.1607122256309997E-2</v>
      </c>
      <c r="AU202" s="9">
        <v>4.3881779741099997E-2</v>
      </c>
      <c r="AV202" s="9">
        <v>4.0273950478540002E-2</v>
      </c>
      <c r="AW202" s="9">
        <v>6.1082859944619997E-2</v>
      </c>
      <c r="AX202" s="9">
        <v>7.5253183629339998E-2</v>
      </c>
      <c r="AY202" s="10">
        <v>0.1004872930457</v>
      </c>
      <c r="AZ202" s="9">
        <v>5.06138411989E-2</v>
      </c>
    </row>
    <row r="203" spans="1:52" x14ac:dyDescent="0.35">
      <c r="A203" t="s">
        <v>454</v>
      </c>
      <c r="B203" s="9">
        <v>2.1997202332560001E-2</v>
      </c>
      <c r="C203" s="9">
        <v>2.3918596009340001E-2</v>
      </c>
      <c r="D203" s="9">
        <v>2.016367383467E-2</v>
      </c>
      <c r="E203" s="9">
        <v>3.2753842921480002E-2</v>
      </c>
      <c r="F203" s="9">
        <v>3.4705667066549997E-2</v>
      </c>
      <c r="G203" s="9">
        <v>2.2146150721440001E-2</v>
      </c>
      <c r="H203" s="9">
        <v>2.8618282438250001E-2</v>
      </c>
      <c r="I203" s="9">
        <v>2.0462527727640002E-2</v>
      </c>
      <c r="J203" s="9">
        <v>1.5947177602470001E-2</v>
      </c>
      <c r="K203" s="9">
        <v>1.0268568485050001E-2</v>
      </c>
      <c r="L203" s="9">
        <v>1.722069607984E-2</v>
      </c>
      <c r="M203" s="9">
        <v>1.941972591689E-2</v>
      </c>
      <c r="N203" s="9">
        <v>2.6567373999819999E-2</v>
      </c>
      <c r="O203" s="9">
        <v>2.400465267525E-2</v>
      </c>
      <c r="P203" s="9">
        <v>2.2291631105119999E-2</v>
      </c>
      <c r="Q203" s="9">
        <v>1.356869848621E-2</v>
      </c>
      <c r="R203" s="9">
        <v>1.728260357644E-2</v>
      </c>
      <c r="S203" s="9">
        <v>3.1699626341479999E-2</v>
      </c>
      <c r="T203" s="9">
        <v>2.3206529939580001E-2</v>
      </c>
      <c r="U203" s="9">
        <v>2.7187222811980001E-2</v>
      </c>
      <c r="V203" s="9">
        <v>8.9538078076210007E-3</v>
      </c>
      <c r="W203" s="9">
        <v>4.1474256862300003E-2</v>
      </c>
      <c r="X203" s="9">
        <v>2.164259606828E-2</v>
      </c>
      <c r="Y203" s="9">
        <v>2.551287908601E-2</v>
      </c>
      <c r="Z203" s="9">
        <v>3.0013529996010001E-2</v>
      </c>
      <c r="AA203" s="9">
        <v>2.2180839831740001E-2</v>
      </c>
      <c r="AB203" s="9">
        <v>1.3466483020860001E-2</v>
      </c>
      <c r="AC203" s="9">
        <v>1.4567007618670001E-2</v>
      </c>
      <c r="AD203" s="9">
        <v>1.554238587884E-2</v>
      </c>
      <c r="AE203" s="9">
        <v>2.1459586173570001E-2</v>
      </c>
      <c r="AF203" s="9">
        <v>4.6452762942590001E-2</v>
      </c>
      <c r="AG203" s="9">
        <v>4.4891902327359998E-2</v>
      </c>
      <c r="AH203" s="9">
        <v>6.7473071205740004E-2</v>
      </c>
      <c r="AI203" s="9">
        <v>2.330847336087E-2</v>
      </c>
      <c r="AJ203" s="9">
        <v>3.6770330371599998E-2</v>
      </c>
      <c r="AK203" s="9">
        <v>2.792197925371E-2</v>
      </c>
      <c r="AL203" s="9">
        <v>1.6352129790110002E-2</v>
      </c>
      <c r="AM203" s="9">
        <v>2.152840009036E-2</v>
      </c>
      <c r="AN203" s="9">
        <v>8.7755725709719998E-2</v>
      </c>
      <c r="AO203" s="10">
        <v>8.8885222813679998E-2</v>
      </c>
      <c r="AP203" s="9">
        <v>0</v>
      </c>
      <c r="AQ203" s="11">
        <v>0</v>
      </c>
      <c r="AR203" s="10">
        <v>2.731252689017E-2</v>
      </c>
      <c r="AS203" s="11">
        <v>0</v>
      </c>
      <c r="AT203" s="9">
        <v>2.2465912128049999E-2</v>
      </c>
      <c r="AU203" s="9">
        <v>2.1879538973609999E-2</v>
      </c>
      <c r="AV203" s="9">
        <v>5.2371122338590002E-2</v>
      </c>
      <c r="AW203" s="9">
        <v>4.6452762942590001E-2</v>
      </c>
      <c r="AX203" s="9">
        <v>1.9740430635880001E-2</v>
      </c>
      <c r="AY203" s="9">
        <v>2.1459586173570001E-2</v>
      </c>
      <c r="AZ203" s="9">
        <v>2.7324316965130001E-2</v>
      </c>
    </row>
    <row r="204" spans="1:52" x14ac:dyDescent="0.35">
      <c r="A204" t="s">
        <v>455</v>
      </c>
      <c r="B204" s="9">
        <v>0.34066908318229999</v>
      </c>
      <c r="C204" s="9">
        <v>0.36517550304629998</v>
      </c>
      <c r="D204" s="9">
        <v>0.31728333993509999</v>
      </c>
      <c r="E204" s="9">
        <v>0.2637255585055</v>
      </c>
      <c r="F204" s="9">
        <v>0.37826727625560003</v>
      </c>
      <c r="G204" s="9">
        <v>0.396133324111</v>
      </c>
      <c r="H204" s="9">
        <v>0.38692664673569999</v>
      </c>
      <c r="I204" s="9">
        <v>0.3556564373478</v>
      </c>
      <c r="J204" s="9">
        <v>0.35720277493309999</v>
      </c>
      <c r="K204" s="9">
        <v>0.29825403857190003</v>
      </c>
      <c r="L204" s="9">
        <v>0.37269124739600001</v>
      </c>
      <c r="M204" s="9">
        <v>0.36778874863310002</v>
      </c>
      <c r="N204" s="9">
        <v>0.30505826358350002</v>
      </c>
      <c r="O204" s="9">
        <v>0.32623915726769998</v>
      </c>
      <c r="P204" s="10">
        <v>0.51157545895769996</v>
      </c>
      <c r="Q204" s="9">
        <v>0.34629621098169999</v>
      </c>
      <c r="R204" s="10">
        <v>0.4166660587364</v>
      </c>
      <c r="S204" s="9">
        <v>0.2906063442231</v>
      </c>
      <c r="T204" s="11">
        <v>0.22736968370210001</v>
      </c>
      <c r="U204" s="11">
        <v>0.2570085470681</v>
      </c>
      <c r="V204" s="9">
        <v>0.42959320705639997</v>
      </c>
      <c r="W204" s="9">
        <v>0.3951797256588</v>
      </c>
      <c r="X204" s="9">
        <v>0.51642933682759995</v>
      </c>
      <c r="Y204" s="9">
        <v>0.41964248781300001</v>
      </c>
      <c r="Z204" s="9">
        <v>0.47972562704330002</v>
      </c>
      <c r="AA204" s="9">
        <v>0.3820952457131</v>
      </c>
      <c r="AB204" s="9">
        <v>0.41792226597280002</v>
      </c>
      <c r="AC204" s="9">
        <v>0.44332658424850002</v>
      </c>
      <c r="AD204" s="9">
        <v>0.48383675225400002</v>
      </c>
      <c r="AE204" s="9">
        <v>0.39884923041870002</v>
      </c>
      <c r="AF204" s="9">
        <v>0.40524518111079999</v>
      </c>
      <c r="AG204" s="9">
        <v>0.27294332890259998</v>
      </c>
      <c r="AH204" s="9">
        <v>0.28385240427149999</v>
      </c>
      <c r="AI204" s="9">
        <v>0.47447595140210003</v>
      </c>
      <c r="AJ204" s="9">
        <v>0.42396790398189999</v>
      </c>
      <c r="AK204" s="9">
        <v>0.3716987635672</v>
      </c>
      <c r="AL204" s="9">
        <v>0.3844673792794</v>
      </c>
      <c r="AM204" s="9">
        <v>0.3562869499663</v>
      </c>
      <c r="AN204" s="9">
        <v>0.4593477224261</v>
      </c>
      <c r="AO204" s="11">
        <v>0.2207561494467</v>
      </c>
      <c r="AP204" s="11">
        <v>0</v>
      </c>
      <c r="AQ204" s="10">
        <v>0.89776728499040004</v>
      </c>
      <c r="AR204" s="10">
        <v>0.42298713056330001</v>
      </c>
      <c r="AS204" s="11">
        <v>0</v>
      </c>
      <c r="AT204" s="10">
        <v>0.44467235403659999</v>
      </c>
      <c r="AU204" s="10">
        <v>0.43392162082699998</v>
      </c>
      <c r="AV204" s="9">
        <v>0.44568536182770002</v>
      </c>
      <c r="AW204" s="9">
        <v>0.40524518111079999</v>
      </c>
      <c r="AX204" s="9">
        <v>0.464331200168</v>
      </c>
      <c r="AY204" s="9">
        <v>0.39884923041870002</v>
      </c>
      <c r="AZ204" s="9">
        <v>0.42273804980239998</v>
      </c>
    </row>
    <row r="205" spans="1:52" x14ac:dyDescent="0.35">
      <c r="A205" t="s">
        <v>456</v>
      </c>
      <c r="B205" s="9">
        <v>0.1004445485617</v>
      </c>
      <c r="C205" s="9">
        <v>0.1154733731308</v>
      </c>
      <c r="D205" s="9">
        <v>8.6102990935930004E-2</v>
      </c>
      <c r="E205" s="9">
        <v>0.11531968400129999</v>
      </c>
      <c r="F205" s="10">
        <v>0.1542473484978</v>
      </c>
      <c r="G205" s="9">
        <v>0.14140260077040001</v>
      </c>
      <c r="H205" s="10">
        <v>0.14802171705450001</v>
      </c>
      <c r="I205" s="9">
        <v>9.0858009389220007E-2</v>
      </c>
      <c r="J205" s="9">
        <v>7.3758749061580003E-2</v>
      </c>
      <c r="K205" s="11">
        <v>4.4098311588119998E-2</v>
      </c>
      <c r="L205" s="9">
        <v>9.4971229825599995E-2</v>
      </c>
      <c r="M205" s="9">
        <v>0.14132256816970001</v>
      </c>
      <c r="N205" s="9">
        <v>0.10008625268140001</v>
      </c>
      <c r="O205" s="9">
        <v>8.2898789234170003E-2</v>
      </c>
      <c r="P205" s="10">
        <v>0.14125816303819999</v>
      </c>
      <c r="Q205" s="9">
        <v>8.4351773657570003E-2</v>
      </c>
      <c r="R205" s="9">
        <v>0.1085804291362</v>
      </c>
      <c r="S205" s="9">
        <v>0.10691346611080001</v>
      </c>
      <c r="T205" s="9">
        <v>7.7880622400150007E-2</v>
      </c>
      <c r="U205" s="9">
        <v>9.1488243055299998E-2</v>
      </c>
      <c r="V205" s="9">
        <v>8.9405103395260005E-2</v>
      </c>
      <c r="W205" s="9">
        <v>0.18098346775509999</v>
      </c>
      <c r="X205" s="9">
        <v>0.12736427245349999</v>
      </c>
      <c r="Y205" s="10">
        <v>0.2073108795893</v>
      </c>
      <c r="Z205" s="9">
        <v>6.0966226686729998E-2</v>
      </c>
      <c r="AA205" s="9">
        <v>7.8396458756439996E-2</v>
      </c>
      <c r="AB205" s="10">
        <v>0.24824374730070001</v>
      </c>
      <c r="AC205" s="9">
        <v>9.4645056256900006E-2</v>
      </c>
      <c r="AD205" s="10">
        <v>0.18918587885220001</v>
      </c>
      <c r="AE205" s="11">
        <v>3.1796603521710001E-2</v>
      </c>
      <c r="AF205" s="9">
        <v>0.1422793833622</v>
      </c>
      <c r="AG205" s="9">
        <v>0.25154723943480001</v>
      </c>
      <c r="AH205" s="9">
        <v>0.1138266656477</v>
      </c>
      <c r="AI205" s="9">
        <v>0.14651230002910001</v>
      </c>
      <c r="AJ205" s="9">
        <v>0.12542214308620001</v>
      </c>
      <c r="AK205" s="9">
        <v>0.1131199243606</v>
      </c>
      <c r="AL205" s="9">
        <v>8.6346512272990006E-2</v>
      </c>
      <c r="AM205" s="9">
        <v>0.1288850701749</v>
      </c>
      <c r="AN205" s="9">
        <v>7.6310938860679994E-2</v>
      </c>
      <c r="AO205" s="9">
        <v>0.1742206332906</v>
      </c>
      <c r="AP205" s="11">
        <v>0</v>
      </c>
      <c r="AQ205" s="11">
        <v>0</v>
      </c>
      <c r="AR205" s="10">
        <v>0.12471560665250001</v>
      </c>
      <c r="AS205" s="11">
        <v>0</v>
      </c>
      <c r="AT205" s="10">
        <v>0.12661760145279999</v>
      </c>
      <c r="AU205" s="10">
        <v>0.12826485681319999</v>
      </c>
      <c r="AV205" s="9">
        <v>0.12698767033979999</v>
      </c>
      <c r="AW205" s="9">
        <v>0.1422793833622</v>
      </c>
      <c r="AX205" s="11">
        <v>2.936283089626E-2</v>
      </c>
      <c r="AY205" s="11">
        <v>3.1796603521710001E-2</v>
      </c>
      <c r="AZ205" s="9">
        <v>0.1247694429876</v>
      </c>
    </row>
    <row r="206" spans="1:52" x14ac:dyDescent="0.35">
      <c r="A206" t="s">
        <v>457</v>
      </c>
      <c r="B206" s="9">
        <v>0.78339156381899999</v>
      </c>
      <c r="C206" s="10">
        <v>0.81918263807530001</v>
      </c>
      <c r="D206" s="11">
        <v>0.74923721252060005</v>
      </c>
      <c r="E206" s="9">
        <v>0.74016979449980003</v>
      </c>
      <c r="F206" s="9">
        <v>0.80953238380360004</v>
      </c>
      <c r="G206" s="10">
        <v>0.87426705446440001</v>
      </c>
      <c r="H206" s="10">
        <v>0.84090818110900001</v>
      </c>
      <c r="I206" s="9">
        <v>0.78273489720309997</v>
      </c>
      <c r="J206" s="9">
        <v>0.72953100691420003</v>
      </c>
      <c r="K206" s="9">
        <v>0.75953712723610001</v>
      </c>
      <c r="L206" s="10">
        <v>0.83689166008899996</v>
      </c>
      <c r="M206" s="9">
        <v>0.78661453258790004</v>
      </c>
      <c r="N206" s="9">
        <v>0.75111860402620001</v>
      </c>
      <c r="O206" s="9">
        <v>0.75493518561090001</v>
      </c>
      <c r="P206" s="10">
        <v>0.90008032340639998</v>
      </c>
      <c r="Q206" s="9">
        <v>0.78753043475149997</v>
      </c>
      <c r="R206" s="10">
        <v>0.83545005337540001</v>
      </c>
      <c r="S206" s="9">
        <v>0.79864060537259995</v>
      </c>
      <c r="T206" s="11">
        <v>0.66207598573199999</v>
      </c>
      <c r="U206" s="11">
        <v>0.72608347867699996</v>
      </c>
      <c r="V206" s="9">
        <v>0.99104619219239998</v>
      </c>
      <c r="W206" s="9">
        <v>0.9585257431377</v>
      </c>
      <c r="X206" s="9">
        <v>0.97835740393170001</v>
      </c>
      <c r="Y206" s="9">
        <v>0.97448712091400003</v>
      </c>
      <c r="Z206" s="9">
        <v>0.96998647000399996</v>
      </c>
      <c r="AA206" s="9">
        <v>0.97781916016829995</v>
      </c>
      <c r="AB206" s="9">
        <v>0.98653351697909997</v>
      </c>
      <c r="AC206" s="9">
        <v>0.9854329923813</v>
      </c>
      <c r="AD206" s="9">
        <v>0.98445761412120003</v>
      </c>
      <c r="AE206" s="9">
        <v>0.9785404138264</v>
      </c>
      <c r="AF206" s="9">
        <v>0.95354723705739997</v>
      </c>
      <c r="AG206" s="9">
        <v>0.95510809767259996</v>
      </c>
      <c r="AH206" s="9">
        <v>0.93252692879429999</v>
      </c>
      <c r="AI206" s="9">
        <v>0.97669152663909997</v>
      </c>
      <c r="AJ206" s="9">
        <v>0.96322966962839995</v>
      </c>
      <c r="AK206" s="9">
        <v>0.97207802074630001</v>
      </c>
      <c r="AL206" s="9">
        <v>0.98364787020989997</v>
      </c>
      <c r="AM206" s="9">
        <v>0.97847159990959998</v>
      </c>
      <c r="AN206" s="9">
        <v>0.91224427429029997</v>
      </c>
      <c r="AO206" s="11">
        <v>0.91111477718629996</v>
      </c>
      <c r="AP206" s="10">
        <v>1</v>
      </c>
      <c r="AQ206" s="10">
        <v>1</v>
      </c>
      <c r="AR206" s="10">
        <v>0.97268747310979997</v>
      </c>
      <c r="AS206" s="11">
        <v>0</v>
      </c>
      <c r="AT206" s="10">
        <v>0.97753408787189999</v>
      </c>
      <c r="AU206" s="10">
        <v>0.97812046102640005</v>
      </c>
      <c r="AV206" s="10">
        <v>0.94762887766140003</v>
      </c>
      <c r="AW206" s="10">
        <v>0.95354723705739997</v>
      </c>
      <c r="AX206" s="10">
        <v>0.98025956936409997</v>
      </c>
      <c r="AY206" s="10">
        <v>0.9785404138264</v>
      </c>
      <c r="AZ206" s="9">
        <v>0.97267568303490004</v>
      </c>
    </row>
    <row r="207" spans="1:52" x14ac:dyDescent="0.35">
      <c r="A207" t="s">
        <v>458</v>
      </c>
      <c r="B207" s="9">
        <v>0.17222003571450001</v>
      </c>
      <c r="C207" s="11">
        <v>0.13575685338519999</v>
      </c>
      <c r="D207" s="10">
        <v>0.20701575963749999</v>
      </c>
      <c r="E207" s="9">
        <v>0.18364876758990001</v>
      </c>
      <c r="F207" s="9">
        <v>0.14334201303640001</v>
      </c>
      <c r="G207" s="11">
        <v>0.1017381453675</v>
      </c>
      <c r="H207" s="11">
        <v>0.1231773237629</v>
      </c>
      <c r="I207" s="9">
        <v>0.1836124278978</v>
      </c>
      <c r="J207" s="9">
        <v>0.2153880091564</v>
      </c>
      <c r="K207" s="9">
        <v>0.20213224400310001</v>
      </c>
      <c r="L207" s="9">
        <v>0.1295638621877</v>
      </c>
      <c r="M207" s="9">
        <v>0.17494448789520001</v>
      </c>
      <c r="N207" s="9">
        <v>0.21233699767200001</v>
      </c>
      <c r="O207" s="9">
        <v>0.1754714324851</v>
      </c>
      <c r="P207" s="11">
        <v>7.5178879098690005E-2</v>
      </c>
      <c r="Q207" s="9">
        <v>0.18131120470199999</v>
      </c>
      <c r="R207" s="11">
        <v>0.13612394927820001</v>
      </c>
      <c r="S207" s="9">
        <v>0.1497867590642</v>
      </c>
      <c r="T207" s="10">
        <v>0.26679976411829998</v>
      </c>
      <c r="U207" s="10">
        <v>0.2119560636402</v>
      </c>
      <c r="V207" s="9">
        <v>0</v>
      </c>
      <c r="W207" s="9">
        <v>0</v>
      </c>
      <c r="X207" s="9">
        <v>0</v>
      </c>
      <c r="Y207" s="9">
        <v>0</v>
      </c>
      <c r="Z207" s="9">
        <v>0</v>
      </c>
      <c r="AA207" s="9">
        <v>0</v>
      </c>
      <c r="AB207" s="9">
        <v>0</v>
      </c>
      <c r="AC207" s="9">
        <v>0</v>
      </c>
      <c r="AD207" s="9">
        <v>0</v>
      </c>
      <c r="AE207" s="9">
        <v>0</v>
      </c>
      <c r="AF207" s="9">
        <v>0</v>
      </c>
      <c r="AG207" s="9">
        <v>0</v>
      </c>
      <c r="AH207" s="9">
        <v>0</v>
      </c>
      <c r="AI207" s="9">
        <v>0</v>
      </c>
      <c r="AJ207" s="9">
        <v>0</v>
      </c>
      <c r="AK207" s="9">
        <v>0</v>
      </c>
      <c r="AL207" s="9">
        <v>0</v>
      </c>
      <c r="AM207" s="9">
        <v>0</v>
      </c>
      <c r="AN207" s="9">
        <v>0</v>
      </c>
      <c r="AO207" s="9">
        <v>0</v>
      </c>
      <c r="AP207" s="11">
        <v>0</v>
      </c>
      <c r="AQ207" s="11">
        <v>0</v>
      </c>
      <c r="AR207" s="11">
        <v>0</v>
      </c>
      <c r="AS207" s="10">
        <v>0.88494395882910004</v>
      </c>
      <c r="AT207" s="11">
        <v>0</v>
      </c>
      <c r="AU207" s="11">
        <v>0</v>
      </c>
      <c r="AV207" s="11">
        <v>0</v>
      </c>
      <c r="AW207" s="11">
        <v>0</v>
      </c>
      <c r="AX207" s="11">
        <v>0</v>
      </c>
      <c r="AY207" s="11">
        <v>0</v>
      </c>
      <c r="AZ207" s="9">
        <v>0</v>
      </c>
    </row>
    <row r="208" spans="1:52" x14ac:dyDescent="0.35">
      <c r="A208" t="s">
        <v>459</v>
      </c>
      <c r="B208" s="9">
        <v>2.2391198134E-2</v>
      </c>
      <c r="C208" s="9">
        <v>2.1141912530200001E-2</v>
      </c>
      <c r="D208" s="9">
        <v>2.3583354007240001E-2</v>
      </c>
      <c r="E208" s="9">
        <v>4.342759498887E-2</v>
      </c>
      <c r="F208" s="9">
        <v>1.241993609337E-2</v>
      </c>
      <c r="G208" s="11">
        <v>1.848649446639E-3</v>
      </c>
      <c r="H208" s="9">
        <v>7.2962126898290002E-3</v>
      </c>
      <c r="I208" s="9">
        <v>1.3190147171420001E-2</v>
      </c>
      <c r="J208" s="9">
        <v>3.9133806326929997E-2</v>
      </c>
      <c r="K208" s="9">
        <v>2.8062060275689998E-2</v>
      </c>
      <c r="L208" s="9">
        <v>1.6323781643469999E-2</v>
      </c>
      <c r="M208" s="9">
        <v>1.9021253600039999E-2</v>
      </c>
      <c r="N208" s="9">
        <v>9.9770243019700004E-3</v>
      </c>
      <c r="O208" s="10">
        <v>4.5588729228769997E-2</v>
      </c>
      <c r="P208" s="11">
        <v>2.4491663897760001E-3</v>
      </c>
      <c r="Q208" s="9">
        <v>1.7589662060260001E-2</v>
      </c>
      <c r="R208" s="9">
        <v>1.1143393770020001E-2</v>
      </c>
      <c r="S208" s="9">
        <v>1.9873009221739998E-2</v>
      </c>
      <c r="T208" s="10">
        <v>4.7917720210120002E-2</v>
      </c>
      <c r="U208" s="9">
        <v>3.477323487082E-2</v>
      </c>
      <c r="V208" s="9">
        <v>0</v>
      </c>
      <c r="W208" s="9">
        <v>0</v>
      </c>
      <c r="X208" s="9">
        <v>0</v>
      </c>
      <c r="Y208" s="9">
        <v>0</v>
      </c>
      <c r="Z208" s="9">
        <v>0</v>
      </c>
      <c r="AA208" s="9">
        <v>0</v>
      </c>
      <c r="AB208" s="9">
        <v>0</v>
      </c>
      <c r="AC208" s="9">
        <v>0</v>
      </c>
      <c r="AD208" s="9">
        <v>0</v>
      </c>
      <c r="AE208" s="9">
        <v>0</v>
      </c>
      <c r="AF208" s="9">
        <v>0</v>
      </c>
      <c r="AG208" s="9">
        <v>0</v>
      </c>
      <c r="AH208" s="9">
        <v>0</v>
      </c>
      <c r="AI208" s="9">
        <v>0</v>
      </c>
      <c r="AJ208" s="9">
        <v>0</v>
      </c>
      <c r="AK208" s="9">
        <v>0</v>
      </c>
      <c r="AL208" s="9">
        <v>0</v>
      </c>
      <c r="AM208" s="9">
        <v>0</v>
      </c>
      <c r="AN208" s="9">
        <v>0</v>
      </c>
      <c r="AO208" s="9">
        <v>0</v>
      </c>
      <c r="AP208" s="9">
        <v>0</v>
      </c>
      <c r="AQ208" s="11">
        <v>0</v>
      </c>
      <c r="AR208" s="11">
        <v>0</v>
      </c>
      <c r="AS208" s="10">
        <v>0.1150560411709</v>
      </c>
      <c r="AT208" s="11">
        <v>0</v>
      </c>
      <c r="AU208" s="11">
        <v>0</v>
      </c>
      <c r="AV208" s="9">
        <v>0</v>
      </c>
      <c r="AW208" s="9">
        <v>0</v>
      </c>
      <c r="AX208" s="9">
        <v>0</v>
      </c>
      <c r="AY208" s="9">
        <v>0</v>
      </c>
      <c r="AZ208" s="9">
        <v>0</v>
      </c>
    </row>
    <row r="209" spans="1:52" x14ac:dyDescent="0.35">
      <c r="A209" t="s">
        <v>460</v>
      </c>
      <c r="B209" s="9">
        <v>0.33004782392089999</v>
      </c>
      <c r="C209" s="9">
        <v>0.33996974705069999</v>
      </c>
      <c r="D209" s="9">
        <v>0.32057962954079999</v>
      </c>
      <c r="E209" s="11">
        <v>0.15989163623989999</v>
      </c>
      <c r="F209" s="11">
        <v>0.21873081164550001</v>
      </c>
      <c r="G209" s="9">
        <v>0.33176831305690002</v>
      </c>
      <c r="H209" s="11">
        <v>0.2735181720505</v>
      </c>
      <c r="I209" s="9">
        <v>0.33188487750250001</v>
      </c>
      <c r="J209" s="9">
        <v>0.36299506887249999</v>
      </c>
      <c r="K209" s="10">
        <v>0.50064527957360005</v>
      </c>
      <c r="L209" s="9">
        <v>0.31333417401660002</v>
      </c>
      <c r="M209" s="9">
        <v>0.27315452722450001</v>
      </c>
      <c r="N209" s="9">
        <v>0.3294606133679</v>
      </c>
      <c r="O209" s="9">
        <v>0.38349876655280002</v>
      </c>
      <c r="P209" s="9">
        <v>0.37343638700889997</v>
      </c>
      <c r="Q209" s="9">
        <v>0.34816264238950001</v>
      </c>
      <c r="R209" s="9">
        <v>0.3589232767876</v>
      </c>
      <c r="S209" s="9">
        <v>0.29880491430630002</v>
      </c>
      <c r="T209" s="9">
        <v>0.29778034995039998</v>
      </c>
      <c r="U209" s="9">
        <v>0.29826056068110002</v>
      </c>
      <c r="V209" s="9">
        <v>0.36179416693650002</v>
      </c>
      <c r="W209" s="9">
        <v>0.4166002984935</v>
      </c>
      <c r="X209" s="9">
        <v>0.47005307335149998</v>
      </c>
      <c r="Y209" s="9">
        <v>0.37342220437009999</v>
      </c>
      <c r="Z209" s="9">
        <v>0.43393541514779999</v>
      </c>
      <c r="AA209" s="9">
        <v>0.48381445595310002</v>
      </c>
      <c r="AB209" s="9">
        <v>0.4186252543963</v>
      </c>
      <c r="AC209" s="9">
        <v>0.4186807482546</v>
      </c>
      <c r="AD209" s="11">
        <v>0.31087268098569998</v>
      </c>
      <c r="AE209" s="9">
        <v>0.4311388752227</v>
      </c>
      <c r="AF209" s="9">
        <v>0.34045147014159999</v>
      </c>
      <c r="AG209" s="11">
        <v>0.14513144117929999</v>
      </c>
      <c r="AH209" s="9">
        <v>0.3261635613494</v>
      </c>
      <c r="AI209" s="9">
        <v>0.37029440401489999</v>
      </c>
      <c r="AJ209" s="9">
        <v>0.42207331260519998</v>
      </c>
      <c r="AK209" s="9">
        <v>0.32539769139109997</v>
      </c>
      <c r="AL209" s="9">
        <v>0.40816017459249998</v>
      </c>
      <c r="AM209" s="9">
        <v>0.40022163976620001</v>
      </c>
      <c r="AN209" s="9">
        <v>0.40999527669590002</v>
      </c>
      <c r="AO209" s="11">
        <v>0.22495344787810001</v>
      </c>
      <c r="AP209" s="10">
        <v>1</v>
      </c>
      <c r="AQ209" s="10">
        <v>0.69173382129939998</v>
      </c>
      <c r="AR209" s="10">
        <v>0.40979938855859999</v>
      </c>
      <c r="AS209" s="11">
        <v>0</v>
      </c>
      <c r="AT209" s="10">
        <v>0.42917771121580001</v>
      </c>
      <c r="AU209" s="10">
        <v>0.41472192213300002</v>
      </c>
      <c r="AV209" s="9">
        <v>0.43988376912389998</v>
      </c>
      <c r="AW209" s="9">
        <v>0.34045147014159999</v>
      </c>
      <c r="AX209" s="10">
        <v>0.48726503427160001</v>
      </c>
      <c r="AY209" s="9">
        <v>0.4311388752227</v>
      </c>
      <c r="AZ209" s="9">
        <v>0.4095446150082</v>
      </c>
    </row>
    <row r="210" spans="1:52" x14ac:dyDescent="0.35">
      <c r="A210" t="s">
        <v>406</v>
      </c>
      <c r="B210" s="9">
        <v>1</v>
      </c>
      <c r="C210" s="9">
        <v>1</v>
      </c>
      <c r="D210" s="9">
        <v>1</v>
      </c>
      <c r="E210" s="9">
        <v>1</v>
      </c>
      <c r="F210" s="9">
        <v>1</v>
      </c>
      <c r="G210" s="9">
        <v>1</v>
      </c>
      <c r="H210" s="9">
        <v>1</v>
      </c>
      <c r="I210" s="9">
        <v>1</v>
      </c>
      <c r="J210" s="9">
        <v>1</v>
      </c>
      <c r="K210" s="9">
        <v>1</v>
      </c>
      <c r="L210" s="9">
        <v>1</v>
      </c>
      <c r="M210" s="9">
        <v>1</v>
      </c>
      <c r="N210" s="9">
        <v>1</v>
      </c>
      <c r="O210" s="9">
        <v>1</v>
      </c>
      <c r="P210" s="9">
        <v>1</v>
      </c>
      <c r="Q210" s="9">
        <v>1</v>
      </c>
      <c r="R210" s="9">
        <v>1</v>
      </c>
      <c r="S210" s="9">
        <v>1</v>
      </c>
      <c r="T210" s="9">
        <v>1</v>
      </c>
      <c r="U210" s="9">
        <v>1</v>
      </c>
      <c r="V210" s="9">
        <v>1</v>
      </c>
      <c r="W210" s="9">
        <v>1</v>
      </c>
      <c r="X210" s="9">
        <v>1</v>
      </c>
      <c r="Y210" s="9">
        <v>1</v>
      </c>
      <c r="Z210" s="9">
        <v>1</v>
      </c>
      <c r="AA210" s="9">
        <v>1</v>
      </c>
      <c r="AB210" s="9">
        <v>1</v>
      </c>
      <c r="AC210" s="9">
        <v>1</v>
      </c>
      <c r="AD210" s="9">
        <v>1</v>
      </c>
      <c r="AE210" s="9">
        <v>1</v>
      </c>
      <c r="AF210" s="9">
        <v>1</v>
      </c>
      <c r="AG210" s="9">
        <v>1</v>
      </c>
      <c r="AH210" s="9">
        <v>1</v>
      </c>
      <c r="AI210" s="9">
        <v>1</v>
      </c>
      <c r="AJ210" s="9">
        <v>1</v>
      </c>
      <c r="AK210" s="9">
        <v>1</v>
      </c>
      <c r="AL210" s="9">
        <v>1</v>
      </c>
      <c r="AM210" s="9">
        <v>1</v>
      </c>
      <c r="AN210" s="9">
        <v>1</v>
      </c>
      <c r="AO210" s="9">
        <v>1</v>
      </c>
      <c r="AP210" s="9">
        <v>1</v>
      </c>
      <c r="AQ210" s="9">
        <v>1</v>
      </c>
      <c r="AR210" s="9">
        <v>1</v>
      </c>
      <c r="AS210" s="9">
        <v>1</v>
      </c>
      <c r="AT210" s="9">
        <v>1</v>
      </c>
      <c r="AU210" s="9">
        <v>1</v>
      </c>
      <c r="AV210" s="9">
        <v>1</v>
      </c>
      <c r="AW210" s="9">
        <v>1</v>
      </c>
      <c r="AX210" s="9">
        <v>1</v>
      </c>
      <c r="AY210" s="9">
        <v>1</v>
      </c>
      <c r="AZ210" s="9">
        <v>1</v>
      </c>
    </row>
    <row r="211" spans="1:52" x14ac:dyDescent="0.35">
      <c r="A211" t="s">
        <v>462</v>
      </c>
    </row>
    <row r="212" spans="1:52" x14ac:dyDescent="0.35">
      <c r="A212" t="s">
        <v>358</v>
      </c>
    </row>
    <row r="216" spans="1:52" x14ac:dyDescent="0.35">
      <c r="A216" s="3" t="s">
        <v>352</v>
      </c>
    </row>
    <row r="217" spans="1:52" x14ac:dyDescent="0.35">
      <c r="A217" t="s">
        <v>28</v>
      </c>
    </row>
    <row r="218" spans="1:52" x14ac:dyDescent="0.35">
      <c r="A218" s="4" t="s">
        <v>353</v>
      </c>
      <c r="B218" s="4" t="s">
        <v>423</v>
      </c>
      <c r="C218" s="4" t="s">
        <v>424</v>
      </c>
    </row>
    <row r="219" spans="1:52" x14ac:dyDescent="0.35">
      <c r="A219" t="s">
        <v>463</v>
      </c>
      <c r="B219" s="11">
        <v>0.1063542178247</v>
      </c>
      <c r="C219" s="6">
        <v>180</v>
      </c>
    </row>
    <row r="220" spans="1:52" x14ac:dyDescent="0.35">
      <c r="A220" t="s">
        <v>464</v>
      </c>
      <c r="B220" s="11">
        <v>0.17714712457500001</v>
      </c>
      <c r="C220" s="6">
        <v>296</v>
      </c>
    </row>
    <row r="221" spans="1:52" x14ac:dyDescent="0.35">
      <c r="A221" t="s">
        <v>465</v>
      </c>
      <c r="B221" s="11">
        <v>8.8065947674740006E-2</v>
      </c>
      <c r="C221" s="6">
        <v>164</v>
      </c>
    </row>
    <row r="222" spans="1:52" x14ac:dyDescent="0.35">
      <c r="A222" t="s">
        <v>466</v>
      </c>
      <c r="B222" s="11">
        <v>0.18135615794750001</v>
      </c>
      <c r="C222" s="6">
        <v>343</v>
      </c>
    </row>
    <row r="223" spans="1:52" x14ac:dyDescent="0.35">
      <c r="A223" t="s">
        <v>467</v>
      </c>
      <c r="B223" s="11">
        <v>6.5615343347059998E-2</v>
      </c>
      <c r="C223" s="6">
        <v>126</v>
      </c>
    </row>
    <row r="224" spans="1:52" x14ac:dyDescent="0.35">
      <c r="A224" t="s">
        <v>468</v>
      </c>
      <c r="B224" s="11">
        <v>7.8376324072430004E-2</v>
      </c>
      <c r="C224" s="6">
        <v>145</v>
      </c>
    </row>
    <row r="225" spans="1:3" x14ac:dyDescent="0.35">
      <c r="A225" t="s">
        <v>469</v>
      </c>
      <c r="B225" s="11">
        <v>0.1103810616734</v>
      </c>
      <c r="C225" s="6">
        <v>193</v>
      </c>
    </row>
    <row r="226" spans="1:3" x14ac:dyDescent="0.35">
      <c r="A226" t="s">
        <v>470</v>
      </c>
      <c r="B226" s="11">
        <v>0.1296337882096</v>
      </c>
      <c r="C226" s="6">
        <v>238</v>
      </c>
    </row>
    <row r="227" spans="1:3" x14ac:dyDescent="0.35">
      <c r="A227" t="s">
        <v>471</v>
      </c>
      <c r="B227" s="11">
        <v>0.1119630482891</v>
      </c>
      <c r="C227" s="6">
        <v>202</v>
      </c>
    </row>
    <row r="228" spans="1:3" x14ac:dyDescent="0.35">
      <c r="A228" t="s">
        <v>472</v>
      </c>
      <c r="B228" s="11">
        <v>0.1327199706619</v>
      </c>
      <c r="C228" s="6">
        <v>220</v>
      </c>
    </row>
    <row r="229" spans="1:3" x14ac:dyDescent="0.35">
      <c r="A229" t="s">
        <v>473</v>
      </c>
      <c r="B229" s="11">
        <v>0.12278014393019999</v>
      </c>
      <c r="C229" s="6">
        <v>223</v>
      </c>
    </row>
    <row r="230" spans="1:3" x14ac:dyDescent="0.35">
      <c r="A230" t="s">
        <v>474</v>
      </c>
      <c r="B230" s="11">
        <v>0.14984656685930001</v>
      </c>
      <c r="C230" s="6">
        <v>249</v>
      </c>
    </row>
    <row r="231" spans="1:3" x14ac:dyDescent="0.35">
      <c r="A231" t="s">
        <v>475</v>
      </c>
      <c r="B231" s="11">
        <v>0.1173065194319</v>
      </c>
      <c r="C231" s="6">
        <v>221</v>
      </c>
    </row>
    <row r="232" spans="1:3" x14ac:dyDescent="0.35">
      <c r="A232" t="s">
        <v>476</v>
      </c>
      <c r="B232" s="10">
        <v>0.37946257218090002</v>
      </c>
      <c r="C232" s="6">
        <v>675</v>
      </c>
    </row>
    <row r="233" spans="1:3" x14ac:dyDescent="0.35">
      <c r="A233" t="s">
        <v>477</v>
      </c>
      <c r="B233" s="9">
        <v>0.23713266343219999</v>
      </c>
      <c r="C233" s="6">
        <v>436</v>
      </c>
    </row>
    <row r="234" spans="1:3" x14ac:dyDescent="0.35">
      <c r="A234" t="s">
        <v>478</v>
      </c>
      <c r="B234" s="10">
        <v>0.80538876615150001</v>
      </c>
      <c r="C234" s="6">
        <v>1412</v>
      </c>
    </row>
    <row r="235" spans="1:3" x14ac:dyDescent="0.35">
      <c r="A235" t="s">
        <v>479</v>
      </c>
      <c r="B235" s="10">
        <v>0.78339156381899999</v>
      </c>
      <c r="C235" s="6">
        <v>1368</v>
      </c>
    </row>
    <row r="236" spans="1:3" x14ac:dyDescent="0.35">
      <c r="A236" t="s">
        <v>480</v>
      </c>
      <c r="B236" s="11">
        <v>0.19461123384849999</v>
      </c>
      <c r="C236" s="6">
        <v>338</v>
      </c>
    </row>
    <row r="237" spans="1:3" x14ac:dyDescent="0.35">
      <c r="A237" t="s">
        <v>356</v>
      </c>
      <c r="B237" s="6">
        <v>1750</v>
      </c>
    </row>
    <row r="238" spans="1:3" x14ac:dyDescent="0.35">
      <c r="A238" t="s">
        <v>481</v>
      </c>
    </row>
    <row r="239" spans="1:3" x14ac:dyDescent="0.35">
      <c r="A239" t="s">
        <v>358</v>
      </c>
    </row>
    <row r="243" spans="1:52" x14ac:dyDescent="0.35">
      <c r="A243" s="3" t="s">
        <v>352</v>
      </c>
    </row>
    <row r="244" spans="1:52" x14ac:dyDescent="0.35">
      <c r="A244" t="s">
        <v>28</v>
      </c>
    </row>
    <row r="245" spans="1:52" ht="130.5" x14ac:dyDescent="0.35">
      <c r="A245" s="4" t="s">
        <v>440</v>
      </c>
      <c r="B245" s="4" t="s">
        <v>359</v>
      </c>
      <c r="C245" s="4" t="s">
        <v>360</v>
      </c>
      <c r="D245" s="4" t="s">
        <v>361</v>
      </c>
      <c r="E245" s="4" t="s">
        <v>362</v>
      </c>
      <c r="F245" s="4" t="s">
        <v>363</v>
      </c>
      <c r="G245" s="4" t="s">
        <v>364</v>
      </c>
      <c r="H245" s="4" t="s">
        <v>365</v>
      </c>
      <c r="I245" s="4" t="s">
        <v>366</v>
      </c>
      <c r="J245" s="4" t="s">
        <v>367</v>
      </c>
      <c r="K245" s="4" t="s">
        <v>368</v>
      </c>
      <c r="L245" s="4" t="s">
        <v>369</v>
      </c>
      <c r="M245" s="4" t="s">
        <v>370</v>
      </c>
      <c r="N245" s="4" t="s">
        <v>371</v>
      </c>
      <c r="O245" s="4" t="s">
        <v>372</v>
      </c>
      <c r="P245" s="4" t="s">
        <v>373</v>
      </c>
      <c r="Q245" s="4" t="s">
        <v>374</v>
      </c>
      <c r="R245" s="4" t="s">
        <v>375</v>
      </c>
      <c r="S245" s="4" t="s">
        <v>376</v>
      </c>
      <c r="T245" s="4" t="s">
        <v>377</v>
      </c>
      <c r="U245" s="4" t="s">
        <v>378</v>
      </c>
      <c r="V245" s="4" t="s">
        <v>379</v>
      </c>
      <c r="W245" s="4" t="s">
        <v>380</v>
      </c>
      <c r="X245" s="4" t="s">
        <v>381</v>
      </c>
      <c r="Y245" s="4" t="s">
        <v>382</v>
      </c>
      <c r="Z245" s="4" t="s">
        <v>383</v>
      </c>
      <c r="AA245" s="4" t="s">
        <v>384</v>
      </c>
      <c r="AB245" s="4" t="s">
        <v>385</v>
      </c>
      <c r="AC245" s="4" t="s">
        <v>386</v>
      </c>
      <c r="AD245" s="4" t="s">
        <v>387</v>
      </c>
      <c r="AE245" s="4" t="s">
        <v>388</v>
      </c>
      <c r="AF245" s="4" t="s">
        <v>389</v>
      </c>
      <c r="AG245" s="4" t="s">
        <v>390</v>
      </c>
      <c r="AH245" s="4" t="s">
        <v>391</v>
      </c>
      <c r="AI245" s="4" t="s">
        <v>392</v>
      </c>
      <c r="AJ245" s="4" t="s">
        <v>393</v>
      </c>
      <c r="AK245" s="4" t="s">
        <v>394</v>
      </c>
      <c r="AL245" s="4" t="s">
        <v>395</v>
      </c>
      <c r="AM245" s="4" t="s">
        <v>396</v>
      </c>
      <c r="AN245" s="4" t="s">
        <v>397</v>
      </c>
      <c r="AO245" s="4" t="s">
        <v>398</v>
      </c>
      <c r="AP245" s="4" t="s">
        <v>399</v>
      </c>
      <c r="AQ245" s="4" t="s">
        <v>400</v>
      </c>
      <c r="AR245" s="4" t="s">
        <v>401</v>
      </c>
      <c r="AS245" s="4" t="s">
        <v>402</v>
      </c>
      <c r="AT245" s="4" t="s">
        <v>182</v>
      </c>
      <c r="AU245" s="4" t="s">
        <v>403</v>
      </c>
      <c r="AV245" s="4" t="s">
        <v>313</v>
      </c>
      <c r="AW245" s="4" t="s">
        <v>404</v>
      </c>
      <c r="AX245" s="4" t="s">
        <v>314</v>
      </c>
      <c r="AY245" s="4" t="s">
        <v>405</v>
      </c>
      <c r="AZ245" s="4" t="s">
        <v>406</v>
      </c>
    </row>
    <row r="246" spans="1:52" x14ac:dyDescent="0.35">
      <c r="A246" s="13" t="s">
        <v>463</v>
      </c>
      <c r="B246" s="9">
        <v>0.1063542178247</v>
      </c>
      <c r="C246" s="9">
        <v>0.1116893218693</v>
      </c>
      <c r="D246" s="9">
        <v>0.10126308766060001</v>
      </c>
      <c r="E246" s="11">
        <v>2.193178996181E-2</v>
      </c>
      <c r="F246" s="11">
        <v>4.3830188334819997E-2</v>
      </c>
      <c r="G246" s="9">
        <v>7.5635649432710006E-2</v>
      </c>
      <c r="H246" s="11">
        <v>5.9245756073500001E-2</v>
      </c>
      <c r="I246" s="9">
        <v>7.5432099612589995E-2</v>
      </c>
      <c r="J246" s="9">
        <v>0.1009384322779</v>
      </c>
      <c r="K246" s="10">
        <v>0.25798871866130002</v>
      </c>
      <c r="L246" s="9">
        <v>9.4343509587930002E-2</v>
      </c>
      <c r="M246" s="11">
        <v>6.0152109201449998E-2</v>
      </c>
      <c r="N246" s="9">
        <v>0.1217640006573</v>
      </c>
      <c r="O246" s="9">
        <v>0.13085162532569999</v>
      </c>
      <c r="P246" s="9">
        <v>7.5794368593189998E-2</v>
      </c>
      <c r="Q246" s="9">
        <v>0.1060591752161</v>
      </c>
      <c r="R246" s="9">
        <v>9.3173529495520005E-2</v>
      </c>
      <c r="S246" s="9">
        <v>9.3873136155060002E-2</v>
      </c>
      <c r="T246" s="10">
        <v>0.1446745420833</v>
      </c>
      <c r="U246" s="9">
        <v>0.12086405119550001</v>
      </c>
      <c r="V246" s="9">
        <v>0.11674321204429999</v>
      </c>
      <c r="W246" s="9">
        <v>0.1204445268584</v>
      </c>
      <c r="X246" s="9">
        <v>0.12179796224140001</v>
      </c>
      <c r="Y246" s="9">
        <v>0.1065434949134</v>
      </c>
      <c r="Z246" s="9">
        <v>0.15938232536989999</v>
      </c>
      <c r="AA246" s="9">
        <v>0.16711806605900001</v>
      </c>
      <c r="AB246" s="9">
        <v>0.14021967207</v>
      </c>
      <c r="AC246" s="9">
        <v>0.1473244592121</v>
      </c>
      <c r="AD246" s="11">
        <v>6.0779591274379999E-2</v>
      </c>
      <c r="AE246" s="9">
        <v>0.1143800619869</v>
      </c>
      <c r="AF246" s="9">
        <v>0.11817076832579999</v>
      </c>
      <c r="AG246" s="9">
        <v>5.0485657709349999E-2</v>
      </c>
      <c r="AH246" s="9">
        <v>0.1130007571294</v>
      </c>
      <c r="AI246" s="9">
        <v>0.1133180119735</v>
      </c>
      <c r="AJ246" s="9">
        <v>0.1226824783275</v>
      </c>
      <c r="AK246" s="9">
        <v>8.2281806951059994E-2</v>
      </c>
      <c r="AL246" s="9">
        <v>0.14736582081560001</v>
      </c>
      <c r="AM246" s="9">
        <v>0.14742503194959999</v>
      </c>
      <c r="AN246" s="9">
        <v>0.15904125827439999</v>
      </c>
      <c r="AO246" s="9">
        <v>7.4164069015489997E-2</v>
      </c>
      <c r="AP246" s="10">
        <v>1</v>
      </c>
      <c r="AQ246" s="9">
        <v>0.1022327150096</v>
      </c>
      <c r="AR246" s="10">
        <v>0.13205326706119999</v>
      </c>
      <c r="AS246" s="11">
        <v>0</v>
      </c>
      <c r="AT246" s="10">
        <v>0.1382740348965</v>
      </c>
      <c r="AU246" s="10">
        <v>0.13443070636339999</v>
      </c>
      <c r="AV246" s="9">
        <v>0.16331461687589999</v>
      </c>
      <c r="AW246" s="9">
        <v>0.11817076832579999</v>
      </c>
      <c r="AX246" s="9">
        <v>0.1125895891671</v>
      </c>
      <c r="AY246" s="9">
        <v>0.1143800619869</v>
      </c>
      <c r="AZ246" s="9">
        <v>0.13211027086470001</v>
      </c>
    </row>
    <row r="247" spans="1:52" x14ac:dyDescent="0.35">
      <c r="A247" s="13"/>
      <c r="B247" s="6">
        <v>180</v>
      </c>
      <c r="C247" s="6">
        <v>91</v>
      </c>
      <c r="D247" s="6">
        <v>89</v>
      </c>
      <c r="E247" s="6">
        <v>6</v>
      </c>
      <c r="F247" s="6">
        <v>15</v>
      </c>
      <c r="G247" s="6">
        <v>29</v>
      </c>
      <c r="H247" s="6">
        <v>44</v>
      </c>
      <c r="I247" s="6">
        <v>20</v>
      </c>
      <c r="J247" s="6">
        <v>21</v>
      </c>
      <c r="K247" s="6">
        <v>89</v>
      </c>
      <c r="L247" s="6">
        <v>50</v>
      </c>
      <c r="M247" s="6">
        <v>19</v>
      </c>
      <c r="N247" s="6">
        <v>53</v>
      </c>
      <c r="O247" s="6">
        <v>58</v>
      </c>
      <c r="P247" s="6">
        <v>43</v>
      </c>
      <c r="Q247" s="6">
        <v>24</v>
      </c>
      <c r="R247" s="6">
        <v>67</v>
      </c>
      <c r="S247" s="6">
        <v>32</v>
      </c>
      <c r="T247" s="6">
        <v>81</v>
      </c>
      <c r="U247" s="6">
        <v>113</v>
      </c>
      <c r="V247" s="6">
        <v>16</v>
      </c>
      <c r="W247" s="6">
        <v>10</v>
      </c>
      <c r="X247" s="6">
        <v>13</v>
      </c>
      <c r="Y247" s="6">
        <v>26</v>
      </c>
      <c r="Z247" s="6">
        <v>20</v>
      </c>
      <c r="AA247" s="6">
        <v>32</v>
      </c>
      <c r="AB247" s="6">
        <v>10</v>
      </c>
      <c r="AC247" s="6">
        <v>19</v>
      </c>
      <c r="AD247" s="6">
        <v>16</v>
      </c>
      <c r="AE247" s="6">
        <v>18</v>
      </c>
      <c r="AF247" s="6">
        <v>23</v>
      </c>
      <c r="AG247" s="6">
        <v>2</v>
      </c>
      <c r="AH247" s="6">
        <v>9</v>
      </c>
      <c r="AI247" s="6">
        <v>61</v>
      </c>
      <c r="AJ247" s="6">
        <v>53</v>
      </c>
      <c r="AK247" s="6">
        <v>19</v>
      </c>
      <c r="AL247" s="6">
        <v>59</v>
      </c>
      <c r="AM247" s="6">
        <v>32</v>
      </c>
      <c r="AN247" s="6">
        <v>4</v>
      </c>
      <c r="AO247" s="6">
        <v>5</v>
      </c>
      <c r="AP247" s="6">
        <v>180</v>
      </c>
      <c r="AQ247" s="6">
        <v>65</v>
      </c>
      <c r="AR247" s="6">
        <v>180</v>
      </c>
      <c r="AS247" s="6">
        <v>0</v>
      </c>
      <c r="AT247" s="6">
        <v>129</v>
      </c>
      <c r="AU247" s="6">
        <v>136</v>
      </c>
      <c r="AV247" s="6">
        <v>21</v>
      </c>
      <c r="AW247" s="6">
        <v>23</v>
      </c>
      <c r="AX247" s="6">
        <v>13</v>
      </c>
      <c r="AY247" s="6">
        <v>18</v>
      </c>
      <c r="AZ247" s="6">
        <v>180</v>
      </c>
    </row>
    <row r="248" spans="1:52" x14ac:dyDescent="0.35">
      <c r="A248" s="13" t="s">
        <v>464</v>
      </c>
      <c r="B248" s="9">
        <v>0.17714712457500001</v>
      </c>
      <c r="C248" s="9">
        <v>0.1707103664562</v>
      </c>
      <c r="D248" s="9">
        <v>0.1832895302608</v>
      </c>
      <c r="E248" s="11">
        <v>8.7307328137410004E-2</v>
      </c>
      <c r="F248" s="11">
        <v>0.1129571983673</v>
      </c>
      <c r="G248" s="9">
        <v>0.1876093261224</v>
      </c>
      <c r="H248" s="9">
        <v>0.14913981897770001</v>
      </c>
      <c r="I248" s="9">
        <v>0.19655041854819999</v>
      </c>
      <c r="J248" s="9">
        <v>0.2006956798116</v>
      </c>
      <c r="K248" s="10">
        <v>0.24631046656610001</v>
      </c>
      <c r="L248" s="9">
        <v>0.17474702166049999</v>
      </c>
      <c r="M248" s="9">
        <v>0.1326530032089</v>
      </c>
      <c r="N248" s="9">
        <v>0.1753376896629</v>
      </c>
      <c r="O248" s="9">
        <v>0.20756085316340001</v>
      </c>
      <c r="P248" s="9">
        <v>0.20060580802040001</v>
      </c>
      <c r="Q248" s="9">
        <v>0.2127554580712</v>
      </c>
      <c r="R248" s="10">
        <v>0.20758258225760001</v>
      </c>
      <c r="S248" s="9">
        <v>0.155049798845</v>
      </c>
      <c r="T248" s="11">
        <v>0.13357944385020001</v>
      </c>
      <c r="U248" s="11">
        <v>0.1436425451093</v>
      </c>
      <c r="V248" s="9">
        <v>0.22246830625790001</v>
      </c>
      <c r="W248" s="9">
        <v>0.22573331246629999</v>
      </c>
      <c r="X248" s="9">
        <v>0.25728306988159999</v>
      </c>
      <c r="Y248" s="9">
        <v>0.19342568486110001</v>
      </c>
      <c r="Z248" s="9">
        <v>0.24393446845710001</v>
      </c>
      <c r="AA248" s="9">
        <v>0.26099206679539999</v>
      </c>
      <c r="AB248" s="9">
        <v>0.26781179868529997</v>
      </c>
      <c r="AC248" s="9">
        <v>0.24523383439070001</v>
      </c>
      <c r="AD248" s="9">
        <v>0.19691576154359999</v>
      </c>
      <c r="AE248" s="9">
        <v>0.23804496651410001</v>
      </c>
      <c r="AF248" s="9">
        <v>0.17379134519889999</v>
      </c>
      <c r="AG248" s="9">
        <v>7.4868064685530006E-2</v>
      </c>
      <c r="AH248" s="9">
        <v>0.1388062425669</v>
      </c>
      <c r="AI248" s="9">
        <v>0.19883975238240001</v>
      </c>
      <c r="AJ248" s="9">
        <v>0.23641087496820001</v>
      </c>
      <c r="AK248" s="9">
        <v>0.18175820580739999</v>
      </c>
      <c r="AL248" s="9">
        <v>0.21459107933650001</v>
      </c>
      <c r="AM248" s="9">
        <v>0.2008295273297</v>
      </c>
      <c r="AN248" s="9">
        <v>0.17879157902019999</v>
      </c>
      <c r="AO248" s="9">
        <v>0.118643924703</v>
      </c>
      <c r="AP248" s="9">
        <v>0.15750977391420001</v>
      </c>
      <c r="AQ248" s="10">
        <v>0.46683688342930002</v>
      </c>
      <c r="AR248" s="10">
        <v>0.21995231622299999</v>
      </c>
      <c r="AS248" s="11">
        <v>0</v>
      </c>
      <c r="AT248" s="10">
        <v>0.23419818292069999</v>
      </c>
      <c r="AU248" s="10">
        <v>0.2254657950383</v>
      </c>
      <c r="AV248" s="9">
        <v>0.21984334721839999</v>
      </c>
      <c r="AW248" s="9">
        <v>0.17379134519889999</v>
      </c>
      <c r="AX248" s="9">
        <v>0.28143319068759998</v>
      </c>
      <c r="AY248" s="9">
        <v>0.23804496651410001</v>
      </c>
      <c r="AZ248" s="9">
        <v>0.2196155908553</v>
      </c>
    </row>
    <row r="249" spans="1:52" x14ac:dyDescent="0.35">
      <c r="A249" s="13"/>
      <c r="B249" s="6">
        <v>296</v>
      </c>
      <c r="C249" s="6">
        <v>152</v>
      </c>
      <c r="D249" s="6">
        <v>144</v>
      </c>
      <c r="E249" s="6">
        <v>19</v>
      </c>
      <c r="F249" s="6">
        <v>43</v>
      </c>
      <c r="G249" s="6">
        <v>73</v>
      </c>
      <c r="H249" s="6">
        <v>116</v>
      </c>
      <c r="I249" s="6">
        <v>53</v>
      </c>
      <c r="J249" s="6">
        <v>30</v>
      </c>
      <c r="K249" s="6">
        <v>78</v>
      </c>
      <c r="L249" s="6">
        <v>91</v>
      </c>
      <c r="M249" s="6">
        <v>41</v>
      </c>
      <c r="N249" s="6">
        <v>83</v>
      </c>
      <c r="O249" s="6">
        <v>80</v>
      </c>
      <c r="P249" s="6">
        <v>115</v>
      </c>
      <c r="Q249" s="6">
        <v>48</v>
      </c>
      <c r="R249" s="6">
        <v>163</v>
      </c>
      <c r="S249" s="6">
        <v>55</v>
      </c>
      <c r="T249" s="6">
        <v>78</v>
      </c>
      <c r="U249" s="6">
        <v>133</v>
      </c>
      <c r="V249" s="6">
        <v>29</v>
      </c>
      <c r="W249" s="6">
        <v>19</v>
      </c>
      <c r="X249" s="6">
        <v>21</v>
      </c>
      <c r="Y249" s="6">
        <v>45</v>
      </c>
      <c r="Z249" s="6">
        <v>32</v>
      </c>
      <c r="AA249" s="6">
        <v>51</v>
      </c>
      <c r="AB249" s="6">
        <v>22</v>
      </c>
      <c r="AC249" s="6">
        <v>33</v>
      </c>
      <c r="AD249" s="6">
        <v>45</v>
      </c>
      <c r="AE249" s="6">
        <v>30</v>
      </c>
      <c r="AF249" s="6">
        <v>39</v>
      </c>
      <c r="AG249" s="6">
        <v>4</v>
      </c>
      <c r="AH249" s="6">
        <v>11</v>
      </c>
      <c r="AI249" s="6">
        <v>108</v>
      </c>
      <c r="AJ249" s="6">
        <v>92</v>
      </c>
      <c r="AK249" s="6">
        <v>42</v>
      </c>
      <c r="AL249" s="6">
        <v>84</v>
      </c>
      <c r="AM249" s="6">
        <v>46</v>
      </c>
      <c r="AN249" s="6">
        <v>4</v>
      </c>
      <c r="AO249" s="6">
        <v>8</v>
      </c>
      <c r="AP249" s="6">
        <v>28</v>
      </c>
      <c r="AQ249" s="6">
        <v>296</v>
      </c>
      <c r="AR249" s="6">
        <v>296</v>
      </c>
      <c r="AS249" s="6">
        <v>0</v>
      </c>
      <c r="AT249" s="6">
        <v>215</v>
      </c>
      <c r="AU249" s="6">
        <v>225</v>
      </c>
      <c r="AV249" s="6">
        <v>31</v>
      </c>
      <c r="AW249" s="6">
        <v>39</v>
      </c>
      <c r="AX249" s="6">
        <v>25</v>
      </c>
      <c r="AY249" s="6">
        <v>30</v>
      </c>
      <c r="AZ249" s="6">
        <v>295</v>
      </c>
    </row>
    <row r="250" spans="1:52" x14ac:dyDescent="0.35">
      <c r="A250" s="13" t="s">
        <v>465</v>
      </c>
      <c r="B250" s="9">
        <v>8.8065947674740006E-2</v>
      </c>
      <c r="C250" s="9">
        <v>9.7113350494759998E-2</v>
      </c>
      <c r="D250" s="9">
        <v>7.9432281860770004E-2</v>
      </c>
      <c r="E250" s="9">
        <v>5.3116985449249997E-2</v>
      </c>
      <c r="F250" s="9">
        <v>7.9358846751429998E-2</v>
      </c>
      <c r="G250" s="9">
        <v>0.1073018267172</v>
      </c>
      <c r="H250" s="9">
        <v>9.2902335372999995E-2</v>
      </c>
      <c r="I250" s="9">
        <v>8.7494591433639995E-2</v>
      </c>
      <c r="J250" s="9">
        <v>0.10192890779579999</v>
      </c>
      <c r="K250" s="9">
        <v>9.4684404883750004E-2</v>
      </c>
      <c r="L250" s="9">
        <v>8.9758822979560005E-2</v>
      </c>
      <c r="M250" s="9">
        <v>0.10108344379</v>
      </c>
      <c r="N250" s="9">
        <v>6.8649785900349994E-2</v>
      </c>
      <c r="O250" s="9">
        <v>0.1003484047426</v>
      </c>
      <c r="P250" s="10">
        <v>0.1325663126261</v>
      </c>
      <c r="Q250" s="9">
        <v>6.1535059500759999E-2</v>
      </c>
      <c r="R250" s="9">
        <v>9.1777564409669998E-2</v>
      </c>
      <c r="S250" s="9">
        <v>8.8826211921439996E-2</v>
      </c>
      <c r="T250" s="9">
        <v>7.9704927024129998E-2</v>
      </c>
      <c r="U250" s="9">
        <v>8.3980050260659994E-2</v>
      </c>
      <c r="V250" s="9">
        <v>7.7891027480649994E-2</v>
      </c>
      <c r="W250" s="9">
        <v>0.13646193956780001</v>
      </c>
      <c r="X250" s="9">
        <v>0.18975888196169999</v>
      </c>
      <c r="Y250" s="9">
        <v>0.1350839380726</v>
      </c>
      <c r="Z250" s="9">
        <v>8.3396019827279996E-2</v>
      </c>
      <c r="AA250" s="9">
        <v>0.1407525595646</v>
      </c>
      <c r="AB250" s="9">
        <v>7.9979045798119999E-2</v>
      </c>
      <c r="AC250" s="9">
        <v>0.1174629354171</v>
      </c>
      <c r="AD250" s="9">
        <v>9.6553220107880006E-2</v>
      </c>
      <c r="AE250" s="9">
        <v>0.1191049386871</v>
      </c>
      <c r="AF250" s="9">
        <v>7.7500055443259996E-2</v>
      </c>
      <c r="AG250" s="11">
        <v>1.9777718784439999E-2</v>
      </c>
      <c r="AH250" s="9">
        <v>8.8524047255699997E-2</v>
      </c>
      <c r="AI250" s="9">
        <v>0.10543669514869999</v>
      </c>
      <c r="AJ250" s="9">
        <v>0.1178923918713</v>
      </c>
      <c r="AK250" s="9">
        <v>9.3151580375019999E-2</v>
      </c>
      <c r="AL250" s="9">
        <v>0.1017202486639</v>
      </c>
      <c r="AM250" s="9">
        <v>0.1185097558123</v>
      </c>
      <c r="AN250" s="9">
        <v>9.79462296797E-2</v>
      </c>
      <c r="AO250" s="9">
        <v>5.0824492832720003E-2</v>
      </c>
      <c r="AP250" s="9">
        <v>0.1215328377547</v>
      </c>
      <c r="AQ250" s="10">
        <v>0.23208072187090001</v>
      </c>
      <c r="AR250" s="10">
        <v>0.10934588533630001</v>
      </c>
      <c r="AS250" s="11">
        <v>0</v>
      </c>
      <c r="AT250" s="10">
        <v>0.1178242506558</v>
      </c>
      <c r="AU250" s="10">
        <v>0.11458771347920001</v>
      </c>
      <c r="AV250" s="9">
        <v>8.0179735390210005E-2</v>
      </c>
      <c r="AW250" s="9">
        <v>7.7500055443259996E-2</v>
      </c>
      <c r="AX250" s="9">
        <v>0.1349216253545</v>
      </c>
      <c r="AY250" s="9">
        <v>0.1191049386871</v>
      </c>
      <c r="AZ250" s="9">
        <v>0.1093930869808</v>
      </c>
    </row>
    <row r="251" spans="1:52" x14ac:dyDescent="0.35">
      <c r="A251" s="13"/>
      <c r="B251" s="6">
        <v>164</v>
      </c>
      <c r="C251" s="6">
        <v>95</v>
      </c>
      <c r="D251" s="6">
        <v>69</v>
      </c>
      <c r="E251" s="6">
        <v>15</v>
      </c>
      <c r="F251" s="6">
        <v>32</v>
      </c>
      <c r="G251" s="6">
        <v>42</v>
      </c>
      <c r="H251" s="6">
        <v>74</v>
      </c>
      <c r="I251" s="6">
        <v>23</v>
      </c>
      <c r="J251" s="6">
        <v>18</v>
      </c>
      <c r="K251" s="6">
        <v>34</v>
      </c>
      <c r="L251" s="6">
        <v>48</v>
      </c>
      <c r="M251" s="6">
        <v>33</v>
      </c>
      <c r="N251" s="6">
        <v>38</v>
      </c>
      <c r="O251" s="6">
        <v>45</v>
      </c>
      <c r="P251" s="6">
        <v>75</v>
      </c>
      <c r="Q251" s="6">
        <v>15</v>
      </c>
      <c r="R251" s="6">
        <v>90</v>
      </c>
      <c r="S251" s="6">
        <v>31</v>
      </c>
      <c r="T251" s="6">
        <v>43</v>
      </c>
      <c r="U251" s="6">
        <v>74</v>
      </c>
      <c r="V251" s="6">
        <v>14</v>
      </c>
      <c r="W251" s="6">
        <v>12</v>
      </c>
      <c r="X251" s="6">
        <v>14</v>
      </c>
      <c r="Y251" s="6">
        <v>34</v>
      </c>
      <c r="Z251" s="6">
        <v>16</v>
      </c>
      <c r="AA251" s="6">
        <v>31</v>
      </c>
      <c r="AB251" s="6">
        <v>6</v>
      </c>
      <c r="AC251" s="6">
        <v>18</v>
      </c>
      <c r="AD251" s="6">
        <v>28</v>
      </c>
      <c r="AE251" s="6">
        <v>18</v>
      </c>
      <c r="AF251" s="6">
        <v>19</v>
      </c>
      <c r="AG251" s="6">
        <v>2</v>
      </c>
      <c r="AH251" s="6">
        <v>6</v>
      </c>
      <c r="AI251" s="6">
        <v>64</v>
      </c>
      <c r="AJ251" s="6">
        <v>46</v>
      </c>
      <c r="AK251" s="6">
        <v>24</v>
      </c>
      <c r="AL251" s="6">
        <v>47</v>
      </c>
      <c r="AM251" s="6">
        <v>31</v>
      </c>
      <c r="AN251" s="6">
        <v>3</v>
      </c>
      <c r="AO251" s="6">
        <v>3</v>
      </c>
      <c r="AP251" s="6">
        <v>24</v>
      </c>
      <c r="AQ251" s="6">
        <v>164</v>
      </c>
      <c r="AR251" s="6">
        <v>164</v>
      </c>
      <c r="AS251" s="6">
        <v>0</v>
      </c>
      <c r="AT251" s="6">
        <v>123</v>
      </c>
      <c r="AU251" s="6">
        <v>130</v>
      </c>
      <c r="AV251" s="6">
        <v>13</v>
      </c>
      <c r="AW251" s="6">
        <v>19</v>
      </c>
      <c r="AX251" s="6">
        <v>13</v>
      </c>
      <c r="AY251" s="6">
        <v>18</v>
      </c>
      <c r="AZ251" s="6">
        <v>164</v>
      </c>
    </row>
    <row r="252" spans="1:52" x14ac:dyDescent="0.35">
      <c r="A252" s="13" t="s">
        <v>466</v>
      </c>
      <c r="B252" s="9">
        <v>0.18135615794750001</v>
      </c>
      <c r="C252" s="9">
        <v>0.2035868214647</v>
      </c>
      <c r="D252" s="9">
        <v>0.1601421008917</v>
      </c>
      <c r="E252" s="9">
        <v>0.1575032272554</v>
      </c>
      <c r="F252" s="10">
        <v>0.25925794323610002</v>
      </c>
      <c r="G252" s="9">
        <v>0.2242220990396</v>
      </c>
      <c r="H252" s="10">
        <v>0.24227666358</v>
      </c>
      <c r="I252" s="9">
        <v>0.1597040029613</v>
      </c>
      <c r="J252" s="9">
        <v>0.17821084462520001</v>
      </c>
      <c r="K252" s="11">
        <v>0.1240087232679</v>
      </c>
      <c r="L252" s="9">
        <v>0.211080395048</v>
      </c>
      <c r="M252" s="9">
        <v>0.21966947977410001</v>
      </c>
      <c r="N252" s="9">
        <v>0.151691835528</v>
      </c>
      <c r="O252" s="9">
        <v>0.15732802504820001</v>
      </c>
      <c r="P252" s="10">
        <v>0.31835111409849998</v>
      </c>
      <c r="Q252" s="9">
        <v>0.1643540154965</v>
      </c>
      <c r="R252" s="10">
        <v>0.22992033743949999</v>
      </c>
      <c r="S252" s="9">
        <v>0.13644843152559999</v>
      </c>
      <c r="T252" s="11">
        <v>0.1203489761007</v>
      </c>
      <c r="U252" s="11">
        <v>0.12789475027149999</v>
      </c>
      <c r="V252" s="9">
        <v>0.28784582257270003</v>
      </c>
      <c r="W252" s="9">
        <v>0.2085358583245</v>
      </c>
      <c r="X252" s="9">
        <v>0.2871945186223</v>
      </c>
      <c r="Y252" s="9">
        <v>0.2477402251935</v>
      </c>
      <c r="Z252" s="10">
        <v>0.33880615027830002</v>
      </c>
      <c r="AA252" s="9">
        <v>0.1615518145447</v>
      </c>
      <c r="AB252" s="9">
        <v>0.31822162979340002</v>
      </c>
      <c r="AC252" s="9">
        <v>0.2490753661406</v>
      </c>
      <c r="AD252" s="10">
        <v>0.3178774778574</v>
      </c>
      <c r="AE252" s="9">
        <v>0.18019544147880001</v>
      </c>
      <c r="AF252" s="9">
        <v>0.23406641742619999</v>
      </c>
      <c r="AG252" s="9">
        <v>0.21980201044600001</v>
      </c>
      <c r="AH252" s="11">
        <v>9.6967907798660005E-2</v>
      </c>
      <c r="AI252" s="10">
        <v>0.31651281003280002</v>
      </c>
      <c r="AJ252" s="9">
        <v>0.20086875598619999</v>
      </c>
      <c r="AK252" s="9">
        <v>0.23443106192679999</v>
      </c>
      <c r="AL252" s="9">
        <v>0.20579674146249999</v>
      </c>
      <c r="AM252" s="9">
        <v>0.1850509416675</v>
      </c>
      <c r="AN252" s="9">
        <v>0.27231265704140001</v>
      </c>
      <c r="AO252" s="11">
        <v>8.7210157229040006E-2</v>
      </c>
      <c r="AP252" s="9">
        <v>0.1367884940662</v>
      </c>
      <c r="AQ252" s="10">
        <v>0.47792897440499998</v>
      </c>
      <c r="AR252" s="10">
        <v>0.22517840522419999</v>
      </c>
      <c r="AS252" s="11">
        <v>0</v>
      </c>
      <c r="AT252" s="10">
        <v>0.24206657451749999</v>
      </c>
      <c r="AU252" s="10">
        <v>0.2382258784938</v>
      </c>
      <c r="AV252" s="9">
        <v>0.2359040264824</v>
      </c>
      <c r="AW252" s="9">
        <v>0.23406641742619999</v>
      </c>
      <c r="AX252" s="9">
        <v>0.20381222052940001</v>
      </c>
      <c r="AY252" s="9">
        <v>0.18019544147880001</v>
      </c>
      <c r="AZ252" s="9">
        <v>0.22527560861689999</v>
      </c>
    </row>
    <row r="253" spans="1:52" x14ac:dyDescent="0.35">
      <c r="A253" s="13"/>
      <c r="B253" s="6">
        <v>343</v>
      </c>
      <c r="C253" s="6">
        <v>201</v>
      </c>
      <c r="D253" s="6">
        <v>142</v>
      </c>
      <c r="E253" s="6">
        <v>34</v>
      </c>
      <c r="F253" s="6">
        <v>105</v>
      </c>
      <c r="G253" s="6">
        <v>88</v>
      </c>
      <c r="H253" s="6">
        <v>193</v>
      </c>
      <c r="I253" s="6">
        <v>49</v>
      </c>
      <c r="J253" s="6">
        <v>29</v>
      </c>
      <c r="K253" s="6">
        <v>38</v>
      </c>
      <c r="L253" s="6">
        <v>115</v>
      </c>
      <c r="M253" s="6">
        <v>68</v>
      </c>
      <c r="N253" s="6">
        <v>82</v>
      </c>
      <c r="O253" s="6">
        <v>78</v>
      </c>
      <c r="P253" s="6">
        <v>190</v>
      </c>
      <c r="Q253" s="6">
        <v>40</v>
      </c>
      <c r="R253" s="6">
        <v>230</v>
      </c>
      <c r="S253" s="6">
        <v>46</v>
      </c>
      <c r="T253" s="6">
        <v>67</v>
      </c>
      <c r="U253" s="6">
        <v>113</v>
      </c>
      <c r="V253" s="6">
        <v>45</v>
      </c>
      <c r="W253" s="6">
        <v>20</v>
      </c>
      <c r="X253" s="6">
        <v>29</v>
      </c>
      <c r="Y253" s="6">
        <v>69</v>
      </c>
      <c r="Z253" s="6">
        <v>50</v>
      </c>
      <c r="AA253" s="6">
        <v>40</v>
      </c>
      <c r="AB253" s="6">
        <v>30</v>
      </c>
      <c r="AC253" s="6">
        <v>38</v>
      </c>
      <c r="AD253" s="6">
        <v>69</v>
      </c>
      <c r="AE253" s="6">
        <v>27</v>
      </c>
      <c r="AF253" s="6">
        <v>48</v>
      </c>
      <c r="AG253" s="6">
        <v>12</v>
      </c>
      <c r="AH253" s="6">
        <v>10</v>
      </c>
      <c r="AI253" s="6">
        <v>185</v>
      </c>
      <c r="AJ253" s="6">
        <v>83</v>
      </c>
      <c r="AK253" s="6">
        <v>56</v>
      </c>
      <c r="AL253" s="6">
        <v>90</v>
      </c>
      <c r="AM253" s="6">
        <v>48</v>
      </c>
      <c r="AN253" s="6">
        <v>5</v>
      </c>
      <c r="AO253" s="6">
        <v>6</v>
      </c>
      <c r="AP253" s="6">
        <v>24</v>
      </c>
      <c r="AQ253" s="6">
        <v>343</v>
      </c>
      <c r="AR253" s="6">
        <v>343</v>
      </c>
      <c r="AS253" s="6">
        <v>0</v>
      </c>
      <c r="AT253" s="6">
        <v>255</v>
      </c>
      <c r="AU253" s="6">
        <v>275</v>
      </c>
      <c r="AV253" s="6">
        <v>30</v>
      </c>
      <c r="AW253" s="6">
        <v>48</v>
      </c>
      <c r="AX253" s="6">
        <v>20</v>
      </c>
      <c r="AY253" s="6">
        <v>27</v>
      </c>
      <c r="AZ253" s="6">
        <v>343</v>
      </c>
    </row>
    <row r="254" spans="1:52" x14ac:dyDescent="0.35">
      <c r="A254" s="13" t="s">
        <v>467</v>
      </c>
      <c r="B254" s="9">
        <v>6.5615343347059998E-2</v>
      </c>
      <c r="C254" s="10">
        <v>8.6493604193210005E-2</v>
      </c>
      <c r="D254" s="11">
        <v>4.5691843696540002E-2</v>
      </c>
      <c r="E254" s="9">
        <v>6.3529411105520003E-2</v>
      </c>
      <c r="F254" s="10">
        <v>0.115744225982</v>
      </c>
      <c r="G254" s="10">
        <v>0.1009670415047</v>
      </c>
      <c r="H254" s="10">
        <v>0.10858197521019999</v>
      </c>
      <c r="I254" s="9">
        <v>3.7382010509720003E-2</v>
      </c>
      <c r="J254" s="9">
        <v>4.9881657280119999E-2</v>
      </c>
      <c r="K254" s="9">
        <v>3.4402697195719999E-2</v>
      </c>
      <c r="L254" s="9">
        <v>6.6067524799020005E-2</v>
      </c>
      <c r="M254" s="10">
        <v>0.10864176229399999</v>
      </c>
      <c r="N254" s="9">
        <v>4.4414998647869998E-2</v>
      </c>
      <c r="O254" s="9">
        <v>6.3350781590710004E-2</v>
      </c>
      <c r="P254" s="10">
        <v>0.1120348990117</v>
      </c>
      <c r="Q254" s="9">
        <v>5.9734094341900003E-2</v>
      </c>
      <c r="R254" s="10">
        <v>8.2001860604939997E-2</v>
      </c>
      <c r="S254" s="9">
        <v>5.7075600756350001E-2</v>
      </c>
      <c r="T254" s="11">
        <v>3.919652772374E-2</v>
      </c>
      <c r="U254" s="11">
        <v>4.757640418083E-2</v>
      </c>
      <c r="V254" s="9">
        <v>0.105169399255</v>
      </c>
      <c r="W254" s="9">
        <v>8.8724561805669996E-2</v>
      </c>
      <c r="X254" s="10">
        <v>0.16030465008309999</v>
      </c>
      <c r="Y254" s="10">
        <v>0.13293017375819999</v>
      </c>
      <c r="Z254" s="9">
        <v>4.5899054301589998E-2</v>
      </c>
      <c r="AA254" s="9">
        <v>4.8372613462319997E-2</v>
      </c>
      <c r="AB254" s="9">
        <v>0.1133045536438</v>
      </c>
      <c r="AC254" s="9">
        <v>7.5373514541449999E-2</v>
      </c>
      <c r="AD254" s="10">
        <v>0.13843686573639999</v>
      </c>
      <c r="AE254" s="9">
        <v>8.8133887776149999E-2</v>
      </c>
      <c r="AF254" s="9">
        <v>7.3945413304689997E-2</v>
      </c>
      <c r="AG254" s="9">
        <v>9.940776931327E-2</v>
      </c>
      <c r="AH254" s="9">
        <v>5.0645025796919999E-2</v>
      </c>
      <c r="AI254" s="9">
        <v>0.1075065761321</v>
      </c>
      <c r="AJ254" s="9">
        <v>8.4383984470689996E-2</v>
      </c>
      <c r="AK254" s="9">
        <v>7.6113696224359997E-2</v>
      </c>
      <c r="AL254" s="9">
        <v>6.2289754948559997E-2</v>
      </c>
      <c r="AM254" s="9">
        <v>5.5359000384899999E-2</v>
      </c>
      <c r="AN254" s="9">
        <v>0</v>
      </c>
      <c r="AO254" s="9">
        <v>8.4798525225090002E-2</v>
      </c>
      <c r="AP254" s="9">
        <v>5.728745185675E-2</v>
      </c>
      <c r="AQ254" s="9">
        <v>8.6899107134650003E-2</v>
      </c>
      <c r="AR254" s="10">
        <v>8.1470398029759999E-2</v>
      </c>
      <c r="AS254" s="11">
        <v>0</v>
      </c>
      <c r="AT254" s="10">
        <v>8.2768231098350006E-2</v>
      </c>
      <c r="AU254" s="10">
        <v>8.3799171405019995E-2</v>
      </c>
      <c r="AV254" s="9">
        <v>7.6796286492769997E-2</v>
      </c>
      <c r="AW254" s="9">
        <v>7.3945413304689997E-2</v>
      </c>
      <c r="AX254" s="9">
        <v>9.9220743984309995E-2</v>
      </c>
      <c r="AY254" s="9">
        <v>8.8133887776149999E-2</v>
      </c>
      <c r="AZ254" s="9">
        <v>8.1505566584590003E-2</v>
      </c>
    </row>
    <row r="255" spans="1:52" x14ac:dyDescent="0.35">
      <c r="A255" s="13"/>
      <c r="B255" s="6">
        <v>126</v>
      </c>
      <c r="C255" s="6">
        <v>84</v>
      </c>
      <c r="D255" s="6">
        <v>42</v>
      </c>
      <c r="E255" s="6">
        <v>18</v>
      </c>
      <c r="F255" s="6">
        <v>40</v>
      </c>
      <c r="G255" s="6">
        <v>41</v>
      </c>
      <c r="H255" s="6">
        <v>81</v>
      </c>
      <c r="I255" s="6">
        <v>11</v>
      </c>
      <c r="J255" s="6">
        <v>6</v>
      </c>
      <c r="K255" s="6">
        <v>10</v>
      </c>
      <c r="L255" s="6">
        <v>40</v>
      </c>
      <c r="M255" s="6">
        <v>33</v>
      </c>
      <c r="N255" s="6">
        <v>26</v>
      </c>
      <c r="O255" s="6">
        <v>27</v>
      </c>
      <c r="P255" s="6">
        <v>68</v>
      </c>
      <c r="Q255" s="6">
        <v>15</v>
      </c>
      <c r="R255" s="6">
        <v>83</v>
      </c>
      <c r="S255" s="6">
        <v>20</v>
      </c>
      <c r="T255" s="6">
        <v>23</v>
      </c>
      <c r="U255" s="6">
        <v>43</v>
      </c>
      <c r="V255" s="6">
        <v>15</v>
      </c>
      <c r="W255" s="6">
        <v>9</v>
      </c>
      <c r="X255" s="6">
        <v>14</v>
      </c>
      <c r="Y255" s="6">
        <v>33</v>
      </c>
      <c r="Z255" s="6">
        <v>12</v>
      </c>
      <c r="AA255" s="6">
        <v>13</v>
      </c>
      <c r="AB255" s="6">
        <v>11</v>
      </c>
      <c r="AC255" s="6">
        <v>11</v>
      </c>
      <c r="AD255" s="6">
        <v>35</v>
      </c>
      <c r="AE255" s="6">
        <v>10</v>
      </c>
      <c r="AF255" s="6">
        <v>15</v>
      </c>
      <c r="AG255" s="6">
        <v>5</v>
      </c>
      <c r="AH255" s="6">
        <v>5</v>
      </c>
      <c r="AI255" s="6">
        <v>66</v>
      </c>
      <c r="AJ255" s="6">
        <v>35</v>
      </c>
      <c r="AK255" s="6">
        <v>21</v>
      </c>
      <c r="AL255" s="6">
        <v>23</v>
      </c>
      <c r="AM255" s="6">
        <v>16</v>
      </c>
      <c r="AN255" s="6">
        <v>0</v>
      </c>
      <c r="AO255" s="6">
        <v>5</v>
      </c>
      <c r="AP255" s="6">
        <v>11</v>
      </c>
      <c r="AQ255" s="6">
        <v>63</v>
      </c>
      <c r="AR255" s="6">
        <v>126</v>
      </c>
      <c r="AS255" s="6">
        <v>0</v>
      </c>
      <c r="AT255" s="6">
        <v>93</v>
      </c>
      <c r="AU255" s="6">
        <v>103</v>
      </c>
      <c r="AV255" s="6">
        <v>9</v>
      </c>
      <c r="AW255" s="6">
        <v>15</v>
      </c>
      <c r="AX255" s="6">
        <v>6</v>
      </c>
      <c r="AY255" s="6">
        <v>10</v>
      </c>
      <c r="AZ255" s="6">
        <v>126</v>
      </c>
    </row>
    <row r="256" spans="1:52" x14ac:dyDescent="0.35">
      <c r="A256" s="13" t="s">
        <v>468</v>
      </c>
      <c r="B256" s="9">
        <v>7.8376324072430004E-2</v>
      </c>
      <c r="C256" s="9">
        <v>9.1337561725839997E-2</v>
      </c>
      <c r="D256" s="9">
        <v>6.6007802778389996E-2</v>
      </c>
      <c r="E256" s="9">
        <v>9.4644114616850003E-2</v>
      </c>
      <c r="F256" s="9">
        <v>0.10973669920159999</v>
      </c>
      <c r="G256" s="9">
        <v>9.0492890219210004E-2</v>
      </c>
      <c r="H256" s="9">
        <v>0.10040955126289999</v>
      </c>
      <c r="I256" s="11">
        <v>3.7579232917590001E-2</v>
      </c>
      <c r="J256" s="9">
        <v>0.10079442632460001</v>
      </c>
      <c r="K256" s="9">
        <v>5.2257545838940003E-2</v>
      </c>
      <c r="L256" s="9">
        <v>7.3051009720319998E-2</v>
      </c>
      <c r="M256" s="9">
        <v>0.1065695109308</v>
      </c>
      <c r="N256" s="9">
        <v>8.6476358711480003E-2</v>
      </c>
      <c r="O256" s="9">
        <v>5.8668351006809998E-2</v>
      </c>
      <c r="P256" s="10">
        <v>0.1142218924513</v>
      </c>
      <c r="Q256" s="9">
        <v>7.4074412532510001E-2</v>
      </c>
      <c r="R256" s="9">
        <v>9.1167738429229997E-2</v>
      </c>
      <c r="S256" s="9">
        <v>7.5345747521019996E-2</v>
      </c>
      <c r="T256" s="9">
        <v>5.4546432833440003E-2</v>
      </c>
      <c r="U256" s="9">
        <v>6.4295019192259995E-2</v>
      </c>
      <c r="V256" s="9">
        <v>6.9046655281240002E-2</v>
      </c>
      <c r="W256" s="9">
        <v>0.15768903635760001</v>
      </c>
      <c r="X256" s="9">
        <v>0.12196586794060001</v>
      </c>
      <c r="Y256" s="9">
        <v>9.2390454683170004E-2</v>
      </c>
      <c r="Z256" s="9">
        <v>0.11247030331830001</v>
      </c>
      <c r="AA256" s="9">
        <v>0.1089473281797</v>
      </c>
      <c r="AB256" s="9">
        <v>0.13045064680749999</v>
      </c>
      <c r="AC256" s="9">
        <v>8.1905520833229994E-2</v>
      </c>
      <c r="AD256" s="9">
        <v>0.1404127354013</v>
      </c>
      <c r="AE256" s="11">
        <v>2.675747888403E-2</v>
      </c>
      <c r="AF256" s="9">
        <v>5.2122452930869999E-2</v>
      </c>
      <c r="AG256" s="9">
        <v>4.7278475569300003E-2</v>
      </c>
      <c r="AH256" s="11">
        <v>2.3319621953999999E-2</v>
      </c>
      <c r="AI256" s="9">
        <v>0.121934677588</v>
      </c>
      <c r="AJ256" s="9">
        <v>7.6097378812710004E-2</v>
      </c>
      <c r="AK256" s="9">
        <v>8.8349874318370006E-2</v>
      </c>
      <c r="AL256" s="9">
        <v>8.1552499005319995E-2</v>
      </c>
      <c r="AM256" s="9">
        <v>7.3885506646730006E-2</v>
      </c>
      <c r="AN256" s="9">
        <v>9.0659436516120004E-2</v>
      </c>
      <c r="AO256" s="9">
        <v>7.4940403944969994E-2</v>
      </c>
      <c r="AP256" s="9">
        <v>7.9558817042850005E-2</v>
      </c>
      <c r="AQ256" s="10">
        <v>0.1382676001083</v>
      </c>
      <c r="AR256" s="10">
        <v>9.4443091153829997E-2</v>
      </c>
      <c r="AS256" s="11">
        <v>1.1884819651850001E-2</v>
      </c>
      <c r="AT256" s="10">
        <v>0.11782972923899999</v>
      </c>
      <c r="AU256" s="10">
        <v>0.11247620412669999</v>
      </c>
      <c r="AV256" s="9">
        <v>4.9358593592270003E-2</v>
      </c>
      <c r="AW256" s="9">
        <v>5.2122452930869999E-2</v>
      </c>
      <c r="AX256" s="9">
        <v>2.521154924088E-2</v>
      </c>
      <c r="AY256" s="11">
        <v>2.675747888403E-2</v>
      </c>
      <c r="AZ256" s="9">
        <v>9.4483859667410006E-2</v>
      </c>
    </row>
    <row r="257" spans="1:52" x14ac:dyDescent="0.35">
      <c r="A257" s="13"/>
      <c r="B257" s="6">
        <v>145</v>
      </c>
      <c r="C257" s="6">
        <v>83</v>
      </c>
      <c r="D257" s="6">
        <v>62</v>
      </c>
      <c r="E257" s="6">
        <v>18</v>
      </c>
      <c r="F257" s="6">
        <v>46</v>
      </c>
      <c r="G257" s="6">
        <v>32</v>
      </c>
      <c r="H257" s="6">
        <v>78</v>
      </c>
      <c r="I257" s="6">
        <v>14</v>
      </c>
      <c r="J257" s="6">
        <v>17</v>
      </c>
      <c r="K257" s="6">
        <v>18</v>
      </c>
      <c r="L257" s="6">
        <v>43</v>
      </c>
      <c r="M257" s="6">
        <v>36</v>
      </c>
      <c r="N257" s="6">
        <v>37</v>
      </c>
      <c r="O257" s="6">
        <v>29</v>
      </c>
      <c r="P257" s="6">
        <v>72</v>
      </c>
      <c r="Q257" s="6">
        <v>18</v>
      </c>
      <c r="R257" s="6">
        <v>90</v>
      </c>
      <c r="S257" s="6">
        <v>26</v>
      </c>
      <c r="T257" s="6">
        <v>29</v>
      </c>
      <c r="U257" s="6">
        <v>55</v>
      </c>
      <c r="V257" s="6">
        <v>12</v>
      </c>
      <c r="W257" s="6">
        <v>18</v>
      </c>
      <c r="X257" s="6">
        <v>7</v>
      </c>
      <c r="Y257" s="6">
        <v>28</v>
      </c>
      <c r="Z257" s="6">
        <v>16</v>
      </c>
      <c r="AA257" s="6">
        <v>23</v>
      </c>
      <c r="AB257" s="6">
        <v>11</v>
      </c>
      <c r="AC257" s="6">
        <v>13</v>
      </c>
      <c r="AD257" s="6">
        <v>30</v>
      </c>
      <c r="AE257" s="6">
        <v>5</v>
      </c>
      <c r="AF257" s="6">
        <v>13</v>
      </c>
      <c r="AG257" s="6">
        <v>1</v>
      </c>
      <c r="AH257" s="6">
        <v>3</v>
      </c>
      <c r="AI257" s="6">
        <v>63</v>
      </c>
      <c r="AJ257" s="6">
        <v>35</v>
      </c>
      <c r="AK257" s="6">
        <v>21</v>
      </c>
      <c r="AL257" s="6">
        <v>37</v>
      </c>
      <c r="AM257" s="6">
        <v>18</v>
      </c>
      <c r="AN257" s="6">
        <v>3</v>
      </c>
      <c r="AO257" s="6">
        <v>4</v>
      </c>
      <c r="AP257" s="6">
        <v>16</v>
      </c>
      <c r="AQ257" s="6">
        <v>98</v>
      </c>
      <c r="AR257" s="6">
        <v>139</v>
      </c>
      <c r="AS257" s="6">
        <v>6</v>
      </c>
      <c r="AT257" s="6">
        <v>118</v>
      </c>
      <c r="AU257" s="6">
        <v>122</v>
      </c>
      <c r="AV257" s="6">
        <v>9</v>
      </c>
      <c r="AW257" s="6">
        <v>13</v>
      </c>
      <c r="AX257" s="6">
        <v>4</v>
      </c>
      <c r="AY257" s="6">
        <v>5</v>
      </c>
      <c r="AZ257" s="6">
        <v>139</v>
      </c>
    </row>
    <row r="258" spans="1:52" x14ac:dyDescent="0.35">
      <c r="A258" s="13" t="s">
        <v>469</v>
      </c>
      <c r="B258" s="9">
        <v>0.1103810616734</v>
      </c>
      <c r="C258" s="10">
        <v>0.1331995673659</v>
      </c>
      <c r="D258" s="11">
        <v>8.8606044417839994E-2</v>
      </c>
      <c r="E258" s="9">
        <v>8.9395321954979998E-2</v>
      </c>
      <c r="F258" s="9">
        <v>0.13966003497679999</v>
      </c>
      <c r="G258" s="9">
        <v>0.14240649013410001</v>
      </c>
      <c r="H258" s="10">
        <v>0.14099119522590001</v>
      </c>
      <c r="I258" s="9">
        <v>8.8126603139050005E-2</v>
      </c>
      <c r="J258" s="9">
        <v>0.1013371110023</v>
      </c>
      <c r="K258" s="9">
        <v>0.1008320227916</v>
      </c>
      <c r="L258" s="9">
        <v>9.0132223231980002E-2</v>
      </c>
      <c r="M258" s="9">
        <v>0.11407010976030001</v>
      </c>
      <c r="N258" s="9">
        <v>0.1261687965146</v>
      </c>
      <c r="O258" s="9">
        <v>0.11420796248749999</v>
      </c>
      <c r="P258" s="10">
        <v>0.15585693282249999</v>
      </c>
      <c r="Q258" s="9">
        <v>9.6355931882379994E-2</v>
      </c>
      <c r="R258" s="9">
        <v>0.1216892778933</v>
      </c>
      <c r="S258" s="9">
        <v>0.10130068497520001</v>
      </c>
      <c r="T258" s="9">
        <v>9.496123858951E-2</v>
      </c>
      <c r="U258" s="9">
        <v>9.7932521128689998E-2</v>
      </c>
      <c r="V258" s="9">
        <v>0.15715732783030001</v>
      </c>
      <c r="W258" s="9">
        <v>0.1757420602176</v>
      </c>
      <c r="X258" s="9">
        <v>0.1441520964062</v>
      </c>
      <c r="Y258" s="9">
        <v>0.12977251430780001</v>
      </c>
      <c r="Z258" s="9">
        <v>0.19077750862949999</v>
      </c>
      <c r="AA258" s="9">
        <v>0.1024064202292</v>
      </c>
      <c r="AB258" s="9">
        <v>0.22330818016619999</v>
      </c>
      <c r="AC258" s="9">
        <v>0.1110162354799</v>
      </c>
      <c r="AD258" s="9">
        <v>0.1130689203786</v>
      </c>
      <c r="AE258" s="9">
        <v>0.12667864444599999</v>
      </c>
      <c r="AF258" s="9">
        <v>0.17993542689020001</v>
      </c>
      <c r="AG258" s="9">
        <v>0.12418387494079999</v>
      </c>
      <c r="AH258" s="9">
        <v>9.9713783881899998E-2</v>
      </c>
      <c r="AI258" s="9">
        <v>0.15278936047800001</v>
      </c>
      <c r="AJ258" s="9">
        <v>0.13597849004599999</v>
      </c>
      <c r="AK258" s="9">
        <v>0.12318007704300001</v>
      </c>
      <c r="AL258" s="9">
        <v>0.1292950184178</v>
      </c>
      <c r="AM258" s="9">
        <v>0.1502911492699</v>
      </c>
      <c r="AN258" s="9">
        <v>0</v>
      </c>
      <c r="AO258" s="9">
        <v>0.1007719114698</v>
      </c>
      <c r="AP258" s="10">
        <v>0.17509377119290001</v>
      </c>
      <c r="AQ258" s="10">
        <v>0.17281974821109999</v>
      </c>
      <c r="AR258" s="10">
        <v>0.13399055560629999</v>
      </c>
      <c r="AS258" s="11">
        <v>1.267436297922E-2</v>
      </c>
      <c r="AT258" s="10">
        <v>0.1299065115709</v>
      </c>
      <c r="AU258" s="10">
        <v>0.1330670949952</v>
      </c>
      <c r="AV258" s="9">
        <v>0.16527547407429999</v>
      </c>
      <c r="AW258" s="10">
        <v>0.17993542689020001</v>
      </c>
      <c r="AX258" s="9">
        <v>0.14082759689550001</v>
      </c>
      <c r="AY258" s="9">
        <v>0.12667864444599999</v>
      </c>
      <c r="AZ258" s="9">
        <v>0.1340483956846</v>
      </c>
    </row>
    <row r="259" spans="1:52" x14ac:dyDescent="0.35">
      <c r="A259" s="13"/>
      <c r="B259" s="6">
        <v>193</v>
      </c>
      <c r="C259" s="6">
        <v>117</v>
      </c>
      <c r="D259" s="6">
        <v>76</v>
      </c>
      <c r="E259" s="6">
        <v>20</v>
      </c>
      <c r="F259" s="6">
        <v>50</v>
      </c>
      <c r="G259" s="6">
        <v>50</v>
      </c>
      <c r="H259" s="6">
        <v>100</v>
      </c>
      <c r="I259" s="6">
        <v>22</v>
      </c>
      <c r="J259" s="6">
        <v>15</v>
      </c>
      <c r="K259" s="6">
        <v>36</v>
      </c>
      <c r="L259" s="6">
        <v>52</v>
      </c>
      <c r="M259" s="6">
        <v>36</v>
      </c>
      <c r="N259" s="6">
        <v>56</v>
      </c>
      <c r="O259" s="6">
        <v>49</v>
      </c>
      <c r="P259" s="6">
        <v>83</v>
      </c>
      <c r="Q259" s="6">
        <v>26</v>
      </c>
      <c r="R259" s="6">
        <v>109</v>
      </c>
      <c r="S259" s="6">
        <v>34</v>
      </c>
      <c r="T259" s="6">
        <v>50</v>
      </c>
      <c r="U259" s="6">
        <v>84</v>
      </c>
      <c r="V259" s="6">
        <v>22</v>
      </c>
      <c r="W259" s="6">
        <v>15</v>
      </c>
      <c r="X259" s="6">
        <v>11</v>
      </c>
      <c r="Y259" s="6">
        <v>33</v>
      </c>
      <c r="Z259" s="6">
        <v>26</v>
      </c>
      <c r="AA259" s="6">
        <v>27</v>
      </c>
      <c r="AB259" s="6">
        <v>14</v>
      </c>
      <c r="AC259" s="6">
        <v>17</v>
      </c>
      <c r="AD259" s="6">
        <v>24</v>
      </c>
      <c r="AE259" s="6">
        <v>17</v>
      </c>
      <c r="AF259" s="6">
        <v>35</v>
      </c>
      <c r="AG259" s="6">
        <v>2</v>
      </c>
      <c r="AH259" s="6">
        <v>9</v>
      </c>
      <c r="AI259" s="6">
        <v>78</v>
      </c>
      <c r="AJ259" s="6">
        <v>57</v>
      </c>
      <c r="AK259" s="6">
        <v>26</v>
      </c>
      <c r="AL259" s="6">
        <v>50</v>
      </c>
      <c r="AM259" s="6">
        <v>34</v>
      </c>
      <c r="AN259" s="6">
        <v>0</v>
      </c>
      <c r="AO259" s="6">
        <v>7</v>
      </c>
      <c r="AP259" s="6">
        <v>32</v>
      </c>
      <c r="AQ259" s="6">
        <v>120</v>
      </c>
      <c r="AR259" s="6">
        <v>189</v>
      </c>
      <c r="AS259" s="6">
        <v>4</v>
      </c>
      <c r="AT259" s="6">
        <v>129</v>
      </c>
      <c r="AU259" s="6">
        <v>143</v>
      </c>
      <c r="AV259" s="6">
        <v>22</v>
      </c>
      <c r="AW259" s="6">
        <v>35</v>
      </c>
      <c r="AX259" s="6">
        <v>14</v>
      </c>
      <c r="AY259" s="6">
        <v>17</v>
      </c>
      <c r="AZ259" s="6">
        <v>189</v>
      </c>
    </row>
    <row r="260" spans="1:52" x14ac:dyDescent="0.35">
      <c r="A260" s="13" t="s">
        <v>470</v>
      </c>
      <c r="B260" s="9">
        <v>0.1296337882096</v>
      </c>
      <c r="C260" s="9">
        <v>0.15135230089919999</v>
      </c>
      <c r="D260" s="9">
        <v>0.1089084613651</v>
      </c>
      <c r="E260" s="9">
        <v>7.8126702955500005E-2</v>
      </c>
      <c r="F260" s="9">
        <v>0.16510000417869999</v>
      </c>
      <c r="G260" s="9">
        <v>0.16377622890410001</v>
      </c>
      <c r="H260" s="10">
        <v>0.16445839274749999</v>
      </c>
      <c r="I260" s="9">
        <v>0.1132222953259</v>
      </c>
      <c r="J260" s="9">
        <v>9.7543387686819999E-2</v>
      </c>
      <c r="K260" s="9">
        <v>0.14335613910190001</v>
      </c>
      <c r="L260" s="9">
        <v>0.1644471902554</v>
      </c>
      <c r="M260" s="9">
        <v>0.13499996864550001</v>
      </c>
      <c r="N260" s="11">
        <v>9.0347225326739999E-2</v>
      </c>
      <c r="O260" s="9">
        <v>0.13019713766890001</v>
      </c>
      <c r="P260" s="10">
        <v>0.2006004371481</v>
      </c>
      <c r="Q260" s="9">
        <v>0.12631046603439999</v>
      </c>
      <c r="R260" s="10">
        <v>0.15794041365930001</v>
      </c>
      <c r="S260" s="9">
        <v>9.4984708031420007E-2</v>
      </c>
      <c r="T260" s="9">
        <v>0.1015497156595</v>
      </c>
      <c r="U260" s="11">
        <v>9.8472713134650003E-2</v>
      </c>
      <c r="V260" s="9">
        <v>0.1717409905159</v>
      </c>
      <c r="W260" s="9">
        <v>0.16284376443519999</v>
      </c>
      <c r="X260" s="9">
        <v>0.15348125143720001</v>
      </c>
      <c r="Y260" s="9">
        <v>0.17550116748450001</v>
      </c>
      <c r="Z260" s="9">
        <v>0.1621912439647</v>
      </c>
      <c r="AA260" s="9">
        <v>0.1405986555706</v>
      </c>
      <c r="AB260" s="9">
        <v>0.1236397786631</v>
      </c>
      <c r="AC260" s="9">
        <v>0.21067198131020001</v>
      </c>
      <c r="AD260" s="9">
        <v>0.15858438659019999</v>
      </c>
      <c r="AE260" s="9">
        <v>0.12893721112500001</v>
      </c>
      <c r="AF260" s="9">
        <v>0.19948244753559999</v>
      </c>
      <c r="AG260" s="9">
        <v>0.1243644647619</v>
      </c>
      <c r="AH260" s="9">
        <v>9.6242389077319995E-2</v>
      </c>
      <c r="AI260" s="9">
        <v>0.1717587214697</v>
      </c>
      <c r="AJ260" s="9">
        <v>0.1412000917058</v>
      </c>
      <c r="AK260" s="9">
        <v>0.1424929203569</v>
      </c>
      <c r="AL260" s="9">
        <v>0.16677643371680001</v>
      </c>
      <c r="AM260" s="9">
        <v>0.1806020445272</v>
      </c>
      <c r="AN260" s="9">
        <v>6.8482209406310002E-2</v>
      </c>
      <c r="AO260" s="9">
        <v>7.031792546059E-2</v>
      </c>
      <c r="AP260" s="9">
        <v>0.1816436919868</v>
      </c>
      <c r="AQ260" s="10">
        <v>0.2234589265004</v>
      </c>
      <c r="AR260" s="10">
        <v>0.1576626931547</v>
      </c>
      <c r="AS260" s="11">
        <v>1.3637580159820001E-2</v>
      </c>
      <c r="AT260" s="10">
        <v>0.15904629691409999</v>
      </c>
      <c r="AU260" s="10">
        <v>0.155329372582</v>
      </c>
      <c r="AV260" s="10">
        <v>0.23846639310369999</v>
      </c>
      <c r="AW260" s="10">
        <v>0.19948244753559999</v>
      </c>
      <c r="AX260" s="9">
        <v>0.1553947531414</v>
      </c>
      <c r="AY260" s="9">
        <v>0.12893721112500001</v>
      </c>
      <c r="AZ260" s="9">
        <v>0.15773075185089999</v>
      </c>
    </row>
    <row r="261" spans="1:52" x14ac:dyDescent="0.35">
      <c r="A261" s="13"/>
      <c r="B261" s="6">
        <v>238</v>
      </c>
      <c r="C261" s="6">
        <v>145</v>
      </c>
      <c r="D261" s="6">
        <v>93</v>
      </c>
      <c r="E261" s="6">
        <v>19</v>
      </c>
      <c r="F261" s="6">
        <v>55</v>
      </c>
      <c r="G261" s="6">
        <v>66</v>
      </c>
      <c r="H261" s="6">
        <v>121</v>
      </c>
      <c r="I261" s="6">
        <v>33</v>
      </c>
      <c r="J261" s="6">
        <v>19</v>
      </c>
      <c r="K261" s="6">
        <v>46</v>
      </c>
      <c r="L261" s="6">
        <v>81</v>
      </c>
      <c r="M261" s="6">
        <v>46</v>
      </c>
      <c r="N261" s="6">
        <v>50</v>
      </c>
      <c r="O261" s="6">
        <v>61</v>
      </c>
      <c r="P261" s="6">
        <v>112</v>
      </c>
      <c r="Q261" s="6">
        <v>30</v>
      </c>
      <c r="R261" s="6">
        <v>142</v>
      </c>
      <c r="S261" s="6">
        <v>36</v>
      </c>
      <c r="T261" s="6">
        <v>60</v>
      </c>
      <c r="U261" s="6">
        <v>96</v>
      </c>
      <c r="V261" s="6">
        <v>24</v>
      </c>
      <c r="W261" s="6">
        <v>17</v>
      </c>
      <c r="X261" s="6">
        <v>16</v>
      </c>
      <c r="Y261" s="6">
        <v>40</v>
      </c>
      <c r="Z261" s="6">
        <v>23</v>
      </c>
      <c r="AA261" s="6">
        <v>33</v>
      </c>
      <c r="AB261" s="6">
        <v>10</v>
      </c>
      <c r="AC261" s="6">
        <v>24</v>
      </c>
      <c r="AD261" s="6">
        <v>42</v>
      </c>
      <c r="AE261" s="6">
        <v>23</v>
      </c>
      <c r="AF261" s="6">
        <v>36</v>
      </c>
      <c r="AG261" s="6">
        <v>5</v>
      </c>
      <c r="AH261" s="6">
        <v>10</v>
      </c>
      <c r="AI261" s="6">
        <v>99</v>
      </c>
      <c r="AJ261" s="6">
        <v>63</v>
      </c>
      <c r="AK261" s="6">
        <v>36</v>
      </c>
      <c r="AL261" s="6">
        <v>65</v>
      </c>
      <c r="AM261" s="6">
        <v>46</v>
      </c>
      <c r="AN261" s="6">
        <v>2</v>
      </c>
      <c r="AO261" s="6">
        <v>5</v>
      </c>
      <c r="AP261" s="6">
        <v>28</v>
      </c>
      <c r="AQ261" s="6">
        <v>160</v>
      </c>
      <c r="AR261" s="6">
        <v>233</v>
      </c>
      <c r="AS261" s="6">
        <v>5</v>
      </c>
      <c r="AT261" s="6">
        <v>162</v>
      </c>
      <c r="AU261" s="6">
        <v>173</v>
      </c>
      <c r="AV261" s="6">
        <v>26</v>
      </c>
      <c r="AW261" s="6">
        <v>36</v>
      </c>
      <c r="AX261" s="6">
        <v>20</v>
      </c>
      <c r="AY261" s="6">
        <v>23</v>
      </c>
      <c r="AZ261" s="6">
        <v>233</v>
      </c>
    </row>
    <row r="262" spans="1:52" x14ac:dyDescent="0.35">
      <c r="A262" s="13" t="s">
        <v>471</v>
      </c>
      <c r="B262" s="9">
        <v>0.1119630482891</v>
      </c>
      <c r="C262" s="9">
        <v>0.10151355357</v>
      </c>
      <c r="D262" s="9">
        <v>0.1219346884518</v>
      </c>
      <c r="E262" s="9">
        <v>6.9071379608439995E-2</v>
      </c>
      <c r="F262" s="9">
        <v>0.1406753143085</v>
      </c>
      <c r="G262" s="9">
        <v>0.12579733727850001</v>
      </c>
      <c r="H262" s="9">
        <v>0.13346421109529999</v>
      </c>
      <c r="I262" s="9">
        <v>9.9829445582630003E-2</v>
      </c>
      <c r="J262" s="9">
        <v>0.11551720404019999</v>
      </c>
      <c r="K262" s="9">
        <v>0.114166431498</v>
      </c>
      <c r="L262" s="9">
        <v>9.6576444160630007E-2</v>
      </c>
      <c r="M262" s="9">
        <v>9.7313275281660006E-2</v>
      </c>
      <c r="N262" s="9">
        <v>0.130046433204</v>
      </c>
      <c r="O262" s="9">
        <v>0.11848971489310001</v>
      </c>
      <c r="P262" s="10">
        <v>0.14976923920839999</v>
      </c>
      <c r="Q262" s="9">
        <v>0.1008077880898</v>
      </c>
      <c r="R262" s="9">
        <v>0.1216537799688</v>
      </c>
      <c r="S262" s="9">
        <v>0.1268131978973</v>
      </c>
      <c r="T262" s="11">
        <v>7.8783879535500007E-2</v>
      </c>
      <c r="U262" s="9">
        <v>0.1012950999694</v>
      </c>
      <c r="V262" s="9">
        <v>0.13049778736680001</v>
      </c>
      <c r="W262" s="9">
        <v>0.178626668972</v>
      </c>
      <c r="X262" s="9">
        <v>0.10262351306750001</v>
      </c>
      <c r="Y262" s="9">
        <v>0.15361170578569999</v>
      </c>
      <c r="Z262" s="9">
        <v>0.15843225355509999</v>
      </c>
      <c r="AA262" s="9">
        <v>0.1609435646181</v>
      </c>
      <c r="AB262" s="9">
        <v>0.2253309267343</v>
      </c>
      <c r="AC262" s="9">
        <v>0.12828646729900001</v>
      </c>
      <c r="AD262" s="9">
        <v>0.1247710316274</v>
      </c>
      <c r="AE262" s="9">
        <v>8.5214051489940004E-2</v>
      </c>
      <c r="AF262" s="9">
        <v>0.1633210909026</v>
      </c>
      <c r="AG262" s="9">
        <v>6.638940487877E-2</v>
      </c>
      <c r="AH262" s="9">
        <v>0.10544946714760001</v>
      </c>
      <c r="AI262" s="9">
        <v>0.1410505921496</v>
      </c>
      <c r="AJ262" s="9">
        <v>0.12147759057559999</v>
      </c>
      <c r="AK262" s="9">
        <v>0.1280340544311</v>
      </c>
      <c r="AL262" s="9">
        <v>0.15120086534179999</v>
      </c>
      <c r="AM262" s="9">
        <v>0.15477518458789999</v>
      </c>
      <c r="AN262" s="9">
        <v>0.1177857348199</v>
      </c>
      <c r="AO262" s="9">
        <v>7.5285798693569994E-2</v>
      </c>
      <c r="AP262" s="9">
        <v>0.13406985165570001</v>
      </c>
      <c r="AQ262" s="10">
        <v>0.17176556714230001</v>
      </c>
      <c r="AR262" s="10">
        <v>0.13616413570720001</v>
      </c>
      <c r="AS262" s="11">
        <v>1.1808069823819999E-2</v>
      </c>
      <c r="AT262" s="10">
        <v>0.1460104796261</v>
      </c>
      <c r="AU262" s="10">
        <v>0.14435261405140001</v>
      </c>
      <c r="AV262" s="9">
        <v>0.16450096023810001</v>
      </c>
      <c r="AW262" s="9">
        <v>0.1633210909026</v>
      </c>
      <c r="AX262" s="9">
        <v>6.2917395807630005E-2</v>
      </c>
      <c r="AY262" s="9">
        <v>8.5214051489940004E-2</v>
      </c>
      <c r="AZ262" s="9">
        <v>0.13622291406090001</v>
      </c>
    </row>
    <row r="263" spans="1:52" x14ac:dyDescent="0.35">
      <c r="A263" s="13"/>
      <c r="B263" s="6">
        <v>202</v>
      </c>
      <c r="C263" s="6">
        <v>95</v>
      </c>
      <c r="D263" s="6">
        <v>107</v>
      </c>
      <c r="E263" s="6">
        <v>16</v>
      </c>
      <c r="F263" s="6">
        <v>50</v>
      </c>
      <c r="G263" s="6">
        <v>46</v>
      </c>
      <c r="H263" s="6">
        <v>96</v>
      </c>
      <c r="I263" s="6">
        <v>26</v>
      </c>
      <c r="J263" s="6">
        <v>27</v>
      </c>
      <c r="K263" s="6">
        <v>37</v>
      </c>
      <c r="L263" s="6">
        <v>60</v>
      </c>
      <c r="M263" s="6">
        <v>29</v>
      </c>
      <c r="N263" s="6">
        <v>66</v>
      </c>
      <c r="O263" s="6">
        <v>47</v>
      </c>
      <c r="P263" s="6">
        <v>83</v>
      </c>
      <c r="Q263" s="6">
        <v>26</v>
      </c>
      <c r="R263" s="6">
        <v>109</v>
      </c>
      <c r="S263" s="6">
        <v>47</v>
      </c>
      <c r="T263" s="6">
        <v>46</v>
      </c>
      <c r="U263" s="6">
        <v>93</v>
      </c>
      <c r="V263" s="6">
        <v>17</v>
      </c>
      <c r="W263" s="6">
        <v>13</v>
      </c>
      <c r="X263" s="6">
        <v>9</v>
      </c>
      <c r="Y263" s="6">
        <v>39</v>
      </c>
      <c r="Z263" s="6">
        <v>23</v>
      </c>
      <c r="AA263" s="6">
        <v>35</v>
      </c>
      <c r="AB263" s="6">
        <v>18</v>
      </c>
      <c r="AC263" s="6">
        <v>18</v>
      </c>
      <c r="AD263" s="6">
        <v>29</v>
      </c>
      <c r="AE263" s="6">
        <v>15</v>
      </c>
      <c r="AF263" s="6">
        <v>32</v>
      </c>
      <c r="AG263" s="6">
        <v>3</v>
      </c>
      <c r="AH263" s="6">
        <v>10</v>
      </c>
      <c r="AI263" s="6">
        <v>72</v>
      </c>
      <c r="AJ263" s="6">
        <v>53</v>
      </c>
      <c r="AK263" s="6">
        <v>27</v>
      </c>
      <c r="AL263" s="6">
        <v>65</v>
      </c>
      <c r="AM263" s="6">
        <v>38</v>
      </c>
      <c r="AN263" s="6">
        <v>3</v>
      </c>
      <c r="AO263" s="6">
        <v>7</v>
      </c>
      <c r="AP263" s="6">
        <v>26</v>
      </c>
      <c r="AQ263" s="6">
        <v>108</v>
      </c>
      <c r="AR263" s="6">
        <v>199</v>
      </c>
      <c r="AS263" s="6">
        <v>3</v>
      </c>
      <c r="AT263" s="6">
        <v>146</v>
      </c>
      <c r="AU263" s="6">
        <v>155</v>
      </c>
      <c r="AV263" s="6">
        <v>22</v>
      </c>
      <c r="AW263" s="6">
        <v>32</v>
      </c>
      <c r="AX263" s="6">
        <v>9</v>
      </c>
      <c r="AY263" s="6">
        <v>15</v>
      </c>
      <c r="AZ263" s="6">
        <v>199</v>
      </c>
    </row>
    <row r="264" spans="1:52" x14ac:dyDescent="0.35">
      <c r="A264" s="13" t="s">
        <v>472</v>
      </c>
      <c r="B264" s="9">
        <v>0.1327199706619</v>
      </c>
      <c r="C264" s="9">
        <v>0.1450144706248</v>
      </c>
      <c r="D264" s="9">
        <v>0.1209876971973</v>
      </c>
      <c r="E264" s="9">
        <v>9.2472671773909998E-2</v>
      </c>
      <c r="F264" s="9">
        <v>0.17514195111389999</v>
      </c>
      <c r="G264" s="9">
        <v>0.16201038648569999</v>
      </c>
      <c r="H264" s="10">
        <v>0.1687773043818</v>
      </c>
      <c r="I264" s="9">
        <v>9.6613128436149998E-2</v>
      </c>
      <c r="J264" s="9">
        <v>0.16136411208080001</v>
      </c>
      <c r="K264" s="9">
        <v>0.113981500023</v>
      </c>
      <c r="L264" s="9">
        <v>0.15080370119020001</v>
      </c>
      <c r="M264" s="9">
        <v>0.15277925220540001</v>
      </c>
      <c r="N264" s="9">
        <v>0.12825850707870001</v>
      </c>
      <c r="O264" s="9">
        <v>0.1047209762741</v>
      </c>
      <c r="P264" s="9">
        <v>0.1525065400318</v>
      </c>
      <c r="Q264" s="9">
        <v>0.1443564932852</v>
      </c>
      <c r="R264" s="9">
        <v>0.14782648456229999</v>
      </c>
      <c r="S264" s="9">
        <v>0.13531048210470001</v>
      </c>
      <c r="T264" s="9">
        <v>9.9134536155519995E-2</v>
      </c>
      <c r="U264" s="9">
        <v>0.11609011082200001</v>
      </c>
      <c r="V264" s="9">
        <v>0.19860638880830001</v>
      </c>
      <c r="W264" s="9">
        <v>0.13277434799179999</v>
      </c>
      <c r="X264" s="9">
        <v>0.1906222664203</v>
      </c>
      <c r="Y264" s="9">
        <v>0.1682616997526</v>
      </c>
      <c r="Z264" s="9">
        <v>0.19115298656019999</v>
      </c>
      <c r="AA264" s="9">
        <v>0.17134750687290001</v>
      </c>
      <c r="AB264" s="9">
        <v>0.23066776171209999</v>
      </c>
      <c r="AC264" s="9">
        <v>0.1852831487596</v>
      </c>
      <c r="AD264" s="9">
        <v>0.2083321588134</v>
      </c>
      <c r="AE264" s="9">
        <v>0.1538478867802</v>
      </c>
      <c r="AF264" s="9">
        <v>0.16415215257519999</v>
      </c>
      <c r="AG264" s="9">
        <v>0.13917960200089999</v>
      </c>
      <c r="AH264" s="9">
        <v>8.5616464256269995E-2</v>
      </c>
      <c r="AI264" s="9">
        <v>0.15512013970290001</v>
      </c>
      <c r="AJ264" s="9">
        <v>0.16910980219150001</v>
      </c>
      <c r="AK264" s="9">
        <v>0.1601223595174</v>
      </c>
      <c r="AL264" s="9">
        <v>0.15025064990600001</v>
      </c>
      <c r="AM264" s="9">
        <v>0.17121674925700001</v>
      </c>
      <c r="AN264" s="9">
        <v>0.3359211646868</v>
      </c>
      <c r="AO264" s="9">
        <v>0.16924106331280001</v>
      </c>
      <c r="AP264" s="9">
        <v>0.1569515230097</v>
      </c>
      <c r="AQ264" s="10">
        <v>0.16497885562100001</v>
      </c>
      <c r="AR264" s="10">
        <v>0.16151067176700001</v>
      </c>
      <c r="AS264" s="11">
        <v>1.357110766415E-2</v>
      </c>
      <c r="AT264" s="10">
        <v>0.17258389089590001</v>
      </c>
      <c r="AU264" s="10">
        <v>0.1736239284743</v>
      </c>
      <c r="AV264" s="9">
        <v>0.1192788090441</v>
      </c>
      <c r="AW264" s="9">
        <v>0.16415215257519999</v>
      </c>
      <c r="AX264" s="9">
        <v>0.17346669654329999</v>
      </c>
      <c r="AY264" s="9">
        <v>0.1538478867802</v>
      </c>
      <c r="AZ264" s="9">
        <v>0.16158039153090001</v>
      </c>
    </row>
    <row r="265" spans="1:52" x14ac:dyDescent="0.35">
      <c r="A265" s="13"/>
      <c r="B265" s="6">
        <v>220</v>
      </c>
      <c r="C265" s="6">
        <v>125</v>
      </c>
      <c r="D265" s="6">
        <v>95</v>
      </c>
      <c r="E265" s="6">
        <v>24</v>
      </c>
      <c r="F265" s="6">
        <v>51</v>
      </c>
      <c r="G265" s="6">
        <v>54</v>
      </c>
      <c r="H265" s="6">
        <v>105</v>
      </c>
      <c r="I265" s="6">
        <v>26</v>
      </c>
      <c r="J265" s="6">
        <v>26</v>
      </c>
      <c r="K265" s="6">
        <v>39</v>
      </c>
      <c r="L265" s="6">
        <v>73</v>
      </c>
      <c r="M265" s="6">
        <v>40</v>
      </c>
      <c r="N265" s="6">
        <v>57</v>
      </c>
      <c r="O265" s="6">
        <v>50</v>
      </c>
      <c r="P265" s="6">
        <v>80</v>
      </c>
      <c r="Q265" s="6">
        <v>38</v>
      </c>
      <c r="R265" s="6">
        <v>118</v>
      </c>
      <c r="S265" s="6">
        <v>46</v>
      </c>
      <c r="T265" s="6">
        <v>56</v>
      </c>
      <c r="U265" s="6">
        <v>102</v>
      </c>
      <c r="V265" s="6">
        <v>22</v>
      </c>
      <c r="W265" s="6">
        <v>12</v>
      </c>
      <c r="X265" s="6">
        <v>15</v>
      </c>
      <c r="Y265" s="6">
        <v>37</v>
      </c>
      <c r="Z265" s="6">
        <v>24</v>
      </c>
      <c r="AA265" s="6">
        <v>37</v>
      </c>
      <c r="AB265" s="6">
        <v>15</v>
      </c>
      <c r="AC265" s="6">
        <v>23</v>
      </c>
      <c r="AD265" s="6">
        <v>37</v>
      </c>
      <c r="AE265" s="6">
        <v>25</v>
      </c>
      <c r="AF265" s="6">
        <v>28</v>
      </c>
      <c r="AG265" s="6">
        <v>5</v>
      </c>
      <c r="AH265" s="6">
        <v>7</v>
      </c>
      <c r="AI265" s="6">
        <v>71</v>
      </c>
      <c r="AJ265" s="6">
        <v>70</v>
      </c>
      <c r="AK265" s="6">
        <v>35</v>
      </c>
      <c r="AL265" s="6">
        <v>61</v>
      </c>
      <c r="AM265" s="6">
        <v>41</v>
      </c>
      <c r="AN265" s="6">
        <v>6</v>
      </c>
      <c r="AO265" s="6">
        <v>9</v>
      </c>
      <c r="AP265" s="6">
        <v>24</v>
      </c>
      <c r="AQ265" s="6">
        <v>106</v>
      </c>
      <c r="AR265" s="6">
        <v>217</v>
      </c>
      <c r="AS265" s="6">
        <v>3</v>
      </c>
      <c r="AT265" s="6">
        <v>160</v>
      </c>
      <c r="AU265" s="6">
        <v>171</v>
      </c>
      <c r="AV265" s="6">
        <v>16</v>
      </c>
      <c r="AW265" s="6">
        <v>28</v>
      </c>
      <c r="AX265" s="6">
        <v>20</v>
      </c>
      <c r="AY265" s="6">
        <v>25</v>
      </c>
      <c r="AZ265" s="6">
        <v>217</v>
      </c>
    </row>
    <row r="266" spans="1:52" x14ac:dyDescent="0.35">
      <c r="A266" s="13" t="s">
        <v>473</v>
      </c>
      <c r="B266" s="9">
        <v>0.12278014393019999</v>
      </c>
      <c r="C266" s="10">
        <v>0.14929797985019999</v>
      </c>
      <c r="D266" s="11">
        <v>9.7474966522060003E-2</v>
      </c>
      <c r="E266" s="9">
        <v>0.18154972369030001</v>
      </c>
      <c r="F266" s="10">
        <v>0.18098946685799999</v>
      </c>
      <c r="G266" s="9">
        <v>0.1684403888196</v>
      </c>
      <c r="H266" s="10">
        <v>0.1749071415</v>
      </c>
      <c r="I266" s="9">
        <v>0.13779595188739999</v>
      </c>
      <c r="J266" s="9">
        <v>7.2874034018329994E-2</v>
      </c>
      <c r="K266" s="11">
        <v>2.7456515683000001E-2</v>
      </c>
      <c r="L266" s="9">
        <v>0.15801189892840001</v>
      </c>
      <c r="M266" s="9">
        <v>0.15004148922009999</v>
      </c>
      <c r="N266" s="9">
        <v>9.1767322407349999E-2</v>
      </c>
      <c r="O266" s="9">
        <v>0.1003656304393</v>
      </c>
      <c r="P266" s="9">
        <v>0.14737344768550001</v>
      </c>
      <c r="Q266" s="9">
        <v>0.1040848894289</v>
      </c>
      <c r="R266" s="9">
        <v>0.1225155713889</v>
      </c>
      <c r="S266" s="10">
        <v>0.17583313572100001</v>
      </c>
      <c r="T266" s="11">
        <v>7.6526737615840001E-2</v>
      </c>
      <c r="U266" s="9">
        <v>0.12307139605549999</v>
      </c>
      <c r="V266" s="9">
        <v>0.19696613396830001</v>
      </c>
      <c r="W266" s="9">
        <v>0.1342203558134</v>
      </c>
      <c r="X266" s="9">
        <v>0.1324687115282</v>
      </c>
      <c r="Y266" s="9">
        <v>0.1753976692709</v>
      </c>
      <c r="Z266" s="9">
        <v>7.5581344590880006E-2</v>
      </c>
      <c r="AA266" s="9">
        <v>0.1036158111716</v>
      </c>
      <c r="AB266" s="9">
        <v>0.22472733737799999</v>
      </c>
      <c r="AC266" s="9">
        <v>0.19652498466820001</v>
      </c>
      <c r="AD266" s="9">
        <v>0.20263277370839999</v>
      </c>
      <c r="AE266" s="9">
        <v>0.13198759539570001</v>
      </c>
      <c r="AF266" s="9">
        <v>0.20438705495090001</v>
      </c>
      <c r="AG266" s="9">
        <v>0.2149759555339</v>
      </c>
      <c r="AH266" s="9">
        <v>0.13010162081570001</v>
      </c>
      <c r="AI266" s="9">
        <v>0.17709419984149999</v>
      </c>
      <c r="AJ266" s="9">
        <v>0.14671181686509999</v>
      </c>
      <c r="AK266" s="9">
        <v>0.1379480320068</v>
      </c>
      <c r="AL266" s="9">
        <v>0.14166644194120001</v>
      </c>
      <c r="AM266" s="9">
        <v>0.10958988323799999</v>
      </c>
      <c r="AN266" s="9">
        <v>0.2149401144401</v>
      </c>
      <c r="AO266" s="9">
        <v>0.19926401728660001</v>
      </c>
      <c r="AP266" s="11">
        <v>4.9265428625779997E-2</v>
      </c>
      <c r="AQ266" s="9">
        <v>0.12098294693930001</v>
      </c>
      <c r="AR266" s="10">
        <v>0.14595522255060001</v>
      </c>
      <c r="AS266" s="11">
        <v>2.6871251075200001E-2</v>
      </c>
      <c r="AT266" s="9">
        <v>0.13677052368129999</v>
      </c>
      <c r="AU266" s="10">
        <v>0.1459575696414</v>
      </c>
      <c r="AV266" s="9">
        <v>0.19873485594000001</v>
      </c>
      <c r="AW266" s="10">
        <v>0.20438705495090001</v>
      </c>
      <c r="AX266" s="9">
        <v>9.5762152314910004E-2</v>
      </c>
      <c r="AY266" s="9">
        <v>0.13198759539570001</v>
      </c>
      <c r="AZ266" s="9">
        <v>0.14601822745019999</v>
      </c>
    </row>
    <row r="267" spans="1:52" x14ac:dyDescent="0.35">
      <c r="A267" s="13"/>
      <c r="B267" s="6">
        <v>223</v>
      </c>
      <c r="C267" s="6">
        <v>132</v>
      </c>
      <c r="D267" s="6">
        <v>91</v>
      </c>
      <c r="E267" s="6">
        <v>39</v>
      </c>
      <c r="F267" s="6">
        <v>64</v>
      </c>
      <c r="G267" s="6">
        <v>59</v>
      </c>
      <c r="H267" s="6">
        <v>123</v>
      </c>
      <c r="I267" s="6">
        <v>36</v>
      </c>
      <c r="J267" s="6">
        <v>14</v>
      </c>
      <c r="K267" s="6">
        <v>11</v>
      </c>
      <c r="L267" s="6">
        <v>81</v>
      </c>
      <c r="M267" s="6">
        <v>43</v>
      </c>
      <c r="N267" s="6">
        <v>53</v>
      </c>
      <c r="O267" s="6">
        <v>46</v>
      </c>
      <c r="P267" s="6">
        <v>84</v>
      </c>
      <c r="Q267" s="6">
        <v>28</v>
      </c>
      <c r="R267" s="6">
        <v>112</v>
      </c>
      <c r="S267" s="6">
        <v>59</v>
      </c>
      <c r="T267" s="6">
        <v>52</v>
      </c>
      <c r="U267" s="6">
        <v>111</v>
      </c>
      <c r="V267" s="6">
        <v>24</v>
      </c>
      <c r="W267" s="6">
        <v>13</v>
      </c>
      <c r="X267" s="6">
        <v>9</v>
      </c>
      <c r="Y267" s="6">
        <v>39</v>
      </c>
      <c r="Z267" s="6">
        <v>14</v>
      </c>
      <c r="AA267" s="6">
        <v>27</v>
      </c>
      <c r="AB267" s="6">
        <v>16</v>
      </c>
      <c r="AC267" s="6">
        <v>25</v>
      </c>
      <c r="AD267" s="6">
        <v>42</v>
      </c>
      <c r="AE267" s="6">
        <v>26</v>
      </c>
      <c r="AF267" s="6">
        <v>40</v>
      </c>
      <c r="AG267" s="6">
        <v>7</v>
      </c>
      <c r="AH267" s="6">
        <v>10</v>
      </c>
      <c r="AI267" s="6">
        <v>94</v>
      </c>
      <c r="AJ267" s="6">
        <v>58</v>
      </c>
      <c r="AK267" s="6">
        <v>33</v>
      </c>
      <c r="AL267" s="6">
        <v>63</v>
      </c>
      <c r="AM267" s="6">
        <v>32</v>
      </c>
      <c r="AN267" s="6">
        <v>5</v>
      </c>
      <c r="AO267" s="6">
        <v>12</v>
      </c>
      <c r="AP267" s="6">
        <v>11</v>
      </c>
      <c r="AQ267" s="6">
        <v>90</v>
      </c>
      <c r="AR267" s="6">
        <v>217</v>
      </c>
      <c r="AS267" s="6">
        <v>6</v>
      </c>
      <c r="AT267" s="6">
        <v>139</v>
      </c>
      <c r="AU267" s="6">
        <v>159</v>
      </c>
      <c r="AV267" s="6">
        <v>27</v>
      </c>
      <c r="AW267" s="6">
        <v>40</v>
      </c>
      <c r="AX267" s="6">
        <v>17</v>
      </c>
      <c r="AY267" s="6">
        <v>26</v>
      </c>
      <c r="AZ267" s="6">
        <v>217</v>
      </c>
    </row>
    <row r="268" spans="1:52" x14ac:dyDescent="0.35">
      <c r="A268" s="13" t="s">
        <v>474</v>
      </c>
      <c r="B268" s="9">
        <v>0.14984656685930001</v>
      </c>
      <c r="C268" s="9">
        <v>0.14491879601730001</v>
      </c>
      <c r="D268" s="9">
        <v>0.1545489911356</v>
      </c>
      <c r="E268" s="10">
        <v>0.21740777850119999</v>
      </c>
      <c r="F268" s="9">
        <v>0.14939953373529999</v>
      </c>
      <c r="G268" s="9">
        <v>0.1944718033475</v>
      </c>
      <c r="H268" s="9">
        <v>0.1712452986247</v>
      </c>
      <c r="I268" s="9">
        <v>0.19620487522310001</v>
      </c>
      <c r="J268" s="9">
        <v>0.1164299744303</v>
      </c>
      <c r="K268" s="11">
        <v>6.0252130527720001E-2</v>
      </c>
      <c r="L268" s="9">
        <v>0.17722808965299999</v>
      </c>
      <c r="M268" s="9">
        <v>0.15990653370060001</v>
      </c>
      <c r="N268" s="9">
        <v>0.12908997287749999</v>
      </c>
      <c r="O268" s="9">
        <v>0.13538726008009999</v>
      </c>
      <c r="P268" s="9">
        <v>0.14351296006620001</v>
      </c>
      <c r="Q268" s="9">
        <v>0.1824250687833</v>
      </c>
      <c r="R268" s="9">
        <v>0.1658577186787</v>
      </c>
      <c r="S268" s="9">
        <v>0.1673538231767</v>
      </c>
      <c r="T268" s="11">
        <v>0.1012276960101</v>
      </c>
      <c r="U268" s="9">
        <v>0.13222084510859999</v>
      </c>
      <c r="V268" s="9">
        <v>0.23301901289329999</v>
      </c>
      <c r="W268" s="9">
        <v>0.21809403948860001</v>
      </c>
      <c r="X268" s="9">
        <v>0.17002737549829999</v>
      </c>
      <c r="Y268" s="9">
        <v>0.20489793106949999</v>
      </c>
      <c r="Z268" s="9">
        <v>0.18991549483379999</v>
      </c>
      <c r="AA268" s="9">
        <v>0.17500946716900001</v>
      </c>
      <c r="AB268" s="9">
        <v>0.2153113919679</v>
      </c>
      <c r="AC268" s="9">
        <v>0.23245912227490001</v>
      </c>
      <c r="AD268" s="9">
        <v>0.20920858379749999</v>
      </c>
      <c r="AE268" s="9">
        <v>0.20938231081</v>
      </c>
      <c r="AF268" s="9">
        <v>0.2509065330577</v>
      </c>
      <c r="AG268" s="9">
        <v>0.32841237826219999</v>
      </c>
      <c r="AH268" s="9">
        <v>0.18543733179130001</v>
      </c>
      <c r="AI268" s="9">
        <v>0.18043307465710001</v>
      </c>
      <c r="AJ268" s="9">
        <v>0.1775705381679</v>
      </c>
      <c r="AK268" s="10">
        <v>0.26976085630390001</v>
      </c>
      <c r="AL268" s="9">
        <v>0.20622924963139999</v>
      </c>
      <c r="AM268" s="9">
        <v>0.2114184149037</v>
      </c>
      <c r="AN268" s="9">
        <v>7.4338985190089996E-2</v>
      </c>
      <c r="AO268" s="9">
        <v>0.1605903896477</v>
      </c>
      <c r="AP268" s="11">
        <v>3.8681149085259998E-2</v>
      </c>
      <c r="AQ268" s="11">
        <v>9.102551237598E-2</v>
      </c>
      <c r="AR268" s="10">
        <v>0.186054950301</v>
      </c>
      <c r="AS268" s="11">
        <v>0</v>
      </c>
      <c r="AT268" s="10">
        <v>0.17247783504030001</v>
      </c>
      <c r="AU268" s="10">
        <v>0.18745493949799999</v>
      </c>
      <c r="AV268" s="9">
        <v>0.1760808411956</v>
      </c>
      <c r="AW268" s="10">
        <v>0.2509065330577</v>
      </c>
      <c r="AX268" s="9">
        <v>0.16681462319330001</v>
      </c>
      <c r="AY268" s="9">
        <v>0.20938231081</v>
      </c>
      <c r="AZ268" s="9">
        <v>0.1861352651624</v>
      </c>
    </row>
    <row r="269" spans="1:52" x14ac:dyDescent="0.35">
      <c r="A269" s="13"/>
      <c r="B269" s="6">
        <v>249</v>
      </c>
      <c r="C269" s="6">
        <v>119</v>
      </c>
      <c r="D269" s="6">
        <v>130</v>
      </c>
      <c r="E269" s="6">
        <v>46</v>
      </c>
      <c r="F269" s="6">
        <v>50</v>
      </c>
      <c r="G269" s="6">
        <v>64</v>
      </c>
      <c r="H269" s="6">
        <v>114</v>
      </c>
      <c r="I269" s="6">
        <v>45</v>
      </c>
      <c r="J269" s="6">
        <v>23</v>
      </c>
      <c r="K269" s="6">
        <v>21</v>
      </c>
      <c r="L269" s="6">
        <v>80</v>
      </c>
      <c r="M269" s="6">
        <v>39</v>
      </c>
      <c r="N269" s="6">
        <v>71</v>
      </c>
      <c r="O269" s="6">
        <v>59</v>
      </c>
      <c r="P269" s="6">
        <v>79</v>
      </c>
      <c r="Q269" s="6">
        <v>47</v>
      </c>
      <c r="R269" s="6">
        <v>126</v>
      </c>
      <c r="S269" s="6">
        <v>57</v>
      </c>
      <c r="T269" s="6">
        <v>66</v>
      </c>
      <c r="U269" s="6">
        <v>123</v>
      </c>
      <c r="V269" s="6">
        <v>27</v>
      </c>
      <c r="W269" s="6">
        <v>14</v>
      </c>
      <c r="X269" s="6">
        <v>10</v>
      </c>
      <c r="Y269" s="6">
        <v>47</v>
      </c>
      <c r="Z269" s="6">
        <v>25</v>
      </c>
      <c r="AA269" s="6">
        <v>38</v>
      </c>
      <c r="AB269" s="6">
        <v>14</v>
      </c>
      <c r="AC269" s="6">
        <v>30</v>
      </c>
      <c r="AD269" s="6">
        <v>40</v>
      </c>
      <c r="AE269" s="6">
        <v>27</v>
      </c>
      <c r="AF269" s="6">
        <v>42</v>
      </c>
      <c r="AG269" s="6">
        <v>10</v>
      </c>
      <c r="AH269" s="6">
        <v>18</v>
      </c>
      <c r="AI269" s="6">
        <v>91</v>
      </c>
      <c r="AJ269" s="6">
        <v>70</v>
      </c>
      <c r="AK269" s="6">
        <v>52</v>
      </c>
      <c r="AL269" s="6">
        <v>78</v>
      </c>
      <c r="AM269" s="6">
        <v>52</v>
      </c>
      <c r="AN269" s="6">
        <v>1</v>
      </c>
      <c r="AO269" s="6">
        <v>9</v>
      </c>
      <c r="AP269" s="6">
        <v>7</v>
      </c>
      <c r="AQ269" s="6">
        <v>57</v>
      </c>
      <c r="AR269" s="6">
        <v>249</v>
      </c>
      <c r="AS269" s="6">
        <v>0</v>
      </c>
      <c r="AT269" s="6">
        <v>162</v>
      </c>
      <c r="AU269" s="6">
        <v>186</v>
      </c>
      <c r="AV269" s="6">
        <v>22</v>
      </c>
      <c r="AW269" s="6">
        <v>42</v>
      </c>
      <c r="AX269" s="6">
        <v>17</v>
      </c>
      <c r="AY269" s="6">
        <v>27</v>
      </c>
      <c r="AZ269" s="6">
        <v>249</v>
      </c>
    </row>
    <row r="270" spans="1:52" x14ac:dyDescent="0.35">
      <c r="A270" s="13" t="s">
        <v>475</v>
      </c>
      <c r="B270" s="9">
        <v>0.1173065194319</v>
      </c>
      <c r="C270" s="9">
        <v>0.11751269381850001</v>
      </c>
      <c r="D270" s="9">
        <v>0.1171097733835</v>
      </c>
      <c r="E270" s="9">
        <v>0.1137059531888</v>
      </c>
      <c r="F270" s="9">
        <v>0.1523485106612</v>
      </c>
      <c r="G270" s="9">
        <v>0.13228401878400001</v>
      </c>
      <c r="H270" s="9">
        <v>0.1426235916379</v>
      </c>
      <c r="I270" s="9">
        <v>7.4306363562159999E-2</v>
      </c>
      <c r="J270" s="9">
        <v>0.1142217921777</v>
      </c>
      <c r="K270" s="9">
        <v>0.1168503513743</v>
      </c>
      <c r="L270" s="9">
        <v>0.14560166169720001</v>
      </c>
      <c r="M270" s="9">
        <v>8.7573561811930004E-2</v>
      </c>
      <c r="N270" s="9">
        <v>0.12220786126119999</v>
      </c>
      <c r="O270" s="9">
        <v>9.6577915491190006E-2</v>
      </c>
      <c r="P270" s="9">
        <v>0.1005174230815</v>
      </c>
      <c r="Q270" s="11">
        <v>7.276774963405E-2</v>
      </c>
      <c r="R270" s="11">
        <v>8.4582543806060007E-2</v>
      </c>
      <c r="S270" s="10">
        <v>0.16971556680149999</v>
      </c>
      <c r="T270" s="9">
        <v>0.13887593327059999</v>
      </c>
      <c r="U270" s="10">
        <v>0.1533303917595</v>
      </c>
      <c r="V270" s="9">
        <v>0.13671429049520001</v>
      </c>
      <c r="W270" s="9">
        <v>0.2017935941306</v>
      </c>
      <c r="X270" s="9">
        <v>7.9875511878489999E-2</v>
      </c>
      <c r="Y270" s="9">
        <v>0.14272636245190001</v>
      </c>
      <c r="Z270" s="9">
        <v>0.13489386249900001</v>
      </c>
      <c r="AA270" s="9">
        <v>0.16447587457890001</v>
      </c>
      <c r="AB270" s="9">
        <v>0.16102733618420001</v>
      </c>
      <c r="AC270" s="9">
        <v>0.13633888560410001</v>
      </c>
      <c r="AD270" s="9">
        <v>0.1037043010266</v>
      </c>
      <c r="AE270" s="9">
        <v>0.15806968929250001</v>
      </c>
      <c r="AF270" s="9">
        <v>0.1834495889585</v>
      </c>
      <c r="AG270" s="9">
        <v>0.2181305054114</v>
      </c>
      <c r="AH270" s="9">
        <v>0.1166291335742</v>
      </c>
      <c r="AI270" s="9">
        <v>0.13918101505729999</v>
      </c>
      <c r="AJ270" s="9">
        <v>0.17261764721039999</v>
      </c>
      <c r="AK270" s="9">
        <v>0.1522026588988</v>
      </c>
      <c r="AL270" s="9">
        <v>0.1646104517393</v>
      </c>
      <c r="AM270" s="9">
        <v>0.1224442153854</v>
      </c>
      <c r="AN270" s="9">
        <v>0.15466977152719999</v>
      </c>
      <c r="AO270" s="9">
        <v>0.15674404136760001</v>
      </c>
      <c r="AP270" s="9">
        <v>0.1047793904477</v>
      </c>
      <c r="AQ270" s="11">
        <v>5.8856182787520001E-2</v>
      </c>
      <c r="AR270" s="10">
        <v>0.1456520432889</v>
      </c>
      <c r="AS270" s="11">
        <v>0</v>
      </c>
      <c r="AT270" s="10">
        <v>0.1404748250873</v>
      </c>
      <c r="AU270" s="10">
        <v>0.144980251029</v>
      </c>
      <c r="AV270" s="9">
        <v>0.18323063373840001</v>
      </c>
      <c r="AW270" s="10">
        <v>0.1834495889585</v>
      </c>
      <c r="AX270" s="9">
        <v>0.1494578843179</v>
      </c>
      <c r="AY270" s="9">
        <v>0.15806968929250001</v>
      </c>
      <c r="AZ270" s="9">
        <v>0.1457149173143</v>
      </c>
    </row>
    <row r="271" spans="1:52" x14ac:dyDescent="0.35">
      <c r="A271" s="13"/>
      <c r="B271" s="6">
        <v>221</v>
      </c>
      <c r="C271" s="6">
        <v>109</v>
      </c>
      <c r="D271" s="6">
        <v>112</v>
      </c>
      <c r="E271" s="6">
        <v>28</v>
      </c>
      <c r="F271" s="6">
        <v>51</v>
      </c>
      <c r="G271" s="6">
        <v>53</v>
      </c>
      <c r="H271" s="6">
        <v>104</v>
      </c>
      <c r="I271" s="6">
        <v>21</v>
      </c>
      <c r="J271" s="6">
        <v>23</v>
      </c>
      <c r="K271" s="6">
        <v>45</v>
      </c>
      <c r="L271" s="6">
        <v>76</v>
      </c>
      <c r="M271" s="6">
        <v>31</v>
      </c>
      <c r="N271" s="6">
        <v>65</v>
      </c>
      <c r="O271" s="6">
        <v>49</v>
      </c>
      <c r="P271" s="6">
        <v>62</v>
      </c>
      <c r="Q271" s="6">
        <v>21</v>
      </c>
      <c r="R271" s="6">
        <v>83</v>
      </c>
      <c r="S271" s="6">
        <v>58</v>
      </c>
      <c r="T271" s="6">
        <v>80</v>
      </c>
      <c r="U271" s="6">
        <v>138</v>
      </c>
      <c r="V271" s="6">
        <v>20</v>
      </c>
      <c r="W271" s="6">
        <v>16</v>
      </c>
      <c r="X271" s="6">
        <v>9</v>
      </c>
      <c r="Y271" s="6">
        <v>39</v>
      </c>
      <c r="Z271" s="6">
        <v>18</v>
      </c>
      <c r="AA271" s="6">
        <v>37</v>
      </c>
      <c r="AB271" s="6">
        <v>13</v>
      </c>
      <c r="AC271" s="6">
        <v>21</v>
      </c>
      <c r="AD271" s="6">
        <v>26</v>
      </c>
      <c r="AE271" s="6">
        <v>28</v>
      </c>
      <c r="AF271" s="6">
        <v>35</v>
      </c>
      <c r="AG271" s="6">
        <v>8</v>
      </c>
      <c r="AH271" s="6">
        <v>10</v>
      </c>
      <c r="AI271" s="6">
        <v>73</v>
      </c>
      <c r="AJ271" s="6">
        <v>77</v>
      </c>
      <c r="AK271" s="6">
        <v>36</v>
      </c>
      <c r="AL271" s="6">
        <v>74</v>
      </c>
      <c r="AM271" s="6">
        <v>36</v>
      </c>
      <c r="AN271" s="6">
        <v>5</v>
      </c>
      <c r="AO271" s="6">
        <v>11</v>
      </c>
      <c r="AP271" s="6">
        <v>20</v>
      </c>
      <c r="AQ271" s="6">
        <v>40</v>
      </c>
      <c r="AR271" s="6">
        <v>221</v>
      </c>
      <c r="AS271" s="6">
        <v>0</v>
      </c>
      <c r="AT271" s="6">
        <v>148</v>
      </c>
      <c r="AU271" s="6">
        <v>163</v>
      </c>
      <c r="AV271" s="6">
        <v>23</v>
      </c>
      <c r="AW271" s="6">
        <v>35</v>
      </c>
      <c r="AX271" s="6">
        <v>20</v>
      </c>
      <c r="AY271" s="6">
        <v>28</v>
      </c>
      <c r="AZ271" s="6">
        <v>221</v>
      </c>
    </row>
    <row r="272" spans="1:52" x14ac:dyDescent="0.35">
      <c r="A272" s="13" t="s">
        <v>476</v>
      </c>
      <c r="B272" s="9">
        <v>0.37946257218090002</v>
      </c>
      <c r="C272" s="9">
        <v>0.4014014188801</v>
      </c>
      <c r="D272" s="9">
        <v>0.35852698718339998</v>
      </c>
      <c r="E272" s="11">
        <v>0.27141432940420002</v>
      </c>
      <c r="F272" s="9">
        <v>0.3830198646488</v>
      </c>
      <c r="G272" s="9">
        <v>0.43055192455239999</v>
      </c>
      <c r="H272" s="9">
        <v>0.40605784818719998</v>
      </c>
      <c r="I272" s="9">
        <v>0.38060409173999998</v>
      </c>
      <c r="J272" s="9">
        <v>0.39827706077910002</v>
      </c>
      <c r="K272" s="9">
        <v>0.39554220932799999</v>
      </c>
      <c r="L272" s="9">
        <v>0.40406056604009999</v>
      </c>
      <c r="M272" s="9">
        <v>0.38505264940220002</v>
      </c>
      <c r="N272" s="9">
        <v>0.34901067413109998</v>
      </c>
      <c r="O272" s="9">
        <v>0.38086137094919997</v>
      </c>
      <c r="P272" s="10">
        <v>0.53489038391470001</v>
      </c>
      <c r="Q272" s="9">
        <v>0.38302177155439998</v>
      </c>
      <c r="R272" s="10">
        <v>0.44768186204600002</v>
      </c>
      <c r="S272" s="9">
        <v>0.32602731728310003</v>
      </c>
      <c r="T272" s="11">
        <v>0.28525338862369998</v>
      </c>
      <c r="U272" s="11">
        <v>0.30436402619489999</v>
      </c>
      <c r="V272" s="9">
        <v>0.47440260287859998</v>
      </c>
      <c r="W272" s="9">
        <v>0.44927025809659998</v>
      </c>
      <c r="X272" s="9">
        <v>0.58053420588430005</v>
      </c>
      <c r="Y272" s="9">
        <v>0.4784630129056</v>
      </c>
      <c r="Z272" s="9">
        <v>0.54653952525390004</v>
      </c>
      <c r="AA272" s="9">
        <v>0.4520814516046</v>
      </c>
      <c r="AB272" s="9">
        <v>0.48872063699590002</v>
      </c>
      <c r="AC272" s="9">
        <v>0.51515416612739995</v>
      </c>
      <c r="AD272" s="9">
        <v>0.51056061221589999</v>
      </c>
      <c r="AE272" s="9">
        <v>0.43794545572749999</v>
      </c>
      <c r="AF272" s="9">
        <v>0.43086487968819998</v>
      </c>
      <c r="AG272" s="9">
        <v>0.27969447926789998</v>
      </c>
      <c r="AH272" s="11">
        <v>0.3023176982486</v>
      </c>
      <c r="AI272" s="10">
        <v>0.52597345582309996</v>
      </c>
      <c r="AJ272" s="9">
        <v>0.4684300263176</v>
      </c>
      <c r="AK272" s="9">
        <v>0.40611676979770001</v>
      </c>
      <c r="AL272" s="9">
        <v>0.43672971913359998</v>
      </c>
      <c r="AM272" s="9">
        <v>0.42042085202750001</v>
      </c>
      <c r="AN272" s="9">
        <v>0.48513151270459998</v>
      </c>
      <c r="AO272" s="11">
        <v>0.2251153124326</v>
      </c>
      <c r="AP272" s="9">
        <v>0.36475740964519998</v>
      </c>
      <c r="AQ272" s="10">
        <v>1</v>
      </c>
      <c r="AR272" s="10">
        <v>0.4711545381917</v>
      </c>
      <c r="AS272" s="11">
        <v>0</v>
      </c>
      <c r="AT272" s="10">
        <v>0.50103334809050004</v>
      </c>
      <c r="AU272" s="10">
        <v>0.48891542698520002</v>
      </c>
      <c r="AV272" s="9">
        <v>0.4727341304614</v>
      </c>
      <c r="AW272" s="9">
        <v>0.43086487968819998</v>
      </c>
      <c r="AX272" s="9">
        <v>0.50516772523609998</v>
      </c>
      <c r="AY272" s="9">
        <v>0.43794545572749999</v>
      </c>
      <c r="AZ272" s="9">
        <v>0.47092624999049998</v>
      </c>
    </row>
    <row r="273" spans="1:52" x14ac:dyDescent="0.35">
      <c r="A273" s="13"/>
      <c r="B273" s="6">
        <v>675</v>
      </c>
      <c r="C273" s="6">
        <v>374</v>
      </c>
      <c r="D273" s="6">
        <v>301</v>
      </c>
      <c r="E273" s="6">
        <v>62</v>
      </c>
      <c r="F273" s="6">
        <v>149</v>
      </c>
      <c r="G273" s="6">
        <v>169</v>
      </c>
      <c r="H273" s="6">
        <v>318</v>
      </c>
      <c r="I273" s="6">
        <v>105</v>
      </c>
      <c r="J273" s="6">
        <v>63</v>
      </c>
      <c r="K273" s="6">
        <v>127</v>
      </c>
      <c r="L273" s="6">
        <v>215</v>
      </c>
      <c r="M273" s="6">
        <v>122</v>
      </c>
      <c r="N273" s="6">
        <v>172</v>
      </c>
      <c r="O273" s="6">
        <v>165</v>
      </c>
      <c r="P273" s="6">
        <v>312</v>
      </c>
      <c r="Q273" s="6">
        <v>90</v>
      </c>
      <c r="R273" s="6">
        <v>402</v>
      </c>
      <c r="S273" s="6">
        <v>113</v>
      </c>
      <c r="T273" s="6">
        <v>160</v>
      </c>
      <c r="U273" s="6">
        <v>273</v>
      </c>
      <c r="V273" s="6">
        <v>68</v>
      </c>
      <c r="W273" s="6">
        <v>40</v>
      </c>
      <c r="X273" s="6">
        <v>50</v>
      </c>
      <c r="Y273" s="6">
        <v>120</v>
      </c>
      <c r="Z273" s="6">
        <v>76</v>
      </c>
      <c r="AA273" s="6">
        <v>98</v>
      </c>
      <c r="AB273" s="6">
        <v>42</v>
      </c>
      <c r="AC273" s="6">
        <v>73</v>
      </c>
      <c r="AD273" s="6">
        <v>119</v>
      </c>
      <c r="AE273" s="6">
        <v>61</v>
      </c>
      <c r="AF273" s="6">
        <v>93</v>
      </c>
      <c r="AG273" s="6">
        <v>16</v>
      </c>
      <c r="AH273" s="6">
        <v>25</v>
      </c>
      <c r="AI273" s="6">
        <v>295</v>
      </c>
      <c r="AJ273" s="6">
        <v>187</v>
      </c>
      <c r="AK273" s="6">
        <v>96</v>
      </c>
      <c r="AL273" s="6">
        <v>183</v>
      </c>
      <c r="AM273" s="6">
        <v>103</v>
      </c>
      <c r="AN273" s="6">
        <v>11</v>
      </c>
      <c r="AO273" s="6">
        <v>15</v>
      </c>
      <c r="AP273" s="6">
        <v>65</v>
      </c>
      <c r="AQ273" s="6">
        <v>675</v>
      </c>
      <c r="AR273" s="6">
        <v>675</v>
      </c>
      <c r="AS273" s="6">
        <v>0</v>
      </c>
      <c r="AT273" s="6">
        <v>493</v>
      </c>
      <c r="AU273" s="6">
        <v>525</v>
      </c>
      <c r="AV273" s="6">
        <v>65</v>
      </c>
      <c r="AW273" s="6">
        <v>93</v>
      </c>
      <c r="AX273" s="6">
        <v>48</v>
      </c>
      <c r="AY273" s="6">
        <v>61</v>
      </c>
      <c r="AZ273" s="6">
        <v>674</v>
      </c>
    </row>
    <row r="274" spans="1:52" x14ac:dyDescent="0.35">
      <c r="A274" s="13" t="s">
        <v>477</v>
      </c>
      <c r="B274" s="9">
        <v>0.23713266343219999</v>
      </c>
      <c r="C274" s="10">
        <v>0.28195753464700002</v>
      </c>
      <c r="D274" s="11">
        <v>0.19435762998639999</v>
      </c>
      <c r="E274" s="9">
        <v>0.2287320980981</v>
      </c>
      <c r="F274" s="10">
        <v>0.32133399277000002</v>
      </c>
      <c r="G274" s="10">
        <v>0.33178182381979998</v>
      </c>
      <c r="H274" s="10">
        <v>0.32639787933890002</v>
      </c>
      <c r="I274" s="9">
        <v>0.19469395647490001</v>
      </c>
      <c r="J274" s="9">
        <v>0.18625801582160001</v>
      </c>
      <c r="K274" s="11">
        <v>0.17392637461720001</v>
      </c>
      <c r="L274" s="9">
        <v>0.21184638437969999</v>
      </c>
      <c r="M274" s="10">
        <v>0.30242154535900001</v>
      </c>
      <c r="N274" s="9">
        <v>0.24277099791830001</v>
      </c>
      <c r="O274" s="9">
        <v>0.22158648885060001</v>
      </c>
      <c r="P274" s="10">
        <v>0.3472001150481</v>
      </c>
      <c r="Q274" s="9">
        <v>0.2193803062744</v>
      </c>
      <c r="R274" s="10">
        <v>0.27380129737640002</v>
      </c>
      <c r="S274" s="9">
        <v>0.212849042101</v>
      </c>
      <c r="T274" s="11">
        <v>0.18257873592029999</v>
      </c>
      <c r="U274" s="11">
        <v>0.1967663521155</v>
      </c>
      <c r="V274" s="9">
        <v>0.30986716055500002</v>
      </c>
      <c r="W274" s="9">
        <v>0.3534057889644</v>
      </c>
      <c r="X274" s="9">
        <v>0.40950005030269998</v>
      </c>
      <c r="Y274" s="10">
        <v>0.3838971791029</v>
      </c>
      <c r="Z274" s="9">
        <v>0.30162524506159999</v>
      </c>
      <c r="AA274" s="9">
        <v>0.26076966064169999</v>
      </c>
      <c r="AB274" s="9">
        <v>0.38686597889090002</v>
      </c>
      <c r="AC274" s="9">
        <v>0.2441031665733</v>
      </c>
      <c r="AD274" s="9">
        <v>0.35603759867899998</v>
      </c>
      <c r="AE274" s="9">
        <v>0.1926848031284</v>
      </c>
      <c r="AF274" s="9">
        <v>0.3025134294954</v>
      </c>
      <c r="AG274" s="9">
        <v>0.4162696125025</v>
      </c>
      <c r="AH274" s="9">
        <v>0.19081207127659999</v>
      </c>
      <c r="AI274" s="10">
        <v>0.35163561134420002</v>
      </c>
      <c r="AJ274" s="9">
        <v>0.27660317796</v>
      </c>
      <c r="AK274" s="9">
        <v>0.28275459411749998</v>
      </c>
      <c r="AL274" s="9">
        <v>0.2451461376032</v>
      </c>
      <c r="AM274" s="9">
        <v>0.28973328623799999</v>
      </c>
      <c r="AN274" s="9">
        <v>0.14661736344679999</v>
      </c>
      <c r="AO274" s="9">
        <v>0.26972978334929998</v>
      </c>
      <c r="AP274" s="9">
        <v>0.23485725810380001</v>
      </c>
      <c r="AQ274" s="10">
        <v>0.30405809829019997</v>
      </c>
      <c r="AR274" s="10">
        <v>0.29443254413059999</v>
      </c>
      <c r="AS274" s="11">
        <v>0</v>
      </c>
      <c r="AT274" s="10">
        <v>0.30747811196449998</v>
      </c>
      <c r="AU274" s="10">
        <v>0.3078692120398</v>
      </c>
      <c r="AV274" s="9">
        <v>0.28531481700060002</v>
      </c>
      <c r="AW274" s="9">
        <v>0.3025134294954</v>
      </c>
      <c r="AX274" s="9">
        <v>0.2091519645404</v>
      </c>
      <c r="AY274" s="9">
        <v>0.1926848031284</v>
      </c>
      <c r="AZ274" s="9">
        <v>0.29455964265130002</v>
      </c>
    </row>
    <row r="275" spans="1:52" x14ac:dyDescent="0.35">
      <c r="A275" s="13"/>
      <c r="B275" s="6">
        <v>436</v>
      </c>
      <c r="C275" s="6">
        <v>263</v>
      </c>
      <c r="D275" s="6">
        <v>173</v>
      </c>
      <c r="E275" s="6">
        <v>54</v>
      </c>
      <c r="F275" s="6">
        <v>123</v>
      </c>
      <c r="G275" s="6">
        <v>121</v>
      </c>
      <c r="H275" s="6">
        <v>244</v>
      </c>
      <c r="I275" s="6">
        <v>47</v>
      </c>
      <c r="J275" s="6">
        <v>29</v>
      </c>
      <c r="K275" s="6">
        <v>62</v>
      </c>
      <c r="L275" s="6">
        <v>132</v>
      </c>
      <c r="M275" s="6">
        <v>97</v>
      </c>
      <c r="N275" s="6">
        <v>110</v>
      </c>
      <c r="O275" s="6">
        <v>97</v>
      </c>
      <c r="P275" s="6">
        <v>200</v>
      </c>
      <c r="Q275" s="6">
        <v>55</v>
      </c>
      <c r="R275" s="6">
        <v>255</v>
      </c>
      <c r="S275" s="6">
        <v>74</v>
      </c>
      <c r="T275" s="6">
        <v>107</v>
      </c>
      <c r="U275" s="6">
        <v>181</v>
      </c>
      <c r="V275" s="6">
        <v>46</v>
      </c>
      <c r="W275" s="6">
        <v>32</v>
      </c>
      <c r="X275" s="6">
        <v>30</v>
      </c>
      <c r="Y275" s="6">
        <v>93</v>
      </c>
      <c r="Z275" s="6">
        <v>47</v>
      </c>
      <c r="AA275" s="6">
        <v>67</v>
      </c>
      <c r="AB275" s="6">
        <v>31</v>
      </c>
      <c r="AC275" s="6">
        <v>38</v>
      </c>
      <c r="AD275" s="6">
        <v>87</v>
      </c>
      <c r="AE275" s="6">
        <v>29</v>
      </c>
      <c r="AF275" s="6">
        <v>62</v>
      </c>
      <c r="AG275" s="6">
        <v>10</v>
      </c>
      <c r="AH275" s="6">
        <v>18</v>
      </c>
      <c r="AI275" s="6">
        <v>197</v>
      </c>
      <c r="AJ275" s="6">
        <v>120</v>
      </c>
      <c r="AK275" s="6">
        <v>65</v>
      </c>
      <c r="AL275" s="6">
        <v>102</v>
      </c>
      <c r="AM275" s="6">
        <v>66</v>
      </c>
      <c r="AN275" s="6">
        <v>3</v>
      </c>
      <c r="AO275" s="6">
        <v>16</v>
      </c>
      <c r="AP275" s="6">
        <v>46</v>
      </c>
      <c r="AQ275" s="6">
        <v>219</v>
      </c>
      <c r="AR275" s="6">
        <v>436</v>
      </c>
      <c r="AS275" s="6">
        <v>0</v>
      </c>
      <c r="AT275" s="6">
        <v>323</v>
      </c>
      <c r="AU275" s="6">
        <v>349</v>
      </c>
      <c r="AV275" s="6">
        <v>41</v>
      </c>
      <c r="AW275" s="6">
        <v>62</v>
      </c>
      <c r="AX275" s="6">
        <v>21</v>
      </c>
      <c r="AY275" s="6">
        <v>29</v>
      </c>
      <c r="AZ275" s="6">
        <v>436</v>
      </c>
    </row>
    <row r="276" spans="1:52" x14ac:dyDescent="0.35">
      <c r="A276" s="13" t="s">
        <v>478</v>
      </c>
      <c r="B276" s="9">
        <v>0.80538876615150001</v>
      </c>
      <c r="C276" s="10">
        <v>0.84310123408460003</v>
      </c>
      <c r="D276" s="11">
        <v>0.76940088635530002</v>
      </c>
      <c r="E276" s="9">
        <v>0.77292363742129999</v>
      </c>
      <c r="F276" s="9">
        <v>0.84423805087019999</v>
      </c>
      <c r="G276" s="10">
        <v>0.89641320518580003</v>
      </c>
      <c r="H276" s="10">
        <v>0.86952646354730001</v>
      </c>
      <c r="I276" s="9">
        <v>0.80319742493070001</v>
      </c>
      <c r="J276" s="9">
        <v>0.7454781845167</v>
      </c>
      <c r="K276" s="9">
        <v>0.76980569572119995</v>
      </c>
      <c r="L276" s="10">
        <v>0.85411235616879999</v>
      </c>
      <c r="M276" s="9">
        <v>0.80603425850480004</v>
      </c>
      <c r="N276" s="9">
        <v>0.77768597802600004</v>
      </c>
      <c r="O276" s="9">
        <v>0.77893983828610003</v>
      </c>
      <c r="P276" s="10">
        <v>0.9223719545115</v>
      </c>
      <c r="Q276" s="9">
        <v>0.80109913323769999</v>
      </c>
      <c r="R276" s="10">
        <v>0.85273265695180001</v>
      </c>
      <c r="S276" s="9">
        <v>0.83034023171409999</v>
      </c>
      <c r="T276" s="11">
        <v>0.68528251567160003</v>
      </c>
      <c r="U276" s="11">
        <v>0.75327070148899999</v>
      </c>
      <c r="V276" s="9">
        <v>1</v>
      </c>
      <c r="W276" s="9">
        <v>1</v>
      </c>
      <c r="X276" s="9">
        <v>1</v>
      </c>
      <c r="Y276" s="9">
        <v>1</v>
      </c>
      <c r="Z276" s="9">
        <v>1</v>
      </c>
      <c r="AA276" s="9">
        <v>1</v>
      </c>
      <c r="AB276" s="9">
        <v>1</v>
      </c>
      <c r="AC276" s="9">
        <v>1</v>
      </c>
      <c r="AD276" s="9">
        <v>1</v>
      </c>
      <c r="AE276" s="9">
        <v>1</v>
      </c>
      <c r="AF276" s="9">
        <v>1</v>
      </c>
      <c r="AG276" s="9">
        <v>1</v>
      </c>
      <c r="AH276" s="9">
        <v>1</v>
      </c>
      <c r="AI276" s="9">
        <v>1</v>
      </c>
      <c r="AJ276" s="9">
        <v>1</v>
      </c>
      <c r="AK276" s="9">
        <v>1</v>
      </c>
      <c r="AL276" s="9">
        <v>1</v>
      </c>
      <c r="AM276" s="9">
        <v>1</v>
      </c>
      <c r="AN276" s="9">
        <v>1</v>
      </c>
      <c r="AO276" s="9">
        <v>1</v>
      </c>
      <c r="AP276" s="10">
        <v>1</v>
      </c>
      <c r="AQ276" s="10">
        <v>1</v>
      </c>
      <c r="AR276" s="10">
        <v>1</v>
      </c>
      <c r="AS276" s="11">
        <v>0</v>
      </c>
      <c r="AT276" s="10">
        <v>1</v>
      </c>
      <c r="AU276" s="10">
        <v>1</v>
      </c>
      <c r="AV276" s="10">
        <v>1</v>
      </c>
      <c r="AW276" s="10">
        <v>1</v>
      </c>
      <c r="AX276" s="10">
        <v>1</v>
      </c>
      <c r="AY276" s="10">
        <v>1</v>
      </c>
      <c r="AZ276" s="9">
        <v>1</v>
      </c>
    </row>
    <row r="277" spans="1:52" x14ac:dyDescent="0.35">
      <c r="A277" s="13"/>
      <c r="B277" s="6">
        <v>1412</v>
      </c>
      <c r="C277" s="6">
        <v>744</v>
      </c>
      <c r="D277" s="6">
        <v>668</v>
      </c>
      <c r="E277" s="6">
        <v>177</v>
      </c>
      <c r="F277" s="6">
        <v>306</v>
      </c>
      <c r="G277" s="6">
        <v>331</v>
      </c>
      <c r="H277" s="6">
        <v>637</v>
      </c>
      <c r="I277" s="6">
        <v>204</v>
      </c>
      <c r="J277" s="6">
        <v>130</v>
      </c>
      <c r="K277" s="6">
        <v>264</v>
      </c>
      <c r="L277" s="6">
        <v>452</v>
      </c>
      <c r="M277" s="6">
        <v>242</v>
      </c>
      <c r="N277" s="6">
        <v>381</v>
      </c>
      <c r="O277" s="6">
        <v>336</v>
      </c>
      <c r="P277" s="6">
        <v>523</v>
      </c>
      <c r="Q277" s="6">
        <v>195</v>
      </c>
      <c r="R277" s="6">
        <v>718</v>
      </c>
      <c r="S277" s="6">
        <v>288</v>
      </c>
      <c r="T277" s="6">
        <v>406</v>
      </c>
      <c r="U277" s="6">
        <v>694</v>
      </c>
      <c r="V277" s="6">
        <v>133</v>
      </c>
      <c r="W277" s="6">
        <v>85</v>
      </c>
      <c r="X277" s="6">
        <v>82</v>
      </c>
      <c r="Y277" s="6">
        <v>238</v>
      </c>
      <c r="Z277" s="6">
        <v>141</v>
      </c>
      <c r="AA277" s="6">
        <v>220</v>
      </c>
      <c r="AB277" s="6">
        <v>80</v>
      </c>
      <c r="AC277" s="6">
        <v>143</v>
      </c>
      <c r="AD277" s="6">
        <v>222</v>
      </c>
      <c r="AE277" s="6">
        <v>148</v>
      </c>
      <c r="AF277" s="6">
        <v>194</v>
      </c>
      <c r="AG277" s="6">
        <v>35</v>
      </c>
      <c r="AH277" s="6">
        <v>84</v>
      </c>
      <c r="AI277" s="6">
        <v>534</v>
      </c>
      <c r="AJ277" s="6">
        <v>405</v>
      </c>
      <c r="AK277" s="6">
        <v>219</v>
      </c>
      <c r="AL277" s="6">
        <v>414</v>
      </c>
      <c r="AM277" s="6">
        <v>236</v>
      </c>
      <c r="AN277" s="6">
        <v>23</v>
      </c>
      <c r="AO277" s="6">
        <v>58</v>
      </c>
      <c r="AP277" s="6">
        <v>180</v>
      </c>
      <c r="AQ277" s="6">
        <v>675</v>
      </c>
      <c r="AR277" s="6">
        <v>1412</v>
      </c>
      <c r="AS277" s="6">
        <v>0</v>
      </c>
      <c r="AT277" s="6">
        <v>984</v>
      </c>
      <c r="AU277" s="6">
        <v>1061</v>
      </c>
      <c r="AV277" s="6">
        <v>131</v>
      </c>
      <c r="AW277" s="6">
        <v>194</v>
      </c>
      <c r="AX277" s="6">
        <v>109</v>
      </c>
      <c r="AY277" s="6">
        <v>148</v>
      </c>
      <c r="AZ277" s="6">
        <v>1411</v>
      </c>
    </row>
    <row r="278" spans="1:52" x14ac:dyDescent="0.35">
      <c r="A278" s="13" t="s">
        <v>479</v>
      </c>
      <c r="B278" s="9">
        <v>0.78339156381899999</v>
      </c>
      <c r="C278" s="10">
        <v>0.81918263807530001</v>
      </c>
      <c r="D278" s="11">
        <v>0.74923721252060005</v>
      </c>
      <c r="E278" s="9">
        <v>0.74016979449980003</v>
      </c>
      <c r="F278" s="9">
        <v>0.80953238380360004</v>
      </c>
      <c r="G278" s="10">
        <v>0.87426705446440001</v>
      </c>
      <c r="H278" s="10">
        <v>0.84090818110900001</v>
      </c>
      <c r="I278" s="9">
        <v>0.78273489720309997</v>
      </c>
      <c r="J278" s="9">
        <v>0.72953100691420003</v>
      </c>
      <c r="K278" s="9">
        <v>0.75953712723610001</v>
      </c>
      <c r="L278" s="10">
        <v>0.83689166008899996</v>
      </c>
      <c r="M278" s="9">
        <v>0.78661453258790004</v>
      </c>
      <c r="N278" s="9">
        <v>0.75111860402620001</v>
      </c>
      <c r="O278" s="9">
        <v>0.75493518561090001</v>
      </c>
      <c r="P278" s="10">
        <v>0.90008032340639998</v>
      </c>
      <c r="Q278" s="9">
        <v>0.78753043475149997</v>
      </c>
      <c r="R278" s="10">
        <v>0.83545005337540001</v>
      </c>
      <c r="S278" s="9">
        <v>0.79864060537259995</v>
      </c>
      <c r="T278" s="11">
        <v>0.66207598573199999</v>
      </c>
      <c r="U278" s="11">
        <v>0.72608347867699996</v>
      </c>
      <c r="V278" s="9">
        <v>0.99104619219239998</v>
      </c>
      <c r="W278" s="9">
        <v>0.9585257431377</v>
      </c>
      <c r="X278" s="9">
        <v>0.97835740393170001</v>
      </c>
      <c r="Y278" s="9">
        <v>0.97448712091400003</v>
      </c>
      <c r="Z278" s="9">
        <v>0.96998647000399996</v>
      </c>
      <c r="AA278" s="9">
        <v>0.97781916016829995</v>
      </c>
      <c r="AB278" s="9">
        <v>0.98653351697909997</v>
      </c>
      <c r="AC278" s="9">
        <v>0.9854329923813</v>
      </c>
      <c r="AD278" s="9">
        <v>0.98445761412120003</v>
      </c>
      <c r="AE278" s="9">
        <v>0.9785404138264</v>
      </c>
      <c r="AF278" s="9">
        <v>0.95354723705739997</v>
      </c>
      <c r="AG278" s="9">
        <v>0.95510809767259996</v>
      </c>
      <c r="AH278" s="9">
        <v>0.93252692879429999</v>
      </c>
      <c r="AI278" s="9">
        <v>0.97669152663909997</v>
      </c>
      <c r="AJ278" s="9">
        <v>0.96322966962839995</v>
      </c>
      <c r="AK278" s="9">
        <v>0.97207802074630001</v>
      </c>
      <c r="AL278" s="9">
        <v>0.98364787020989997</v>
      </c>
      <c r="AM278" s="9">
        <v>0.97847159990959998</v>
      </c>
      <c r="AN278" s="9">
        <v>0.91224427429029997</v>
      </c>
      <c r="AO278" s="11">
        <v>0.91111477718629996</v>
      </c>
      <c r="AP278" s="10">
        <v>1</v>
      </c>
      <c r="AQ278" s="10">
        <v>1</v>
      </c>
      <c r="AR278" s="10">
        <v>0.97268747310979997</v>
      </c>
      <c r="AS278" s="11">
        <v>0</v>
      </c>
      <c r="AT278" s="10">
        <v>0.97753408787189999</v>
      </c>
      <c r="AU278" s="10">
        <v>0.97812046102640005</v>
      </c>
      <c r="AV278" s="10">
        <v>0.94762887766140003</v>
      </c>
      <c r="AW278" s="10">
        <v>0.95354723705739997</v>
      </c>
      <c r="AX278" s="10">
        <v>0.98025956936409997</v>
      </c>
      <c r="AY278" s="10">
        <v>0.9785404138264</v>
      </c>
      <c r="AZ278" s="9">
        <v>0.97267568303490004</v>
      </c>
    </row>
    <row r="279" spans="1:52" x14ac:dyDescent="0.35">
      <c r="A279" s="13"/>
      <c r="B279" s="6">
        <v>1368</v>
      </c>
      <c r="C279" s="6">
        <v>719</v>
      </c>
      <c r="D279" s="6">
        <v>649</v>
      </c>
      <c r="E279" s="6">
        <v>170</v>
      </c>
      <c r="F279" s="6">
        <v>294</v>
      </c>
      <c r="G279" s="6">
        <v>320</v>
      </c>
      <c r="H279" s="6">
        <v>614</v>
      </c>
      <c r="I279" s="6">
        <v>198</v>
      </c>
      <c r="J279" s="6">
        <v>127</v>
      </c>
      <c r="K279" s="6">
        <v>259</v>
      </c>
      <c r="L279" s="6">
        <v>442</v>
      </c>
      <c r="M279" s="6">
        <v>235</v>
      </c>
      <c r="N279" s="6">
        <v>365</v>
      </c>
      <c r="O279" s="6">
        <v>325</v>
      </c>
      <c r="P279" s="6">
        <v>509</v>
      </c>
      <c r="Q279" s="6">
        <v>191</v>
      </c>
      <c r="R279" s="6">
        <v>700</v>
      </c>
      <c r="S279" s="6">
        <v>276</v>
      </c>
      <c r="T279" s="6">
        <v>392</v>
      </c>
      <c r="U279" s="6">
        <v>668</v>
      </c>
      <c r="V279" s="6">
        <v>130</v>
      </c>
      <c r="W279" s="6">
        <v>80</v>
      </c>
      <c r="X279" s="6">
        <v>80</v>
      </c>
      <c r="Y279" s="6">
        <v>231</v>
      </c>
      <c r="Z279" s="6">
        <v>136</v>
      </c>
      <c r="AA279" s="6">
        <v>215</v>
      </c>
      <c r="AB279" s="6">
        <v>79</v>
      </c>
      <c r="AC279" s="6">
        <v>141</v>
      </c>
      <c r="AD279" s="6">
        <v>218</v>
      </c>
      <c r="AE279" s="6">
        <v>143</v>
      </c>
      <c r="AF279" s="6">
        <v>187</v>
      </c>
      <c r="AG279" s="6">
        <v>33</v>
      </c>
      <c r="AH279" s="6">
        <v>78</v>
      </c>
      <c r="AI279" s="6">
        <v>521</v>
      </c>
      <c r="AJ279" s="6">
        <v>388</v>
      </c>
      <c r="AK279" s="6">
        <v>210</v>
      </c>
      <c r="AL279" s="6">
        <v>406</v>
      </c>
      <c r="AM279" s="6">
        <v>229</v>
      </c>
      <c r="AN279" s="6">
        <v>20</v>
      </c>
      <c r="AO279" s="6">
        <v>52</v>
      </c>
      <c r="AP279" s="6">
        <v>180</v>
      </c>
      <c r="AQ279" s="6">
        <v>675</v>
      </c>
      <c r="AR279" s="6">
        <v>1368</v>
      </c>
      <c r="AS279" s="6">
        <v>0</v>
      </c>
      <c r="AT279" s="6">
        <v>957</v>
      </c>
      <c r="AU279" s="6">
        <v>1033</v>
      </c>
      <c r="AV279" s="6">
        <v>126</v>
      </c>
      <c r="AW279" s="6">
        <v>187</v>
      </c>
      <c r="AX279" s="6">
        <v>105</v>
      </c>
      <c r="AY279" s="6">
        <v>143</v>
      </c>
      <c r="AZ279" s="6">
        <v>1367</v>
      </c>
    </row>
    <row r="280" spans="1:52" x14ac:dyDescent="0.35">
      <c r="A280" s="13" t="s">
        <v>480</v>
      </c>
      <c r="B280" s="9">
        <v>0.19461123384849999</v>
      </c>
      <c r="C280" s="11">
        <v>0.1568987659154</v>
      </c>
      <c r="D280" s="10">
        <v>0.23059911364470001</v>
      </c>
      <c r="E280" s="9">
        <v>0.22707636257870001</v>
      </c>
      <c r="F280" s="9">
        <v>0.15576194912979999</v>
      </c>
      <c r="G280" s="11">
        <v>0.1035867948142</v>
      </c>
      <c r="H280" s="11">
        <v>0.13047353645269999</v>
      </c>
      <c r="I280" s="9">
        <v>0.19680257506929999</v>
      </c>
      <c r="J280" s="9">
        <v>0.2545218154833</v>
      </c>
      <c r="K280" s="9">
        <v>0.2301943042788</v>
      </c>
      <c r="L280" s="11">
        <v>0.14588764383120001</v>
      </c>
      <c r="M280" s="9">
        <v>0.19396574149519999</v>
      </c>
      <c r="N280" s="9">
        <v>0.22231402197399999</v>
      </c>
      <c r="O280" s="9">
        <v>0.2210601617139</v>
      </c>
      <c r="P280" s="11">
        <v>7.7628045488460001E-2</v>
      </c>
      <c r="Q280" s="9">
        <v>0.19890086676230001</v>
      </c>
      <c r="R280" s="11">
        <v>0.14726734304819999</v>
      </c>
      <c r="S280" s="9">
        <v>0.16965976828589999</v>
      </c>
      <c r="T280" s="10">
        <v>0.31471748432840002</v>
      </c>
      <c r="U280" s="10">
        <v>0.24672929851100001</v>
      </c>
      <c r="V280" s="9">
        <v>0</v>
      </c>
      <c r="W280" s="9">
        <v>0</v>
      </c>
      <c r="X280" s="9">
        <v>0</v>
      </c>
      <c r="Y280" s="9">
        <v>0</v>
      </c>
      <c r="Z280" s="9">
        <v>0</v>
      </c>
      <c r="AA280" s="9">
        <v>0</v>
      </c>
      <c r="AB280" s="9">
        <v>0</v>
      </c>
      <c r="AC280" s="9">
        <v>0</v>
      </c>
      <c r="AD280" s="9">
        <v>0</v>
      </c>
      <c r="AE280" s="9">
        <v>0</v>
      </c>
      <c r="AF280" s="9">
        <v>0</v>
      </c>
      <c r="AG280" s="9">
        <v>0</v>
      </c>
      <c r="AH280" s="9">
        <v>0</v>
      </c>
      <c r="AI280" s="9">
        <v>0</v>
      </c>
      <c r="AJ280" s="9">
        <v>0</v>
      </c>
      <c r="AK280" s="9">
        <v>0</v>
      </c>
      <c r="AL280" s="9">
        <v>0</v>
      </c>
      <c r="AM280" s="9">
        <v>0</v>
      </c>
      <c r="AN280" s="9">
        <v>0</v>
      </c>
      <c r="AO280" s="9">
        <v>0</v>
      </c>
      <c r="AP280" s="11">
        <v>0</v>
      </c>
      <c r="AQ280" s="11">
        <v>0</v>
      </c>
      <c r="AR280" s="11">
        <v>0</v>
      </c>
      <c r="AS280" s="10">
        <v>1</v>
      </c>
      <c r="AT280" s="11">
        <v>0</v>
      </c>
      <c r="AU280" s="11">
        <v>0</v>
      </c>
      <c r="AV280" s="11">
        <v>0</v>
      </c>
      <c r="AW280" s="11">
        <v>0</v>
      </c>
      <c r="AX280" s="11">
        <v>0</v>
      </c>
      <c r="AY280" s="11">
        <v>0</v>
      </c>
      <c r="AZ280" s="9">
        <v>0</v>
      </c>
    </row>
    <row r="281" spans="1:52" x14ac:dyDescent="0.35">
      <c r="A281" s="13"/>
      <c r="B281" s="6">
        <v>338</v>
      </c>
      <c r="C281" s="6">
        <v>139</v>
      </c>
      <c r="D281" s="6">
        <v>199</v>
      </c>
      <c r="E281" s="6">
        <v>52</v>
      </c>
      <c r="F281" s="6">
        <v>51</v>
      </c>
      <c r="G281" s="6">
        <v>46</v>
      </c>
      <c r="H281" s="6">
        <v>97</v>
      </c>
      <c r="I281" s="6">
        <v>57</v>
      </c>
      <c r="J281" s="6">
        <v>44</v>
      </c>
      <c r="K281" s="6">
        <v>88</v>
      </c>
      <c r="L281" s="6">
        <v>77</v>
      </c>
      <c r="M281" s="6">
        <v>59</v>
      </c>
      <c r="N281" s="6">
        <v>114</v>
      </c>
      <c r="O281" s="6">
        <v>88</v>
      </c>
      <c r="P281" s="6">
        <v>46</v>
      </c>
      <c r="Q281" s="6">
        <v>44</v>
      </c>
      <c r="R281" s="6">
        <v>90</v>
      </c>
      <c r="S281" s="6">
        <v>59</v>
      </c>
      <c r="T281" s="6">
        <v>189</v>
      </c>
      <c r="U281" s="6">
        <v>248</v>
      </c>
      <c r="V281" s="6">
        <v>0</v>
      </c>
      <c r="W281" s="6">
        <v>0</v>
      </c>
      <c r="X281" s="6">
        <v>0</v>
      </c>
      <c r="Y281" s="6">
        <v>0</v>
      </c>
      <c r="Z281" s="6">
        <v>0</v>
      </c>
      <c r="AA281" s="6">
        <v>0</v>
      </c>
      <c r="AB281" s="6">
        <v>0</v>
      </c>
      <c r="AC281" s="6">
        <v>0</v>
      </c>
      <c r="AD281" s="6">
        <v>0</v>
      </c>
      <c r="AE281" s="6">
        <v>0</v>
      </c>
      <c r="AF281" s="6">
        <v>0</v>
      </c>
      <c r="AG281" s="6">
        <v>0</v>
      </c>
      <c r="AH281" s="6">
        <v>0</v>
      </c>
      <c r="AI281" s="6">
        <v>0</v>
      </c>
      <c r="AJ281" s="6">
        <v>0</v>
      </c>
      <c r="AK281" s="6">
        <v>0</v>
      </c>
      <c r="AL281" s="6">
        <v>0</v>
      </c>
      <c r="AM281" s="6">
        <v>0</v>
      </c>
      <c r="AN281" s="6">
        <v>0</v>
      </c>
      <c r="AO281" s="6">
        <v>0</v>
      </c>
      <c r="AP281" s="6">
        <v>0</v>
      </c>
      <c r="AQ281" s="6">
        <v>0</v>
      </c>
      <c r="AR281" s="6">
        <v>0</v>
      </c>
      <c r="AS281" s="6">
        <v>338</v>
      </c>
      <c r="AT281" s="6">
        <v>0</v>
      </c>
      <c r="AU281" s="6">
        <v>0</v>
      </c>
      <c r="AV281" s="6">
        <v>0</v>
      </c>
      <c r="AW281" s="6">
        <v>0</v>
      </c>
      <c r="AX281" s="6">
        <v>0</v>
      </c>
      <c r="AY281" s="6">
        <v>0</v>
      </c>
      <c r="AZ281" s="6">
        <v>0</v>
      </c>
    </row>
    <row r="282" spans="1:52" x14ac:dyDescent="0.35">
      <c r="A282" t="s">
        <v>356</v>
      </c>
      <c r="B282" s="6">
        <v>1750</v>
      </c>
      <c r="C282" s="6">
        <v>883</v>
      </c>
      <c r="D282" s="6">
        <v>867</v>
      </c>
      <c r="E282" s="6">
        <v>229</v>
      </c>
      <c r="F282" s="6">
        <v>357</v>
      </c>
      <c r="G282" s="6">
        <v>377</v>
      </c>
      <c r="H282" s="6">
        <v>734</v>
      </c>
      <c r="I282" s="6">
        <v>261</v>
      </c>
      <c r="J282" s="6">
        <v>174</v>
      </c>
      <c r="K282" s="6">
        <v>352</v>
      </c>
      <c r="L282" s="6">
        <v>529</v>
      </c>
      <c r="M282" s="6">
        <v>301</v>
      </c>
      <c r="N282" s="6">
        <v>495</v>
      </c>
      <c r="O282" s="6">
        <v>424</v>
      </c>
      <c r="P282" s="6">
        <v>569</v>
      </c>
      <c r="Q282" s="6">
        <v>239</v>
      </c>
      <c r="R282" s="6">
        <v>808</v>
      </c>
      <c r="S282" s="6">
        <v>347</v>
      </c>
      <c r="T282" s="6">
        <v>595</v>
      </c>
      <c r="U282" s="6">
        <v>942</v>
      </c>
      <c r="V282" s="6">
        <v>133</v>
      </c>
      <c r="W282" s="6">
        <v>85</v>
      </c>
      <c r="X282" s="6">
        <v>82</v>
      </c>
      <c r="Y282" s="6">
        <v>238</v>
      </c>
      <c r="Z282" s="6">
        <v>141</v>
      </c>
      <c r="AA282" s="6">
        <v>220</v>
      </c>
      <c r="AB282" s="6">
        <v>80</v>
      </c>
      <c r="AC282" s="6">
        <v>143</v>
      </c>
      <c r="AD282" s="6">
        <v>222</v>
      </c>
      <c r="AE282" s="6">
        <v>148</v>
      </c>
      <c r="AF282" s="6">
        <v>194</v>
      </c>
      <c r="AG282" s="6">
        <v>35</v>
      </c>
      <c r="AH282" s="6">
        <v>84</v>
      </c>
      <c r="AI282" s="6">
        <v>534</v>
      </c>
      <c r="AJ282" s="6">
        <v>405</v>
      </c>
      <c r="AK282" s="6">
        <v>219</v>
      </c>
      <c r="AL282" s="6">
        <v>414</v>
      </c>
      <c r="AM282" s="6">
        <v>236</v>
      </c>
      <c r="AN282" s="6">
        <v>23</v>
      </c>
      <c r="AO282" s="6">
        <v>58</v>
      </c>
      <c r="AP282" s="6">
        <v>180</v>
      </c>
      <c r="AQ282" s="6">
        <v>675</v>
      </c>
      <c r="AR282" s="6">
        <v>1412</v>
      </c>
      <c r="AS282" s="6">
        <v>338</v>
      </c>
      <c r="AT282" s="6">
        <v>984</v>
      </c>
      <c r="AU282" s="6">
        <v>1061</v>
      </c>
      <c r="AV282" s="6">
        <v>131</v>
      </c>
      <c r="AW282" s="6">
        <v>194</v>
      </c>
      <c r="AX282" s="6">
        <v>109</v>
      </c>
      <c r="AY282" s="6">
        <v>148</v>
      </c>
      <c r="AZ282" s="6">
        <v>1411</v>
      </c>
    </row>
    <row r="283" spans="1:52" x14ac:dyDescent="0.35">
      <c r="A283" t="s">
        <v>482</v>
      </c>
    </row>
    <row r="284" spans="1:52" x14ac:dyDescent="0.35">
      <c r="A284" t="s">
        <v>358</v>
      </c>
    </row>
    <row r="288" spans="1:52" x14ac:dyDescent="0.35">
      <c r="A288" s="3" t="s">
        <v>352</v>
      </c>
    </row>
    <row r="289" spans="1:3" x14ac:dyDescent="0.35">
      <c r="A289" t="s">
        <v>31</v>
      </c>
    </row>
    <row r="290" spans="1:3" x14ac:dyDescent="0.35">
      <c r="A290" s="4" t="s">
        <v>353</v>
      </c>
      <c r="B290" s="4" t="s">
        <v>423</v>
      </c>
      <c r="C290" s="4" t="s">
        <v>424</v>
      </c>
    </row>
    <row r="291" spans="1:3" x14ac:dyDescent="0.35">
      <c r="A291" t="s">
        <v>443</v>
      </c>
      <c r="B291" s="11">
        <v>2.079968023944E-2</v>
      </c>
      <c r="C291" s="6">
        <v>28</v>
      </c>
    </row>
    <row r="292" spans="1:3" x14ac:dyDescent="0.35">
      <c r="A292" t="s">
        <v>444</v>
      </c>
      <c r="B292" s="11">
        <v>3.0752399822410001E-2</v>
      </c>
      <c r="C292" s="6">
        <v>47</v>
      </c>
    </row>
    <row r="293" spans="1:3" x14ac:dyDescent="0.35">
      <c r="A293" t="s">
        <v>445</v>
      </c>
      <c r="B293" s="9">
        <v>7.9937396158410001E-2</v>
      </c>
      <c r="C293" s="6">
        <v>118</v>
      </c>
    </row>
    <row r="294" spans="1:3" x14ac:dyDescent="0.35">
      <c r="A294" t="s">
        <v>446</v>
      </c>
      <c r="B294" s="11">
        <v>4.718240865593E-2</v>
      </c>
      <c r="C294" s="6">
        <v>72</v>
      </c>
    </row>
    <row r="295" spans="1:3" x14ac:dyDescent="0.35">
      <c r="A295" t="s">
        <v>447</v>
      </c>
      <c r="B295" s="11">
        <v>6.040948747041E-2</v>
      </c>
      <c r="C295" s="6">
        <v>92</v>
      </c>
    </row>
    <row r="296" spans="1:3" x14ac:dyDescent="0.35">
      <c r="A296" t="s">
        <v>448</v>
      </c>
      <c r="B296" s="9">
        <v>8.3645114744610005E-2</v>
      </c>
      <c r="C296" s="6">
        <v>125</v>
      </c>
    </row>
    <row r="297" spans="1:3" x14ac:dyDescent="0.35">
      <c r="A297" t="s">
        <v>449</v>
      </c>
      <c r="B297" s="9">
        <v>0.11689643543849999</v>
      </c>
      <c r="C297" s="6">
        <v>171</v>
      </c>
    </row>
    <row r="298" spans="1:3" x14ac:dyDescent="0.35">
      <c r="A298" t="s">
        <v>450</v>
      </c>
      <c r="B298" s="9">
        <v>8.8640683630779996E-2</v>
      </c>
      <c r="C298" s="6">
        <v>127</v>
      </c>
    </row>
    <row r="299" spans="1:3" x14ac:dyDescent="0.35">
      <c r="A299" t="s">
        <v>451</v>
      </c>
      <c r="B299" s="9">
        <v>0.1043362968796</v>
      </c>
      <c r="C299" s="6">
        <v>139</v>
      </c>
    </row>
    <row r="300" spans="1:3" x14ac:dyDescent="0.35">
      <c r="A300" t="s">
        <v>452</v>
      </c>
      <c r="B300" s="9">
        <v>9.7819482670069999E-2</v>
      </c>
      <c r="C300" s="6">
        <v>139</v>
      </c>
    </row>
    <row r="301" spans="1:3" x14ac:dyDescent="0.35">
      <c r="A301" t="s">
        <v>451</v>
      </c>
      <c r="B301" s="9">
        <v>0.1043362968796</v>
      </c>
      <c r="C301" s="6">
        <v>139</v>
      </c>
    </row>
    <row r="302" spans="1:3" x14ac:dyDescent="0.35">
      <c r="A302" t="s">
        <v>452</v>
      </c>
      <c r="B302" s="9">
        <v>9.7819482670069999E-2</v>
      </c>
      <c r="C302" s="6">
        <v>139</v>
      </c>
    </row>
    <row r="303" spans="1:3" x14ac:dyDescent="0.35">
      <c r="A303" t="s">
        <v>453</v>
      </c>
      <c r="B303" s="10">
        <v>0.1354629482933</v>
      </c>
      <c r="C303" s="6">
        <v>179</v>
      </c>
    </row>
    <row r="304" spans="1:3" x14ac:dyDescent="0.35">
      <c r="A304" t="s">
        <v>454</v>
      </c>
      <c r="B304" s="10">
        <v>0.1398514677163</v>
      </c>
      <c r="C304" s="6">
        <v>211</v>
      </c>
    </row>
    <row r="305" spans="1:52" x14ac:dyDescent="0.35">
      <c r="A305" t="s">
        <v>483</v>
      </c>
      <c r="B305" s="10">
        <v>0.2467404924363</v>
      </c>
      <c r="C305" s="6">
        <v>320</v>
      </c>
    </row>
    <row r="306" spans="1:52" x14ac:dyDescent="0.35">
      <c r="A306" t="s">
        <v>406</v>
      </c>
      <c r="B306" s="10">
        <v>1</v>
      </c>
      <c r="C306" s="6">
        <v>1412</v>
      </c>
    </row>
    <row r="307" spans="1:52" x14ac:dyDescent="0.35">
      <c r="A307" t="s">
        <v>356</v>
      </c>
      <c r="B307" s="6">
        <v>1412</v>
      </c>
    </row>
    <row r="308" spans="1:52" x14ac:dyDescent="0.35">
      <c r="A308" t="s">
        <v>484</v>
      </c>
    </row>
    <row r="309" spans="1:52" x14ac:dyDescent="0.35">
      <c r="A309" t="s">
        <v>358</v>
      </c>
    </row>
    <row r="313" spans="1:52" x14ac:dyDescent="0.35">
      <c r="A313" s="3" t="s">
        <v>352</v>
      </c>
    </row>
    <row r="314" spans="1:52" x14ac:dyDescent="0.35">
      <c r="A314" t="s">
        <v>33</v>
      </c>
    </row>
    <row r="315" spans="1:52" ht="130.5" x14ac:dyDescent="0.35">
      <c r="A315" s="4" t="s">
        <v>408</v>
      </c>
      <c r="B315" s="4" t="s">
        <v>359</v>
      </c>
      <c r="C315" s="4" t="s">
        <v>360</v>
      </c>
      <c r="D315" s="4" t="s">
        <v>361</v>
      </c>
      <c r="E315" s="4" t="s">
        <v>362</v>
      </c>
      <c r="F315" s="4" t="s">
        <v>363</v>
      </c>
      <c r="G315" s="4" t="s">
        <v>364</v>
      </c>
      <c r="H315" s="4" t="s">
        <v>365</v>
      </c>
      <c r="I315" s="4" t="s">
        <v>366</v>
      </c>
      <c r="J315" s="4" t="s">
        <v>367</v>
      </c>
      <c r="K315" s="4" t="s">
        <v>368</v>
      </c>
      <c r="L315" s="4" t="s">
        <v>369</v>
      </c>
      <c r="M315" s="4" t="s">
        <v>370</v>
      </c>
      <c r="N315" s="4" t="s">
        <v>371</v>
      </c>
      <c r="O315" s="4" t="s">
        <v>372</v>
      </c>
      <c r="P315" s="4" t="s">
        <v>373</v>
      </c>
      <c r="Q315" s="4" t="s">
        <v>374</v>
      </c>
      <c r="R315" s="4" t="s">
        <v>375</v>
      </c>
      <c r="S315" s="4" t="s">
        <v>376</v>
      </c>
      <c r="T315" s="4" t="s">
        <v>377</v>
      </c>
      <c r="U315" s="4" t="s">
        <v>378</v>
      </c>
      <c r="V315" s="4" t="s">
        <v>379</v>
      </c>
      <c r="W315" s="4" t="s">
        <v>380</v>
      </c>
      <c r="X315" s="4" t="s">
        <v>381</v>
      </c>
      <c r="Y315" s="4" t="s">
        <v>382</v>
      </c>
      <c r="Z315" s="4" t="s">
        <v>383</v>
      </c>
      <c r="AA315" s="4" t="s">
        <v>384</v>
      </c>
      <c r="AB315" s="4" t="s">
        <v>385</v>
      </c>
      <c r="AC315" s="4" t="s">
        <v>386</v>
      </c>
      <c r="AD315" s="4" t="s">
        <v>387</v>
      </c>
      <c r="AE315" s="4" t="s">
        <v>388</v>
      </c>
      <c r="AF315" s="4" t="s">
        <v>389</v>
      </c>
      <c r="AG315" s="4" t="s">
        <v>390</v>
      </c>
      <c r="AH315" s="4" t="s">
        <v>391</v>
      </c>
      <c r="AI315" s="4" t="s">
        <v>392</v>
      </c>
      <c r="AJ315" s="4" t="s">
        <v>393</v>
      </c>
      <c r="AK315" s="4" t="s">
        <v>394</v>
      </c>
      <c r="AL315" s="4" t="s">
        <v>395</v>
      </c>
      <c r="AM315" s="4" t="s">
        <v>396</v>
      </c>
      <c r="AN315" s="4" t="s">
        <v>397</v>
      </c>
      <c r="AO315" s="4" t="s">
        <v>398</v>
      </c>
      <c r="AP315" s="4" t="s">
        <v>399</v>
      </c>
      <c r="AQ315" s="4" t="s">
        <v>400</v>
      </c>
      <c r="AR315" s="4" t="s">
        <v>401</v>
      </c>
      <c r="AS315" s="4" t="s">
        <v>402</v>
      </c>
      <c r="AT315" s="4" t="s">
        <v>182</v>
      </c>
      <c r="AU315" s="4" t="s">
        <v>403</v>
      </c>
      <c r="AV315" s="4" t="s">
        <v>313</v>
      </c>
      <c r="AW315" s="4" t="s">
        <v>404</v>
      </c>
      <c r="AX315" s="4" t="s">
        <v>314</v>
      </c>
      <c r="AY315" s="4" t="s">
        <v>405</v>
      </c>
      <c r="AZ315" s="4" t="s">
        <v>406</v>
      </c>
    </row>
    <row r="316" spans="1:52" x14ac:dyDescent="0.35">
      <c r="A316" t="s">
        <v>443</v>
      </c>
      <c r="B316" s="9">
        <v>2.079968023944E-2</v>
      </c>
      <c r="C316" s="9">
        <v>2.1359013627E-2</v>
      </c>
      <c r="D316" s="9">
        <v>2.0214797110949999E-2</v>
      </c>
      <c r="E316" s="9">
        <v>0</v>
      </c>
      <c r="F316" s="9">
        <v>0</v>
      </c>
      <c r="G316" s="9">
        <v>1.401811813874E-2</v>
      </c>
      <c r="H316" s="9">
        <v>7.0044329936490004E-3</v>
      </c>
      <c r="I316" s="9">
        <v>1.4364341913939999E-2</v>
      </c>
      <c r="J316" s="9">
        <v>0</v>
      </c>
      <c r="K316" s="10">
        <v>7.544177541897E-2</v>
      </c>
      <c r="L316" s="9">
        <v>1.5721828086370002E-2</v>
      </c>
      <c r="M316" s="9">
        <v>2.7855002366940001E-3</v>
      </c>
      <c r="N316" s="9">
        <v>2.0148568573409999E-2</v>
      </c>
      <c r="O316" s="9">
        <v>3.9271555683969998E-2</v>
      </c>
      <c r="P316" s="9">
        <v>9.6853626806070008E-3</v>
      </c>
      <c r="Q316" s="9">
        <v>1.9835762503340001E-2</v>
      </c>
      <c r="R316" s="9">
        <v>1.5161160652539999E-2</v>
      </c>
      <c r="S316" s="9">
        <v>1.765832318999E-2</v>
      </c>
      <c r="T316" s="9">
        <v>3.8695013240700002E-2</v>
      </c>
      <c r="U316" s="9">
        <v>2.782637757284E-2</v>
      </c>
      <c r="V316" s="9">
        <v>3.0543888032330001E-2</v>
      </c>
      <c r="W316" s="9">
        <v>2.3133884519569999E-2</v>
      </c>
      <c r="X316" s="9">
        <v>3.1556127080629999E-2</v>
      </c>
      <c r="Y316" s="9">
        <v>1.4065647379899999E-2</v>
      </c>
      <c r="Z316" s="9">
        <v>1.7225765605770001E-2</v>
      </c>
      <c r="AA316" s="9">
        <v>3.9756255271160001E-2</v>
      </c>
      <c r="AB316" s="9">
        <v>2.4249806803900001E-2</v>
      </c>
      <c r="AC316" s="9">
        <v>4.5742851931900003E-2</v>
      </c>
      <c r="AD316" s="9">
        <v>1.6106044220650002E-2</v>
      </c>
      <c r="AE316" s="9">
        <v>2.2812975904670001E-2</v>
      </c>
      <c r="AF316" s="9">
        <v>1.0650778187699999E-2</v>
      </c>
      <c r="AG316" s="9">
        <v>0</v>
      </c>
      <c r="AH316" s="9">
        <v>0</v>
      </c>
      <c r="AI316" s="9">
        <v>1.289444644409E-2</v>
      </c>
      <c r="AJ316" s="9">
        <v>3.1129390405960002E-2</v>
      </c>
      <c r="AK316" s="9">
        <v>1.662546170438E-2</v>
      </c>
      <c r="AL316" s="9">
        <v>2.5109033138599999E-2</v>
      </c>
      <c r="AM316" s="9">
        <v>3.0072025275560001E-2</v>
      </c>
      <c r="AN316" s="9">
        <v>0</v>
      </c>
      <c r="AO316" s="9">
        <v>0</v>
      </c>
      <c r="AP316" s="10">
        <v>0.15750977391420001</v>
      </c>
      <c r="AQ316" s="10">
        <v>4.4146195257439999E-2</v>
      </c>
      <c r="AR316" s="9">
        <v>2.079968023944E-2</v>
      </c>
      <c r="AT316" s="9">
        <v>2.4374347108629998E-2</v>
      </c>
      <c r="AU316" s="9">
        <v>2.3947663182410001E-2</v>
      </c>
      <c r="AV316" s="9">
        <v>5.0095567723309996E-3</v>
      </c>
      <c r="AW316" s="9">
        <v>1.0650778187699999E-2</v>
      </c>
      <c r="AX316" s="9">
        <v>3.0844364103139999E-2</v>
      </c>
      <c r="AY316" s="9">
        <v>2.2812975904670001E-2</v>
      </c>
      <c r="AZ316" s="9">
        <v>2.0808658895649999E-2</v>
      </c>
    </row>
    <row r="317" spans="1:52" x14ac:dyDescent="0.35">
      <c r="A317" t="s">
        <v>444</v>
      </c>
      <c r="B317" s="9">
        <v>3.0752399822410001E-2</v>
      </c>
      <c r="C317" s="9">
        <v>2.554317340692E-2</v>
      </c>
      <c r="D317" s="9">
        <v>3.6199578036080003E-2</v>
      </c>
      <c r="E317" s="9">
        <v>3.1885003760440001E-3</v>
      </c>
      <c r="F317" s="9">
        <v>2.062856772459E-2</v>
      </c>
      <c r="G317" s="9">
        <v>2.924149583292E-2</v>
      </c>
      <c r="H317" s="9">
        <v>2.4932189453039998E-2</v>
      </c>
      <c r="I317" s="9">
        <v>1.9988646822589998E-2</v>
      </c>
      <c r="J317" s="9">
        <v>5.4418696422419997E-2</v>
      </c>
      <c r="K317" s="9">
        <v>5.2302551602920001E-2</v>
      </c>
      <c r="L317" s="9">
        <v>3.7567624855730002E-2</v>
      </c>
      <c r="M317" s="9">
        <v>2.2938008109350001E-2</v>
      </c>
      <c r="N317" s="9">
        <v>2.6516620047719999E-2</v>
      </c>
      <c r="O317" s="9">
        <v>3.1673739398840002E-2</v>
      </c>
      <c r="P317" s="9">
        <v>2.8835000017979999E-2</v>
      </c>
      <c r="Q317" s="9">
        <v>2.034284843633E-2</v>
      </c>
      <c r="R317" s="9">
        <v>2.425377098068E-2</v>
      </c>
      <c r="S317" s="9">
        <v>2.924321322571E-2</v>
      </c>
      <c r="T317" s="9">
        <v>4.9120685585690001E-2</v>
      </c>
      <c r="U317" s="9">
        <v>3.8850961377290001E-2</v>
      </c>
      <c r="V317" s="9">
        <v>2.476449081403E-2</v>
      </c>
      <c r="W317" s="9">
        <v>4.2905595879449997E-2</v>
      </c>
      <c r="X317" s="9">
        <v>6.7230713652490004E-2</v>
      </c>
      <c r="Y317" s="9">
        <v>4.7565266097170003E-2</v>
      </c>
      <c r="Z317" s="9">
        <v>3.55516329007E-2</v>
      </c>
      <c r="AA317" s="9">
        <v>4.529198119484E-2</v>
      </c>
      <c r="AB317" s="9">
        <v>4.5135455353200002E-2</v>
      </c>
      <c r="AC317" s="9">
        <v>4.5597628833340002E-2</v>
      </c>
      <c r="AD317" s="9">
        <v>2.7269847719519999E-2</v>
      </c>
      <c r="AE317" s="9">
        <v>1.757811606075E-2</v>
      </c>
      <c r="AF317" s="9">
        <v>1.835992063871E-2</v>
      </c>
      <c r="AG317" s="9">
        <v>0</v>
      </c>
      <c r="AH317" s="9">
        <v>1.416748560263E-2</v>
      </c>
      <c r="AI317" s="9">
        <v>3.4405609045590001E-2</v>
      </c>
      <c r="AJ317" s="9">
        <v>2.3783042155880001E-2</v>
      </c>
      <c r="AK317" s="9">
        <v>1.516844003804E-2</v>
      </c>
      <c r="AL317" s="9">
        <v>3.0407941084770001E-2</v>
      </c>
      <c r="AM317" s="9">
        <v>3.6470650049729998E-2</v>
      </c>
      <c r="AN317" s="9">
        <v>2.578379027845E-2</v>
      </c>
      <c r="AO317" s="9">
        <v>1.8679038673089999E-2</v>
      </c>
      <c r="AP317" s="10">
        <v>0.1215328377547</v>
      </c>
      <c r="AQ317" s="10">
        <v>6.5270303753060005E-2</v>
      </c>
      <c r="AR317" s="9">
        <v>3.0752399822410001E-2</v>
      </c>
      <c r="AT317" s="9">
        <v>3.6744410148580001E-2</v>
      </c>
      <c r="AU317" s="9">
        <v>3.5814629565409997E-2</v>
      </c>
      <c r="AV317" s="9">
        <v>1.8444373588399999E-2</v>
      </c>
      <c r="AW317" s="9">
        <v>1.835992063871E-2</v>
      </c>
      <c r="AX317" s="9">
        <v>1.0835006834410001E-2</v>
      </c>
      <c r="AY317" s="9">
        <v>1.757811606075E-2</v>
      </c>
      <c r="AZ317" s="9">
        <v>3.076567479694E-2</v>
      </c>
    </row>
    <row r="318" spans="1:52" x14ac:dyDescent="0.35">
      <c r="A318" t="s">
        <v>445</v>
      </c>
      <c r="B318" s="9">
        <v>7.9937396158410001E-2</v>
      </c>
      <c r="C318" s="9">
        <v>7.9102889313379998E-2</v>
      </c>
      <c r="D318" s="9">
        <v>8.0810022368690004E-2</v>
      </c>
      <c r="E318" s="9">
        <v>4.1061643727030001E-2</v>
      </c>
      <c r="F318" s="9">
        <v>6.6203235252909998E-2</v>
      </c>
      <c r="G318" s="9">
        <v>9.3953812890640004E-2</v>
      </c>
      <c r="H318" s="9">
        <v>8.0069366189659999E-2</v>
      </c>
      <c r="I318" s="9">
        <v>7.5324374338710004E-2</v>
      </c>
      <c r="J318" s="9">
        <v>0.1114247311485</v>
      </c>
      <c r="K318" s="9">
        <v>8.8868198804749998E-2</v>
      </c>
      <c r="L318" s="9">
        <v>6.718063691067E-2</v>
      </c>
      <c r="M318" s="9">
        <v>8.0496763604509997E-2</v>
      </c>
      <c r="N318" s="9">
        <v>6.9861340168440006E-2</v>
      </c>
      <c r="O318" s="9">
        <v>0.1074999696919</v>
      </c>
      <c r="P318" s="9">
        <v>0.1132056032772</v>
      </c>
      <c r="Q318" s="9">
        <v>7.5098410661259996E-2</v>
      </c>
      <c r="R318" s="9">
        <v>9.2648059565960006E-2</v>
      </c>
      <c r="S318" s="9">
        <v>6.1148266113669997E-2</v>
      </c>
      <c r="T318" s="9">
        <v>6.7249782698200006E-2</v>
      </c>
      <c r="U318" s="9">
        <v>6.4097425525150006E-2</v>
      </c>
      <c r="V318" s="9">
        <v>0.1033035704085</v>
      </c>
      <c r="W318" s="9">
        <v>0.1095119043008</v>
      </c>
      <c r="X318" s="9">
        <v>0.1190202929048</v>
      </c>
      <c r="Y318" s="9">
        <v>9.4976446837249998E-2</v>
      </c>
      <c r="Z318" s="9">
        <v>0.1336336130129</v>
      </c>
      <c r="AA318" s="9">
        <v>9.6152958725679999E-2</v>
      </c>
      <c r="AB318" s="10">
        <v>0.178704946147</v>
      </c>
      <c r="AC318" s="9">
        <v>7.7105070934579995E-2</v>
      </c>
      <c r="AD318" s="9">
        <v>8.4133815314659993E-2</v>
      </c>
      <c r="AE318" s="9">
        <v>9.8105024295869994E-2</v>
      </c>
      <c r="AF318" s="9">
        <v>5.1101938131130002E-2</v>
      </c>
      <c r="AG318" s="9">
        <v>4.1504465013369997E-2</v>
      </c>
      <c r="AH318" s="9">
        <v>2.6278307747179999E-2</v>
      </c>
      <c r="AI318" s="9">
        <v>9.9013250672060002E-2</v>
      </c>
      <c r="AJ318" s="9">
        <v>7.6291686281989998E-2</v>
      </c>
      <c r="AK318" s="9">
        <v>0.1058481827997</v>
      </c>
      <c r="AL318" s="9">
        <v>8.2123715960099999E-2</v>
      </c>
      <c r="AM318" s="9">
        <v>8.1560599517890006E-2</v>
      </c>
      <c r="AN318" s="9">
        <v>6.3918953036689999E-2</v>
      </c>
      <c r="AO318" s="9">
        <v>1.724338664491E-2</v>
      </c>
      <c r="AP318" s="9">
        <v>0.1367884940662</v>
      </c>
      <c r="AQ318" s="10">
        <v>0.16966279570439999</v>
      </c>
      <c r="AR318" s="9">
        <v>7.9937396158410001E-2</v>
      </c>
      <c r="AT318" s="9">
        <v>8.8297896800259998E-2</v>
      </c>
      <c r="AU318" s="9">
        <v>8.4595473436450005E-2</v>
      </c>
      <c r="AV318" s="9">
        <v>6.678781690261E-2</v>
      </c>
      <c r="AW318" s="9">
        <v>5.1101938131130002E-2</v>
      </c>
      <c r="AX318" s="9">
        <v>0.11415646546579999</v>
      </c>
      <c r="AY318" s="9">
        <v>9.8105024295869994E-2</v>
      </c>
      <c r="AZ318" s="9">
        <v>7.9971902958019994E-2</v>
      </c>
    </row>
    <row r="319" spans="1:52" x14ac:dyDescent="0.35">
      <c r="A319" t="s">
        <v>446</v>
      </c>
      <c r="B319" s="9">
        <v>4.718240865593E-2</v>
      </c>
      <c r="C319" s="9">
        <v>5.6156976292649999E-2</v>
      </c>
      <c r="D319" s="9">
        <v>3.7797892528449999E-2</v>
      </c>
      <c r="E319" s="9">
        <v>3.353678629614E-2</v>
      </c>
      <c r="F319" s="9">
        <v>6.992965061775E-2</v>
      </c>
      <c r="G319" s="9">
        <v>6.2927716271919995E-2</v>
      </c>
      <c r="H319" s="9">
        <v>6.6430994131490007E-2</v>
      </c>
      <c r="I319" s="9">
        <v>3.0323596321749999E-2</v>
      </c>
      <c r="J319" s="9">
        <v>5.7998155264890001E-2</v>
      </c>
      <c r="K319" s="9">
        <v>3.0253998555579999E-2</v>
      </c>
      <c r="L319" s="9">
        <v>4.5455186248670003E-2</v>
      </c>
      <c r="M319" s="9">
        <v>5.348187627157E-2</v>
      </c>
      <c r="N319" s="9">
        <v>3.7585162538849998E-2</v>
      </c>
      <c r="O319" s="9">
        <v>5.640981016531E-2</v>
      </c>
      <c r="P319" s="9">
        <v>7.6568819711239994E-2</v>
      </c>
      <c r="Q319" s="9">
        <v>4.62857909439E-2</v>
      </c>
      <c r="R319" s="9">
        <v>6.0232148210210001E-2</v>
      </c>
      <c r="S319" s="9">
        <v>3.1887475935890003E-2</v>
      </c>
      <c r="T319" s="9">
        <v>2.9885622437310001E-2</v>
      </c>
      <c r="U319" s="9">
        <v>3.0919882878660002E-2</v>
      </c>
      <c r="V319" s="9">
        <v>8.1875697241370005E-2</v>
      </c>
      <c r="W319" s="9">
        <v>6.2834323381650001E-2</v>
      </c>
      <c r="X319" s="9">
        <v>0.1177509048018</v>
      </c>
      <c r="Y319" s="9">
        <v>5.9455986345730003E-2</v>
      </c>
      <c r="Z319" s="9">
        <v>2.9045245336350001E-2</v>
      </c>
      <c r="AA319" s="9">
        <v>2.86901157194E-2</v>
      </c>
      <c r="AB319" s="9">
        <v>3.3984319915230002E-2</v>
      </c>
      <c r="AC319" s="9">
        <v>4.097951799723E-2</v>
      </c>
      <c r="AD319" s="9">
        <v>6.439914602164E-2</v>
      </c>
      <c r="AE319" s="9">
        <v>7.3860093634449994E-2</v>
      </c>
      <c r="AF319" s="9">
        <v>5.5200407180200001E-2</v>
      </c>
      <c r="AG319" s="9">
        <v>9.940776931327E-2</v>
      </c>
      <c r="AH319" s="9">
        <v>7.7528966378170002E-3</v>
      </c>
      <c r="AI319" s="9">
        <v>6.3588453111739995E-2</v>
      </c>
      <c r="AJ319" s="9">
        <v>5.1379304393130001E-2</v>
      </c>
      <c r="AK319" s="9">
        <v>4.8983570323399998E-2</v>
      </c>
      <c r="AL319" s="9">
        <v>3.5977286312539998E-2</v>
      </c>
      <c r="AM319" s="9">
        <v>4.1113448831320003E-2</v>
      </c>
      <c r="AN319" s="9">
        <v>0</v>
      </c>
      <c r="AO319" s="9">
        <v>0</v>
      </c>
      <c r="AP319" s="9">
        <v>5.728745185675E-2</v>
      </c>
      <c r="AQ319" s="10">
        <v>8.6899107134650003E-2</v>
      </c>
      <c r="AR319" s="9">
        <v>4.718240865593E-2</v>
      </c>
      <c r="AT319" s="9">
        <v>4.3721601256230001E-2</v>
      </c>
      <c r="AU319" s="9">
        <v>4.5002994484280003E-2</v>
      </c>
      <c r="AV319" s="9">
        <v>6.035976956374E-2</v>
      </c>
      <c r="AW319" s="9">
        <v>5.5200407180200001E-2</v>
      </c>
      <c r="AX319" s="9">
        <v>9.16584613459E-2</v>
      </c>
      <c r="AY319" s="9">
        <v>7.3860093634449994E-2</v>
      </c>
      <c r="AZ319" s="9">
        <v>4.7202776018380001E-2</v>
      </c>
    </row>
    <row r="320" spans="1:52" x14ac:dyDescent="0.35">
      <c r="A320" t="s">
        <v>447</v>
      </c>
      <c r="B320" s="9">
        <v>6.040948747041E-2</v>
      </c>
      <c r="C320" s="9">
        <v>6.9990876601479998E-2</v>
      </c>
      <c r="D320" s="9">
        <v>5.0390430902559999E-2</v>
      </c>
      <c r="E320" s="9">
        <v>6.8438628558840003E-2</v>
      </c>
      <c r="F320" s="9">
        <v>8.6588511302080007E-2</v>
      </c>
      <c r="G320" s="9">
        <v>6.2050925453240001E-2</v>
      </c>
      <c r="H320" s="9">
        <v>7.4327815950310003E-2</v>
      </c>
      <c r="I320" s="9">
        <v>2.2864009281410001E-2</v>
      </c>
      <c r="J320" s="9">
        <v>7.3425234739510001E-2</v>
      </c>
      <c r="K320" s="9">
        <v>5.3962233270250001E-2</v>
      </c>
      <c r="L320" s="9">
        <v>5.3974320795969997E-2</v>
      </c>
      <c r="M320" s="9">
        <v>8.7614904796639997E-2</v>
      </c>
      <c r="N320" s="9">
        <v>6.7396508746199998E-2</v>
      </c>
      <c r="O320" s="9">
        <v>4.402530634112E-2</v>
      </c>
      <c r="P320" s="9">
        <v>7.5595902746429994E-2</v>
      </c>
      <c r="Q320" s="9">
        <v>5.5729621257449999E-2</v>
      </c>
      <c r="R320" s="9">
        <v>6.4878714676309998E-2</v>
      </c>
      <c r="S320" s="9">
        <v>5.4418115827739998E-2</v>
      </c>
      <c r="T320" s="9">
        <v>5.5290863036909998E-2</v>
      </c>
      <c r="U320" s="9">
        <v>5.4839956956930003E-2</v>
      </c>
      <c r="V320" s="9">
        <v>5.2170694648649998E-2</v>
      </c>
      <c r="W320" s="9">
        <v>0.1114091681293</v>
      </c>
      <c r="X320" s="9">
        <v>9.8531245288660002E-2</v>
      </c>
      <c r="Y320" s="9">
        <v>6.4225074702540005E-2</v>
      </c>
      <c r="Z320" s="9">
        <v>6.9530114001849996E-2</v>
      </c>
      <c r="AA320" s="9">
        <v>9.8778424330909997E-2</v>
      </c>
      <c r="AB320" s="9">
        <v>5.6527793103109999E-2</v>
      </c>
      <c r="AC320" s="9">
        <v>4.1466909961700001E-2</v>
      </c>
      <c r="AD320" s="9">
        <v>5.3016222147969999E-2</v>
      </c>
      <c r="AE320" s="9">
        <v>2.4152455919620001E-2</v>
      </c>
      <c r="AF320" s="9">
        <v>2.8162675573970002E-2</v>
      </c>
      <c r="AG320" s="9">
        <v>4.7278475569300003E-2</v>
      </c>
      <c r="AH320" s="9">
        <v>2.3319621953999999E-2</v>
      </c>
      <c r="AI320" s="9">
        <v>7.2336735013529996E-2</v>
      </c>
      <c r="AJ320" s="9">
        <v>4.47316869385E-2</v>
      </c>
      <c r="AK320" s="9">
        <v>7.6258830435940006E-2</v>
      </c>
      <c r="AL320" s="9">
        <v>5.6447432717840001E-2</v>
      </c>
      <c r="AM320" s="9">
        <v>4.4728948139849997E-2</v>
      </c>
      <c r="AN320" s="9">
        <v>7.030642458611E-2</v>
      </c>
      <c r="AO320" s="9">
        <v>2.556832194846E-2</v>
      </c>
      <c r="AP320" s="9">
        <v>6.8033150499820005E-2</v>
      </c>
      <c r="AQ320" s="10">
        <v>0.10729412563350001</v>
      </c>
      <c r="AR320" s="9">
        <v>6.040948747041E-2</v>
      </c>
      <c r="AT320" s="10">
        <v>7.4531432693480004E-2</v>
      </c>
      <c r="AU320" s="10">
        <v>7.1341207725770003E-2</v>
      </c>
      <c r="AV320" s="9">
        <v>1.952494879128E-2</v>
      </c>
      <c r="AW320" s="9">
        <v>2.8162675573970002E-2</v>
      </c>
      <c r="AX320" s="9">
        <v>2.168941880305E-2</v>
      </c>
      <c r="AY320" s="9">
        <v>2.4152455919620001E-2</v>
      </c>
      <c r="AZ320" s="9">
        <v>6.0435564603000001E-2</v>
      </c>
    </row>
    <row r="321" spans="1:52" x14ac:dyDescent="0.35">
      <c r="A321" t="s">
        <v>448</v>
      </c>
      <c r="B321" s="9">
        <v>8.3645114744610005E-2</v>
      </c>
      <c r="C321" s="9">
        <v>9.6402013149179996E-2</v>
      </c>
      <c r="D321" s="9">
        <v>7.0305495092670006E-2</v>
      </c>
      <c r="E321" s="9">
        <v>7.003495670005E-2</v>
      </c>
      <c r="F321" s="9">
        <v>9.8397076811610001E-2</v>
      </c>
      <c r="G321" s="9">
        <v>9.6483149669299995E-2</v>
      </c>
      <c r="H321" s="9">
        <v>9.7440744849619995E-2</v>
      </c>
      <c r="I321" s="9">
        <v>8.3931427883160006E-2</v>
      </c>
      <c r="J321" s="9">
        <v>5.3985154822839998E-2</v>
      </c>
      <c r="K321" s="9">
        <v>8.7053299431839995E-2</v>
      </c>
      <c r="L321" s="9">
        <v>5.2523586603710003E-2</v>
      </c>
      <c r="M321" s="9">
        <v>0.1064297139797</v>
      </c>
      <c r="N321" s="9">
        <v>8.96577176547E-2</v>
      </c>
      <c r="O321" s="9">
        <v>0.1028749604085</v>
      </c>
      <c r="P321" s="9">
        <v>0.1010696249759</v>
      </c>
      <c r="Q321" s="9">
        <v>7.6881155494129993E-2</v>
      </c>
      <c r="R321" s="9">
        <v>8.8020762424120005E-2</v>
      </c>
      <c r="S321" s="9">
        <v>6.879281580471E-2</v>
      </c>
      <c r="T321" s="9">
        <v>8.8239209325650006E-2</v>
      </c>
      <c r="U321" s="9">
        <v>7.8192202609129999E-2</v>
      </c>
      <c r="V321" s="9">
        <v>0.1052497702032</v>
      </c>
      <c r="W321" s="9">
        <v>9.7670242496729995E-2</v>
      </c>
      <c r="X321" s="9">
        <v>6.5853627758720001E-2</v>
      </c>
      <c r="Y321" s="9">
        <v>7.8499417604310007E-2</v>
      </c>
      <c r="Z321" s="9">
        <v>0.15623253955819999</v>
      </c>
      <c r="AA321" s="9">
        <v>5.6324620736639998E-2</v>
      </c>
      <c r="AB321" s="9">
        <v>8.1368555581739999E-2</v>
      </c>
      <c r="AC321" s="9">
        <v>8.9024409157379997E-2</v>
      </c>
      <c r="AD321" s="9">
        <v>7.4495059112829998E-2</v>
      </c>
      <c r="AE321" s="9">
        <v>6.2875650052650001E-2</v>
      </c>
      <c r="AF321" s="9">
        <v>0.10504511562340001</v>
      </c>
      <c r="AG321" s="9">
        <v>1.8036128185090001E-2</v>
      </c>
      <c r="AH321" s="9">
        <v>6.0766128414090001E-2</v>
      </c>
      <c r="AI321" s="9">
        <v>0.1045799923979</v>
      </c>
      <c r="AJ321" s="9">
        <v>6.6073341982680001E-2</v>
      </c>
      <c r="AK321" s="9">
        <v>5.0013461254829999E-2</v>
      </c>
      <c r="AL321" s="9">
        <v>8.2366089561550004E-2</v>
      </c>
      <c r="AM321" s="9">
        <v>8.3630534258059996E-2</v>
      </c>
      <c r="AN321" s="9">
        <v>0</v>
      </c>
      <c r="AO321" s="9">
        <v>9.4434895264770002E-2</v>
      </c>
      <c r="AP321" s="9">
        <v>0.1199747509973</v>
      </c>
      <c r="AQ321" s="10">
        <v>0.13438834951190001</v>
      </c>
      <c r="AR321" s="9">
        <v>8.3645114744610005E-2</v>
      </c>
      <c r="AT321" s="9">
        <v>8.6701483793869993E-2</v>
      </c>
      <c r="AU321" s="9">
        <v>8.7065540119599993E-2</v>
      </c>
      <c r="AV321" s="9">
        <v>0.10809445441109999</v>
      </c>
      <c r="AW321" s="9">
        <v>0.10504511562340001</v>
      </c>
      <c r="AX321" s="9">
        <v>6.6441253495149996E-2</v>
      </c>
      <c r="AY321" s="9">
        <v>6.2875650052650001E-2</v>
      </c>
      <c r="AZ321" s="9">
        <v>8.3681222065479996E-2</v>
      </c>
    </row>
    <row r="322" spans="1:52" x14ac:dyDescent="0.35">
      <c r="A322" t="s">
        <v>449</v>
      </c>
      <c r="B322" s="9">
        <v>0.11689643543849999</v>
      </c>
      <c r="C322" s="9">
        <v>0.12628014675070001</v>
      </c>
      <c r="D322" s="9">
        <v>0.1070840863972</v>
      </c>
      <c r="E322" s="9">
        <v>6.0401035661870002E-2</v>
      </c>
      <c r="F322" s="9">
        <v>0.13960447897639999</v>
      </c>
      <c r="G322" s="9">
        <v>0.1249011327116</v>
      </c>
      <c r="H322" s="9">
        <v>0.13225765804969999</v>
      </c>
      <c r="I322" s="9">
        <v>0.1029040861034</v>
      </c>
      <c r="J322" s="9">
        <v>0.1150410057311</v>
      </c>
      <c r="K322" s="9">
        <v>0.1394316951457</v>
      </c>
      <c r="L322" s="9">
        <v>0.15271311423450001</v>
      </c>
      <c r="M322" s="9">
        <v>0.1221710887869</v>
      </c>
      <c r="N322" s="9">
        <v>7.6672817927580003E-2</v>
      </c>
      <c r="O322" s="9">
        <v>0.1131905052639</v>
      </c>
      <c r="P322" s="10">
        <v>0.17051459761310001</v>
      </c>
      <c r="Q322" s="9">
        <v>0.1134177674319</v>
      </c>
      <c r="R322" s="9">
        <v>0.1397127856284</v>
      </c>
      <c r="S322" s="9">
        <v>6.4651188185600006E-2</v>
      </c>
      <c r="T322" s="9">
        <v>0.1139150458964</v>
      </c>
      <c r="U322" s="9">
        <v>8.846280413398E-2</v>
      </c>
      <c r="V322" s="9">
        <v>0.1394641559964</v>
      </c>
      <c r="W322" s="9">
        <v>0.1319113208729</v>
      </c>
      <c r="X322" s="9">
        <v>0.1099643311192</v>
      </c>
      <c r="Y322" s="9">
        <v>0.1248882766901</v>
      </c>
      <c r="Z322" s="9">
        <v>0.1433398496147</v>
      </c>
      <c r="AA322" s="9">
        <v>0.1016712554849</v>
      </c>
      <c r="AB322" s="9">
        <v>8.9828466783619998E-2</v>
      </c>
      <c r="AC322" s="9">
        <v>0.1738907510138</v>
      </c>
      <c r="AD322" s="9">
        <v>0.1303429885098</v>
      </c>
      <c r="AE322" s="9">
        <v>8.0518322661770003E-2</v>
      </c>
      <c r="AF322" s="9">
        <v>0.12241495784259999</v>
      </c>
      <c r="AG322" s="9">
        <v>0.1091556386292</v>
      </c>
      <c r="AH322" s="9">
        <v>7.7057015910819995E-2</v>
      </c>
      <c r="AI322" s="9">
        <v>0.13745995618099999</v>
      </c>
      <c r="AJ322" s="9">
        <v>0.1006289625171</v>
      </c>
      <c r="AK322" s="9">
        <v>8.3627046825659995E-2</v>
      </c>
      <c r="AL322" s="9">
        <v>0.12910457953650001</v>
      </c>
      <c r="AM322" s="9">
        <v>9.5055900062590001E-2</v>
      </c>
      <c r="AN322" s="9">
        <v>6.8482209406310002E-2</v>
      </c>
      <c r="AO322" s="9">
        <v>5.6001681476510003E-2</v>
      </c>
      <c r="AP322" s="9">
        <v>0.13025600925780001</v>
      </c>
      <c r="AQ322" s="10">
        <v>0.1896089543111</v>
      </c>
      <c r="AR322" s="9">
        <v>0.11689643543849999</v>
      </c>
      <c r="AT322" s="9">
        <v>0.1227026651515</v>
      </c>
      <c r="AU322" s="9">
        <v>0.12014734104490001</v>
      </c>
      <c r="AV322" s="9">
        <v>0.130429319287</v>
      </c>
      <c r="AW322" s="9">
        <v>0.12241495784259999</v>
      </c>
      <c r="AX322" s="9">
        <v>9.6238861169769999E-2</v>
      </c>
      <c r="AY322" s="9">
        <v>8.0518322661770003E-2</v>
      </c>
      <c r="AZ322" s="9">
        <v>0.11694689645009999</v>
      </c>
    </row>
    <row r="323" spans="1:52" x14ac:dyDescent="0.35">
      <c r="A323" t="s">
        <v>450</v>
      </c>
      <c r="B323" s="9">
        <v>8.8640683630779996E-2</v>
      </c>
      <c r="C323" s="9">
        <v>8.3936149027089998E-2</v>
      </c>
      <c r="D323" s="9">
        <v>9.3560116259480006E-2</v>
      </c>
      <c r="E323" s="9">
        <v>6.5745154586480004E-2</v>
      </c>
      <c r="F323" s="9">
        <v>0.1033222947903</v>
      </c>
      <c r="G323" s="9">
        <v>9.7791559041329995E-2</v>
      </c>
      <c r="H323" s="9">
        <v>0.1005587520968</v>
      </c>
      <c r="I323" s="9">
        <v>6.4891388582720005E-2</v>
      </c>
      <c r="J323" s="9">
        <v>0.1036289895506</v>
      </c>
      <c r="K323" s="9">
        <v>9.3008072514070006E-2</v>
      </c>
      <c r="L323" s="9">
        <v>7.3931603661050005E-2</v>
      </c>
      <c r="M323" s="9">
        <v>9.6804615440090003E-2</v>
      </c>
      <c r="N323" s="9">
        <v>9.3546972834839995E-2</v>
      </c>
      <c r="O323" s="9">
        <v>9.7100337962409994E-2</v>
      </c>
      <c r="P323" s="9">
        <v>0.12591073271520001</v>
      </c>
      <c r="Q323" s="9">
        <v>7.487658447645E-2</v>
      </c>
      <c r="R323" s="9">
        <v>9.8379532929449995E-2</v>
      </c>
      <c r="S323" s="9">
        <v>7.9950345001010004E-2</v>
      </c>
      <c r="T323" s="9">
        <v>7.2820561344690005E-2</v>
      </c>
      <c r="U323" s="9">
        <v>7.6504174154710003E-2</v>
      </c>
      <c r="V323" s="9">
        <v>8.8402916537550003E-2</v>
      </c>
      <c r="W323" s="9">
        <v>0.1255855987401</v>
      </c>
      <c r="X323" s="9">
        <v>7.5554050563979999E-2</v>
      </c>
      <c r="Y323" s="9">
        <v>0.1075685704435</v>
      </c>
      <c r="Z323" s="9">
        <v>0.1121209586198</v>
      </c>
      <c r="AA323" s="9">
        <v>0.1012742840097</v>
      </c>
      <c r="AB323" s="9">
        <v>0.1765750645818</v>
      </c>
      <c r="AC323" s="9">
        <v>0.1069668180428</v>
      </c>
      <c r="AD323" s="9">
        <v>8.526524774166E-2</v>
      </c>
      <c r="AE323" s="9">
        <v>5.8159209415969998E-2</v>
      </c>
      <c r="AF323" s="9">
        <v>9.7147998366770003E-2</v>
      </c>
      <c r="AG323" s="9">
        <v>4.3853983173780003E-2</v>
      </c>
      <c r="AH323" s="9">
        <v>4.053215424783E-2</v>
      </c>
      <c r="AI323" s="9">
        <v>8.8360294438020001E-2</v>
      </c>
      <c r="AJ323" s="9">
        <v>8.3848155885159995E-2</v>
      </c>
      <c r="AK323" s="9">
        <v>8.9405637959500003E-2</v>
      </c>
      <c r="AL323" s="9">
        <v>9.7978848686900002E-2</v>
      </c>
      <c r="AM323" s="9">
        <v>7.3910009734539997E-2</v>
      </c>
      <c r="AN323" s="9">
        <v>0.1177857348199</v>
      </c>
      <c r="AO323" s="9">
        <v>3.3090327081440003E-2</v>
      </c>
      <c r="AP323" s="9">
        <v>7.1509898466899993E-2</v>
      </c>
      <c r="AQ323" s="10">
        <v>0.12911537713769999</v>
      </c>
      <c r="AR323" s="9">
        <v>8.8640683630779996E-2</v>
      </c>
      <c r="AT323" s="9">
        <v>9.7859335048539997E-2</v>
      </c>
      <c r="AU323" s="9">
        <v>9.6741572871379994E-2</v>
      </c>
      <c r="AV323" s="9">
        <v>0.1054027638276</v>
      </c>
      <c r="AW323" s="9">
        <v>9.7147998366770003E-2</v>
      </c>
      <c r="AX323" s="9">
        <v>4.7728005303309999E-2</v>
      </c>
      <c r="AY323" s="9">
        <v>5.8159209415969998E-2</v>
      </c>
      <c r="AZ323" s="9">
        <v>8.8678947402860003E-2</v>
      </c>
    </row>
    <row r="324" spans="1:52" x14ac:dyDescent="0.35">
      <c r="A324" t="s">
        <v>451</v>
      </c>
      <c r="B324" s="9">
        <v>0.1043362968796</v>
      </c>
      <c r="C324" s="9">
        <v>0.11411455855160001</v>
      </c>
      <c r="D324" s="9">
        <v>9.4111374847320003E-2</v>
      </c>
      <c r="E324" s="9">
        <v>7.9902333479060006E-2</v>
      </c>
      <c r="F324" s="9">
        <v>0.1263919173137</v>
      </c>
      <c r="G324" s="9">
        <v>0.1055360959701</v>
      </c>
      <c r="H324" s="9">
        <v>0.1159708892069</v>
      </c>
      <c r="I324" s="9">
        <v>8.0514819988669994E-2</v>
      </c>
      <c r="J324" s="9">
        <v>0.14615606651679999</v>
      </c>
      <c r="K324" s="9">
        <v>9.3685453943220004E-2</v>
      </c>
      <c r="L324" s="9">
        <v>0.12279117867100001</v>
      </c>
      <c r="M324" s="9">
        <v>9.7525948082529998E-2</v>
      </c>
      <c r="N324" s="9">
        <v>0.1041609666994</v>
      </c>
      <c r="O324" s="9">
        <v>8.5218446295509995E-2</v>
      </c>
      <c r="P324" s="9">
        <v>0.1235307093545</v>
      </c>
      <c r="Q324" s="9">
        <v>9.2242494985090004E-2</v>
      </c>
      <c r="R324" s="9">
        <v>0.1066517741616</v>
      </c>
      <c r="S324" s="9">
        <v>0.11177349266769999</v>
      </c>
      <c r="T324" s="9">
        <v>9.041678800703E-2</v>
      </c>
      <c r="U324" s="9">
        <v>0.1014507596757</v>
      </c>
      <c r="V324" s="9">
        <v>0.1216779784899</v>
      </c>
      <c r="W324" s="9">
        <v>0.1206755304151</v>
      </c>
      <c r="X324" s="9">
        <v>0.15120244308389999</v>
      </c>
      <c r="Y324" s="9">
        <v>0.12622468902469999</v>
      </c>
      <c r="Z324" s="9">
        <v>0.12669963137529999</v>
      </c>
      <c r="AA324" s="9">
        <v>9.532712253325E-2</v>
      </c>
      <c r="AB324" s="9">
        <v>0.16476633735320001</v>
      </c>
      <c r="AC324" s="9">
        <v>0.104379594829</v>
      </c>
      <c r="AD324" s="9">
        <v>0.15892696935760001</v>
      </c>
      <c r="AE324" s="9">
        <v>7.9393761694100007E-2</v>
      </c>
      <c r="AF324" s="9">
        <v>0.11585019228020001</v>
      </c>
      <c r="AG324" s="9">
        <v>9.1901126431600005E-2</v>
      </c>
      <c r="AH324" s="9">
        <v>4.4530297799780003E-2</v>
      </c>
      <c r="AI324" s="9">
        <v>9.6683727693690005E-2</v>
      </c>
      <c r="AJ324" s="9">
        <v>0.1040730263733</v>
      </c>
      <c r="AK324" s="9">
        <v>0.12542340797980001</v>
      </c>
      <c r="AL324" s="9">
        <v>0.1049442369806</v>
      </c>
      <c r="AM324" s="9">
        <v>0.11779350048950001</v>
      </c>
      <c r="AN324" s="9">
        <v>0.2313632153421</v>
      </c>
      <c r="AO324" s="9">
        <v>8.9806825870670001E-2</v>
      </c>
      <c r="AP324" s="9">
        <v>9.4995094549539999E-2</v>
      </c>
      <c r="AQ324" s="9">
        <v>0.1068811382074</v>
      </c>
      <c r="AR324" s="9">
        <v>0.1043362968796</v>
      </c>
      <c r="AT324" s="9">
        <v>0.1120112028188</v>
      </c>
      <c r="AU324" s="9">
        <v>0.1149008376998</v>
      </c>
      <c r="AV324" s="9">
        <v>8.9399750664250002E-2</v>
      </c>
      <c r="AW324" s="9">
        <v>0.11585019228020001</v>
      </c>
      <c r="AX324" s="9">
        <v>9.3574667387089999E-2</v>
      </c>
      <c r="AY324" s="9">
        <v>7.9393761694100007E-2</v>
      </c>
      <c r="AZ324" s="9">
        <v>0.104381336021</v>
      </c>
    </row>
    <row r="325" spans="1:52" x14ac:dyDescent="0.35">
      <c r="A325" t="s">
        <v>452</v>
      </c>
      <c r="B325" s="9">
        <v>9.7819482670069999E-2</v>
      </c>
      <c r="C325" s="9">
        <v>0.1044839799422</v>
      </c>
      <c r="D325" s="9">
        <v>9.0850558409430002E-2</v>
      </c>
      <c r="E325" s="9">
        <v>0.12642109199070001</v>
      </c>
      <c r="F325" s="9">
        <v>0.1471374519318</v>
      </c>
      <c r="G325" s="9">
        <v>0.1234449489373</v>
      </c>
      <c r="H325" s="9">
        <v>0.1352990191241</v>
      </c>
      <c r="I325" s="9">
        <v>9.7451003554580001E-2</v>
      </c>
      <c r="J325" s="9">
        <v>7.983972177043E-2</v>
      </c>
      <c r="K325" s="11">
        <v>2.7504496441039999E-2</v>
      </c>
      <c r="L325" s="9">
        <v>0.11176373502339999</v>
      </c>
      <c r="M325" s="9">
        <v>0.11801393765900001</v>
      </c>
      <c r="N325" s="9">
        <v>7.7974192632359995E-2</v>
      </c>
      <c r="O325" s="9">
        <v>8.9939443337459998E-2</v>
      </c>
      <c r="P325" s="9">
        <v>9.8597423014410004E-2</v>
      </c>
      <c r="Q325" s="9">
        <v>0.10273318105449999</v>
      </c>
      <c r="R325" s="9">
        <v>0.1008285248315</v>
      </c>
      <c r="S325" s="9">
        <v>0.1143105655424</v>
      </c>
      <c r="T325" s="9">
        <v>7.2434085380550003E-2</v>
      </c>
      <c r="U325" s="9">
        <v>9.4069628084000004E-2</v>
      </c>
      <c r="V325" s="9">
        <v>0.1288270764079</v>
      </c>
      <c r="W325" s="9">
        <v>0.111581324097</v>
      </c>
      <c r="X325" s="9">
        <v>0.1228665893749</v>
      </c>
      <c r="Y325" s="9">
        <v>0.12966849743760001</v>
      </c>
      <c r="Z325" s="9">
        <v>4.9701818654800001E-2</v>
      </c>
      <c r="AA325" s="9">
        <v>7.6220194195650001E-2</v>
      </c>
      <c r="AB325" s="9">
        <v>0.15693929080149999</v>
      </c>
      <c r="AC325" s="9">
        <v>0.15955853544359999</v>
      </c>
      <c r="AD325" s="9">
        <v>0.10817753377640001</v>
      </c>
      <c r="AE325" s="9">
        <v>7.1558121847909995E-2</v>
      </c>
      <c r="AF325" s="9">
        <v>0.14361836547080001</v>
      </c>
      <c r="AG325" s="9">
        <v>0.1684077784928</v>
      </c>
      <c r="AH325" s="9">
        <v>0.1077521746257</v>
      </c>
      <c r="AI325" s="9">
        <v>0.1050109482366</v>
      </c>
      <c r="AJ325" s="9">
        <v>0.1284499370976</v>
      </c>
      <c r="AK325" s="9">
        <v>8.667714626537E-2</v>
      </c>
      <c r="AL325" s="9">
        <v>0.10835475323219999</v>
      </c>
      <c r="AM325" s="9">
        <v>8.6456824987060005E-2</v>
      </c>
      <c r="AN325" s="9">
        <v>0.1111800427086</v>
      </c>
      <c r="AO325" s="9">
        <v>0.1073187753373</v>
      </c>
      <c r="AP325" s="9">
        <v>3.3565647950329999E-2</v>
      </c>
      <c r="AQ325" s="9">
        <v>7.4978392967889995E-2</v>
      </c>
      <c r="AR325" s="9">
        <v>9.7819482670069999E-2</v>
      </c>
      <c r="AT325" s="9">
        <v>9.0800163295159997E-2</v>
      </c>
      <c r="AU325" s="9">
        <v>9.5208111181640007E-2</v>
      </c>
      <c r="AV325" s="9">
        <v>0.14433027728539999</v>
      </c>
      <c r="AW325" s="9">
        <v>0.14361836547080001</v>
      </c>
      <c r="AX325" s="9">
        <v>6.6520116506510005E-2</v>
      </c>
      <c r="AY325" s="9">
        <v>7.1558121847909995E-2</v>
      </c>
      <c r="AZ325" s="9">
        <v>9.7861708680040002E-2</v>
      </c>
    </row>
    <row r="326" spans="1:52" x14ac:dyDescent="0.35">
      <c r="A326" t="s">
        <v>451</v>
      </c>
      <c r="B326" s="9">
        <v>0.1043362968796</v>
      </c>
      <c r="C326" s="9">
        <v>0.11411455855160001</v>
      </c>
      <c r="D326" s="9">
        <v>9.4111374847320003E-2</v>
      </c>
      <c r="E326" s="9">
        <v>7.9902333479060006E-2</v>
      </c>
      <c r="F326" s="9">
        <v>0.1263919173137</v>
      </c>
      <c r="G326" s="9">
        <v>0.1055360959701</v>
      </c>
      <c r="H326" s="9">
        <v>0.1159708892069</v>
      </c>
      <c r="I326" s="9">
        <v>8.0514819988669994E-2</v>
      </c>
      <c r="J326" s="9">
        <v>0.14615606651679999</v>
      </c>
      <c r="K326" s="9">
        <v>9.3685453943220004E-2</v>
      </c>
      <c r="L326" s="9">
        <v>0.12279117867100001</v>
      </c>
      <c r="M326" s="9">
        <v>9.7525948082529998E-2</v>
      </c>
      <c r="N326" s="9">
        <v>0.1041609666994</v>
      </c>
      <c r="O326" s="9">
        <v>8.5218446295509995E-2</v>
      </c>
      <c r="P326" s="9">
        <v>0.1235307093545</v>
      </c>
      <c r="Q326" s="9">
        <v>9.2242494985090004E-2</v>
      </c>
      <c r="R326" s="9">
        <v>0.1066517741616</v>
      </c>
      <c r="S326" s="9">
        <v>0.11177349266769999</v>
      </c>
      <c r="T326" s="9">
        <v>9.041678800703E-2</v>
      </c>
      <c r="U326" s="9">
        <v>0.1014507596757</v>
      </c>
      <c r="V326" s="9">
        <v>0.1216779784899</v>
      </c>
      <c r="W326" s="9">
        <v>0.1206755304151</v>
      </c>
      <c r="X326" s="9">
        <v>0.15120244308389999</v>
      </c>
      <c r="Y326" s="9">
        <v>0.12622468902469999</v>
      </c>
      <c r="Z326" s="9">
        <v>0.12669963137529999</v>
      </c>
      <c r="AA326" s="9">
        <v>9.532712253325E-2</v>
      </c>
      <c r="AB326" s="9">
        <v>0.16476633735320001</v>
      </c>
      <c r="AC326" s="9">
        <v>0.104379594829</v>
      </c>
      <c r="AD326" s="9">
        <v>0.15892696935760001</v>
      </c>
      <c r="AE326" s="9">
        <v>7.9393761694100007E-2</v>
      </c>
      <c r="AF326" s="9">
        <v>0.11585019228020001</v>
      </c>
      <c r="AG326" s="9">
        <v>9.1901126431600005E-2</v>
      </c>
      <c r="AH326" s="9">
        <v>4.4530297799780003E-2</v>
      </c>
      <c r="AI326" s="9">
        <v>9.6683727693690005E-2</v>
      </c>
      <c r="AJ326" s="9">
        <v>0.1040730263733</v>
      </c>
      <c r="AK326" s="9">
        <v>0.12542340797980001</v>
      </c>
      <c r="AL326" s="9">
        <v>0.1049442369806</v>
      </c>
      <c r="AM326" s="9">
        <v>0.11779350048950001</v>
      </c>
      <c r="AN326" s="9">
        <v>0.2313632153421</v>
      </c>
      <c r="AO326" s="9">
        <v>8.9806825870670001E-2</v>
      </c>
      <c r="AP326" s="9">
        <v>9.4995094549539999E-2</v>
      </c>
      <c r="AQ326" s="9">
        <v>0.1068811382074</v>
      </c>
      <c r="AR326" s="9">
        <v>0.1043362968796</v>
      </c>
      <c r="AT326" s="9">
        <v>0.1120112028188</v>
      </c>
      <c r="AU326" s="9">
        <v>0.1149008376998</v>
      </c>
      <c r="AV326" s="9">
        <v>8.9399750664250002E-2</v>
      </c>
      <c r="AW326" s="9">
        <v>0.11585019228020001</v>
      </c>
      <c r="AX326" s="9">
        <v>9.3574667387089999E-2</v>
      </c>
      <c r="AY326" s="9">
        <v>7.9393761694100007E-2</v>
      </c>
      <c r="AZ326" s="9">
        <v>0.104381336021</v>
      </c>
    </row>
    <row r="327" spans="1:52" x14ac:dyDescent="0.35">
      <c r="A327" t="s">
        <v>452</v>
      </c>
      <c r="B327" s="9">
        <v>9.7819482670069999E-2</v>
      </c>
      <c r="C327" s="9">
        <v>0.1044839799422</v>
      </c>
      <c r="D327" s="9">
        <v>9.0850558409430002E-2</v>
      </c>
      <c r="E327" s="9">
        <v>0.12642109199070001</v>
      </c>
      <c r="F327" s="9">
        <v>0.1471374519318</v>
      </c>
      <c r="G327" s="9">
        <v>0.1234449489373</v>
      </c>
      <c r="H327" s="9">
        <v>0.1352990191241</v>
      </c>
      <c r="I327" s="9">
        <v>9.7451003554580001E-2</v>
      </c>
      <c r="J327" s="9">
        <v>7.983972177043E-2</v>
      </c>
      <c r="K327" s="11">
        <v>2.7504496441039999E-2</v>
      </c>
      <c r="L327" s="9">
        <v>0.11176373502339999</v>
      </c>
      <c r="M327" s="9">
        <v>0.11801393765900001</v>
      </c>
      <c r="N327" s="9">
        <v>7.7974192632359995E-2</v>
      </c>
      <c r="O327" s="9">
        <v>8.9939443337459998E-2</v>
      </c>
      <c r="P327" s="9">
        <v>9.8597423014410004E-2</v>
      </c>
      <c r="Q327" s="9">
        <v>0.10273318105449999</v>
      </c>
      <c r="R327" s="9">
        <v>0.1008285248315</v>
      </c>
      <c r="S327" s="9">
        <v>0.1143105655424</v>
      </c>
      <c r="T327" s="9">
        <v>7.2434085380550003E-2</v>
      </c>
      <c r="U327" s="9">
        <v>9.4069628084000004E-2</v>
      </c>
      <c r="V327" s="9">
        <v>0.1288270764079</v>
      </c>
      <c r="W327" s="9">
        <v>0.111581324097</v>
      </c>
      <c r="X327" s="9">
        <v>0.1228665893749</v>
      </c>
      <c r="Y327" s="9">
        <v>0.12966849743760001</v>
      </c>
      <c r="Z327" s="9">
        <v>4.9701818654800001E-2</v>
      </c>
      <c r="AA327" s="9">
        <v>7.6220194195650001E-2</v>
      </c>
      <c r="AB327" s="9">
        <v>0.15693929080149999</v>
      </c>
      <c r="AC327" s="9">
        <v>0.15955853544359999</v>
      </c>
      <c r="AD327" s="9">
        <v>0.10817753377640001</v>
      </c>
      <c r="AE327" s="9">
        <v>7.1558121847909995E-2</v>
      </c>
      <c r="AF327" s="9">
        <v>0.14361836547080001</v>
      </c>
      <c r="AG327" s="9">
        <v>0.1684077784928</v>
      </c>
      <c r="AH327" s="9">
        <v>0.1077521746257</v>
      </c>
      <c r="AI327" s="9">
        <v>0.1050109482366</v>
      </c>
      <c r="AJ327" s="9">
        <v>0.1284499370976</v>
      </c>
      <c r="AK327" s="9">
        <v>8.667714626537E-2</v>
      </c>
      <c r="AL327" s="9">
        <v>0.10835475323219999</v>
      </c>
      <c r="AM327" s="9">
        <v>8.6456824987060005E-2</v>
      </c>
      <c r="AN327" s="9">
        <v>0.1111800427086</v>
      </c>
      <c r="AO327" s="9">
        <v>0.1073187753373</v>
      </c>
      <c r="AP327" s="9">
        <v>3.3565647950329999E-2</v>
      </c>
      <c r="AQ327" s="9">
        <v>7.4978392967889995E-2</v>
      </c>
      <c r="AR327" s="9">
        <v>9.7819482670069999E-2</v>
      </c>
      <c r="AT327" s="9">
        <v>9.0800163295159997E-2</v>
      </c>
      <c r="AU327" s="9">
        <v>9.5208111181640007E-2</v>
      </c>
      <c r="AV327" s="9">
        <v>0.14433027728539999</v>
      </c>
      <c r="AW327" s="9">
        <v>0.14361836547080001</v>
      </c>
      <c r="AX327" s="9">
        <v>6.6520116506510005E-2</v>
      </c>
      <c r="AY327" s="9">
        <v>7.1558121847909995E-2</v>
      </c>
      <c r="AZ327" s="9">
        <v>9.7861708680040002E-2</v>
      </c>
    </row>
    <row r="328" spans="1:52" x14ac:dyDescent="0.35">
      <c r="A328" t="s">
        <v>453</v>
      </c>
      <c r="B328" s="9">
        <v>0.1354629482933</v>
      </c>
      <c r="C328" s="9">
        <v>0.1119566264732</v>
      </c>
      <c r="D328" s="9">
        <v>0.16004301333359999</v>
      </c>
      <c r="E328" s="9">
        <v>0.20278931526230001</v>
      </c>
      <c r="F328" s="9">
        <v>0.14385396430540001</v>
      </c>
      <c r="G328" s="9">
        <v>0.1362539250565</v>
      </c>
      <c r="H328" s="9">
        <v>0.1400564527464</v>
      </c>
      <c r="I328" s="9">
        <v>0.1711639056142</v>
      </c>
      <c r="J328" s="9">
        <v>0.1172315781658</v>
      </c>
      <c r="K328" s="11">
        <v>6.7129373354059996E-2</v>
      </c>
      <c r="L328" s="9">
        <v>0.1613346906284</v>
      </c>
      <c r="M328" s="9">
        <v>0.1342385024743</v>
      </c>
      <c r="N328" s="9">
        <v>0.13027743071010001</v>
      </c>
      <c r="O328" s="9">
        <v>0.109055985269</v>
      </c>
      <c r="P328" s="9">
        <v>0.12389922842410001</v>
      </c>
      <c r="Q328" s="9">
        <v>0.17111546085170001</v>
      </c>
      <c r="R328" s="9">
        <v>0.14937079154329999</v>
      </c>
      <c r="S328" s="9">
        <v>0.12891438066120001</v>
      </c>
      <c r="T328" s="9">
        <v>0.1066047611277</v>
      </c>
      <c r="U328" s="9">
        <v>0.1181310576132</v>
      </c>
      <c r="V328" s="9">
        <v>0.16500006656810001</v>
      </c>
      <c r="W328" s="9">
        <v>0.17323749309799999</v>
      </c>
      <c r="X328" s="9">
        <v>0.17002737549829999</v>
      </c>
      <c r="Y328" s="9">
        <v>0.16155918066550001</v>
      </c>
      <c r="Z328" s="9">
        <v>0.1384544827625</v>
      </c>
      <c r="AA328" s="9">
        <v>0.10616089505869999</v>
      </c>
      <c r="AB328" s="9">
        <v>0.18135249202000001</v>
      </c>
      <c r="AC328" s="9">
        <v>0.17917505941010001</v>
      </c>
      <c r="AD328" s="9">
        <v>0.17533283803579999</v>
      </c>
      <c r="AE328" s="9">
        <v>0.1088950177644</v>
      </c>
      <c r="AF328" s="9">
        <v>0.1898236731131</v>
      </c>
      <c r="AG328" s="9">
        <v>0.2956386591863</v>
      </c>
      <c r="AH328" s="9">
        <v>7.712780407441E-2</v>
      </c>
      <c r="AI328" s="9">
        <v>0.12663100609879999</v>
      </c>
      <c r="AJ328" s="9">
        <v>0.1463628699325</v>
      </c>
      <c r="AK328" s="9">
        <v>0.20013008177979999</v>
      </c>
      <c r="AL328" s="9">
        <v>0.15119027111210001</v>
      </c>
      <c r="AM328" s="9">
        <v>0.1662889224063</v>
      </c>
      <c r="AN328" s="9">
        <v>0</v>
      </c>
      <c r="AO328" s="9">
        <v>6.0377282371139998E-2</v>
      </c>
      <c r="AP328" s="11">
        <v>3.8681149085259998E-2</v>
      </c>
      <c r="AQ328" s="11">
        <v>9.102551237598E-2</v>
      </c>
      <c r="AR328" s="9">
        <v>0.1354629482933</v>
      </c>
      <c r="AT328" s="9">
        <v>0.130870712784</v>
      </c>
      <c r="AU328" s="9">
        <v>0.14357315975689999</v>
      </c>
      <c r="AV328" s="9">
        <v>0.1358068907171</v>
      </c>
      <c r="AW328" s="9">
        <v>0.1898236731131</v>
      </c>
      <c r="AX328" s="9">
        <v>9.1561439563979996E-2</v>
      </c>
      <c r="AY328" s="9">
        <v>0.1088950177644</v>
      </c>
      <c r="AZ328" s="9">
        <v>0.1355214239635</v>
      </c>
    </row>
    <row r="329" spans="1:52" x14ac:dyDescent="0.35">
      <c r="A329" t="s">
        <v>454</v>
      </c>
      <c r="B329" s="9">
        <v>0.1398514677163</v>
      </c>
      <c r="C329" s="9">
        <v>0.13331137351210001</v>
      </c>
      <c r="D329" s="9">
        <v>0.14669030631210001</v>
      </c>
      <c r="E329" s="9">
        <v>0.14218611842330001</v>
      </c>
      <c r="F329" s="9">
        <v>0.18045681606530001</v>
      </c>
      <c r="G329" s="9">
        <v>0.13557021889580001</v>
      </c>
      <c r="H329" s="9">
        <v>0.15802833036729999</v>
      </c>
      <c r="I329" s="9">
        <v>8.6815843224999995E-2</v>
      </c>
      <c r="J329" s="9">
        <v>0.1430338205211</v>
      </c>
      <c r="K329" s="9">
        <v>0.14838278247789999</v>
      </c>
      <c r="L329" s="9">
        <v>0.16899194303180001</v>
      </c>
      <c r="M329" s="9">
        <v>0.1039617605429</v>
      </c>
      <c r="N329" s="9">
        <v>0.1510175940845</v>
      </c>
      <c r="O329" s="9">
        <v>0.11229628941399999</v>
      </c>
      <c r="P329" s="9">
        <v>0.1038666439068</v>
      </c>
      <c r="Q329" s="9">
        <v>8.7956287181699996E-2</v>
      </c>
      <c r="R329" s="11">
        <v>9.5283543673349999E-2</v>
      </c>
      <c r="S329" s="9">
        <v>0.1966912722951</v>
      </c>
      <c r="T329" s="9">
        <v>0.19400281636130001</v>
      </c>
      <c r="U329" s="10">
        <v>0.1953918109219</v>
      </c>
      <c r="V329" s="9">
        <v>0.13671429049520001</v>
      </c>
      <c r="W329" s="9">
        <v>0.18763908141899999</v>
      </c>
      <c r="X329" s="9">
        <v>7.9875511878489999E-2</v>
      </c>
      <c r="Y329" s="9">
        <v>0.14272636245190001</v>
      </c>
      <c r="Z329" s="9">
        <v>0.13061756589529999</v>
      </c>
      <c r="AA329" s="9">
        <v>0.15486830152020001</v>
      </c>
      <c r="AB329" s="9">
        <v>0.16102733618420001</v>
      </c>
      <c r="AC329" s="9">
        <v>0.13633888560410001</v>
      </c>
      <c r="AD329" s="9">
        <v>0.1005313747322</v>
      </c>
      <c r="AE329" s="9">
        <v>0.15249306556110001</v>
      </c>
      <c r="AF329" s="9">
        <v>0.18004712352630001</v>
      </c>
      <c r="AG329" s="9">
        <v>0.2181305054114</v>
      </c>
      <c r="AH329" s="9">
        <v>9.3526908642279999E-2</v>
      </c>
      <c r="AI329" s="9">
        <v>0.1378838932434</v>
      </c>
      <c r="AJ329" s="9">
        <v>0.16423284471579999</v>
      </c>
      <c r="AK329" s="9">
        <v>0.1453315805698</v>
      </c>
      <c r="AL329" s="9">
        <v>0.16331989922170001</v>
      </c>
      <c r="AM329" s="9">
        <v>0.11863098885660001</v>
      </c>
      <c r="AN329" s="9">
        <v>0.1324462670047</v>
      </c>
      <c r="AO329" s="9">
        <v>0.1251823391544</v>
      </c>
      <c r="AP329" s="9">
        <v>0.1047793904477</v>
      </c>
      <c r="AQ329" s="11">
        <v>5.8856182787520001E-2</v>
      </c>
      <c r="AR329" s="9">
        <v>0.1398514677163</v>
      </c>
      <c r="AT329" s="9">
        <v>0.13577552074550001</v>
      </c>
      <c r="AU329" s="9">
        <v>0.1405771686591</v>
      </c>
      <c r="AV329" s="9">
        <v>0.17822107696610001</v>
      </c>
      <c r="AW329" s="9">
        <v>0.18004712352630001</v>
      </c>
      <c r="AX329" s="9">
        <v>0.14191799063810001</v>
      </c>
      <c r="AY329" s="9">
        <v>0.15249306556110001</v>
      </c>
      <c r="AZ329" s="9">
        <v>0.1399118377909</v>
      </c>
    </row>
    <row r="330" spans="1:52" x14ac:dyDescent="0.35">
      <c r="A330" t="s">
        <v>483</v>
      </c>
      <c r="B330" s="9">
        <v>0.2467404924363</v>
      </c>
      <c r="C330" s="9">
        <v>0.2467411275636</v>
      </c>
      <c r="D330" s="9">
        <v>0.246739828297</v>
      </c>
      <c r="E330" s="9">
        <v>0.30615538210479998</v>
      </c>
      <c r="F330" s="11">
        <v>0.13645455820729999</v>
      </c>
      <c r="G330" s="11">
        <v>0.1649995985704</v>
      </c>
      <c r="H330" s="11">
        <v>0.15071765832850001</v>
      </c>
      <c r="I330" s="9">
        <v>0.3235634456257</v>
      </c>
      <c r="J330" s="9">
        <v>0.31944134718790002</v>
      </c>
      <c r="K330" s="9">
        <v>0.26451494125519998</v>
      </c>
      <c r="L330" s="9">
        <v>0.22719076797109999</v>
      </c>
      <c r="M330" s="9">
        <v>0.21557295802509999</v>
      </c>
      <c r="N330" s="9">
        <v>0.27159044103809998</v>
      </c>
      <c r="O330" s="9">
        <v>0.26184180617800001</v>
      </c>
      <c r="P330" s="11">
        <v>0.171101764234</v>
      </c>
      <c r="Q330" s="9">
        <v>0.27515648677560001</v>
      </c>
      <c r="R330" s="9">
        <v>0.22723577359460001</v>
      </c>
      <c r="S330" s="9">
        <v>0.25919379610370002</v>
      </c>
      <c r="T330" s="9">
        <v>0.2837172728274</v>
      </c>
      <c r="U330" s="9">
        <v>0.27104718389339999</v>
      </c>
      <c r="V330" s="9">
        <v>0.19200284598440001</v>
      </c>
      <c r="W330" s="9">
        <v>0.1422037709375</v>
      </c>
      <c r="X330" s="9">
        <v>0.1499275959052</v>
      </c>
      <c r="Y330" s="9">
        <v>0.20528401085090001</v>
      </c>
      <c r="Z330" s="9">
        <v>0.17112489784570001</v>
      </c>
      <c r="AA330" s="9">
        <v>0.2793843460421</v>
      </c>
      <c r="AB330" s="11">
        <v>6.9044102040069999E-2</v>
      </c>
      <c r="AC330" s="9">
        <v>0.1788360689157</v>
      </c>
      <c r="AD330" s="9">
        <v>0.20126800819269999</v>
      </c>
      <c r="AE330" s="9">
        <v>0.28733962406199998</v>
      </c>
      <c r="AF330" s="9">
        <v>0.215543050121</v>
      </c>
      <c r="AG330" s="9">
        <v>0.24968946164899999</v>
      </c>
      <c r="AH330" s="10">
        <v>0.54977707522230002</v>
      </c>
      <c r="AI330" s="9">
        <v>0.2037296396844</v>
      </c>
      <c r="AJ330" s="9">
        <v>0.25375910794529999</v>
      </c>
      <c r="AK330" s="9">
        <v>0.21113825074529999</v>
      </c>
      <c r="AL330" s="9">
        <v>0.24385216679220001</v>
      </c>
      <c r="AM330" s="9">
        <v>0.24576188154770001</v>
      </c>
      <c r="AN330" s="9">
        <v>0.22686256029339999</v>
      </c>
      <c r="AO330" s="10">
        <v>0.53847193477069999</v>
      </c>
      <c r="AP330" s="9">
        <v>0.20523388695709999</v>
      </c>
      <c r="AQ330" s="11">
        <v>0.14052485562020001</v>
      </c>
      <c r="AR330" s="9">
        <v>0.2467404924363</v>
      </c>
      <c r="AT330" s="11">
        <v>0.21852841011230001</v>
      </c>
      <c r="AU330" s="11">
        <v>0.21795674079169999</v>
      </c>
      <c r="AV330" s="9">
        <v>0.24418755191659999</v>
      </c>
      <c r="AW330" s="9">
        <v>0.215543050121</v>
      </c>
      <c r="AX330" s="9">
        <v>0.24652323434760001</v>
      </c>
      <c r="AY330" s="9">
        <v>0.28733962406199998</v>
      </c>
      <c r="AZ330" s="9">
        <v>0.24641533079569999</v>
      </c>
    </row>
    <row r="331" spans="1:52" x14ac:dyDescent="0.35">
      <c r="A331" t="s">
        <v>406</v>
      </c>
      <c r="B331" s="9">
        <v>1</v>
      </c>
      <c r="C331" s="9">
        <v>1</v>
      </c>
      <c r="D331" s="9">
        <v>1</v>
      </c>
      <c r="E331" s="9">
        <v>1</v>
      </c>
      <c r="F331" s="9">
        <v>1</v>
      </c>
      <c r="G331" s="9">
        <v>1</v>
      </c>
      <c r="H331" s="9">
        <v>1</v>
      </c>
      <c r="I331" s="9">
        <v>1</v>
      </c>
      <c r="J331" s="9">
        <v>1</v>
      </c>
      <c r="K331" s="9">
        <v>1</v>
      </c>
      <c r="L331" s="9">
        <v>1</v>
      </c>
      <c r="M331" s="9">
        <v>1</v>
      </c>
      <c r="N331" s="9">
        <v>1</v>
      </c>
      <c r="O331" s="9">
        <v>1</v>
      </c>
      <c r="P331" s="9">
        <v>1</v>
      </c>
      <c r="Q331" s="9">
        <v>1</v>
      </c>
      <c r="R331" s="9">
        <v>1</v>
      </c>
      <c r="S331" s="9">
        <v>1</v>
      </c>
      <c r="T331" s="9">
        <v>1</v>
      </c>
      <c r="U331" s="9">
        <v>1</v>
      </c>
      <c r="V331" s="9">
        <v>1</v>
      </c>
      <c r="W331" s="9">
        <v>1</v>
      </c>
      <c r="X331" s="9">
        <v>1</v>
      </c>
      <c r="Y331" s="9">
        <v>1</v>
      </c>
      <c r="Z331" s="9">
        <v>1</v>
      </c>
      <c r="AA331" s="9">
        <v>1</v>
      </c>
      <c r="AB331" s="9">
        <v>1</v>
      </c>
      <c r="AC331" s="9">
        <v>1</v>
      </c>
      <c r="AD331" s="9">
        <v>1</v>
      </c>
      <c r="AE331" s="9">
        <v>1</v>
      </c>
      <c r="AF331" s="9">
        <v>1</v>
      </c>
      <c r="AG331" s="9">
        <v>1</v>
      </c>
      <c r="AH331" s="9">
        <v>1</v>
      </c>
      <c r="AI331" s="9">
        <v>1</v>
      </c>
      <c r="AJ331" s="9">
        <v>1</v>
      </c>
      <c r="AK331" s="9">
        <v>1</v>
      </c>
      <c r="AL331" s="9">
        <v>1</v>
      </c>
      <c r="AM331" s="9">
        <v>1</v>
      </c>
      <c r="AN331" s="9">
        <v>1</v>
      </c>
      <c r="AO331" s="9">
        <v>1</v>
      </c>
      <c r="AP331" s="9">
        <v>1</v>
      </c>
      <c r="AQ331" s="9">
        <v>1</v>
      </c>
      <c r="AR331" s="9">
        <v>1</v>
      </c>
      <c r="AT331" s="9">
        <v>1</v>
      </c>
      <c r="AU331" s="9">
        <v>1</v>
      </c>
      <c r="AV331" s="9">
        <v>1</v>
      </c>
      <c r="AW331" s="9">
        <v>1</v>
      </c>
      <c r="AX331" s="9">
        <v>1</v>
      </c>
      <c r="AY331" s="9">
        <v>1</v>
      </c>
      <c r="AZ331" s="9">
        <v>1</v>
      </c>
    </row>
    <row r="332" spans="1:52" x14ac:dyDescent="0.35">
      <c r="A332" t="s">
        <v>356</v>
      </c>
      <c r="B332" s="6">
        <v>1412</v>
      </c>
      <c r="C332" s="6">
        <v>744</v>
      </c>
      <c r="D332" s="6">
        <v>668</v>
      </c>
      <c r="E332" s="6">
        <v>177</v>
      </c>
      <c r="F332" s="6">
        <v>306</v>
      </c>
      <c r="G332" s="6">
        <v>331</v>
      </c>
      <c r="H332" s="6">
        <v>637</v>
      </c>
      <c r="I332" s="6">
        <v>204</v>
      </c>
      <c r="J332" s="6">
        <v>130</v>
      </c>
      <c r="K332" s="6">
        <v>264</v>
      </c>
      <c r="L332" s="6">
        <v>452</v>
      </c>
      <c r="M332" s="6">
        <v>242</v>
      </c>
      <c r="N332" s="6">
        <v>381</v>
      </c>
      <c r="O332" s="6">
        <v>336</v>
      </c>
      <c r="P332" s="6">
        <v>523</v>
      </c>
      <c r="Q332" s="6">
        <v>195</v>
      </c>
      <c r="R332" s="6">
        <v>718</v>
      </c>
      <c r="S332" s="6">
        <v>288</v>
      </c>
      <c r="T332" s="6">
        <v>406</v>
      </c>
      <c r="U332" s="6">
        <v>694</v>
      </c>
      <c r="V332" s="6">
        <v>133</v>
      </c>
      <c r="W332" s="6">
        <v>85</v>
      </c>
      <c r="X332" s="6">
        <v>82</v>
      </c>
      <c r="Y332" s="6">
        <v>238</v>
      </c>
      <c r="Z332" s="6">
        <v>141</v>
      </c>
      <c r="AA332" s="6">
        <v>220</v>
      </c>
      <c r="AB332" s="6">
        <v>80</v>
      </c>
      <c r="AC332" s="6">
        <v>143</v>
      </c>
      <c r="AD332" s="6">
        <v>222</v>
      </c>
      <c r="AE332" s="6">
        <v>148</v>
      </c>
      <c r="AF332" s="6">
        <v>194</v>
      </c>
      <c r="AG332" s="6">
        <v>35</v>
      </c>
      <c r="AH332" s="6">
        <v>84</v>
      </c>
      <c r="AI332" s="6">
        <v>534</v>
      </c>
      <c r="AJ332" s="6">
        <v>405</v>
      </c>
      <c r="AK332" s="6">
        <v>219</v>
      </c>
      <c r="AL332" s="6">
        <v>414</v>
      </c>
      <c r="AM332" s="6">
        <v>236</v>
      </c>
      <c r="AN332" s="6">
        <v>23</v>
      </c>
      <c r="AO332" s="6">
        <v>58</v>
      </c>
      <c r="AP332" s="6">
        <v>180</v>
      </c>
      <c r="AQ332" s="6">
        <v>675</v>
      </c>
      <c r="AR332" s="6">
        <v>1412</v>
      </c>
      <c r="AS332" s="6">
        <v>0</v>
      </c>
      <c r="AT332" s="6">
        <v>984</v>
      </c>
      <c r="AU332" s="6">
        <v>1061</v>
      </c>
      <c r="AV332" s="6">
        <v>131</v>
      </c>
      <c r="AW332" s="6">
        <v>194</v>
      </c>
      <c r="AX332" s="6">
        <v>109</v>
      </c>
      <c r="AY332" s="6">
        <v>148</v>
      </c>
      <c r="AZ332" s="6">
        <v>1411</v>
      </c>
    </row>
    <row r="333" spans="1:52" x14ac:dyDescent="0.35">
      <c r="A333" t="s">
        <v>485</v>
      </c>
    </row>
    <row r="334" spans="1:52" x14ac:dyDescent="0.35">
      <c r="A334" t="s">
        <v>358</v>
      </c>
    </row>
    <row r="338" spans="1:52" x14ac:dyDescent="0.35">
      <c r="A338" s="3" t="s">
        <v>352</v>
      </c>
    </row>
    <row r="339" spans="1:52" x14ac:dyDescent="0.35">
      <c r="A339" t="s">
        <v>35</v>
      </c>
    </row>
    <row r="340" spans="1:52" ht="130.5" x14ac:dyDescent="0.35">
      <c r="A340" s="4" t="s">
        <v>408</v>
      </c>
      <c r="B340" s="4" t="s">
        <v>359</v>
      </c>
      <c r="C340" s="4" t="s">
        <v>360</v>
      </c>
      <c r="D340" s="4" t="s">
        <v>361</v>
      </c>
      <c r="E340" s="4" t="s">
        <v>362</v>
      </c>
      <c r="F340" s="4" t="s">
        <v>363</v>
      </c>
      <c r="G340" s="4" t="s">
        <v>364</v>
      </c>
      <c r="H340" s="4" t="s">
        <v>365</v>
      </c>
      <c r="I340" s="4" t="s">
        <v>366</v>
      </c>
      <c r="J340" s="4" t="s">
        <v>367</v>
      </c>
      <c r="K340" s="4" t="s">
        <v>368</v>
      </c>
      <c r="L340" s="4" t="s">
        <v>369</v>
      </c>
      <c r="M340" s="4" t="s">
        <v>370</v>
      </c>
      <c r="N340" s="4" t="s">
        <v>371</v>
      </c>
      <c r="O340" s="4" t="s">
        <v>372</v>
      </c>
      <c r="P340" s="4" t="s">
        <v>373</v>
      </c>
      <c r="Q340" s="4" t="s">
        <v>374</v>
      </c>
      <c r="R340" s="4" t="s">
        <v>375</v>
      </c>
      <c r="S340" s="4" t="s">
        <v>376</v>
      </c>
      <c r="T340" s="4" t="s">
        <v>377</v>
      </c>
      <c r="U340" s="4" t="s">
        <v>378</v>
      </c>
      <c r="V340" s="4" t="s">
        <v>379</v>
      </c>
      <c r="W340" s="4" t="s">
        <v>380</v>
      </c>
      <c r="X340" s="4" t="s">
        <v>381</v>
      </c>
      <c r="Y340" s="4" t="s">
        <v>382</v>
      </c>
      <c r="Z340" s="4" t="s">
        <v>383</v>
      </c>
      <c r="AA340" s="4" t="s">
        <v>384</v>
      </c>
      <c r="AB340" s="4" t="s">
        <v>385</v>
      </c>
      <c r="AC340" s="4" t="s">
        <v>386</v>
      </c>
      <c r="AD340" s="4" t="s">
        <v>387</v>
      </c>
      <c r="AE340" s="4" t="s">
        <v>388</v>
      </c>
      <c r="AF340" s="4" t="s">
        <v>389</v>
      </c>
      <c r="AG340" s="4" t="s">
        <v>390</v>
      </c>
      <c r="AH340" s="4" t="s">
        <v>391</v>
      </c>
      <c r="AI340" s="4" t="s">
        <v>392</v>
      </c>
      <c r="AJ340" s="4" t="s">
        <v>393</v>
      </c>
      <c r="AK340" s="4" t="s">
        <v>394</v>
      </c>
      <c r="AL340" s="4" t="s">
        <v>395</v>
      </c>
      <c r="AM340" s="4" t="s">
        <v>396</v>
      </c>
      <c r="AN340" s="4" t="s">
        <v>397</v>
      </c>
      <c r="AO340" s="4" t="s">
        <v>398</v>
      </c>
      <c r="AP340" s="4" t="s">
        <v>399</v>
      </c>
      <c r="AQ340" s="4" t="s">
        <v>400</v>
      </c>
      <c r="AR340" s="4" t="s">
        <v>401</v>
      </c>
      <c r="AS340" s="4" t="s">
        <v>402</v>
      </c>
      <c r="AT340" s="4" t="s">
        <v>182</v>
      </c>
      <c r="AU340" s="4" t="s">
        <v>403</v>
      </c>
      <c r="AV340" s="4" t="s">
        <v>313</v>
      </c>
      <c r="AW340" s="4" t="s">
        <v>404</v>
      </c>
      <c r="AX340" s="4" t="s">
        <v>314</v>
      </c>
      <c r="AY340" s="4" t="s">
        <v>405</v>
      </c>
      <c r="AZ340" s="4" t="s">
        <v>406</v>
      </c>
    </row>
    <row r="341" spans="1:52" x14ac:dyDescent="0.35">
      <c r="A341" t="s">
        <v>486</v>
      </c>
      <c r="B341" s="9">
        <v>6.8703858236199997E-2</v>
      </c>
      <c r="C341" s="9">
        <v>5.414062095417E-2</v>
      </c>
      <c r="D341" s="9">
        <v>8.3932328361320002E-2</v>
      </c>
      <c r="E341" s="10">
        <v>0.1503012127841</v>
      </c>
      <c r="F341" s="9">
        <v>4.9141694198820002E-2</v>
      </c>
      <c r="G341" s="9">
        <v>3.6217128370249999E-2</v>
      </c>
      <c r="H341" s="11">
        <v>4.2683676480450003E-2</v>
      </c>
      <c r="I341" s="9">
        <v>6.2985673912619999E-2</v>
      </c>
      <c r="J341" s="9">
        <v>8.5546041570300005E-2</v>
      </c>
      <c r="K341" s="9">
        <v>5.4807013511029998E-2</v>
      </c>
      <c r="L341" s="9">
        <v>6.8085671511330007E-2</v>
      </c>
      <c r="M341" s="9">
        <v>6.8222771417000005E-2</v>
      </c>
      <c r="N341" s="9">
        <v>4.4011026987179999E-2</v>
      </c>
      <c r="O341" s="9">
        <v>9.778746990928E-2</v>
      </c>
      <c r="P341" s="9">
        <v>5.2191945250460003E-2</v>
      </c>
      <c r="Q341" s="9">
        <v>7.1726455043389994E-2</v>
      </c>
      <c r="R341" s="9">
        <v>6.2730153692960006E-2</v>
      </c>
      <c r="S341" s="9">
        <v>6.2137591101880003E-2</v>
      </c>
      <c r="T341" s="9">
        <v>9.1124270372060001E-2</v>
      </c>
      <c r="U341" s="9">
        <v>7.6148261529929998E-2</v>
      </c>
      <c r="V341" s="9">
        <v>6.2517533411480003E-2</v>
      </c>
      <c r="W341" s="9">
        <v>2.88708881068E-2</v>
      </c>
      <c r="X341" s="9">
        <v>2.3789060772339998E-2</v>
      </c>
      <c r="Y341" s="9">
        <v>3.5849260939119998E-2</v>
      </c>
      <c r="Z341" s="9">
        <v>5.0070113958909999E-2</v>
      </c>
      <c r="AA341" s="9">
        <v>9.6959121646480004E-2</v>
      </c>
      <c r="AB341" s="9">
        <v>4.9669304457259998E-2</v>
      </c>
      <c r="AC341" s="9">
        <v>4.106461562785E-2</v>
      </c>
      <c r="AD341" s="9">
        <v>5.4881652697990002E-2</v>
      </c>
      <c r="AE341" s="9">
        <v>8.3046558250550004E-2</v>
      </c>
      <c r="AF341" s="9">
        <v>7.0353075384340005E-2</v>
      </c>
      <c r="AG341" s="9">
        <v>0.11363025092619999</v>
      </c>
      <c r="AH341" s="10">
        <v>0.19857199404459999</v>
      </c>
      <c r="AI341" s="9">
        <v>5.1567213063619999E-2</v>
      </c>
      <c r="AJ341" s="9">
        <v>7.2141383968100006E-2</v>
      </c>
      <c r="AK341" s="9">
        <v>0.10948389907519999</v>
      </c>
      <c r="AL341" s="9">
        <v>8.7893154269029994E-2</v>
      </c>
      <c r="AM341" s="9">
        <v>7.498039428469E-2</v>
      </c>
      <c r="AN341" s="9">
        <v>6.8634130709880004E-2</v>
      </c>
      <c r="AO341" s="10">
        <v>0.17706974088239999</v>
      </c>
      <c r="AP341" s="9">
        <v>4.5128988004270003E-2</v>
      </c>
      <c r="AQ341" s="11">
        <v>3.1712857285120001E-2</v>
      </c>
      <c r="AR341" s="9">
        <v>6.8703858236199997E-2</v>
      </c>
      <c r="AT341" s="9">
        <v>5.530521184665E-2</v>
      </c>
      <c r="AU341" s="9">
        <v>5.6784710980209999E-2</v>
      </c>
      <c r="AV341" s="9">
        <v>5.245528808694E-2</v>
      </c>
      <c r="AW341" s="9">
        <v>7.0353075384340005E-2</v>
      </c>
      <c r="AX341" s="9">
        <v>7.0814154467469997E-2</v>
      </c>
      <c r="AY341" s="9">
        <v>8.3046558250550004E-2</v>
      </c>
      <c r="AZ341" s="9">
        <v>6.8733515823040006E-2</v>
      </c>
    </row>
    <row r="342" spans="1:52" x14ac:dyDescent="0.35">
      <c r="A342" t="s">
        <v>487</v>
      </c>
      <c r="B342" s="9">
        <v>0.25801261477510001</v>
      </c>
      <c r="C342" s="9">
        <v>0.25296058965219997</v>
      </c>
      <c r="D342" s="9">
        <v>0.26329541091219999</v>
      </c>
      <c r="E342" s="9">
        <v>0.23463505582800001</v>
      </c>
      <c r="F342" s="9">
        <v>0.25380393224519998</v>
      </c>
      <c r="G342" s="9">
        <v>0.29030017649310003</v>
      </c>
      <c r="H342" s="9">
        <v>0.2720400103567</v>
      </c>
      <c r="I342" s="9">
        <v>0.27088905156920001</v>
      </c>
      <c r="J342" s="9">
        <v>0.24969359623439999</v>
      </c>
      <c r="K342" s="9">
        <v>0.24397010720080001</v>
      </c>
      <c r="L342" s="9">
        <v>0.29640420501100001</v>
      </c>
      <c r="M342" s="9">
        <v>0.20021785574699999</v>
      </c>
      <c r="N342" s="9">
        <v>0.26349787685080001</v>
      </c>
      <c r="O342" s="9">
        <v>0.23877106764690001</v>
      </c>
      <c r="P342" s="9">
        <v>0.2187223940055</v>
      </c>
      <c r="Q342" s="9">
        <v>0.23948133184629999</v>
      </c>
      <c r="R342" s="9">
        <v>0.22992114003649999</v>
      </c>
      <c r="S342" s="9">
        <v>0.29857264650569998</v>
      </c>
      <c r="T342" s="9">
        <v>0.28708494489070002</v>
      </c>
      <c r="U342" s="9">
        <v>0.29302008217769998</v>
      </c>
      <c r="V342" s="9">
        <v>0.2907551976562</v>
      </c>
      <c r="W342" s="9">
        <v>0.26654826770930001</v>
      </c>
      <c r="X342" s="9">
        <v>0.25515584602840002</v>
      </c>
      <c r="Y342" s="9">
        <v>0.2247821030878</v>
      </c>
      <c r="Z342" s="9">
        <v>0.1935259109985</v>
      </c>
      <c r="AA342" s="9">
        <v>0.28332550512330001</v>
      </c>
      <c r="AB342" s="11">
        <v>0.1322053890398</v>
      </c>
      <c r="AC342" s="9">
        <v>0.29887533355009999</v>
      </c>
      <c r="AD342" s="9">
        <v>0.23434396318520001</v>
      </c>
      <c r="AE342" s="9">
        <v>0.28106893120929999</v>
      </c>
      <c r="AF342" s="9">
        <v>0.3154225781826</v>
      </c>
      <c r="AG342" s="9">
        <v>0.41738969557529998</v>
      </c>
      <c r="AH342" s="10">
        <v>0.52471211468620005</v>
      </c>
      <c r="AI342" s="9">
        <v>0.23048067584679999</v>
      </c>
      <c r="AJ342" s="9">
        <v>0.29106262798229998</v>
      </c>
      <c r="AK342" s="9">
        <v>0.29826710965370001</v>
      </c>
      <c r="AL342" s="9">
        <v>0.28131450777560002</v>
      </c>
      <c r="AM342" s="9">
        <v>0.30301491590809998</v>
      </c>
      <c r="AN342" s="9">
        <v>0.26103887304930001</v>
      </c>
      <c r="AO342" s="10">
        <v>0.49076336594059999</v>
      </c>
      <c r="AP342" s="11">
        <v>6.427412342885E-2</v>
      </c>
      <c r="AQ342" s="11">
        <v>0.165623033488</v>
      </c>
      <c r="AR342" s="9">
        <v>0.25801261477510001</v>
      </c>
      <c r="AT342" s="11">
        <v>0.22166914623020001</v>
      </c>
      <c r="AU342" s="11">
        <v>0.23663174832180001</v>
      </c>
      <c r="AV342" s="9">
        <v>0.27161691064060001</v>
      </c>
      <c r="AW342" s="9">
        <v>0.3154225781826</v>
      </c>
      <c r="AX342" s="9">
        <v>0.20733802718139999</v>
      </c>
      <c r="AY342" s="9">
        <v>0.28106893120929999</v>
      </c>
      <c r="AZ342" s="9">
        <v>0.258123991803</v>
      </c>
    </row>
    <row r="343" spans="1:52" x14ac:dyDescent="0.35">
      <c r="A343" t="s">
        <v>488</v>
      </c>
      <c r="B343" s="9">
        <v>0.3413246490381</v>
      </c>
      <c r="C343" s="10">
        <v>0.39549068926399999</v>
      </c>
      <c r="D343" s="11">
        <v>0.28468436299439998</v>
      </c>
      <c r="E343" s="9">
        <v>0.36135631931989998</v>
      </c>
      <c r="F343" s="10">
        <v>0.4646412050973</v>
      </c>
      <c r="G343" s="9">
        <v>0.40583095391059998</v>
      </c>
      <c r="H343" s="10">
        <v>0.43525548729270003</v>
      </c>
      <c r="I343" s="9">
        <v>0.30978023866249998</v>
      </c>
      <c r="J343" s="9">
        <v>0.26986136073209999</v>
      </c>
      <c r="K343" s="11">
        <v>0.23906310979709999</v>
      </c>
      <c r="L343" s="9">
        <v>0.31790862191329999</v>
      </c>
      <c r="M343" s="10">
        <v>0.47444588408490002</v>
      </c>
      <c r="N343" s="9">
        <v>0.31723092439490003</v>
      </c>
      <c r="O343" s="9">
        <v>0.31489946114720002</v>
      </c>
      <c r="P343" s="10">
        <v>0.4262722270282</v>
      </c>
      <c r="Q343" s="9">
        <v>0.33102488385110002</v>
      </c>
      <c r="R343" s="9">
        <v>0.37488950145</v>
      </c>
      <c r="S343" s="9">
        <v>0.32774921568069998</v>
      </c>
      <c r="T343" s="11">
        <v>0.2692967175887</v>
      </c>
      <c r="U343" s="9">
        <v>0.29949628340000001</v>
      </c>
      <c r="V343" s="9">
        <v>0.37985160727680001</v>
      </c>
      <c r="W343" s="9">
        <v>0.41647931241910002</v>
      </c>
      <c r="X343" s="9">
        <v>0.41613902981790002</v>
      </c>
      <c r="Y343" s="9">
        <v>0.4261248421262</v>
      </c>
      <c r="Z343" s="9">
        <v>0.39937798756760001</v>
      </c>
      <c r="AA343" s="9">
        <v>0.27666275253209999</v>
      </c>
      <c r="AB343" s="9">
        <v>0.49489205472359998</v>
      </c>
      <c r="AC343" s="9">
        <v>0.31735345806900001</v>
      </c>
      <c r="AD343" s="10">
        <v>0.43524723091329998</v>
      </c>
      <c r="AE343" s="9">
        <v>0.28419951502559998</v>
      </c>
      <c r="AF343" s="9">
        <v>0.38915636860230002</v>
      </c>
      <c r="AG343" s="9">
        <v>0.35926949644610001</v>
      </c>
      <c r="AH343" s="11">
        <v>7.7492822701159994E-2</v>
      </c>
      <c r="AI343" s="10">
        <v>0.42665776800029998</v>
      </c>
      <c r="AJ343" s="9">
        <v>0.31896497382029998</v>
      </c>
      <c r="AK343" s="9">
        <v>0.34432187264589997</v>
      </c>
      <c r="AL343" s="9">
        <v>0.31074864100729999</v>
      </c>
      <c r="AM343" s="9">
        <v>0.2712201977841</v>
      </c>
      <c r="AN343" s="9">
        <v>0.19658658377650001</v>
      </c>
      <c r="AO343" s="11">
        <v>0.12080206633899999</v>
      </c>
      <c r="AP343" s="11">
        <v>5.3675299067430002E-2</v>
      </c>
      <c r="AQ343" s="10">
        <v>0.39483557994539997</v>
      </c>
      <c r="AR343" s="9">
        <v>0.3413246490381</v>
      </c>
      <c r="AT343" s="9">
        <v>0.3632049681906</v>
      </c>
      <c r="AU343" s="10">
        <v>0.36289914154030001</v>
      </c>
      <c r="AV343" s="9">
        <v>0.36951973174059999</v>
      </c>
      <c r="AW343" s="9">
        <v>0.38915636860230002</v>
      </c>
      <c r="AX343" s="9">
        <v>0.30725743801229999</v>
      </c>
      <c r="AY343" s="9">
        <v>0.28419951502559998</v>
      </c>
      <c r="AZ343" s="9">
        <v>0.3410403168051</v>
      </c>
    </row>
    <row r="344" spans="1:52" x14ac:dyDescent="0.35">
      <c r="A344" t="s">
        <v>489</v>
      </c>
      <c r="B344" s="9">
        <v>0.33195887795059997</v>
      </c>
      <c r="C344" s="9">
        <v>0.29740810012969998</v>
      </c>
      <c r="D344" s="9">
        <v>0.36808789773209999</v>
      </c>
      <c r="E344" s="9">
        <v>0.25370741206800002</v>
      </c>
      <c r="F344" s="11">
        <v>0.23241316845859999</v>
      </c>
      <c r="G344" s="9">
        <v>0.26765174122610003</v>
      </c>
      <c r="H344" s="11">
        <v>0.25002082587020003</v>
      </c>
      <c r="I344" s="9">
        <v>0.35634503585569999</v>
      </c>
      <c r="J344" s="9">
        <v>0.39489900146320001</v>
      </c>
      <c r="K344" s="10">
        <v>0.46215976949100002</v>
      </c>
      <c r="L344" s="9">
        <v>0.3176015015643</v>
      </c>
      <c r="M344" s="9">
        <v>0.25711348875110002</v>
      </c>
      <c r="N344" s="9">
        <v>0.3752601717672</v>
      </c>
      <c r="O344" s="9">
        <v>0.34854200129669999</v>
      </c>
      <c r="P344" s="9">
        <v>0.3028134337158</v>
      </c>
      <c r="Q344" s="9">
        <v>0.35776732925920002</v>
      </c>
      <c r="R344" s="9">
        <v>0.33245920482050001</v>
      </c>
      <c r="S344" s="9">
        <v>0.31154054671170001</v>
      </c>
      <c r="T344" s="9">
        <v>0.35249406714859999</v>
      </c>
      <c r="U344" s="9">
        <v>0.3313353728924</v>
      </c>
      <c r="V344" s="9">
        <v>0.2668756616556</v>
      </c>
      <c r="W344" s="9">
        <v>0.2881015317649</v>
      </c>
      <c r="X344" s="9">
        <v>0.30491606338130001</v>
      </c>
      <c r="Y344" s="9">
        <v>0.31324379384689999</v>
      </c>
      <c r="Z344" s="9">
        <v>0.35702598747499997</v>
      </c>
      <c r="AA344" s="9">
        <v>0.34305262069819997</v>
      </c>
      <c r="AB344" s="9">
        <v>0.32323325177930001</v>
      </c>
      <c r="AC344" s="9">
        <v>0.3427065927531</v>
      </c>
      <c r="AD344" s="9">
        <v>0.27552715320350002</v>
      </c>
      <c r="AE344" s="9">
        <v>0.35168499551459997</v>
      </c>
      <c r="AF344" s="9">
        <v>0.22506797783070001</v>
      </c>
      <c r="AG344" s="11">
        <v>0.1097105570524</v>
      </c>
      <c r="AH344" s="9">
        <v>0.19922306856800001</v>
      </c>
      <c r="AI344" s="9">
        <v>0.29129434308930002</v>
      </c>
      <c r="AJ344" s="9">
        <v>0.31783101422929999</v>
      </c>
      <c r="AK344" s="9">
        <v>0.2479271186252</v>
      </c>
      <c r="AL344" s="9">
        <v>0.32004369694809998</v>
      </c>
      <c r="AM344" s="9">
        <v>0.35078449202299999</v>
      </c>
      <c r="AN344" s="9">
        <v>0.47374041246429999</v>
      </c>
      <c r="AO344" s="9">
        <v>0.21136482683800001</v>
      </c>
      <c r="AP344" s="10">
        <v>0.83692158949950002</v>
      </c>
      <c r="AQ344" s="10">
        <v>0.40782852928149999</v>
      </c>
      <c r="AR344" s="9">
        <v>0.33195887795059997</v>
      </c>
      <c r="AT344" s="10">
        <v>0.35982067373249998</v>
      </c>
      <c r="AU344" s="9">
        <v>0.34368439915769999</v>
      </c>
      <c r="AV344" s="9">
        <v>0.3064080695318</v>
      </c>
      <c r="AW344" s="9">
        <v>0.22506797783070001</v>
      </c>
      <c r="AX344" s="9">
        <v>0.41459038033880002</v>
      </c>
      <c r="AY344" s="9">
        <v>0.35168499551459997</v>
      </c>
      <c r="AZ344" s="9">
        <v>0.33210217556889998</v>
      </c>
    </row>
    <row r="345" spans="1:52" x14ac:dyDescent="0.35">
      <c r="A345" t="s">
        <v>406</v>
      </c>
      <c r="B345" s="9">
        <v>1</v>
      </c>
      <c r="C345" s="9">
        <v>1</v>
      </c>
      <c r="D345" s="9">
        <v>1</v>
      </c>
      <c r="E345" s="9">
        <v>1</v>
      </c>
      <c r="F345" s="9">
        <v>1</v>
      </c>
      <c r="G345" s="9">
        <v>1</v>
      </c>
      <c r="H345" s="9">
        <v>1</v>
      </c>
      <c r="I345" s="9">
        <v>1</v>
      </c>
      <c r="J345" s="9">
        <v>1</v>
      </c>
      <c r="K345" s="9">
        <v>1</v>
      </c>
      <c r="L345" s="9">
        <v>1</v>
      </c>
      <c r="M345" s="9">
        <v>1</v>
      </c>
      <c r="N345" s="9">
        <v>1</v>
      </c>
      <c r="O345" s="9">
        <v>1</v>
      </c>
      <c r="P345" s="9">
        <v>1</v>
      </c>
      <c r="Q345" s="9">
        <v>1</v>
      </c>
      <c r="R345" s="9">
        <v>1</v>
      </c>
      <c r="S345" s="9">
        <v>1</v>
      </c>
      <c r="T345" s="9">
        <v>1</v>
      </c>
      <c r="U345" s="9">
        <v>1</v>
      </c>
      <c r="V345" s="9">
        <v>1</v>
      </c>
      <c r="W345" s="9">
        <v>1</v>
      </c>
      <c r="X345" s="9">
        <v>1</v>
      </c>
      <c r="Y345" s="9">
        <v>1</v>
      </c>
      <c r="Z345" s="9">
        <v>1</v>
      </c>
      <c r="AA345" s="9">
        <v>1</v>
      </c>
      <c r="AB345" s="9">
        <v>1</v>
      </c>
      <c r="AC345" s="9">
        <v>1</v>
      </c>
      <c r="AD345" s="9">
        <v>1</v>
      </c>
      <c r="AE345" s="9">
        <v>1</v>
      </c>
      <c r="AF345" s="9">
        <v>1</v>
      </c>
      <c r="AG345" s="9">
        <v>1</v>
      </c>
      <c r="AH345" s="9">
        <v>1</v>
      </c>
      <c r="AI345" s="9">
        <v>1</v>
      </c>
      <c r="AJ345" s="9">
        <v>1</v>
      </c>
      <c r="AK345" s="9">
        <v>1</v>
      </c>
      <c r="AL345" s="9">
        <v>1</v>
      </c>
      <c r="AM345" s="9">
        <v>1</v>
      </c>
      <c r="AN345" s="9">
        <v>1</v>
      </c>
      <c r="AO345" s="9">
        <v>1</v>
      </c>
      <c r="AP345" s="9">
        <v>1</v>
      </c>
      <c r="AQ345" s="9">
        <v>1</v>
      </c>
      <c r="AR345" s="9">
        <v>1</v>
      </c>
      <c r="AT345" s="9">
        <v>1</v>
      </c>
      <c r="AU345" s="9">
        <v>1</v>
      </c>
      <c r="AV345" s="9">
        <v>1</v>
      </c>
      <c r="AW345" s="9">
        <v>1</v>
      </c>
      <c r="AX345" s="9">
        <v>1</v>
      </c>
      <c r="AY345" s="9">
        <v>1</v>
      </c>
      <c r="AZ345" s="9">
        <v>1</v>
      </c>
    </row>
    <row r="346" spans="1:52" x14ac:dyDescent="0.35">
      <c r="A346" t="s">
        <v>356</v>
      </c>
      <c r="B346" s="6">
        <v>1412</v>
      </c>
      <c r="C346" s="6">
        <v>744</v>
      </c>
      <c r="D346" s="6">
        <v>668</v>
      </c>
      <c r="E346" s="6">
        <v>177</v>
      </c>
      <c r="F346" s="6">
        <v>306</v>
      </c>
      <c r="G346" s="6">
        <v>331</v>
      </c>
      <c r="H346" s="6">
        <v>637</v>
      </c>
      <c r="I346" s="6">
        <v>204</v>
      </c>
      <c r="J346" s="6">
        <v>130</v>
      </c>
      <c r="K346" s="6">
        <v>264</v>
      </c>
      <c r="L346" s="6">
        <v>452</v>
      </c>
      <c r="M346" s="6">
        <v>242</v>
      </c>
      <c r="N346" s="6">
        <v>381</v>
      </c>
      <c r="O346" s="6">
        <v>336</v>
      </c>
      <c r="P346" s="6">
        <v>523</v>
      </c>
      <c r="Q346" s="6">
        <v>195</v>
      </c>
      <c r="R346" s="6">
        <v>718</v>
      </c>
      <c r="S346" s="6">
        <v>288</v>
      </c>
      <c r="T346" s="6">
        <v>406</v>
      </c>
      <c r="U346" s="6">
        <v>694</v>
      </c>
      <c r="V346" s="6">
        <v>133</v>
      </c>
      <c r="W346" s="6">
        <v>85</v>
      </c>
      <c r="X346" s="6">
        <v>82</v>
      </c>
      <c r="Y346" s="6">
        <v>238</v>
      </c>
      <c r="Z346" s="6">
        <v>141</v>
      </c>
      <c r="AA346" s="6">
        <v>220</v>
      </c>
      <c r="AB346" s="6">
        <v>80</v>
      </c>
      <c r="AC346" s="6">
        <v>143</v>
      </c>
      <c r="AD346" s="6">
        <v>222</v>
      </c>
      <c r="AE346" s="6">
        <v>148</v>
      </c>
      <c r="AF346" s="6">
        <v>194</v>
      </c>
      <c r="AG346" s="6">
        <v>35</v>
      </c>
      <c r="AH346" s="6">
        <v>84</v>
      </c>
      <c r="AI346" s="6">
        <v>534</v>
      </c>
      <c r="AJ346" s="6">
        <v>405</v>
      </c>
      <c r="AK346" s="6">
        <v>219</v>
      </c>
      <c r="AL346" s="6">
        <v>414</v>
      </c>
      <c r="AM346" s="6">
        <v>236</v>
      </c>
      <c r="AN346" s="6">
        <v>23</v>
      </c>
      <c r="AO346" s="6">
        <v>58</v>
      </c>
      <c r="AP346" s="6">
        <v>180</v>
      </c>
      <c r="AQ346" s="6">
        <v>675</v>
      </c>
      <c r="AR346" s="6">
        <v>1412</v>
      </c>
      <c r="AS346" s="6">
        <v>0</v>
      </c>
      <c r="AT346" s="6">
        <v>984</v>
      </c>
      <c r="AU346" s="6">
        <v>1061</v>
      </c>
      <c r="AV346" s="6">
        <v>131</v>
      </c>
      <c r="AW346" s="6">
        <v>194</v>
      </c>
      <c r="AX346" s="6">
        <v>109</v>
      </c>
      <c r="AY346" s="6">
        <v>148</v>
      </c>
      <c r="AZ346" s="6">
        <v>1411</v>
      </c>
    </row>
    <row r="347" spans="1:52" x14ac:dyDescent="0.35">
      <c r="A347" t="s">
        <v>490</v>
      </c>
    </row>
    <row r="348" spans="1:52" x14ac:dyDescent="0.35">
      <c r="A348" t="s">
        <v>358</v>
      </c>
    </row>
    <row r="352" spans="1:52" x14ac:dyDescent="0.35">
      <c r="A352" s="3" t="s">
        <v>352</v>
      </c>
    </row>
    <row r="353" spans="1:52" x14ac:dyDescent="0.35">
      <c r="A353" t="s">
        <v>37</v>
      </c>
    </row>
    <row r="354" spans="1:52" ht="130.5" x14ac:dyDescent="0.35">
      <c r="A354" s="4" t="s">
        <v>408</v>
      </c>
      <c r="B354" s="4" t="s">
        <v>359</v>
      </c>
      <c r="C354" s="4" t="s">
        <v>360</v>
      </c>
      <c r="D354" s="4" t="s">
        <v>361</v>
      </c>
      <c r="E354" s="4" t="s">
        <v>362</v>
      </c>
      <c r="F354" s="4" t="s">
        <v>363</v>
      </c>
      <c r="G354" s="4" t="s">
        <v>364</v>
      </c>
      <c r="H354" s="4" t="s">
        <v>365</v>
      </c>
      <c r="I354" s="4" t="s">
        <v>366</v>
      </c>
      <c r="J354" s="4" t="s">
        <v>367</v>
      </c>
      <c r="K354" s="4" t="s">
        <v>368</v>
      </c>
      <c r="L354" s="4" t="s">
        <v>369</v>
      </c>
      <c r="M354" s="4" t="s">
        <v>370</v>
      </c>
      <c r="N354" s="4" t="s">
        <v>371</v>
      </c>
      <c r="O354" s="4" t="s">
        <v>372</v>
      </c>
      <c r="P354" s="4" t="s">
        <v>373</v>
      </c>
      <c r="Q354" s="4" t="s">
        <v>374</v>
      </c>
      <c r="R354" s="4" t="s">
        <v>375</v>
      </c>
      <c r="S354" s="4" t="s">
        <v>376</v>
      </c>
      <c r="T354" s="4" t="s">
        <v>377</v>
      </c>
      <c r="U354" s="4" t="s">
        <v>378</v>
      </c>
      <c r="V354" s="4" t="s">
        <v>379</v>
      </c>
      <c r="W354" s="4" t="s">
        <v>380</v>
      </c>
      <c r="X354" s="4" t="s">
        <v>381</v>
      </c>
      <c r="Y354" s="4" t="s">
        <v>382</v>
      </c>
      <c r="Z354" s="4" t="s">
        <v>383</v>
      </c>
      <c r="AA354" s="4" t="s">
        <v>384</v>
      </c>
      <c r="AB354" s="4" t="s">
        <v>385</v>
      </c>
      <c r="AC354" s="4" t="s">
        <v>386</v>
      </c>
      <c r="AD354" s="4" t="s">
        <v>387</v>
      </c>
      <c r="AE354" s="4" t="s">
        <v>388</v>
      </c>
      <c r="AF354" s="4" t="s">
        <v>389</v>
      </c>
      <c r="AG354" s="4" t="s">
        <v>390</v>
      </c>
      <c r="AH354" s="4" t="s">
        <v>391</v>
      </c>
      <c r="AI354" s="4" t="s">
        <v>392</v>
      </c>
      <c r="AJ354" s="4" t="s">
        <v>393</v>
      </c>
      <c r="AK354" s="4" t="s">
        <v>394</v>
      </c>
      <c r="AL354" s="4" t="s">
        <v>395</v>
      </c>
      <c r="AM354" s="4" t="s">
        <v>396</v>
      </c>
      <c r="AN354" s="4" t="s">
        <v>397</v>
      </c>
      <c r="AO354" s="4" t="s">
        <v>398</v>
      </c>
      <c r="AP354" s="4" t="s">
        <v>399</v>
      </c>
      <c r="AQ354" s="4" t="s">
        <v>400</v>
      </c>
      <c r="AR354" s="4" t="s">
        <v>401</v>
      </c>
      <c r="AS354" s="4" t="s">
        <v>402</v>
      </c>
      <c r="AT354" s="4" t="s">
        <v>182</v>
      </c>
      <c r="AU354" s="4" t="s">
        <v>403</v>
      </c>
      <c r="AV354" s="4" t="s">
        <v>313</v>
      </c>
      <c r="AW354" s="4" t="s">
        <v>404</v>
      </c>
      <c r="AX354" s="4" t="s">
        <v>314</v>
      </c>
      <c r="AY354" s="4" t="s">
        <v>405</v>
      </c>
      <c r="AZ354" s="4" t="s">
        <v>406</v>
      </c>
    </row>
    <row r="355" spans="1:52" x14ac:dyDescent="0.35">
      <c r="A355" t="s">
        <v>491</v>
      </c>
      <c r="B355" s="9">
        <v>0.51934777167839996</v>
      </c>
      <c r="C355" s="9">
        <v>0.53358553919090002</v>
      </c>
      <c r="D355" s="9">
        <v>0.50445963842789998</v>
      </c>
      <c r="E355" s="11">
        <v>0.34730816382660001</v>
      </c>
      <c r="F355" s="9">
        <v>0.54466731693670001</v>
      </c>
      <c r="G355" s="9">
        <v>0.54378589886799999</v>
      </c>
      <c r="H355" s="9">
        <v>0.54422689877639996</v>
      </c>
      <c r="I355" s="9">
        <v>0.48935431799320001</v>
      </c>
      <c r="J355" s="9">
        <v>0.57697852224659996</v>
      </c>
      <c r="K355" s="9">
        <v>0.57585073407289999</v>
      </c>
      <c r="L355" s="9">
        <v>0.4880044138688</v>
      </c>
      <c r="M355" s="9">
        <v>0.57136687993059998</v>
      </c>
      <c r="N355" s="9">
        <v>0.54530361090250001</v>
      </c>
      <c r="O355" s="9">
        <v>0.4972365793754</v>
      </c>
      <c r="P355" s="10">
        <v>0.60564832163030002</v>
      </c>
      <c r="Q355" s="9">
        <v>0.47871824381130001</v>
      </c>
      <c r="R355" s="9">
        <v>0.53717383049339995</v>
      </c>
      <c r="S355" s="9">
        <v>0.48195949548639999</v>
      </c>
      <c r="T355" s="9">
        <v>0.51335200109550005</v>
      </c>
      <c r="U355" s="9">
        <v>0.49713301867269999</v>
      </c>
      <c r="V355" s="9">
        <v>0.52515323534320002</v>
      </c>
      <c r="W355" s="9">
        <v>0.54958482340100001</v>
      </c>
      <c r="X355" s="9">
        <v>0.58621899443030001</v>
      </c>
      <c r="Y355" s="9">
        <v>0.56346542194890004</v>
      </c>
      <c r="Z355" s="9">
        <v>0.54838148405770004</v>
      </c>
      <c r="AA355" s="9">
        <v>0.54682410086940003</v>
      </c>
      <c r="AB355" s="9">
        <v>0.54518079233320005</v>
      </c>
      <c r="AC355" s="9">
        <v>0.5448241452175</v>
      </c>
      <c r="AD355" s="9">
        <v>0.61141173207160004</v>
      </c>
      <c r="AE355" s="9">
        <v>0.51568429816789996</v>
      </c>
      <c r="AF355" s="9">
        <v>0.47722001566630001</v>
      </c>
      <c r="AG355" s="9">
        <v>0.44357901154520002</v>
      </c>
      <c r="AH355" s="11">
        <v>0.24207365657720001</v>
      </c>
      <c r="AI355" s="9">
        <v>0.53453969511620003</v>
      </c>
      <c r="AJ355" s="9">
        <v>0.50015584219569997</v>
      </c>
      <c r="AK355" s="11">
        <v>0.39405282514779999</v>
      </c>
      <c r="AL355" s="9">
        <v>0.54071392060779999</v>
      </c>
      <c r="AM355" s="9">
        <v>0.50620576235900006</v>
      </c>
      <c r="AN355" s="9">
        <v>0.65508850107189998</v>
      </c>
      <c r="AO355" s="11">
        <v>0.27717278346989999</v>
      </c>
      <c r="AP355" s="10">
        <v>0.84940786611469998</v>
      </c>
      <c r="AQ355" s="10">
        <v>0.62459392408680003</v>
      </c>
      <c r="AR355" s="9">
        <v>0.51934777167839996</v>
      </c>
      <c r="AT355" s="10">
        <v>0.55173793122879999</v>
      </c>
      <c r="AU355" s="9">
        <v>0.5415537615471</v>
      </c>
      <c r="AV355" s="9">
        <v>0.48012658329570002</v>
      </c>
      <c r="AW355" s="9">
        <v>0.47722001566630001</v>
      </c>
      <c r="AX355" s="9">
        <v>0.58663068452419997</v>
      </c>
      <c r="AY355" s="9">
        <v>0.51568429816789996</v>
      </c>
      <c r="AZ355" s="9">
        <v>0.5191402871852</v>
      </c>
    </row>
    <row r="356" spans="1:52" x14ac:dyDescent="0.35">
      <c r="A356" t="s">
        <v>492</v>
      </c>
      <c r="B356" s="9">
        <v>0.3464113331227</v>
      </c>
      <c r="C356" s="9">
        <v>0.33247970304730001</v>
      </c>
      <c r="D356" s="9">
        <v>0.3609793449109</v>
      </c>
      <c r="E356" s="9">
        <v>0.4212396869201</v>
      </c>
      <c r="F356" s="9">
        <v>0.35966987257459998</v>
      </c>
      <c r="G356" s="9">
        <v>0.35249021337140002</v>
      </c>
      <c r="H356" s="9">
        <v>0.35608241231010002</v>
      </c>
      <c r="I356" s="9">
        <v>0.38881100586299999</v>
      </c>
      <c r="J356" s="9">
        <v>0.26471050230589999</v>
      </c>
      <c r="K356" s="9">
        <v>0.29841697980409998</v>
      </c>
      <c r="L356" s="9">
        <v>0.35283414527450002</v>
      </c>
      <c r="M356" s="9">
        <v>0.30561308783039998</v>
      </c>
      <c r="N356" s="9">
        <v>0.34639550966679999</v>
      </c>
      <c r="O356" s="9">
        <v>0.3640827209493</v>
      </c>
      <c r="P356" s="9">
        <v>0.31986517348900001</v>
      </c>
      <c r="Q356" s="9">
        <v>0.39604589379729999</v>
      </c>
      <c r="R356" s="9">
        <v>0.36096209982189997</v>
      </c>
      <c r="S356" s="9">
        <v>0.3587562335551</v>
      </c>
      <c r="T356" s="9">
        <v>0.2957002936384</v>
      </c>
      <c r="U356" s="9">
        <v>0.32827823417930002</v>
      </c>
      <c r="V356" s="9">
        <v>0.37871122602259999</v>
      </c>
      <c r="W356" s="9">
        <v>0.36882825507290001</v>
      </c>
      <c r="X356" s="9">
        <v>0.31438257918059997</v>
      </c>
      <c r="Y356" s="9">
        <v>0.3425242875001</v>
      </c>
      <c r="Z356" s="9">
        <v>0.33072401675379998</v>
      </c>
      <c r="AA356" s="9">
        <v>0.31144559279470002</v>
      </c>
      <c r="AB356" s="9">
        <v>0.33619359327050002</v>
      </c>
      <c r="AC356" s="9">
        <v>0.32226390235609997</v>
      </c>
      <c r="AD356" s="9">
        <v>0.27965423293090003</v>
      </c>
      <c r="AE356" s="9">
        <v>0.30452080559790001</v>
      </c>
      <c r="AF356" s="9">
        <v>0.39536606162019999</v>
      </c>
      <c r="AG356" s="9">
        <v>0.50345360798390004</v>
      </c>
      <c r="AH356" s="9">
        <v>0.3695919450374</v>
      </c>
      <c r="AI356" s="9">
        <v>0.37522886185319998</v>
      </c>
      <c r="AJ356" s="9">
        <v>0.36964933551099999</v>
      </c>
      <c r="AK356" s="9">
        <v>0.40860610590559998</v>
      </c>
      <c r="AL356" s="9">
        <v>0.31452586203400001</v>
      </c>
      <c r="AM356" s="9">
        <v>0.31437656725230001</v>
      </c>
      <c r="AN356" s="9">
        <v>0.1431188012597</v>
      </c>
      <c r="AO356" s="9">
        <v>0.38529087443530002</v>
      </c>
      <c r="AP356" s="11">
        <v>9.7776980686800005E-2</v>
      </c>
      <c r="AQ356" s="9">
        <v>0.30183699117719998</v>
      </c>
      <c r="AR356" s="9">
        <v>0.3464113331227</v>
      </c>
      <c r="AT356" s="9">
        <v>0.33746133717190002</v>
      </c>
      <c r="AU356" s="9">
        <v>0.3373634606998</v>
      </c>
      <c r="AV356" s="9">
        <v>0.41784186851119998</v>
      </c>
      <c r="AW356" s="9">
        <v>0.39536606162019999</v>
      </c>
      <c r="AX356" s="9">
        <v>0.31159085397399999</v>
      </c>
      <c r="AY356" s="9">
        <v>0.30452080559790001</v>
      </c>
      <c r="AZ356" s="9">
        <v>0.34656086947280001</v>
      </c>
    </row>
    <row r="357" spans="1:52" x14ac:dyDescent="0.35">
      <c r="A357" t="s">
        <v>493</v>
      </c>
      <c r="B357" s="9">
        <v>0.1108749016313</v>
      </c>
      <c r="C357" s="9">
        <v>0.11116620074149999</v>
      </c>
      <c r="D357" s="9">
        <v>0.11057029629450001</v>
      </c>
      <c r="E357" s="9">
        <v>0.16264405875929999</v>
      </c>
      <c r="F357" s="9">
        <v>8.5089755686919996E-2</v>
      </c>
      <c r="G357" s="9">
        <v>8.3682174558269998E-2</v>
      </c>
      <c r="H357" s="9">
        <v>8.4386429634079996E-2</v>
      </c>
      <c r="I357" s="9">
        <v>9.9530281692480002E-2</v>
      </c>
      <c r="J357" s="9">
        <v>0.1452770427957</v>
      </c>
      <c r="K357" s="9">
        <v>0.1105438529761</v>
      </c>
      <c r="L357" s="9">
        <v>0.12861850320920001</v>
      </c>
      <c r="M357" s="9">
        <v>9.8748745551630004E-2</v>
      </c>
      <c r="N357" s="9">
        <v>9.174763064159E-2</v>
      </c>
      <c r="O357" s="9">
        <v>0.1173711328196</v>
      </c>
      <c r="P357" s="11">
        <v>5.8725220278320001E-2</v>
      </c>
      <c r="Q357" s="9">
        <v>0.112341705626</v>
      </c>
      <c r="R357" s="9">
        <v>8.7649503740679993E-2</v>
      </c>
      <c r="S357" s="9">
        <v>0.12768202862530001</v>
      </c>
      <c r="T357" s="9">
        <v>0.15279073494100001</v>
      </c>
      <c r="U357" s="9">
        <v>0.1398182863106</v>
      </c>
      <c r="V357" s="9">
        <v>8.9324717044539995E-2</v>
      </c>
      <c r="W357" s="9">
        <v>7.5040172369270006E-2</v>
      </c>
      <c r="X357" s="9">
        <v>6.863426737028E-2</v>
      </c>
      <c r="Y357" s="9">
        <v>8.7137595516599997E-2</v>
      </c>
      <c r="Z357" s="9">
        <v>0.1047947754217</v>
      </c>
      <c r="AA357" s="9">
        <v>0.13661977365620001</v>
      </c>
      <c r="AB357" s="9">
        <v>7.3510949327240005E-2</v>
      </c>
      <c r="AC357" s="9">
        <v>0.1078273779982</v>
      </c>
      <c r="AD357" s="9">
        <v>7.3308197398749997E-2</v>
      </c>
      <c r="AE357" s="9">
        <v>0.15175558676510001</v>
      </c>
      <c r="AF357" s="9">
        <v>0.1122599901063</v>
      </c>
      <c r="AG357" s="9">
        <v>3.7744247837690002E-2</v>
      </c>
      <c r="AH357" s="10">
        <v>0.29505467393770002</v>
      </c>
      <c r="AI357" s="9">
        <v>7.5617724481500004E-2</v>
      </c>
      <c r="AJ357" s="9">
        <v>0.1162446745975</v>
      </c>
      <c r="AK357" s="9">
        <v>0.174188677155</v>
      </c>
      <c r="AL357" s="9">
        <v>0.12003026266239999</v>
      </c>
      <c r="AM357" s="9">
        <v>0.1573904605942</v>
      </c>
      <c r="AN357" s="9">
        <v>0.1521200602751</v>
      </c>
      <c r="AO357" s="9">
        <v>0.2149565367407</v>
      </c>
      <c r="AP357" s="9">
        <v>4.562912349046E-2</v>
      </c>
      <c r="AQ357" s="11">
        <v>6.2263486794220002E-2</v>
      </c>
      <c r="AR357" s="9">
        <v>0.1108749016313</v>
      </c>
      <c r="AT357" s="9">
        <v>9.345056218219E-2</v>
      </c>
      <c r="AU357" s="9">
        <v>0.1033051779933</v>
      </c>
      <c r="AV357" s="9">
        <v>8.9679899298709995E-2</v>
      </c>
      <c r="AW357" s="9">
        <v>0.1122599901063</v>
      </c>
      <c r="AX357" s="9">
        <v>6.9292727409320007E-2</v>
      </c>
      <c r="AY357" s="9">
        <v>0.15175558676510001</v>
      </c>
      <c r="AZ357" s="9">
        <v>0.11092276331049999</v>
      </c>
    </row>
    <row r="358" spans="1:52" x14ac:dyDescent="0.35">
      <c r="A358" t="s">
        <v>494</v>
      </c>
      <c r="B358" s="9">
        <v>1.053876733229E-2</v>
      </c>
      <c r="C358" s="9">
        <v>7.1352819939670001E-3</v>
      </c>
      <c r="D358" s="9">
        <v>1.409772017994E-2</v>
      </c>
      <c r="E358" s="9">
        <v>2.977581354818E-2</v>
      </c>
      <c r="F358" s="9">
        <v>8.3176493819070007E-3</v>
      </c>
      <c r="G358" s="9">
        <v>1.019614167014E-2</v>
      </c>
      <c r="H358" s="9">
        <v>9.2562756106070003E-3</v>
      </c>
      <c r="I358" s="9">
        <v>9.4190880591E-3</v>
      </c>
      <c r="J358" s="9">
        <v>5.3569422481789999E-3</v>
      </c>
      <c r="K358" s="9">
        <v>4.5106856654419996E-3</v>
      </c>
      <c r="L358" s="9">
        <v>1.417818366589E-2</v>
      </c>
      <c r="M358" s="9">
        <v>1.1482754908910001E-2</v>
      </c>
      <c r="N358" s="9">
        <v>5.9041168643769997E-3</v>
      </c>
      <c r="O358" s="9">
        <v>1.052467698429E-2</v>
      </c>
      <c r="P358" s="9">
        <v>8.6033111662480004E-3</v>
      </c>
      <c r="Q358" s="9">
        <v>2.268450218013E-3</v>
      </c>
      <c r="R358" s="9">
        <v>5.1858675838670001E-3</v>
      </c>
      <c r="S358" s="9">
        <v>1.7824650117149999E-2</v>
      </c>
      <c r="T358" s="9">
        <v>1.6552020783459999E-2</v>
      </c>
      <c r="U358" s="9">
        <v>1.7209526528650002E-2</v>
      </c>
      <c r="V358" s="9">
        <v>0</v>
      </c>
      <c r="W358" s="9">
        <v>6.5467491568010003E-3</v>
      </c>
      <c r="X358" s="9">
        <v>0</v>
      </c>
      <c r="Y358" s="9">
        <v>5.7174150721630004E-3</v>
      </c>
      <c r="Z358" s="9">
        <v>1.058153020074E-2</v>
      </c>
      <c r="AA358" s="9">
        <v>0</v>
      </c>
      <c r="AB358" s="9">
        <v>4.0668831929150003E-2</v>
      </c>
      <c r="AC358" s="9">
        <v>1.2206372287649999E-2</v>
      </c>
      <c r="AD358" s="9">
        <v>1.398779592282E-2</v>
      </c>
      <c r="AE358" s="9">
        <v>2.5763949690840001E-2</v>
      </c>
      <c r="AF358" s="9">
        <v>4.9755279319610001E-3</v>
      </c>
      <c r="AG358" s="9">
        <v>1.5223132633219999E-2</v>
      </c>
      <c r="AH358" s="9">
        <v>2.9734727903620001E-2</v>
      </c>
      <c r="AI358" s="9">
        <v>5.7678856289500001E-3</v>
      </c>
      <c r="AJ358" s="9">
        <v>9.0475345185079999E-3</v>
      </c>
      <c r="AK358" s="9">
        <v>1.311360922985E-2</v>
      </c>
      <c r="AL358" s="9">
        <v>1.4218537113140001E-2</v>
      </c>
      <c r="AM358" s="9">
        <v>1.1082247340390001E-2</v>
      </c>
      <c r="AN358" s="9">
        <v>4.9672637393329999E-2</v>
      </c>
      <c r="AO358" s="9">
        <v>2.8304525217730001E-2</v>
      </c>
      <c r="AP358" s="9">
        <v>7.1860297080249998E-3</v>
      </c>
      <c r="AQ358" s="9">
        <v>5.4061814139749996E-3</v>
      </c>
      <c r="AR358" s="9">
        <v>1.053876733229E-2</v>
      </c>
      <c r="AT358" s="9">
        <v>7.2415751698060001E-3</v>
      </c>
      <c r="AU358" s="9">
        <v>8.0322621679499995E-3</v>
      </c>
      <c r="AV358" s="9">
        <v>0</v>
      </c>
      <c r="AW358" s="9">
        <v>4.9755279319610001E-3</v>
      </c>
      <c r="AX358" s="9">
        <v>2.940932592211E-2</v>
      </c>
      <c r="AY358" s="9">
        <v>2.5763949690840001E-2</v>
      </c>
      <c r="AZ358" s="9">
        <v>1.054331663149E-2</v>
      </c>
    </row>
    <row r="359" spans="1:52" x14ac:dyDescent="0.35">
      <c r="A359" t="s">
        <v>398</v>
      </c>
      <c r="B359" s="9">
        <v>1.282722623532E-2</v>
      </c>
      <c r="C359" s="9">
        <v>1.5633275026350001E-2</v>
      </c>
      <c r="D359" s="9">
        <v>9.8930001867809994E-3</v>
      </c>
      <c r="E359" s="10">
        <v>3.903227694579E-2</v>
      </c>
      <c r="F359" s="11">
        <v>2.2554054198659999E-3</v>
      </c>
      <c r="G359" s="9">
        <v>9.8455715321439999E-3</v>
      </c>
      <c r="H359" s="9">
        <v>6.0479836688100003E-3</v>
      </c>
      <c r="I359" s="9">
        <v>1.288530639219E-2</v>
      </c>
      <c r="J359" s="9">
        <v>7.6769904036019998E-3</v>
      </c>
      <c r="K359" s="9">
        <v>1.067774748146E-2</v>
      </c>
      <c r="L359" s="9">
        <v>1.636475398162E-2</v>
      </c>
      <c r="M359" s="9">
        <v>1.2788531778470001E-2</v>
      </c>
      <c r="N359" s="9">
        <v>1.0649131924740001E-2</v>
      </c>
      <c r="O359" s="9">
        <v>1.078488987136E-2</v>
      </c>
      <c r="P359" s="9">
        <v>7.1579734361149998E-3</v>
      </c>
      <c r="Q359" s="9">
        <v>1.062570654736E-2</v>
      </c>
      <c r="R359" s="9">
        <v>9.0286983601919994E-3</v>
      </c>
      <c r="S359" s="9">
        <v>1.3777592216050001E-2</v>
      </c>
      <c r="T359" s="9">
        <v>2.160494954166E-2</v>
      </c>
      <c r="U359" s="9">
        <v>1.7560934308790001E-2</v>
      </c>
      <c r="V359" s="9">
        <v>6.8108215897169999E-3</v>
      </c>
      <c r="W359" s="9">
        <v>0</v>
      </c>
      <c r="X359" s="9">
        <v>3.0764159018799999E-2</v>
      </c>
      <c r="Y359" s="11">
        <v>1.1552799622249999E-3</v>
      </c>
      <c r="Z359" s="9">
        <v>5.518193566055E-3</v>
      </c>
      <c r="AA359" s="9">
        <v>5.1105326796009997E-3</v>
      </c>
      <c r="AB359" s="9">
        <v>4.4458331399049996E-3</v>
      </c>
      <c r="AC359" s="9">
        <v>1.2878202140580001E-2</v>
      </c>
      <c r="AD359" s="9">
        <v>2.1638041675869999E-2</v>
      </c>
      <c r="AE359" s="9">
        <v>2.2753597782129999E-3</v>
      </c>
      <c r="AF359" s="9">
        <v>1.0178404675230001E-2</v>
      </c>
      <c r="AG359" s="9">
        <v>0</v>
      </c>
      <c r="AH359" s="10">
        <v>6.3544996544079996E-2</v>
      </c>
      <c r="AI359" s="9">
        <v>8.8458329201949997E-3</v>
      </c>
      <c r="AJ359" s="9">
        <v>4.9026131772909997E-3</v>
      </c>
      <c r="AK359" s="9">
        <v>1.003878256175E-2</v>
      </c>
      <c r="AL359" s="9">
        <v>1.051141758265E-2</v>
      </c>
      <c r="AM359" s="9">
        <v>1.094496245413E-2</v>
      </c>
      <c r="AN359" s="9">
        <v>0</v>
      </c>
      <c r="AO359" s="10">
        <v>9.4275280136459999E-2</v>
      </c>
      <c r="AP359" s="9">
        <v>0</v>
      </c>
      <c r="AQ359" s="9">
        <v>5.8994165277209999E-3</v>
      </c>
      <c r="AR359" s="9">
        <v>1.282722623532E-2</v>
      </c>
      <c r="AT359" s="9">
        <v>1.0108594247360001E-2</v>
      </c>
      <c r="AU359" s="9">
        <v>9.7453375918030005E-3</v>
      </c>
      <c r="AV359" s="9">
        <v>1.235164889447E-2</v>
      </c>
      <c r="AW359" s="9">
        <v>1.0178404675230001E-2</v>
      </c>
      <c r="AX359" s="9">
        <v>3.0764081704240001E-3</v>
      </c>
      <c r="AY359" s="9">
        <v>2.2753597782129999E-3</v>
      </c>
      <c r="AZ359" s="9">
        <v>1.2832763399979999E-2</v>
      </c>
    </row>
    <row r="360" spans="1:52" x14ac:dyDescent="0.35">
      <c r="A360" t="s">
        <v>406</v>
      </c>
      <c r="B360" s="9">
        <v>1</v>
      </c>
      <c r="C360" s="9">
        <v>1</v>
      </c>
      <c r="D360" s="9">
        <v>1</v>
      </c>
      <c r="E360" s="9">
        <v>1</v>
      </c>
      <c r="F360" s="9">
        <v>1</v>
      </c>
      <c r="G360" s="9">
        <v>1</v>
      </c>
      <c r="H360" s="9">
        <v>1</v>
      </c>
      <c r="I360" s="9">
        <v>1</v>
      </c>
      <c r="J360" s="9">
        <v>1</v>
      </c>
      <c r="K360" s="9">
        <v>1</v>
      </c>
      <c r="L360" s="9">
        <v>1</v>
      </c>
      <c r="M360" s="9">
        <v>1</v>
      </c>
      <c r="N360" s="9">
        <v>1</v>
      </c>
      <c r="O360" s="9">
        <v>1</v>
      </c>
      <c r="P360" s="9">
        <v>1</v>
      </c>
      <c r="Q360" s="9">
        <v>1</v>
      </c>
      <c r="R360" s="9">
        <v>1</v>
      </c>
      <c r="S360" s="9">
        <v>1</v>
      </c>
      <c r="T360" s="9">
        <v>1</v>
      </c>
      <c r="U360" s="9">
        <v>1</v>
      </c>
      <c r="V360" s="9">
        <v>1</v>
      </c>
      <c r="W360" s="9">
        <v>1</v>
      </c>
      <c r="X360" s="9">
        <v>1</v>
      </c>
      <c r="Y360" s="9">
        <v>1</v>
      </c>
      <c r="Z360" s="9">
        <v>1</v>
      </c>
      <c r="AA360" s="9">
        <v>1</v>
      </c>
      <c r="AB360" s="9">
        <v>1</v>
      </c>
      <c r="AC360" s="9">
        <v>1</v>
      </c>
      <c r="AD360" s="9">
        <v>1</v>
      </c>
      <c r="AE360" s="9">
        <v>1</v>
      </c>
      <c r="AF360" s="9">
        <v>1</v>
      </c>
      <c r="AG360" s="9">
        <v>1</v>
      </c>
      <c r="AH360" s="9">
        <v>1</v>
      </c>
      <c r="AI360" s="9">
        <v>1</v>
      </c>
      <c r="AJ360" s="9">
        <v>1</v>
      </c>
      <c r="AK360" s="9">
        <v>1</v>
      </c>
      <c r="AL360" s="9">
        <v>1</v>
      </c>
      <c r="AM360" s="9">
        <v>1</v>
      </c>
      <c r="AN360" s="9">
        <v>1</v>
      </c>
      <c r="AO360" s="9">
        <v>1</v>
      </c>
      <c r="AP360" s="9">
        <v>1</v>
      </c>
      <c r="AQ360" s="9">
        <v>1</v>
      </c>
      <c r="AR360" s="9">
        <v>1</v>
      </c>
      <c r="AT360" s="9">
        <v>1</v>
      </c>
      <c r="AU360" s="9">
        <v>1</v>
      </c>
      <c r="AV360" s="9">
        <v>1</v>
      </c>
      <c r="AW360" s="9">
        <v>1</v>
      </c>
      <c r="AX360" s="9">
        <v>1</v>
      </c>
      <c r="AY360" s="9">
        <v>1</v>
      </c>
      <c r="AZ360" s="9">
        <v>1</v>
      </c>
    </row>
    <row r="361" spans="1:52" x14ac:dyDescent="0.35">
      <c r="A361" t="s">
        <v>356</v>
      </c>
      <c r="B361" s="6">
        <v>1412</v>
      </c>
      <c r="C361" s="6">
        <v>744</v>
      </c>
      <c r="D361" s="6">
        <v>668</v>
      </c>
      <c r="E361" s="6">
        <v>177</v>
      </c>
      <c r="F361" s="6">
        <v>306</v>
      </c>
      <c r="G361" s="6">
        <v>331</v>
      </c>
      <c r="H361" s="6">
        <v>637</v>
      </c>
      <c r="I361" s="6">
        <v>204</v>
      </c>
      <c r="J361" s="6">
        <v>130</v>
      </c>
      <c r="K361" s="6">
        <v>264</v>
      </c>
      <c r="L361" s="6">
        <v>452</v>
      </c>
      <c r="M361" s="6">
        <v>242</v>
      </c>
      <c r="N361" s="6">
        <v>381</v>
      </c>
      <c r="O361" s="6">
        <v>336</v>
      </c>
      <c r="P361" s="6">
        <v>523</v>
      </c>
      <c r="Q361" s="6">
        <v>195</v>
      </c>
      <c r="R361" s="6">
        <v>718</v>
      </c>
      <c r="S361" s="6">
        <v>288</v>
      </c>
      <c r="T361" s="6">
        <v>406</v>
      </c>
      <c r="U361" s="6">
        <v>694</v>
      </c>
      <c r="V361" s="6">
        <v>133</v>
      </c>
      <c r="W361" s="6">
        <v>85</v>
      </c>
      <c r="X361" s="6">
        <v>82</v>
      </c>
      <c r="Y361" s="6">
        <v>238</v>
      </c>
      <c r="Z361" s="6">
        <v>141</v>
      </c>
      <c r="AA361" s="6">
        <v>220</v>
      </c>
      <c r="AB361" s="6">
        <v>80</v>
      </c>
      <c r="AC361" s="6">
        <v>143</v>
      </c>
      <c r="AD361" s="6">
        <v>222</v>
      </c>
      <c r="AE361" s="6">
        <v>148</v>
      </c>
      <c r="AF361" s="6">
        <v>194</v>
      </c>
      <c r="AG361" s="6">
        <v>35</v>
      </c>
      <c r="AH361" s="6">
        <v>84</v>
      </c>
      <c r="AI361" s="6">
        <v>534</v>
      </c>
      <c r="AJ361" s="6">
        <v>405</v>
      </c>
      <c r="AK361" s="6">
        <v>219</v>
      </c>
      <c r="AL361" s="6">
        <v>414</v>
      </c>
      <c r="AM361" s="6">
        <v>236</v>
      </c>
      <c r="AN361" s="6">
        <v>23</v>
      </c>
      <c r="AO361" s="6">
        <v>58</v>
      </c>
      <c r="AP361" s="6">
        <v>180</v>
      </c>
      <c r="AQ361" s="6">
        <v>675</v>
      </c>
      <c r="AR361" s="6">
        <v>1412</v>
      </c>
      <c r="AS361" s="6">
        <v>0</v>
      </c>
      <c r="AT361" s="6">
        <v>984</v>
      </c>
      <c r="AU361" s="6">
        <v>1061</v>
      </c>
      <c r="AV361" s="6">
        <v>131</v>
      </c>
      <c r="AW361" s="6">
        <v>194</v>
      </c>
      <c r="AX361" s="6">
        <v>109</v>
      </c>
      <c r="AY361" s="6">
        <v>148</v>
      </c>
      <c r="AZ361" s="6">
        <v>1411</v>
      </c>
    </row>
    <row r="362" spans="1:52" x14ac:dyDescent="0.35">
      <c r="A362" t="s">
        <v>495</v>
      </c>
    </row>
    <row r="363" spans="1:52" x14ac:dyDescent="0.35">
      <c r="A363" t="s">
        <v>358</v>
      </c>
    </row>
    <row r="367" spans="1:52" x14ac:dyDescent="0.35">
      <c r="A367" s="3" t="s">
        <v>352</v>
      </c>
    </row>
    <row r="368" spans="1:52" x14ac:dyDescent="0.35">
      <c r="A368" t="s">
        <v>39</v>
      </c>
    </row>
    <row r="369" spans="1:2" ht="29" x14ac:dyDescent="0.35">
      <c r="A369" s="4" t="s">
        <v>440</v>
      </c>
      <c r="B369" s="4" t="s">
        <v>441</v>
      </c>
    </row>
    <row r="370" spans="1:2" x14ac:dyDescent="0.35">
      <c r="A370" s="13" t="s">
        <v>442</v>
      </c>
      <c r="B370" s="9">
        <v>4.9376059515499997E-2</v>
      </c>
    </row>
    <row r="371" spans="1:2" x14ac:dyDescent="0.35">
      <c r="A371" s="13"/>
      <c r="B371" s="6">
        <v>91</v>
      </c>
    </row>
    <row r="372" spans="1:2" x14ac:dyDescent="0.35">
      <c r="A372" s="13" t="s">
        <v>443</v>
      </c>
      <c r="B372" s="9">
        <v>7.2760605568819997E-2</v>
      </c>
    </row>
    <row r="373" spans="1:2" x14ac:dyDescent="0.35">
      <c r="A373" s="13"/>
      <c r="B373" s="6">
        <v>112</v>
      </c>
    </row>
    <row r="374" spans="1:2" x14ac:dyDescent="0.35">
      <c r="A374" s="13" t="s">
        <v>444</v>
      </c>
      <c r="B374" s="9">
        <v>4.655956408748E-2</v>
      </c>
    </row>
    <row r="375" spans="1:2" x14ac:dyDescent="0.35">
      <c r="A375" s="13"/>
      <c r="B375" s="6">
        <v>82</v>
      </c>
    </row>
    <row r="376" spans="1:2" x14ac:dyDescent="0.35">
      <c r="A376" s="13" t="s">
        <v>445</v>
      </c>
      <c r="B376" s="9">
        <v>6.1167295711030002E-2</v>
      </c>
    </row>
    <row r="377" spans="1:2" x14ac:dyDescent="0.35">
      <c r="A377" s="13"/>
      <c r="B377" s="6">
        <v>126</v>
      </c>
    </row>
    <row r="378" spans="1:2" x14ac:dyDescent="0.35">
      <c r="A378" s="13" t="s">
        <v>446</v>
      </c>
      <c r="B378" s="9">
        <v>3.5527873990339999E-2</v>
      </c>
    </row>
    <row r="379" spans="1:2" x14ac:dyDescent="0.35">
      <c r="A379" s="13"/>
      <c r="B379" s="6">
        <v>74</v>
      </c>
    </row>
    <row r="380" spans="1:2" x14ac:dyDescent="0.35">
      <c r="A380" s="13" t="s">
        <v>447</v>
      </c>
      <c r="B380" s="9">
        <v>3.3816133761859997E-2</v>
      </c>
    </row>
    <row r="381" spans="1:2" x14ac:dyDescent="0.35">
      <c r="A381" s="13"/>
      <c r="B381" s="6">
        <v>60</v>
      </c>
    </row>
    <row r="382" spans="1:2" x14ac:dyDescent="0.35">
      <c r="A382" s="13" t="s">
        <v>448</v>
      </c>
      <c r="B382" s="9">
        <v>4.5738790073080002E-2</v>
      </c>
    </row>
    <row r="383" spans="1:2" x14ac:dyDescent="0.35">
      <c r="A383" s="13"/>
      <c r="B383" s="6">
        <v>74</v>
      </c>
    </row>
    <row r="384" spans="1:2" x14ac:dyDescent="0.35">
      <c r="A384" s="13" t="s">
        <v>449</v>
      </c>
      <c r="B384" s="9">
        <v>4.4835412391000001E-2</v>
      </c>
    </row>
    <row r="385" spans="1:2" x14ac:dyDescent="0.35">
      <c r="A385" s="13"/>
      <c r="B385" s="6">
        <v>84</v>
      </c>
    </row>
    <row r="386" spans="1:2" x14ac:dyDescent="0.35">
      <c r="A386" s="13" t="s">
        <v>450</v>
      </c>
      <c r="B386" s="9">
        <v>4.9014628251070003E-2</v>
      </c>
    </row>
    <row r="387" spans="1:2" x14ac:dyDescent="0.35">
      <c r="A387" s="13"/>
      <c r="B387" s="6">
        <v>89</v>
      </c>
    </row>
    <row r="388" spans="1:2" x14ac:dyDescent="0.35">
      <c r="A388" s="13" t="s">
        <v>451</v>
      </c>
      <c r="B388" s="9">
        <v>5.5984354349650003E-2</v>
      </c>
    </row>
    <row r="389" spans="1:2" x14ac:dyDescent="0.35">
      <c r="A389" s="13"/>
      <c r="B389" s="6">
        <v>91</v>
      </c>
    </row>
    <row r="390" spans="1:2" x14ac:dyDescent="0.35">
      <c r="A390" s="13" t="s">
        <v>452</v>
      </c>
      <c r="B390" s="9">
        <v>5.2715410882490002E-2</v>
      </c>
    </row>
    <row r="391" spans="1:2" x14ac:dyDescent="0.35">
      <c r="A391" s="13"/>
      <c r="B391" s="6">
        <v>103</v>
      </c>
    </row>
    <row r="392" spans="1:2" x14ac:dyDescent="0.35">
      <c r="A392" s="13" t="s">
        <v>453</v>
      </c>
      <c r="B392" s="9">
        <v>6.7464191997249998E-2</v>
      </c>
    </row>
    <row r="393" spans="1:2" x14ac:dyDescent="0.35">
      <c r="A393" s="13"/>
      <c r="B393" s="6">
        <v>113</v>
      </c>
    </row>
    <row r="394" spans="1:2" x14ac:dyDescent="0.35">
      <c r="A394" s="13" t="s">
        <v>454</v>
      </c>
      <c r="B394" s="9">
        <v>5.7141024433099999E-2</v>
      </c>
    </row>
    <row r="395" spans="1:2" x14ac:dyDescent="0.35">
      <c r="A395" s="13"/>
      <c r="B395" s="6">
        <v>93</v>
      </c>
    </row>
    <row r="396" spans="1:2" x14ac:dyDescent="0.35">
      <c r="A396" s="13" t="s">
        <v>455</v>
      </c>
      <c r="B396" s="9">
        <v>0.18048746536730001</v>
      </c>
    </row>
    <row r="397" spans="1:2" x14ac:dyDescent="0.35">
      <c r="A397" s="13"/>
      <c r="B397" s="6">
        <v>320</v>
      </c>
    </row>
    <row r="398" spans="1:2" x14ac:dyDescent="0.35">
      <c r="A398" s="13" t="s">
        <v>456</v>
      </c>
      <c r="B398" s="9">
        <v>0.1150827978253</v>
      </c>
    </row>
    <row r="399" spans="1:2" x14ac:dyDescent="0.35">
      <c r="A399" s="13"/>
      <c r="B399" s="6">
        <v>208</v>
      </c>
    </row>
    <row r="400" spans="1:2" x14ac:dyDescent="0.35">
      <c r="A400" s="13" t="s">
        <v>496</v>
      </c>
      <c r="B400" s="9">
        <v>0.61496032057960004</v>
      </c>
    </row>
    <row r="401" spans="1:2" x14ac:dyDescent="0.35">
      <c r="A401" s="13"/>
      <c r="B401" s="6">
        <v>1099</v>
      </c>
    </row>
    <row r="402" spans="1:2" x14ac:dyDescent="0.35">
      <c r="A402" s="13" t="s">
        <v>458</v>
      </c>
      <c r="B402" s="9">
        <v>0.2645096224806</v>
      </c>
    </row>
    <row r="403" spans="1:2" x14ac:dyDescent="0.35">
      <c r="A403" s="13"/>
      <c r="B403" s="6">
        <v>442</v>
      </c>
    </row>
    <row r="404" spans="1:2" x14ac:dyDescent="0.35">
      <c r="A404" s="13" t="s">
        <v>497</v>
      </c>
      <c r="B404" s="9">
        <v>6.3389032506719997E-2</v>
      </c>
    </row>
    <row r="405" spans="1:2" x14ac:dyDescent="0.35">
      <c r="A405" s="13"/>
      <c r="B405" s="6">
        <v>116</v>
      </c>
    </row>
    <row r="406" spans="1:2" x14ac:dyDescent="0.35">
      <c r="A406" s="13" t="s">
        <v>460</v>
      </c>
      <c r="B406" s="9">
        <v>0.16869622917179999</v>
      </c>
    </row>
    <row r="407" spans="1:2" x14ac:dyDescent="0.35">
      <c r="A407" s="13"/>
      <c r="B407" s="6">
        <v>285</v>
      </c>
    </row>
    <row r="408" spans="1:2" x14ac:dyDescent="0.35">
      <c r="A408" s="13" t="s">
        <v>406</v>
      </c>
      <c r="B408" s="9">
        <v>1</v>
      </c>
    </row>
    <row r="409" spans="1:2" x14ac:dyDescent="0.35">
      <c r="A409" s="13"/>
      <c r="B409" s="6">
        <v>1750</v>
      </c>
    </row>
    <row r="410" spans="1:2" x14ac:dyDescent="0.35">
      <c r="A410" t="s">
        <v>356</v>
      </c>
      <c r="B410" s="6">
        <v>1750</v>
      </c>
    </row>
    <row r="411" spans="1:2" x14ac:dyDescent="0.35">
      <c r="A411" t="s">
        <v>498</v>
      </c>
    </row>
    <row r="412" spans="1:2" x14ac:dyDescent="0.35">
      <c r="A412" t="s">
        <v>358</v>
      </c>
    </row>
    <row r="416" spans="1:2" x14ac:dyDescent="0.35">
      <c r="A416" s="3" t="s">
        <v>352</v>
      </c>
    </row>
    <row r="417" spans="1:52" x14ac:dyDescent="0.35">
      <c r="A417" t="s">
        <v>41</v>
      </c>
    </row>
    <row r="418" spans="1:52" x14ac:dyDescent="0.35">
      <c r="A418" s="15" t="s">
        <v>408</v>
      </c>
      <c r="B418" s="15" t="s">
        <v>441</v>
      </c>
      <c r="C418" s="15"/>
      <c r="D418" s="15"/>
      <c r="E418" s="15"/>
      <c r="F418" s="15"/>
      <c r="G418" s="15"/>
      <c r="H418" s="15"/>
      <c r="I418" s="15"/>
      <c r="J418" s="15"/>
      <c r="K418" s="15"/>
      <c r="L418" s="15"/>
      <c r="M418" s="15"/>
      <c r="N418" s="15"/>
      <c r="O418" s="15"/>
      <c r="P418" s="15"/>
      <c r="Q418" s="15"/>
      <c r="R418" s="15"/>
      <c r="S418" s="15"/>
      <c r="T418" s="15"/>
      <c r="U418" s="15"/>
      <c r="V418" s="15"/>
      <c r="W418" s="15"/>
      <c r="X418" s="15"/>
      <c r="Y418" s="15"/>
      <c r="Z418" s="15"/>
      <c r="AA418" s="15"/>
      <c r="AB418" s="15"/>
      <c r="AC418" s="15"/>
      <c r="AD418" s="15"/>
      <c r="AE418" s="15"/>
      <c r="AF418" s="15"/>
      <c r="AG418" s="15"/>
      <c r="AH418" s="15"/>
      <c r="AI418" s="15"/>
      <c r="AJ418" s="15"/>
      <c r="AK418" s="15"/>
      <c r="AL418" s="15"/>
      <c r="AM418" s="15"/>
      <c r="AN418" s="15"/>
      <c r="AO418" s="15"/>
      <c r="AP418" s="15"/>
      <c r="AQ418" s="15"/>
      <c r="AR418" s="15"/>
      <c r="AS418" s="15"/>
      <c r="AT418" s="15"/>
      <c r="AU418" s="15"/>
      <c r="AV418" s="15"/>
      <c r="AW418" s="15"/>
      <c r="AX418" s="15"/>
      <c r="AY418" s="15"/>
      <c r="AZ418" s="15"/>
    </row>
    <row r="419" spans="1:52" ht="130.5" x14ac:dyDescent="0.35">
      <c r="A419" s="13" t="s">
        <v>408</v>
      </c>
      <c r="B419" s="4" t="s">
        <v>359</v>
      </c>
      <c r="C419" s="4" t="s">
        <v>360</v>
      </c>
      <c r="D419" s="4" t="s">
        <v>361</v>
      </c>
      <c r="E419" s="4" t="s">
        <v>362</v>
      </c>
      <c r="F419" s="4" t="s">
        <v>363</v>
      </c>
      <c r="G419" s="4" t="s">
        <v>364</v>
      </c>
      <c r="H419" s="4" t="s">
        <v>365</v>
      </c>
      <c r="I419" s="4" t="s">
        <v>366</v>
      </c>
      <c r="J419" s="4" t="s">
        <v>367</v>
      </c>
      <c r="K419" s="4" t="s">
        <v>368</v>
      </c>
      <c r="L419" s="4" t="s">
        <v>369</v>
      </c>
      <c r="M419" s="4" t="s">
        <v>370</v>
      </c>
      <c r="N419" s="4" t="s">
        <v>371</v>
      </c>
      <c r="O419" s="4" t="s">
        <v>372</v>
      </c>
      <c r="P419" s="4" t="s">
        <v>373</v>
      </c>
      <c r="Q419" s="4" t="s">
        <v>374</v>
      </c>
      <c r="R419" s="4" t="s">
        <v>375</v>
      </c>
      <c r="S419" s="4" t="s">
        <v>376</v>
      </c>
      <c r="T419" s="4" t="s">
        <v>377</v>
      </c>
      <c r="U419" s="4" t="s">
        <v>378</v>
      </c>
      <c r="V419" s="4" t="s">
        <v>379</v>
      </c>
      <c r="W419" s="4" t="s">
        <v>380</v>
      </c>
      <c r="X419" s="4" t="s">
        <v>381</v>
      </c>
      <c r="Y419" s="4" t="s">
        <v>382</v>
      </c>
      <c r="Z419" s="4" t="s">
        <v>383</v>
      </c>
      <c r="AA419" s="4" t="s">
        <v>384</v>
      </c>
      <c r="AB419" s="4" t="s">
        <v>385</v>
      </c>
      <c r="AC419" s="4" t="s">
        <v>386</v>
      </c>
      <c r="AD419" s="4" t="s">
        <v>387</v>
      </c>
      <c r="AE419" s="4" t="s">
        <v>388</v>
      </c>
      <c r="AF419" s="4" t="s">
        <v>389</v>
      </c>
      <c r="AG419" s="4" t="s">
        <v>390</v>
      </c>
      <c r="AH419" s="4" t="s">
        <v>391</v>
      </c>
      <c r="AI419" s="4" t="s">
        <v>392</v>
      </c>
      <c r="AJ419" s="4" t="s">
        <v>393</v>
      </c>
      <c r="AK419" s="4" t="s">
        <v>394</v>
      </c>
      <c r="AL419" s="4" t="s">
        <v>395</v>
      </c>
      <c r="AM419" s="4" t="s">
        <v>396</v>
      </c>
      <c r="AN419" s="4" t="s">
        <v>397</v>
      </c>
      <c r="AO419" s="4" t="s">
        <v>398</v>
      </c>
      <c r="AP419" s="4" t="s">
        <v>399</v>
      </c>
      <c r="AQ419" s="4" t="s">
        <v>400</v>
      </c>
      <c r="AR419" s="4" t="s">
        <v>401</v>
      </c>
      <c r="AS419" s="4" t="s">
        <v>402</v>
      </c>
      <c r="AT419" s="4" t="s">
        <v>182</v>
      </c>
      <c r="AU419" s="4" t="s">
        <v>403</v>
      </c>
      <c r="AV419" s="4" t="s">
        <v>313</v>
      </c>
      <c r="AW419" s="4" t="s">
        <v>404</v>
      </c>
      <c r="AX419" s="4" t="s">
        <v>314</v>
      </c>
      <c r="AY419" s="4" t="s">
        <v>405</v>
      </c>
      <c r="AZ419" s="4" t="s">
        <v>406</v>
      </c>
    </row>
    <row r="420" spans="1:52" x14ac:dyDescent="0.35">
      <c r="A420" t="s">
        <v>442</v>
      </c>
      <c r="B420" s="9">
        <v>4.9376059515499997E-2</v>
      </c>
      <c r="C420" s="9">
        <v>4.7196645307080003E-2</v>
      </c>
      <c r="D420" s="9">
        <v>5.1455809286799999E-2</v>
      </c>
      <c r="E420" s="9">
        <v>2.0372011471800001E-2</v>
      </c>
      <c r="F420" s="9">
        <v>3.8370740397670001E-2</v>
      </c>
      <c r="G420" s="9">
        <v>3.3554028237340001E-2</v>
      </c>
      <c r="H420" s="9">
        <v>3.603616167998E-2</v>
      </c>
      <c r="I420" s="9">
        <v>6.2759968850780001E-2</v>
      </c>
      <c r="J420" s="9">
        <v>3.6215351498569998E-2</v>
      </c>
      <c r="K420" s="10">
        <v>8.5860303284109998E-2</v>
      </c>
      <c r="L420" s="9">
        <v>4.926095812063E-2</v>
      </c>
      <c r="M420" s="9">
        <v>5.5296561744289999E-2</v>
      </c>
      <c r="N420" s="9">
        <v>4.1917754875630001E-2</v>
      </c>
      <c r="O420" s="9">
        <v>5.4460888271069999E-2</v>
      </c>
      <c r="P420" s="9">
        <v>4.8103660652889998E-2</v>
      </c>
      <c r="Q420" s="9">
        <v>4.5287729867859998E-2</v>
      </c>
      <c r="R420" s="9">
        <v>4.6486650016979998E-2</v>
      </c>
      <c r="S420" s="9">
        <v>4.0484393998249997E-2</v>
      </c>
      <c r="T420" s="9">
        <v>6.3206748143910002E-2</v>
      </c>
      <c r="U420" s="9">
        <v>5.2556838039079998E-2</v>
      </c>
      <c r="V420" s="9">
        <v>3.8671119832679998E-2</v>
      </c>
      <c r="W420" s="9">
        <v>2.556183204882E-2</v>
      </c>
      <c r="X420" s="9">
        <v>6.0104794146269999E-2</v>
      </c>
      <c r="Y420" s="9">
        <v>6.0012616126079998E-2</v>
      </c>
      <c r="Z420" s="9">
        <v>5.1472679445980003E-2</v>
      </c>
      <c r="AA420" s="9">
        <v>6.575806136383E-2</v>
      </c>
      <c r="AB420" s="9">
        <v>2.5964808844430001E-2</v>
      </c>
      <c r="AC420" s="9">
        <v>6.3119690910069998E-2</v>
      </c>
      <c r="AD420" s="9">
        <v>4.187511727847E-2</v>
      </c>
      <c r="AE420" s="9">
        <v>7.8626364022710005E-2</v>
      </c>
      <c r="AF420" s="9">
        <v>1.8256240550320001E-2</v>
      </c>
      <c r="AG420" s="9">
        <v>2.5160058680780001E-2</v>
      </c>
      <c r="AH420" s="9">
        <v>3.8037318185210001E-2</v>
      </c>
      <c r="AI420" s="9">
        <v>4.672730972664E-2</v>
      </c>
      <c r="AJ420" s="9">
        <v>3.874550476567E-2</v>
      </c>
      <c r="AK420" s="9">
        <v>2.3082299909409999E-2</v>
      </c>
      <c r="AL420" s="9">
        <v>7.3626431146010002E-2</v>
      </c>
      <c r="AM420" s="9">
        <v>3.9283330077520003E-2</v>
      </c>
      <c r="AN420" s="10">
        <v>0.18974378620019999</v>
      </c>
      <c r="AO420" s="9">
        <v>2.8867948397499999E-2</v>
      </c>
      <c r="AP420" s="10">
        <v>0.1564074363597</v>
      </c>
      <c r="AQ420" s="10">
        <v>7.1949382972699996E-2</v>
      </c>
      <c r="AR420" s="9">
        <v>5.3120437263189997E-2</v>
      </c>
      <c r="AS420" s="9">
        <v>3.3880141245120003E-2</v>
      </c>
      <c r="AT420" s="9">
        <v>5.6580317443639998E-2</v>
      </c>
      <c r="AU420" s="9">
        <v>5.3574147201010003E-2</v>
      </c>
      <c r="AV420" s="9">
        <v>2.149032891203E-2</v>
      </c>
      <c r="AW420" s="9">
        <v>1.8256240550320001E-2</v>
      </c>
      <c r="AX420" s="9">
        <v>0.1063070513096</v>
      </c>
      <c r="AY420" s="9">
        <v>7.8626364022710005E-2</v>
      </c>
      <c r="AZ420" s="9">
        <v>5.3143367911070001E-2</v>
      </c>
    </row>
    <row r="421" spans="1:52" x14ac:dyDescent="0.35">
      <c r="A421" t="s">
        <v>443</v>
      </c>
      <c r="B421" s="9">
        <v>7.2760605568819997E-2</v>
      </c>
      <c r="C421" s="9">
        <v>5.1927978214940003E-2</v>
      </c>
      <c r="D421" s="9">
        <v>9.2640558543020002E-2</v>
      </c>
      <c r="E421" s="9">
        <v>4.4292486402510003E-2</v>
      </c>
      <c r="F421" s="9">
        <v>3.9890343868390001E-2</v>
      </c>
      <c r="G421" s="9">
        <v>4.4073532695830003E-2</v>
      </c>
      <c r="H421" s="11">
        <v>4.1917864567889998E-2</v>
      </c>
      <c r="I421" s="9">
        <v>0.10681289808739999</v>
      </c>
      <c r="J421" s="9">
        <v>0.1146529882968</v>
      </c>
      <c r="K421" s="9">
        <v>8.4115547208380007E-2</v>
      </c>
      <c r="L421" s="9">
        <v>7.1383395733810001E-2</v>
      </c>
      <c r="M421" s="9">
        <v>5.3058635062450003E-2</v>
      </c>
      <c r="N421" s="9">
        <v>6.4859643013209997E-2</v>
      </c>
      <c r="O421" s="9">
        <v>9.5215816388299998E-2</v>
      </c>
      <c r="P421" s="9">
        <v>8.2252578606119994E-2</v>
      </c>
      <c r="Q421" s="9">
        <v>8.1000158089719998E-2</v>
      </c>
      <c r="R421" s="9">
        <v>8.1533392855390005E-2</v>
      </c>
      <c r="S421" s="9">
        <v>6.4983239560710004E-2</v>
      </c>
      <c r="T421" s="9">
        <v>6.1444630156589998E-2</v>
      </c>
      <c r="U421" s="9">
        <v>6.3103167463439996E-2</v>
      </c>
      <c r="V421" s="9">
        <v>8.1523323473939993E-2</v>
      </c>
      <c r="W421" s="9">
        <v>3.2404302741520001E-2</v>
      </c>
      <c r="X421" s="9">
        <v>3.0101599991030001E-2</v>
      </c>
      <c r="Y421" s="9">
        <v>8.8546429736580001E-2</v>
      </c>
      <c r="Z421" s="9">
        <v>9.6293821447530001E-2</v>
      </c>
      <c r="AA421" s="9">
        <v>5.7712912373199997E-2</v>
      </c>
      <c r="AB421" s="9">
        <v>9.1679166824830002E-2</v>
      </c>
      <c r="AC421" s="9">
        <v>6.0854776732679999E-2</v>
      </c>
      <c r="AD421" s="9">
        <v>7.9033799067169994E-2</v>
      </c>
      <c r="AE421" s="9">
        <v>6.790875688926E-2</v>
      </c>
      <c r="AF421" s="9">
        <v>7.4695347343109994E-2</v>
      </c>
      <c r="AG421" s="9">
        <v>7.5871696587960002E-2</v>
      </c>
      <c r="AH421" s="9">
        <v>0.1109044367666</v>
      </c>
      <c r="AI421" s="9">
        <v>6.4861061708149995E-2</v>
      </c>
      <c r="AJ421" s="9">
        <v>0.1026701165012</v>
      </c>
      <c r="AK421" s="9">
        <v>4.7843696433569997E-2</v>
      </c>
      <c r="AL421" s="9">
        <v>8.755325485821E-2</v>
      </c>
      <c r="AM421" s="9">
        <v>7.8683855856759993E-2</v>
      </c>
      <c r="AN421" s="9">
        <v>0</v>
      </c>
      <c r="AO421" s="9">
        <v>7.1718897551880004E-2</v>
      </c>
      <c r="AP421" s="9">
        <v>6.2527213994300002E-2</v>
      </c>
      <c r="AQ421" s="10">
        <v>0.1207715323773</v>
      </c>
      <c r="AR421" s="9">
        <v>7.7403424131660001E-2</v>
      </c>
      <c r="AS421" s="9">
        <v>5.354653534355E-2</v>
      </c>
      <c r="AT421" s="9">
        <v>7.3944593388740001E-2</v>
      </c>
      <c r="AU421" s="9">
        <v>7.0366076671140004E-2</v>
      </c>
      <c r="AV421" s="9">
        <v>9.956555470431E-2</v>
      </c>
      <c r="AW421" s="9">
        <v>7.4695347343109994E-2</v>
      </c>
      <c r="AX421" s="9">
        <v>9.1816272985879993E-2</v>
      </c>
      <c r="AY421" s="9">
        <v>6.790875688926E-2</v>
      </c>
      <c r="AZ421" s="9">
        <v>7.7436837084469995E-2</v>
      </c>
    </row>
    <row r="422" spans="1:52" x14ac:dyDescent="0.35">
      <c r="A422" t="s">
        <v>444</v>
      </c>
      <c r="B422" s="9">
        <v>4.655956408748E-2</v>
      </c>
      <c r="C422" s="9">
        <v>4.6234749873129997E-2</v>
      </c>
      <c r="D422" s="9">
        <v>4.6869524573820001E-2</v>
      </c>
      <c r="E422" s="9">
        <v>2.9400446873199999E-2</v>
      </c>
      <c r="F422" s="10">
        <v>8.2781870511690003E-2</v>
      </c>
      <c r="G422" s="9">
        <v>3.9318598495759999E-2</v>
      </c>
      <c r="H422" s="9">
        <v>6.1715959476979998E-2</v>
      </c>
      <c r="I422" s="9">
        <v>3.1666838246720001E-2</v>
      </c>
      <c r="J422" s="9">
        <v>5.7813593251439997E-2</v>
      </c>
      <c r="K422" s="9">
        <v>3.9117504427590002E-2</v>
      </c>
      <c r="L422" s="9">
        <v>4.4775680759489997E-2</v>
      </c>
      <c r="M422" s="9">
        <v>4.9034325108439997E-2</v>
      </c>
      <c r="N422" s="9">
        <v>3.4714938798180002E-2</v>
      </c>
      <c r="O422" s="9">
        <v>6.0621124260970001E-2</v>
      </c>
      <c r="P422" s="9">
        <v>7.1786530225400005E-2</v>
      </c>
      <c r="Q422" s="9">
        <v>3.8866502433699997E-2</v>
      </c>
      <c r="R422" s="9">
        <v>5.2882644037380001E-2</v>
      </c>
      <c r="S422" s="9">
        <v>4.8488477027520002E-2</v>
      </c>
      <c r="T422" s="9">
        <v>3.1756739371479999E-2</v>
      </c>
      <c r="U422" s="9">
        <v>3.959886263002E-2</v>
      </c>
      <c r="V422" s="9">
        <v>5.8818039110649999E-2</v>
      </c>
      <c r="W422" s="9">
        <v>9.1692264187630004E-2</v>
      </c>
      <c r="X422" s="9">
        <v>7.8233313045520003E-2</v>
      </c>
      <c r="Y422" s="9">
        <v>4.9211491482040001E-2</v>
      </c>
      <c r="Z422" s="9">
        <v>7.3067153953799993E-2</v>
      </c>
      <c r="AA422" s="9">
        <v>4.3925292723680003E-2</v>
      </c>
      <c r="AB422" s="9">
        <v>6.7919297105740004E-2</v>
      </c>
      <c r="AC422" s="9">
        <v>7.5252348104839994E-2</v>
      </c>
      <c r="AD422" s="9">
        <v>3.9441326003749999E-2</v>
      </c>
      <c r="AE422" s="9">
        <v>5.7487295972619999E-2</v>
      </c>
      <c r="AF422" s="9">
        <v>4.2746930874939998E-2</v>
      </c>
      <c r="AG422" s="9">
        <v>1.5218646345140001E-2</v>
      </c>
      <c r="AH422" s="9">
        <v>4.426493774187E-2</v>
      </c>
      <c r="AI422" s="9">
        <v>5.731635880357E-2</v>
      </c>
      <c r="AJ422" s="9">
        <v>4.3196737303420003E-2</v>
      </c>
      <c r="AK422" s="9">
        <v>5.8025384033620002E-2</v>
      </c>
      <c r="AL422" s="9">
        <v>4.1971760823960001E-2</v>
      </c>
      <c r="AM422" s="9">
        <v>5.4976555669560001E-2</v>
      </c>
      <c r="AN422" s="9">
        <v>9.0857635232329995E-2</v>
      </c>
      <c r="AO422" s="9">
        <v>4.798312015793E-2</v>
      </c>
      <c r="AP422" s="9">
        <v>6.7032592565779994E-2</v>
      </c>
      <c r="AQ422" s="10">
        <v>7.859324660625E-2</v>
      </c>
      <c r="AR422" s="9">
        <v>5.2010067748119997E-2</v>
      </c>
      <c r="AS422" s="9">
        <v>2.4002929861669998E-2</v>
      </c>
      <c r="AT422" s="9">
        <v>5.4179052065080002E-2</v>
      </c>
      <c r="AU422" s="9">
        <v>5.4874056111399998E-2</v>
      </c>
      <c r="AV422" s="9">
        <v>4.8709652408089998E-2</v>
      </c>
      <c r="AW422" s="9">
        <v>4.2746930874939998E-2</v>
      </c>
      <c r="AX422" s="9">
        <v>4.8324092965449997E-2</v>
      </c>
      <c r="AY422" s="9">
        <v>5.7487295972619999E-2</v>
      </c>
      <c r="AZ422" s="9">
        <v>5.2032519079689997E-2</v>
      </c>
    </row>
    <row r="423" spans="1:52" x14ac:dyDescent="0.35">
      <c r="A423" t="s">
        <v>445</v>
      </c>
      <c r="B423" s="9">
        <v>6.1167295711030002E-2</v>
      </c>
      <c r="C423" s="10">
        <v>8.1593523315500002E-2</v>
      </c>
      <c r="D423" s="11">
        <v>4.1675157858260002E-2</v>
      </c>
      <c r="E423" s="9">
        <v>7.0577966920959995E-2</v>
      </c>
      <c r="F423" s="10">
        <v>0.10563761431220001</v>
      </c>
      <c r="G423" s="10">
        <v>0.12130354313409999</v>
      </c>
      <c r="H423" s="10">
        <v>0.1132306243994</v>
      </c>
      <c r="I423" s="9">
        <v>3.750615100765E-2</v>
      </c>
      <c r="J423" s="9">
        <v>9.0598837441170001E-3</v>
      </c>
      <c r="K423" s="9">
        <v>2.863175964142E-2</v>
      </c>
      <c r="L423" s="9">
        <v>5.5928916607689998E-2</v>
      </c>
      <c r="M423" s="10">
        <v>0.10690443933219999</v>
      </c>
      <c r="N423" s="9">
        <v>5.40413296536E-2</v>
      </c>
      <c r="O423" s="9">
        <v>4.6674653141209999E-2</v>
      </c>
      <c r="P423" s="10">
        <v>0.13346408142739999</v>
      </c>
      <c r="Q423" s="9">
        <v>5.2415432095310001E-2</v>
      </c>
      <c r="R423" s="10">
        <v>8.6922977259389994E-2</v>
      </c>
      <c r="S423" s="9">
        <v>3.625536250664E-2</v>
      </c>
      <c r="T423" s="11">
        <v>2.9778901747250001E-2</v>
      </c>
      <c r="U423" s="11">
        <v>3.2814402577969998E-2</v>
      </c>
      <c r="V423" s="9">
        <v>8.9673626857739996E-2</v>
      </c>
      <c r="W423" s="9">
        <v>0.13727471138239999</v>
      </c>
      <c r="X423" s="10">
        <v>0.20240692243450001</v>
      </c>
      <c r="Y423" s="10">
        <v>0.1246753429003</v>
      </c>
      <c r="Z423" s="9">
        <v>8.1673062158669998E-2</v>
      </c>
      <c r="AA423" s="9">
        <v>5.4938891518759997E-2</v>
      </c>
      <c r="AB423" s="9">
        <v>9.2350892583349997E-2</v>
      </c>
      <c r="AC423" s="9">
        <v>9.3935950232820004E-2</v>
      </c>
      <c r="AD423" s="9">
        <v>0.1063548303506</v>
      </c>
      <c r="AE423" s="9">
        <v>6.9346461606679996E-2</v>
      </c>
      <c r="AF423" s="9">
        <v>6.7383199105550004E-2</v>
      </c>
      <c r="AG423" s="9">
        <v>0.1790993425977</v>
      </c>
      <c r="AH423" s="9">
        <v>1.478417080454E-2</v>
      </c>
      <c r="AI423" s="9">
        <v>9.9732648889450007E-2</v>
      </c>
      <c r="AJ423" s="9">
        <v>9.4687237823230005E-2</v>
      </c>
      <c r="AK423" s="9">
        <v>0.1142925851152</v>
      </c>
      <c r="AL423" s="9">
        <v>6.2568705734800001E-2</v>
      </c>
      <c r="AM423" s="9">
        <v>6.0996784935900002E-2</v>
      </c>
      <c r="AN423" s="9">
        <v>0</v>
      </c>
      <c r="AO423" s="9">
        <v>2.3288794726560001E-2</v>
      </c>
      <c r="AP423" s="9">
        <v>2.5105311034040002E-2</v>
      </c>
      <c r="AQ423" s="10">
        <v>0.1043068988267</v>
      </c>
      <c r="AR423" s="10">
        <v>7.3228667838229997E-2</v>
      </c>
      <c r="AS423" s="11">
        <v>1.12519160923E-2</v>
      </c>
      <c r="AT423" s="9">
        <v>7.6707168579239995E-2</v>
      </c>
      <c r="AU423" s="10">
        <v>7.8276035450420001E-2</v>
      </c>
      <c r="AV423" s="9">
        <v>3.8432641691839999E-2</v>
      </c>
      <c r="AW423" s="9">
        <v>6.7383199105550004E-2</v>
      </c>
      <c r="AX423" s="9">
        <v>8.3477687257179994E-2</v>
      </c>
      <c r="AY423" s="9">
        <v>6.9346461606679996E-2</v>
      </c>
      <c r="AZ423" s="9">
        <v>7.2828605862459997E-2</v>
      </c>
    </row>
    <row r="424" spans="1:52" x14ac:dyDescent="0.35">
      <c r="A424" t="s">
        <v>446</v>
      </c>
      <c r="B424" s="9">
        <v>3.5527873990339999E-2</v>
      </c>
      <c r="C424" s="9">
        <v>4.4505781280860003E-2</v>
      </c>
      <c r="D424" s="9">
        <v>2.6960525680859999E-2</v>
      </c>
      <c r="E424" s="9">
        <v>4.4509447457900003E-2</v>
      </c>
      <c r="F424" s="9">
        <v>6.1679442823610001E-2</v>
      </c>
      <c r="G424" s="9">
        <v>3.9066401348719998E-2</v>
      </c>
      <c r="H424" s="9">
        <v>5.0719285020490001E-2</v>
      </c>
      <c r="I424" s="9">
        <v>2.6236843405830001E-2</v>
      </c>
      <c r="J424" s="9">
        <v>8.0103697032809992E-3</v>
      </c>
      <c r="K424" s="9">
        <v>3.1746642234500001E-2</v>
      </c>
      <c r="L424" s="9">
        <v>3.6910400476820003E-2</v>
      </c>
      <c r="M424" s="9">
        <v>5.7154543146079997E-2</v>
      </c>
      <c r="N424" s="9">
        <v>1.7688282644240001E-2</v>
      </c>
      <c r="O424" s="9">
        <v>4.115997889926E-2</v>
      </c>
      <c r="P424" s="10">
        <v>6.2330640998769997E-2</v>
      </c>
      <c r="Q424" s="9">
        <v>2.1797364418340001E-2</v>
      </c>
      <c r="R424" s="9">
        <v>3.9054948397530001E-2</v>
      </c>
      <c r="S424" s="9">
        <v>3.7173318091759999E-2</v>
      </c>
      <c r="T424" s="9">
        <v>2.676834228457E-2</v>
      </c>
      <c r="U424" s="9">
        <v>3.1645128214370002E-2</v>
      </c>
      <c r="V424" s="9">
        <v>2.1281568645819999E-2</v>
      </c>
      <c r="W424" s="9">
        <v>6.3311770685409996E-2</v>
      </c>
      <c r="X424" s="9">
        <v>0.1008200988003</v>
      </c>
      <c r="Y424" s="9">
        <v>4.3022996438610003E-2</v>
      </c>
      <c r="Z424" s="9">
        <v>1.3384404856919999E-2</v>
      </c>
      <c r="AA424" s="9">
        <v>4.1736167809449998E-2</v>
      </c>
      <c r="AB424" s="9">
        <v>7.0581502536200005E-2</v>
      </c>
      <c r="AC424" s="9">
        <v>3.057850801729E-2</v>
      </c>
      <c r="AD424" s="10">
        <v>9.0259353656190006E-2</v>
      </c>
      <c r="AE424" s="9">
        <v>5.8593861753440002E-2</v>
      </c>
      <c r="AF424" s="9">
        <v>2.854662029791E-2</v>
      </c>
      <c r="AG424" s="9">
        <v>1.8036128185090001E-2</v>
      </c>
      <c r="AH424" s="9">
        <v>2.5560260077159998E-2</v>
      </c>
      <c r="AI424" s="9">
        <v>6.1019721760859999E-2</v>
      </c>
      <c r="AJ424" s="9">
        <v>2.2696921662449999E-2</v>
      </c>
      <c r="AK424" s="9">
        <v>3.0108567678499999E-2</v>
      </c>
      <c r="AL424" s="9">
        <v>4.1468558816110002E-2</v>
      </c>
      <c r="AM424" s="9">
        <v>4.105969690367E-2</v>
      </c>
      <c r="AN424" s="9">
        <v>0</v>
      </c>
      <c r="AO424" s="9">
        <v>1.071827137779E-2</v>
      </c>
      <c r="AP424" s="9">
        <v>4.2608248331149998E-2</v>
      </c>
      <c r="AQ424" s="9">
        <v>4.9311373222720001E-2</v>
      </c>
      <c r="AR424" s="9">
        <v>4.0843779399020001E-2</v>
      </c>
      <c r="AS424" s="9">
        <v>1.3528267834990001E-2</v>
      </c>
      <c r="AT424" s="9">
        <v>4.1764947276100001E-2</v>
      </c>
      <c r="AU424" s="9">
        <v>4.3313099402249998E-2</v>
      </c>
      <c r="AV424" s="9">
        <v>2.3110177411650001E-2</v>
      </c>
      <c r="AW424" s="9">
        <v>2.854662029791E-2</v>
      </c>
      <c r="AX424" s="9">
        <v>5.4484078078770003E-2</v>
      </c>
      <c r="AY424" s="9">
        <v>5.8593861753440002E-2</v>
      </c>
      <c r="AZ424" s="9">
        <v>4.0861410547629998E-2</v>
      </c>
    </row>
    <row r="425" spans="1:52" x14ac:dyDescent="0.35">
      <c r="A425" t="s">
        <v>447</v>
      </c>
      <c r="B425" s="9">
        <v>3.3816133761859997E-2</v>
      </c>
      <c r="C425" s="9">
        <v>3.8312257278149998E-2</v>
      </c>
      <c r="D425" s="9">
        <v>2.9525617613719999E-2</v>
      </c>
      <c r="E425" s="9">
        <v>4.7101106425540003E-2</v>
      </c>
      <c r="F425" s="9">
        <v>4.9418314825969999E-2</v>
      </c>
      <c r="G425" s="9">
        <v>3.4869621248929998E-2</v>
      </c>
      <c r="H425" s="9">
        <v>4.2366809719470003E-2</v>
      </c>
      <c r="I425" s="9">
        <v>2.2765738759370002E-2</v>
      </c>
      <c r="J425" s="9">
        <v>5.0106493917929998E-2</v>
      </c>
      <c r="K425" s="11">
        <v>1.0717111313669999E-2</v>
      </c>
      <c r="L425" s="9">
        <v>3.3150170680640002E-2</v>
      </c>
      <c r="M425" s="9">
        <v>4.1334477842970001E-2</v>
      </c>
      <c r="N425" s="9">
        <v>3.632137079291E-2</v>
      </c>
      <c r="O425" s="9">
        <v>2.7303784079110001E-2</v>
      </c>
      <c r="P425" s="9">
        <v>4.8201202706149998E-2</v>
      </c>
      <c r="Q425" s="9">
        <v>2.9429461247490001E-2</v>
      </c>
      <c r="R425" s="9">
        <v>3.7421780941060002E-2</v>
      </c>
      <c r="S425" s="9">
        <v>4.2256440409549997E-2</v>
      </c>
      <c r="T425" s="9">
        <v>1.889959942023E-2</v>
      </c>
      <c r="U425" s="9">
        <v>2.9846891909130001E-2</v>
      </c>
      <c r="V425" s="9">
        <v>2.2604630869850002E-2</v>
      </c>
      <c r="W425" s="9">
        <v>4.6279868228239998E-2</v>
      </c>
      <c r="X425" s="9">
        <v>3.6660080082029999E-2</v>
      </c>
      <c r="Y425" s="9">
        <v>2.8165379980619999E-2</v>
      </c>
      <c r="Z425" s="9">
        <v>4.29401893164E-2</v>
      </c>
      <c r="AA425" s="9">
        <v>2.503998880085E-2</v>
      </c>
      <c r="AB425" s="9">
        <v>7.3922853704350006E-2</v>
      </c>
      <c r="AC425" s="9">
        <v>5.6489615718970002E-2</v>
      </c>
      <c r="AD425" s="10">
        <v>8.7396513253350003E-2</v>
      </c>
      <c r="AE425" s="9">
        <v>1.0715644243319999E-2</v>
      </c>
      <c r="AF425" s="9">
        <v>2.8367038317899999E-2</v>
      </c>
      <c r="AG425" s="9">
        <v>0</v>
      </c>
      <c r="AH425" s="9">
        <v>0</v>
      </c>
      <c r="AI425" s="9">
        <v>5.1070060324390001E-2</v>
      </c>
      <c r="AJ425" s="9">
        <v>3.3675945460039998E-2</v>
      </c>
      <c r="AK425" s="9">
        <v>1.543179931518E-2</v>
      </c>
      <c r="AL425" s="9">
        <v>3.01329519692E-2</v>
      </c>
      <c r="AM425" s="9">
        <v>3.945897176483E-2</v>
      </c>
      <c r="AN425" s="9">
        <v>2.035301193001E-2</v>
      </c>
      <c r="AO425" s="9">
        <v>4.9372081996509998E-2</v>
      </c>
      <c r="AP425" s="9">
        <v>1.1525666543040001E-2</v>
      </c>
      <c r="AQ425" s="9">
        <v>4.1759603508629999E-2</v>
      </c>
      <c r="AR425" s="9">
        <v>3.9115537327249997E-2</v>
      </c>
      <c r="AS425" s="9">
        <v>1.1884819651850001E-2</v>
      </c>
      <c r="AT425" s="10">
        <v>4.8631150652359997E-2</v>
      </c>
      <c r="AU425" s="10">
        <v>4.7112843875870003E-2</v>
      </c>
      <c r="AV425" s="9">
        <v>3.632259360416E-2</v>
      </c>
      <c r="AW425" s="9">
        <v>2.8367038317899999E-2</v>
      </c>
      <c r="AX425" s="11">
        <v>3.522130437827E-3</v>
      </c>
      <c r="AY425" s="9">
        <v>1.0715644243319999E-2</v>
      </c>
      <c r="AZ425" s="9">
        <v>3.9132422440769997E-2</v>
      </c>
    </row>
    <row r="426" spans="1:52" x14ac:dyDescent="0.35">
      <c r="A426" t="s">
        <v>448</v>
      </c>
      <c r="B426" s="9">
        <v>4.5738790073080002E-2</v>
      </c>
      <c r="C426" s="9">
        <v>5.4548841490739998E-2</v>
      </c>
      <c r="D426" s="9">
        <v>3.7331621600839998E-2</v>
      </c>
      <c r="E426" s="9">
        <v>4.0650668981399997E-2</v>
      </c>
      <c r="F426" s="9">
        <v>6.2374923576039999E-2</v>
      </c>
      <c r="G426" s="9">
        <v>5.9316534152359997E-2</v>
      </c>
      <c r="H426" s="9">
        <v>6.0892574076790003E-2</v>
      </c>
      <c r="I426" s="9">
        <v>2.0713096392529998E-2</v>
      </c>
      <c r="J426" s="9">
        <v>6.1092355794149997E-2</v>
      </c>
      <c r="K426" s="9">
        <v>3.583409469413E-2</v>
      </c>
      <c r="L426" s="9">
        <v>4.7784362758850001E-2</v>
      </c>
      <c r="M426" s="9">
        <v>3.1719433098109998E-2</v>
      </c>
      <c r="N426" s="9">
        <v>5.989114137663E-2</v>
      </c>
      <c r="O426" s="9">
        <v>3.5806823639949997E-2</v>
      </c>
      <c r="P426" s="9">
        <v>6.4997646552650001E-2</v>
      </c>
      <c r="Q426" s="9">
        <v>3.4766504853720001E-2</v>
      </c>
      <c r="R426" s="9">
        <v>4.763781728317E-2</v>
      </c>
      <c r="S426" s="9">
        <v>5.2037955167240003E-2</v>
      </c>
      <c r="T426" s="9">
        <v>3.6247157053740001E-2</v>
      </c>
      <c r="U426" s="9">
        <v>4.3648264320799997E-2</v>
      </c>
      <c r="V426" s="9">
        <v>5.1907557627089998E-2</v>
      </c>
      <c r="W426" s="9">
        <v>7.807181772084E-2</v>
      </c>
      <c r="X426" s="9">
        <v>9.5894465801600007E-2</v>
      </c>
      <c r="Y426" s="9">
        <v>5.7709772077870002E-2</v>
      </c>
      <c r="Z426" s="9">
        <v>3.4544969071310001E-2</v>
      </c>
      <c r="AA426" s="9">
        <v>4.921480548723E-2</v>
      </c>
      <c r="AB426" s="10">
        <v>0.16786852498890001</v>
      </c>
      <c r="AC426" s="9">
        <v>2.729008815216E-2</v>
      </c>
      <c r="AD426" s="9">
        <v>3.8573861265800001E-2</v>
      </c>
      <c r="AE426" s="9">
        <v>6.5312858378870006E-2</v>
      </c>
      <c r="AF426" s="9">
        <v>7.4890311266780002E-2</v>
      </c>
      <c r="AG426" s="9">
        <v>0.1061477467557</v>
      </c>
      <c r="AH426" s="9">
        <v>3.8947655467809997E-2</v>
      </c>
      <c r="AI426" s="9">
        <v>5.3262505866109998E-2</v>
      </c>
      <c r="AJ426" s="9">
        <v>7.0362802057389998E-2</v>
      </c>
      <c r="AK426" s="9">
        <v>7.3166615788140002E-2</v>
      </c>
      <c r="AL426" s="9">
        <v>4.870298504033E-2</v>
      </c>
      <c r="AM426" s="9">
        <v>7.2859943519560003E-2</v>
      </c>
      <c r="AN426" s="9">
        <v>0</v>
      </c>
      <c r="AO426" s="9">
        <v>6.3370162049789999E-3</v>
      </c>
      <c r="AP426" s="9">
        <v>6.3341756562730001E-2</v>
      </c>
      <c r="AQ426" s="9">
        <v>4.2979955079990001E-2</v>
      </c>
      <c r="AR426" s="10">
        <v>5.3728358867259997E-2</v>
      </c>
      <c r="AS426" s="11">
        <v>1.267436297922E-2</v>
      </c>
      <c r="AT426" s="9">
        <v>4.7736509824400003E-2</v>
      </c>
      <c r="AU426" s="9">
        <v>5.0247393676669999E-2</v>
      </c>
      <c r="AV426" s="9">
        <v>5.7181019663190003E-2</v>
      </c>
      <c r="AW426" s="9">
        <v>7.4890311266780002E-2</v>
      </c>
      <c r="AX426" s="9">
        <v>7.6427760298840006E-2</v>
      </c>
      <c r="AY426" s="9">
        <v>6.5312858378870006E-2</v>
      </c>
      <c r="AZ426" s="9">
        <v>5.3751551938370001E-2</v>
      </c>
    </row>
    <row r="427" spans="1:52" x14ac:dyDescent="0.35">
      <c r="A427" t="s">
        <v>449</v>
      </c>
      <c r="B427" s="9">
        <v>4.4835412391000001E-2</v>
      </c>
      <c r="C427" s="9">
        <v>5.6316852850930001E-2</v>
      </c>
      <c r="D427" s="9">
        <v>3.387901728336E-2</v>
      </c>
      <c r="E427" s="9">
        <v>4.7363324410350002E-2</v>
      </c>
      <c r="F427" s="9">
        <v>5.4037186364129998E-2</v>
      </c>
      <c r="G427" s="9">
        <v>6.7581368413100001E-2</v>
      </c>
      <c r="H427" s="9">
        <v>6.0601821764270002E-2</v>
      </c>
      <c r="I427" s="9">
        <v>4.046140551625E-2</v>
      </c>
      <c r="J427" s="9">
        <v>1.178282758942E-2</v>
      </c>
      <c r="K427" s="9">
        <v>4.4026246807770002E-2</v>
      </c>
      <c r="L427" s="9">
        <v>5.2827862538460002E-2</v>
      </c>
      <c r="M427" s="9">
        <v>4.3170739582070003E-2</v>
      </c>
      <c r="N427" s="9">
        <v>3.3021648634079998E-2</v>
      </c>
      <c r="O427" s="9">
        <v>4.9880610758340001E-2</v>
      </c>
      <c r="P427" s="9">
        <v>5.2959304396320003E-2</v>
      </c>
      <c r="Q427" s="9">
        <v>4.449412864216E-2</v>
      </c>
      <c r="R427" s="9">
        <v>4.8098290303899997E-2</v>
      </c>
      <c r="S427" s="9">
        <v>5.1471831929529997E-2</v>
      </c>
      <c r="T427" s="9">
        <v>3.222041347679E-2</v>
      </c>
      <c r="U427" s="9">
        <v>4.1243504772599998E-2</v>
      </c>
      <c r="V427" s="9">
        <v>5.6130372043849998E-2</v>
      </c>
      <c r="W427" s="9">
        <v>4.3933204138509999E-2</v>
      </c>
      <c r="X427" s="9">
        <v>4.7111115802629999E-2</v>
      </c>
      <c r="Y427" s="9">
        <v>6.5642320506969998E-2</v>
      </c>
      <c r="Z427" s="9">
        <v>1.885139435002E-2</v>
      </c>
      <c r="AA427" s="9">
        <v>5.1340586869020002E-2</v>
      </c>
      <c r="AB427" s="9">
        <v>4.5976518659720002E-2</v>
      </c>
      <c r="AC427" s="9">
        <v>7.0504782068159993E-2</v>
      </c>
      <c r="AD427" s="9">
        <v>4.036700017613E-2</v>
      </c>
      <c r="AE427" s="9">
        <v>5.0160138422849998E-2</v>
      </c>
      <c r="AF427" s="9">
        <v>7.7067489693029997E-2</v>
      </c>
      <c r="AG427" s="9">
        <v>1.52088261327E-2</v>
      </c>
      <c r="AH427" s="9">
        <v>2.8832397492510001E-2</v>
      </c>
      <c r="AI427" s="9">
        <v>4.7961804569049998E-2</v>
      </c>
      <c r="AJ427" s="9">
        <v>5.8005052016250003E-2</v>
      </c>
      <c r="AK427" s="9">
        <v>7.2981279514429995E-2</v>
      </c>
      <c r="AL427" s="9">
        <v>4.0765722090319999E-2</v>
      </c>
      <c r="AM427" s="9">
        <v>8.6472681460079998E-2</v>
      </c>
      <c r="AN427" s="9">
        <v>0</v>
      </c>
      <c r="AO427" s="9">
        <v>1.431624398407E-2</v>
      </c>
      <c r="AP427" s="9">
        <v>5.6690939907950003E-2</v>
      </c>
      <c r="AQ427" s="9">
        <v>5.1401513443549998E-2</v>
      </c>
      <c r="AR427" s="10">
        <v>5.237394394132E-2</v>
      </c>
      <c r="AS427" s="11">
        <v>1.3637580159820001E-2</v>
      </c>
      <c r="AT427" s="9">
        <v>5.1447410407699998E-2</v>
      </c>
      <c r="AU427" s="9">
        <v>4.9333739244320003E-2</v>
      </c>
      <c r="AV427" s="10">
        <v>0.1080370738167</v>
      </c>
      <c r="AW427" s="9">
        <v>7.7067489693029997E-2</v>
      </c>
      <c r="AX427" s="9">
        <v>6.1510155088190001E-2</v>
      </c>
      <c r="AY427" s="9">
        <v>5.0160138422849998E-2</v>
      </c>
      <c r="AZ427" s="9">
        <v>5.2396552348340002E-2</v>
      </c>
    </row>
    <row r="428" spans="1:52" x14ac:dyDescent="0.35">
      <c r="A428" t="s">
        <v>450</v>
      </c>
      <c r="B428" s="9">
        <v>4.9014628251070003E-2</v>
      </c>
      <c r="C428" s="9">
        <v>3.4887332938649998E-2</v>
      </c>
      <c r="D428" s="9">
        <v>6.2495883480799999E-2</v>
      </c>
      <c r="E428" s="9">
        <v>2.3588551874179998E-2</v>
      </c>
      <c r="F428" s="9">
        <v>5.7039272802779997E-2</v>
      </c>
      <c r="G428" s="9">
        <v>5.740478929007E-2</v>
      </c>
      <c r="H428" s="9">
        <v>5.721643244691E-2</v>
      </c>
      <c r="I428" s="9">
        <v>5.0402730489630003E-2</v>
      </c>
      <c r="J428" s="9">
        <v>4.9822667820739998E-2</v>
      </c>
      <c r="K428" s="9">
        <v>5.1326644301809998E-2</v>
      </c>
      <c r="L428" s="9">
        <v>4.8596341149130001E-2</v>
      </c>
      <c r="M428" s="9">
        <v>2.538890560192E-2</v>
      </c>
      <c r="N428" s="9">
        <v>5.9585173186189999E-2</v>
      </c>
      <c r="O428" s="9">
        <v>5.1782992870260003E-2</v>
      </c>
      <c r="P428" s="9">
        <v>4.4495645226579998E-2</v>
      </c>
      <c r="Q428" s="9">
        <v>5.1985843888200003E-2</v>
      </c>
      <c r="R428" s="9">
        <v>4.8796791748109997E-2</v>
      </c>
      <c r="S428" s="9">
        <v>6.899987950908E-2</v>
      </c>
      <c r="T428" s="9">
        <v>3.1835651469280003E-2</v>
      </c>
      <c r="U428" s="9">
        <v>4.9254431460199997E-2</v>
      </c>
      <c r="V428" s="9">
        <v>6.3621505036430007E-2</v>
      </c>
      <c r="W428" s="9">
        <v>5.3041070231939998E-2</v>
      </c>
      <c r="X428" s="9">
        <v>3.7413026625950002E-2</v>
      </c>
      <c r="Y428" s="9">
        <v>7.5334274486419994E-2</v>
      </c>
      <c r="Z428" s="9">
        <v>6.7565495228189998E-2</v>
      </c>
      <c r="AA428" s="9">
        <v>6.6998302766309997E-2</v>
      </c>
      <c r="AB428" s="9">
        <v>5.9706926110239998E-2</v>
      </c>
      <c r="AC428" s="9">
        <v>2.1319649256270001E-2</v>
      </c>
      <c r="AD428" s="9">
        <v>5.1028932956640002E-2</v>
      </c>
      <c r="AE428" s="9">
        <v>2.7054842073969999E-2</v>
      </c>
      <c r="AF428" s="9">
        <v>7.6327029132550003E-2</v>
      </c>
      <c r="AG428" s="9">
        <v>2.253542170499E-2</v>
      </c>
      <c r="AH428" s="9">
        <v>8.2560316679549994E-2</v>
      </c>
      <c r="AI428" s="9">
        <v>6.6121558493229995E-2</v>
      </c>
      <c r="AJ428" s="9">
        <v>4.2019931126329998E-2</v>
      </c>
      <c r="AK428" s="9">
        <v>4.909963216879E-2</v>
      </c>
      <c r="AL428" s="9">
        <v>6.996613866095E-2</v>
      </c>
      <c r="AM428" s="9">
        <v>8.0865174853389996E-2</v>
      </c>
      <c r="AN428" s="9">
        <v>0</v>
      </c>
      <c r="AO428" s="9">
        <v>4.2195471612129998E-2</v>
      </c>
      <c r="AP428" s="9">
        <v>6.5827472035109996E-2</v>
      </c>
      <c r="AQ428" s="9">
        <v>5.7629591871980003E-2</v>
      </c>
      <c r="AR428" s="10">
        <v>5.800508670678E-2</v>
      </c>
      <c r="AS428" s="11">
        <v>1.1808069823819999E-2</v>
      </c>
      <c r="AT428" s="9">
        <v>5.9510406101390002E-2</v>
      </c>
      <c r="AU428" s="9">
        <v>5.9808896696840003E-2</v>
      </c>
      <c r="AV428" s="9">
        <v>5.9098196410459998E-2</v>
      </c>
      <c r="AW428" s="9">
        <v>7.6327029132550003E-2</v>
      </c>
      <c r="AX428" s="9">
        <v>1.5189390504319999E-2</v>
      </c>
      <c r="AY428" s="9">
        <v>2.7054842073969999E-2</v>
      </c>
      <c r="AZ428" s="9">
        <v>5.8030125924959999E-2</v>
      </c>
    </row>
    <row r="429" spans="1:52" x14ac:dyDescent="0.35">
      <c r="A429" t="s">
        <v>451</v>
      </c>
      <c r="B429" s="9">
        <v>5.5984354349650003E-2</v>
      </c>
      <c r="C429" s="9">
        <v>5.4331020235030003E-2</v>
      </c>
      <c r="D429" s="9">
        <v>5.7562081627689998E-2</v>
      </c>
      <c r="E429" s="9">
        <v>3.6168787339330002E-2</v>
      </c>
      <c r="F429" s="9">
        <v>7.7057364359889996E-2</v>
      </c>
      <c r="G429" s="9">
        <v>7.0292386180050001E-2</v>
      </c>
      <c r="H429" s="9">
        <v>7.3778494135030001E-2</v>
      </c>
      <c r="I429" s="9">
        <v>3.5715200301880003E-2</v>
      </c>
      <c r="J429" s="9">
        <v>7.4731439924779999E-2</v>
      </c>
      <c r="K429" s="9">
        <v>4.5665056530280003E-2</v>
      </c>
      <c r="L429" s="9">
        <v>6.1014299324660001E-2</v>
      </c>
      <c r="M429" s="9">
        <v>8.1246473035260003E-2</v>
      </c>
      <c r="N429" s="9">
        <v>4.8575816527240002E-2</v>
      </c>
      <c r="O429" s="9">
        <v>4.3396738834500001E-2</v>
      </c>
      <c r="P429" s="9">
        <v>4.4304649197390002E-2</v>
      </c>
      <c r="Q429" s="9">
        <v>7.7632152424550002E-2</v>
      </c>
      <c r="R429" s="9">
        <v>6.3442522710850005E-2</v>
      </c>
      <c r="S429" s="9">
        <v>5.8671992861430003E-2</v>
      </c>
      <c r="T429" s="9">
        <v>3.8160343383879997E-2</v>
      </c>
      <c r="U429" s="9">
        <v>4.7774101783969999E-2</v>
      </c>
      <c r="V429" s="9">
        <v>9.9133202803640005E-2</v>
      </c>
      <c r="W429" s="9">
        <v>1.757028681091E-2</v>
      </c>
      <c r="X429" s="9">
        <v>4.3573226060080003E-2</v>
      </c>
      <c r="Y429" s="9">
        <v>4.684164674895E-2</v>
      </c>
      <c r="Z429" s="9">
        <v>7.3886900326180005E-2</v>
      </c>
      <c r="AA429" s="9">
        <v>7.9374621929720002E-2</v>
      </c>
      <c r="AB429" s="9">
        <v>6.5901424358850005E-2</v>
      </c>
      <c r="AC429" s="9">
        <v>8.0903553930569999E-2</v>
      </c>
      <c r="AD429" s="9">
        <v>7.3877157651219993E-2</v>
      </c>
      <c r="AE429" s="9">
        <v>8.7483939309610001E-2</v>
      </c>
      <c r="AF429" s="9">
        <v>5.2366036831670001E-2</v>
      </c>
      <c r="AG429" s="9">
        <v>4.7278475569300003E-2</v>
      </c>
      <c r="AH429" s="9">
        <v>4.1086166456489999E-2</v>
      </c>
      <c r="AI429" s="9">
        <v>6.2096424712599997E-2</v>
      </c>
      <c r="AJ429" s="9">
        <v>7.2098457226120002E-2</v>
      </c>
      <c r="AK429" s="9">
        <v>4.2281980428869999E-2</v>
      </c>
      <c r="AL429" s="9">
        <v>4.9364996445730003E-2</v>
      </c>
      <c r="AM429" s="9">
        <v>5.8504782413310003E-2</v>
      </c>
      <c r="AN429" s="9">
        <v>0.23093270154840001</v>
      </c>
      <c r="AO429" s="9">
        <v>9.9737708850720003E-2</v>
      </c>
      <c r="AP429" s="9">
        <v>6.1956428460129997E-2</v>
      </c>
      <c r="AQ429" s="9">
        <v>7.4442135464519998E-2</v>
      </c>
      <c r="AR429" s="10">
        <v>6.6232938158969995E-2</v>
      </c>
      <c r="AS429" s="11">
        <v>1.357110766415E-2</v>
      </c>
      <c r="AT429" s="10">
        <v>7.0882425543020003E-2</v>
      </c>
      <c r="AU429" s="9">
        <v>6.8382951037519998E-2</v>
      </c>
      <c r="AV429" s="9">
        <v>3.5862725971240003E-2</v>
      </c>
      <c r="AW429" s="9">
        <v>5.2366036831670001E-2</v>
      </c>
      <c r="AX429" s="9">
        <v>9.7509035187700002E-2</v>
      </c>
      <c r="AY429" s="9">
        <v>8.7483939309610001E-2</v>
      </c>
      <c r="AZ429" s="9">
        <v>6.6261529116830004E-2</v>
      </c>
    </row>
    <row r="430" spans="1:52" x14ac:dyDescent="0.35">
      <c r="A430" t="s">
        <v>452</v>
      </c>
      <c r="B430" s="9">
        <v>5.2715410882490002E-2</v>
      </c>
      <c r="C430" s="10">
        <v>7.0559456795640005E-2</v>
      </c>
      <c r="D430" s="11">
        <v>3.5687371759189998E-2</v>
      </c>
      <c r="E430" s="9">
        <v>9.2321717634439998E-2</v>
      </c>
      <c r="F430" s="9">
        <v>7.3477089803650003E-2</v>
      </c>
      <c r="G430" s="9">
        <v>7.3773654792150006E-2</v>
      </c>
      <c r="H430" s="9">
        <v>7.3620829825369993E-2</v>
      </c>
      <c r="I430" s="9">
        <v>6.9289213676709996E-2</v>
      </c>
      <c r="J430" s="9">
        <v>1.674667021716E-2</v>
      </c>
      <c r="K430" s="11">
        <v>6.283397664745E-3</v>
      </c>
      <c r="L430" s="9">
        <v>7.7047588939050005E-2</v>
      </c>
      <c r="M430" s="9">
        <v>6.4187065679860003E-2</v>
      </c>
      <c r="N430" s="9">
        <v>3.88113965888E-2</v>
      </c>
      <c r="O430" s="9">
        <v>3.310575021E-2</v>
      </c>
      <c r="P430" s="9">
        <v>6.2622984033550003E-2</v>
      </c>
      <c r="Q430" s="9">
        <v>3.3530448027579998E-2</v>
      </c>
      <c r="R430" s="9">
        <v>4.591698387287E-2</v>
      </c>
      <c r="S430" s="10">
        <v>8.7131013692619996E-2</v>
      </c>
      <c r="T430" s="9">
        <v>3.6441210669350001E-2</v>
      </c>
      <c r="U430" s="9">
        <v>6.0199393556939998E-2</v>
      </c>
      <c r="V430" s="9">
        <v>7.0854628848569995E-2</v>
      </c>
      <c r="W430" s="9">
        <v>3.7406063061609998E-2</v>
      </c>
      <c r="X430" s="9">
        <v>9.6021221532579994E-3</v>
      </c>
      <c r="Y430" s="9">
        <v>6.2089197192220003E-2</v>
      </c>
      <c r="Z430" s="9">
        <v>2.5879525936090001E-2</v>
      </c>
      <c r="AA430" s="9">
        <v>4.3414855998940002E-2</v>
      </c>
      <c r="AB430" s="9">
        <v>7.5943644575989996E-2</v>
      </c>
      <c r="AC430" s="9">
        <v>5.2668149530139999E-2</v>
      </c>
      <c r="AD430" s="9">
        <v>0.1015602222472</v>
      </c>
      <c r="AE430" s="9">
        <v>6.3034496512160004E-2</v>
      </c>
      <c r="AF430" s="9">
        <v>7.0510224410319997E-2</v>
      </c>
      <c r="AG430" s="9">
        <v>4.6568177041100001E-2</v>
      </c>
      <c r="AH430" s="9">
        <v>2.2349446190020002E-2</v>
      </c>
      <c r="AI430" s="10">
        <v>8.6553524846380001E-2</v>
      </c>
      <c r="AJ430" s="9">
        <v>3.8034059165000002E-2</v>
      </c>
      <c r="AK430" s="9">
        <v>5.1270885741430003E-2</v>
      </c>
      <c r="AL430" s="9">
        <v>4.4102145269490002E-2</v>
      </c>
      <c r="AM430" s="9">
        <v>2.4592542964290001E-2</v>
      </c>
      <c r="AN430" s="9">
        <v>0.1037600717316</v>
      </c>
      <c r="AO430" s="9">
        <v>9.1945241949340006E-2</v>
      </c>
      <c r="AP430" s="9">
        <v>1.5699780675450001E-2</v>
      </c>
      <c r="AQ430" s="9">
        <v>5.4890091056869997E-2</v>
      </c>
      <c r="AR430" s="9">
        <v>5.8960300356060001E-2</v>
      </c>
      <c r="AS430" s="9">
        <v>2.6871251075200001E-2</v>
      </c>
      <c r="AT430" s="9">
        <v>5.9165656704949998E-2</v>
      </c>
      <c r="AU430" s="9">
        <v>6.3112985561239995E-2</v>
      </c>
      <c r="AV430" s="9">
        <v>6.874734664255E-2</v>
      </c>
      <c r="AW430" s="9">
        <v>7.0510224410319997E-2</v>
      </c>
      <c r="AX430" s="9">
        <v>3.276416624622E-2</v>
      </c>
      <c r="AY430" s="9">
        <v>6.3034496512160004E-2</v>
      </c>
      <c r="AZ430" s="9">
        <v>5.8985751913999997E-2</v>
      </c>
    </row>
    <row r="431" spans="1:52" x14ac:dyDescent="0.35">
      <c r="A431" t="s">
        <v>453</v>
      </c>
      <c r="B431" s="9">
        <v>6.7464191997249998E-2</v>
      </c>
      <c r="C431" s="9">
        <v>5.4121251105880001E-2</v>
      </c>
      <c r="D431" s="9">
        <v>8.0196961270750003E-2</v>
      </c>
      <c r="E431" s="9">
        <v>7.760668294577E-2</v>
      </c>
      <c r="F431" s="9">
        <v>5.1004408273189999E-2</v>
      </c>
      <c r="G431" s="9">
        <v>9.7690002344899995E-2</v>
      </c>
      <c r="H431" s="9">
        <v>7.3632124174489999E-2</v>
      </c>
      <c r="I431" s="10">
        <v>0.12603982075949999</v>
      </c>
      <c r="J431" s="9">
        <v>5.102416506238E-2</v>
      </c>
      <c r="K431" s="11">
        <v>1.699104644192E-2</v>
      </c>
      <c r="L431" s="9">
        <v>6.8647203860520006E-2</v>
      </c>
      <c r="M431" s="9">
        <v>8.2291584423410002E-2</v>
      </c>
      <c r="N431" s="9">
        <v>6.1939656616189998E-2</v>
      </c>
      <c r="O431" s="9">
        <v>6.3526659262979998E-2</v>
      </c>
      <c r="P431" s="9">
        <v>6.0259828986750003E-2</v>
      </c>
      <c r="Q431" s="9">
        <v>9.0575897462270002E-2</v>
      </c>
      <c r="R431" s="9">
        <v>7.7668426323170003E-2</v>
      </c>
      <c r="S431" s="9">
        <v>6.1330766128190002E-2</v>
      </c>
      <c r="T431" s="9">
        <v>5.1732078610930002E-2</v>
      </c>
      <c r="U431" s="9">
        <v>5.6230959251899998E-2</v>
      </c>
      <c r="V431" s="9">
        <v>0.1138599394225</v>
      </c>
      <c r="W431" s="9">
        <v>9.1494141595029999E-2</v>
      </c>
      <c r="X431" s="9">
        <v>7.9018246554989999E-2</v>
      </c>
      <c r="Y431" s="9">
        <v>7.6981011306929997E-2</v>
      </c>
      <c r="Z431" s="9">
        <v>0.1277302683297</v>
      </c>
      <c r="AA431" s="9">
        <v>5.1168469505489998E-2</v>
      </c>
      <c r="AB431" s="9">
        <v>5.3506750047380001E-2</v>
      </c>
      <c r="AC431" s="9">
        <v>4.0886573197569998E-2</v>
      </c>
      <c r="AD431" s="9">
        <v>7.5206502695390004E-2</v>
      </c>
      <c r="AE431" s="9">
        <v>7.4227872137379997E-2</v>
      </c>
      <c r="AF431" s="9">
        <v>9.5650400455330006E-2</v>
      </c>
      <c r="AG431" s="9">
        <v>0.1096552962498</v>
      </c>
      <c r="AH431" s="9">
        <v>0.1093209754468</v>
      </c>
      <c r="AI431" s="9">
        <v>6.4953905585900001E-2</v>
      </c>
      <c r="AJ431" s="9">
        <v>7.6323954808430003E-2</v>
      </c>
      <c r="AK431" s="9">
        <v>9.4411088551699995E-2</v>
      </c>
      <c r="AL431" s="9">
        <v>9.7143745565519996E-2</v>
      </c>
      <c r="AM431" s="9">
        <v>8.3280470791880001E-2</v>
      </c>
      <c r="AN431" s="9">
        <v>0</v>
      </c>
      <c r="AO431" s="9">
        <v>0.13331403840770001</v>
      </c>
      <c r="AP431" s="11">
        <v>5.6011143316950004E-3</v>
      </c>
      <c r="AQ431" s="9">
        <v>4.3393079644120001E-2</v>
      </c>
      <c r="AR431" s="10">
        <v>7.897059209184E-2</v>
      </c>
      <c r="AS431" s="11">
        <v>1.9845536117160001E-2</v>
      </c>
      <c r="AT431" s="9">
        <v>7.4616595625330004E-2</v>
      </c>
      <c r="AU431" s="9">
        <v>7.9112790629990007E-2</v>
      </c>
      <c r="AV431" s="9">
        <v>6.5213745203069995E-2</v>
      </c>
      <c r="AW431" s="9">
        <v>9.5650400455330006E-2</v>
      </c>
      <c r="AX431" s="9">
        <v>6.0914538985200002E-2</v>
      </c>
      <c r="AY431" s="9">
        <v>7.4227872137379997E-2</v>
      </c>
      <c r="AZ431" s="9">
        <v>7.9004681548430003E-2</v>
      </c>
    </row>
    <row r="432" spans="1:52" x14ac:dyDescent="0.35">
      <c r="A432" t="s">
        <v>454</v>
      </c>
      <c r="B432" s="9">
        <v>5.7141024433099999E-2</v>
      </c>
      <c r="C432" s="9">
        <v>6.0747352243360003E-2</v>
      </c>
      <c r="D432" s="9">
        <v>5.3699613704639999E-2</v>
      </c>
      <c r="E432" s="9">
        <v>9.2014899105029996E-2</v>
      </c>
      <c r="F432" s="9">
        <v>7.4488194363200005E-2</v>
      </c>
      <c r="G432" s="9">
        <v>6.7443115711879997E-2</v>
      </c>
      <c r="H432" s="9">
        <v>7.1073564188849997E-2</v>
      </c>
      <c r="I432" s="9">
        <v>4.7991198827039998E-2</v>
      </c>
      <c r="J432" s="9">
        <v>3.9106550109780001E-2</v>
      </c>
      <c r="K432" s="9">
        <v>3.2619043545839999E-2</v>
      </c>
      <c r="L432" s="9">
        <v>6.2667636553499995E-2</v>
      </c>
      <c r="M432" s="9">
        <v>7.6888579086440006E-2</v>
      </c>
      <c r="N432" s="9">
        <v>4.0769308163240002E-2</v>
      </c>
      <c r="O432" s="9">
        <v>5.7411416501760001E-2</v>
      </c>
      <c r="P432" s="9">
        <v>4.2139976228550001E-2</v>
      </c>
      <c r="Q432" s="9">
        <v>7.2339211857670005E-2</v>
      </c>
      <c r="R432" s="9">
        <v>5.9481483863669998E-2</v>
      </c>
      <c r="S432" s="9">
        <v>6.7866557622220006E-2</v>
      </c>
      <c r="T432" s="9">
        <v>4.2829963950250002E-2</v>
      </c>
      <c r="U432" s="9">
        <v>5.4564552286839998E-2</v>
      </c>
      <c r="V432" s="9">
        <v>5.3287134740929998E-2</v>
      </c>
      <c r="W432" s="9">
        <v>5.2548865336589999E-2</v>
      </c>
      <c r="X432" s="9">
        <v>2.9108995547899998E-2</v>
      </c>
      <c r="Y432" s="9">
        <v>7.1675633924359994E-2</v>
      </c>
      <c r="Z432" s="9">
        <v>5.4289358861670002E-2</v>
      </c>
      <c r="AA432" s="9">
        <v>6.2262388522819997E-2</v>
      </c>
      <c r="AB432" s="9">
        <v>2.433059075183E-2</v>
      </c>
      <c r="AC432" s="9">
        <v>7.1171722870029999E-2</v>
      </c>
      <c r="AD432" s="9">
        <v>5.187814399158E-2</v>
      </c>
      <c r="AE432" s="9">
        <v>3.8649866117490002E-2</v>
      </c>
      <c r="AF432" s="9">
        <v>6.1494854043460001E-2</v>
      </c>
      <c r="AG432" s="9">
        <v>6.8614416807359996E-2</v>
      </c>
      <c r="AH432" s="10">
        <v>0.1777452488281</v>
      </c>
      <c r="AI432" s="9">
        <v>7.6534454039299996E-2</v>
      </c>
      <c r="AJ432" s="9">
        <v>9.1850446905250002E-2</v>
      </c>
      <c r="AK432" s="9">
        <v>9.1664239443630002E-2</v>
      </c>
      <c r="AL432" s="9">
        <v>5.0726673781240003E-2</v>
      </c>
      <c r="AM432" s="9">
        <v>6.2991415695110006E-2</v>
      </c>
      <c r="AN432" s="9">
        <v>6.6320485341129998E-2</v>
      </c>
      <c r="AO432" s="9">
        <v>8.4127795217510001E-2</v>
      </c>
      <c r="AP432" s="9">
        <v>2.6773055071430001E-2</v>
      </c>
      <c r="AQ432" s="11">
        <v>2.9164042952590001E-2</v>
      </c>
      <c r="AR432" s="10">
        <v>6.6142709033780001E-2</v>
      </c>
      <c r="AS432" s="11">
        <v>1.9888007171649999E-2</v>
      </c>
      <c r="AT432" s="9">
        <v>6.2557837689360005E-2</v>
      </c>
      <c r="AU432" s="9">
        <v>6.3174094771299996E-2</v>
      </c>
      <c r="AV432" s="9">
        <v>5.1360121410299997E-2</v>
      </c>
      <c r="AW432" s="9">
        <v>6.1494854043460001E-2</v>
      </c>
      <c r="AX432" s="9">
        <v>1.720835812553E-2</v>
      </c>
      <c r="AY432" s="9">
        <v>3.8649866117490002E-2</v>
      </c>
      <c r="AZ432" s="9">
        <v>6.6171261042180005E-2</v>
      </c>
    </row>
    <row r="433" spans="1:52" x14ac:dyDescent="0.35">
      <c r="A433" t="s">
        <v>455</v>
      </c>
      <c r="B433" s="9">
        <v>0.18048746536730001</v>
      </c>
      <c r="C433" s="9">
        <v>0.17975625140359999</v>
      </c>
      <c r="D433" s="9">
        <v>0.1811852409751</v>
      </c>
      <c r="E433" s="9">
        <v>0.1442709001967</v>
      </c>
      <c r="F433" s="9">
        <v>0.22830982869229999</v>
      </c>
      <c r="G433" s="9">
        <v>0.20469567432569999</v>
      </c>
      <c r="H433" s="9">
        <v>0.2168644484443</v>
      </c>
      <c r="I433" s="9">
        <v>0.17598588734180001</v>
      </c>
      <c r="J433" s="9">
        <v>0.18152646529229999</v>
      </c>
      <c r="K433" s="9">
        <v>0.15186481127740001</v>
      </c>
      <c r="L433" s="9">
        <v>0.17208799310100001</v>
      </c>
      <c r="M433" s="9">
        <v>0.20899739950310001</v>
      </c>
      <c r="N433" s="9">
        <v>0.153615911465</v>
      </c>
      <c r="O433" s="9">
        <v>0.20251159379049999</v>
      </c>
      <c r="P433" s="10">
        <v>0.28750319025889998</v>
      </c>
      <c r="Q433" s="9">
        <v>0.17228209261870001</v>
      </c>
      <c r="R433" s="10">
        <v>0.2213390141522</v>
      </c>
      <c r="S433" s="9">
        <v>0.14972707909489999</v>
      </c>
      <c r="T433" s="11">
        <v>0.12298027127529999</v>
      </c>
      <c r="U433" s="11">
        <v>0.13551643267140001</v>
      </c>
      <c r="V433" s="9">
        <v>0.23001498944230001</v>
      </c>
      <c r="W433" s="9">
        <v>0.26137127831160001</v>
      </c>
      <c r="X433" s="9">
        <v>0.31074183547110001</v>
      </c>
      <c r="Y433" s="9">
        <v>0.2624332641189</v>
      </c>
      <c r="Z433" s="9">
        <v>0.25103403755999998</v>
      </c>
      <c r="AA433" s="9">
        <v>0.15657709661559999</v>
      </c>
      <c r="AB433" s="9">
        <v>0.25194935651389999</v>
      </c>
      <c r="AC433" s="9">
        <v>0.2300430750703</v>
      </c>
      <c r="AD433" s="9">
        <v>0.2248299554215</v>
      </c>
      <c r="AE433" s="9">
        <v>0.1947425144686</v>
      </c>
      <c r="AF433" s="9">
        <v>0.1848254773236</v>
      </c>
      <c r="AG433" s="9">
        <v>0.27018968553079997</v>
      </c>
      <c r="AH433" s="9">
        <v>0.169953545313</v>
      </c>
      <c r="AI433" s="9">
        <v>0.22191006940120001</v>
      </c>
      <c r="AJ433" s="9">
        <v>0.24055409162790001</v>
      </c>
      <c r="AK433" s="9">
        <v>0.2201616655824</v>
      </c>
      <c r="AL433" s="9">
        <v>0.19209372141700001</v>
      </c>
      <c r="AM433" s="9">
        <v>0.19465719646220001</v>
      </c>
      <c r="AN433" s="9">
        <v>9.0857635232329995E-2</v>
      </c>
      <c r="AO433" s="9">
        <v>0.14299081243639999</v>
      </c>
      <c r="AP433" s="9">
        <v>0.15466511759410001</v>
      </c>
      <c r="AQ433" s="10">
        <v>0.30367167781019999</v>
      </c>
      <c r="AR433" s="10">
        <v>0.20264215971800001</v>
      </c>
      <c r="AS433" s="11">
        <v>8.8801381297519993E-2</v>
      </c>
      <c r="AT433" s="9">
        <v>0.20483081403309999</v>
      </c>
      <c r="AU433" s="9">
        <v>0.20351616823300001</v>
      </c>
      <c r="AV433" s="9">
        <v>0.18670784880419999</v>
      </c>
      <c r="AW433" s="9">
        <v>0.1848254773236</v>
      </c>
      <c r="AX433" s="9">
        <v>0.22361805320850001</v>
      </c>
      <c r="AY433" s="9">
        <v>0.1947425144686</v>
      </c>
      <c r="AZ433" s="9">
        <v>0.2022979620266</v>
      </c>
    </row>
    <row r="434" spans="1:52" x14ac:dyDescent="0.35">
      <c r="A434" t="s">
        <v>456</v>
      </c>
      <c r="B434" s="9">
        <v>0.1150827978253</v>
      </c>
      <c r="C434" s="9">
        <v>0.13736688004979999</v>
      </c>
      <c r="D434" s="9">
        <v>9.3817764895430006E-2</v>
      </c>
      <c r="E434" s="9">
        <v>0.13226122286479999</v>
      </c>
      <c r="F434" s="10">
        <v>0.1734726812256</v>
      </c>
      <c r="G434" s="9">
        <v>0.13325255675</v>
      </c>
      <c r="H434" s="10">
        <v>0.1539786688168</v>
      </c>
      <c r="I434" s="9">
        <v>6.9715678557730004E-2</v>
      </c>
      <c r="J434" s="9">
        <v>0.1192092194154</v>
      </c>
      <c r="K434" s="9">
        <v>7.8297848242309995E-2</v>
      </c>
      <c r="L434" s="9">
        <v>0.11784493391629999</v>
      </c>
      <c r="M434" s="9">
        <v>0.1302084540872</v>
      </c>
      <c r="N434" s="9">
        <v>0.1139007948138</v>
      </c>
      <c r="O434" s="9">
        <v>0.10427058661830001</v>
      </c>
      <c r="P434" s="10">
        <v>0.17552949025760001</v>
      </c>
      <c r="Q434" s="9">
        <v>8.5993330519549993E-2</v>
      </c>
      <c r="R434" s="9">
        <v>0.12411454662180001</v>
      </c>
      <c r="S434" s="9">
        <v>0.13146771366859999</v>
      </c>
      <c r="T434" s="9">
        <v>8.191509875854E-2</v>
      </c>
      <c r="U434" s="9">
        <v>0.1051402844443</v>
      </c>
      <c r="V434" s="9">
        <v>9.5793757142760005E-2</v>
      </c>
      <c r="W434" s="9">
        <v>0.18766345663449999</v>
      </c>
      <c r="X434" s="9">
        <v>0.23337464468390001</v>
      </c>
      <c r="Y434" s="9">
        <v>0.12889814849709999</v>
      </c>
      <c r="Z434" s="9">
        <v>9.0869563244620005E-2</v>
      </c>
      <c r="AA434" s="9">
        <v>0.1159909620975</v>
      </c>
      <c r="AB434" s="10">
        <v>0.31237288122950002</v>
      </c>
      <c r="AC434" s="9">
        <v>0.11435821188839999</v>
      </c>
      <c r="AD434" s="10">
        <v>0.21622972817530001</v>
      </c>
      <c r="AE434" s="9">
        <v>0.13462236437559999</v>
      </c>
      <c r="AF434" s="9">
        <v>0.13180396988259999</v>
      </c>
      <c r="AG434" s="9">
        <v>0.12418387494079999</v>
      </c>
      <c r="AH434" s="9">
        <v>6.4507915544969999E-2</v>
      </c>
      <c r="AI434" s="9">
        <v>0.1653522879514</v>
      </c>
      <c r="AJ434" s="9">
        <v>0.12673566917990001</v>
      </c>
      <c r="AK434" s="9">
        <v>0.1187069827818</v>
      </c>
      <c r="AL434" s="9">
        <v>0.1203044958256</v>
      </c>
      <c r="AM434" s="9">
        <v>0.15337861218810001</v>
      </c>
      <c r="AN434" s="9">
        <v>2.035301193001E-2</v>
      </c>
      <c r="AO434" s="9">
        <v>6.6427369579279999E-2</v>
      </c>
      <c r="AP434" s="9">
        <v>0.11747567143690001</v>
      </c>
      <c r="AQ434" s="9">
        <v>0.13405093181130001</v>
      </c>
      <c r="AR434" s="10">
        <v>0.1336876755935</v>
      </c>
      <c r="AS434" s="11">
        <v>3.8087450466059998E-2</v>
      </c>
      <c r="AT434" s="10">
        <v>0.13813260775290001</v>
      </c>
      <c r="AU434" s="10">
        <v>0.1406733369548</v>
      </c>
      <c r="AV434" s="9">
        <v>0.116613790679</v>
      </c>
      <c r="AW434" s="9">
        <v>0.13180396988259999</v>
      </c>
      <c r="AX434" s="9">
        <v>0.13443396881540001</v>
      </c>
      <c r="AY434" s="9">
        <v>0.13462236437559999</v>
      </c>
      <c r="AZ434" s="9">
        <v>0.13374538492679999</v>
      </c>
    </row>
    <row r="435" spans="1:52" x14ac:dyDescent="0.35">
      <c r="A435" t="s">
        <v>496</v>
      </c>
      <c r="B435" s="9">
        <v>0.61496032057960004</v>
      </c>
      <c r="C435" s="9">
        <v>0.63453569068649995</v>
      </c>
      <c r="D435" s="9">
        <v>0.59628013057910001</v>
      </c>
      <c r="E435" s="9">
        <v>0.57395319873740003</v>
      </c>
      <c r="F435" s="10">
        <v>0.75276857191930002</v>
      </c>
      <c r="G435" s="10">
        <v>0.73824446033330005</v>
      </c>
      <c r="H435" s="10">
        <v>0.74572898128709997</v>
      </c>
      <c r="I435" s="9">
        <v>0.63036990549420002</v>
      </c>
      <c r="J435" s="9">
        <v>0.54105880682069996</v>
      </c>
      <c r="K435" s="11">
        <v>0.4803153545503</v>
      </c>
      <c r="L435" s="9">
        <v>0.64732718094980002</v>
      </c>
      <c r="M435" s="9">
        <v>0.69078718365699998</v>
      </c>
      <c r="N435" s="11">
        <v>0.55136815270689998</v>
      </c>
      <c r="O435" s="9">
        <v>0.60293582061600004</v>
      </c>
      <c r="P435" s="10">
        <v>0.77577875300989996</v>
      </c>
      <c r="Q435" s="9">
        <v>0.60178162345090003</v>
      </c>
      <c r="R435" s="10">
        <v>0.67586322574979996</v>
      </c>
      <c r="S435" s="9">
        <v>0.64928467088249997</v>
      </c>
      <c r="T435" s="11">
        <v>0.45849181578800002</v>
      </c>
      <c r="U435" s="11">
        <v>0.54791594598040005</v>
      </c>
      <c r="V435" s="9">
        <v>0.76807951457269996</v>
      </c>
      <c r="W435" s="9">
        <v>0.71804133283289995</v>
      </c>
      <c r="X435" s="9">
        <v>0.8209390114981</v>
      </c>
      <c r="Y435" s="9">
        <v>0.77823247898360004</v>
      </c>
      <c r="Z435" s="9">
        <v>0.7072898644208</v>
      </c>
      <c r="AA435" s="9">
        <v>0.63062295714649996</v>
      </c>
      <c r="AB435" s="10">
        <v>0.89132231033999998</v>
      </c>
      <c r="AC435" s="9">
        <v>0.67380368585149997</v>
      </c>
      <c r="AD435" s="10">
        <v>0.824974616602</v>
      </c>
      <c r="AE435" s="9">
        <v>0.70995253132290004</v>
      </c>
      <c r="AF435" s="9">
        <v>0.70680686827939998</v>
      </c>
      <c r="AG435" s="9">
        <v>0.66077981585019996</v>
      </c>
      <c r="AH435" s="9">
        <v>0.5566480813086</v>
      </c>
      <c r="AI435" s="10">
        <v>0.76167688528629995</v>
      </c>
      <c r="AJ435" s="9">
        <v>0.69251671991560004</v>
      </c>
      <c r="AK435" s="9">
        <v>0.67199581467890002</v>
      </c>
      <c r="AL435" s="9">
        <v>0.68736739642059996</v>
      </c>
      <c r="AM435" s="9">
        <v>0.72103479121070002</v>
      </c>
      <c r="AN435" s="9">
        <v>0.63564720664259999</v>
      </c>
      <c r="AO435" s="9">
        <v>0.61979483521709999</v>
      </c>
      <c r="AP435" s="9">
        <v>0.63432396080109998</v>
      </c>
      <c r="AQ435" s="10">
        <v>0.79142840407530002</v>
      </c>
      <c r="AR435" s="10">
        <v>0.70399313382969997</v>
      </c>
      <c r="AS435" s="11">
        <v>0.24650251784890001</v>
      </c>
      <c r="AT435" s="10">
        <v>0.71516623361190002</v>
      </c>
      <c r="AU435" s="10">
        <v>0.71751501555870001</v>
      </c>
      <c r="AV435" s="9">
        <v>0.66177105643930001</v>
      </c>
      <c r="AW435" s="9">
        <v>0.70680686827939998</v>
      </c>
      <c r="AX435" s="9">
        <v>0.73224635934519999</v>
      </c>
      <c r="AY435" s="9">
        <v>0.70995253132290004</v>
      </c>
      <c r="AZ435" s="9">
        <v>0.70386535571700004</v>
      </c>
    </row>
    <row r="436" spans="1:52" x14ac:dyDescent="0.35">
      <c r="A436" t="s">
        <v>458</v>
      </c>
      <c r="B436" s="9">
        <v>0.2645096224806</v>
      </c>
      <c r="C436" s="9">
        <v>0.24764179899389999</v>
      </c>
      <c r="D436" s="9">
        <v>0.28060608175079998</v>
      </c>
      <c r="E436" s="9">
        <v>0.27601646623609999</v>
      </c>
      <c r="F436" s="11">
        <v>0.14847263112690001</v>
      </c>
      <c r="G436" s="11">
        <v>0.1832091689557</v>
      </c>
      <c r="H436" s="11">
        <v>0.1653088420612</v>
      </c>
      <c r="I436" s="9">
        <v>0.27709089312669999</v>
      </c>
      <c r="J436" s="9">
        <v>0.31127410366079999</v>
      </c>
      <c r="K436" s="10">
        <v>0.36629912121280001</v>
      </c>
      <c r="L436" s="9">
        <v>0.23185234828340001</v>
      </c>
      <c r="M436" s="11">
        <v>0.17550021723549999</v>
      </c>
      <c r="N436" s="10">
        <v>0.34320260880010001</v>
      </c>
      <c r="O436" s="9">
        <v>0.26754111587329998</v>
      </c>
      <c r="P436" s="11">
        <v>0.15408351109259999</v>
      </c>
      <c r="Q436" s="9">
        <v>0.2971342872585</v>
      </c>
      <c r="R436" s="9">
        <v>0.23622850832219999</v>
      </c>
      <c r="S436" s="9">
        <v>0.21907223683730001</v>
      </c>
      <c r="T436" s="10">
        <v>0.36319046295520002</v>
      </c>
      <c r="U436" s="9">
        <v>0.29564261369700001</v>
      </c>
      <c r="V436" s="9">
        <v>0.1373086289173</v>
      </c>
      <c r="W436" s="9">
        <v>0.19361032489319999</v>
      </c>
      <c r="X436" s="9">
        <v>0.11865439764040001</v>
      </c>
      <c r="Y436" s="9">
        <v>0.1250236102766</v>
      </c>
      <c r="Z436" s="9">
        <v>0.19142697191169999</v>
      </c>
      <c r="AA436" s="9">
        <v>0.25194490365389999</v>
      </c>
      <c r="AB436" s="11">
        <v>5.9316114171270001E-2</v>
      </c>
      <c r="AC436" s="9">
        <v>0.2102136820112</v>
      </c>
      <c r="AD436" s="9">
        <v>0.111909001043</v>
      </c>
      <c r="AE436" s="9">
        <v>0.19933922213749999</v>
      </c>
      <c r="AF436" s="9">
        <v>0.18665011349999999</v>
      </c>
      <c r="AG436" s="9">
        <v>0.27060576734250003</v>
      </c>
      <c r="AH436" s="9">
        <v>0.15211207171480001</v>
      </c>
      <c r="AI436" s="11">
        <v>0.13326923829930001</v>
      </c>
      <c r="AJ436" s="9">
        <v>0.16376262085029999</v>
      </c>
      <c r="AK436" s="9">
        <v>0.2067816189983</v>
      </c>
      <c r="AL436" s="9">
        <v>0.22505409735529999</v>
      </c>
      <c r="AM436" s="9">
        <v>0.17568413885690001</v>
      </c>
      <c r="AN436" s="9">
        <v>0.16012707956139999</v>
      </c>
      <c r="AO436" s="9">
        <v>0.23564384168370001</v>
      </c>
      <c r="AP436" s="9">
        <v>0.2402399261931</v>
      </c>
      <c r="AQ436" s="11">
        <v>0.1324961536399</v>
      </c>
      <c r="AR436" s="11">
        <v>0.18227649748720001</v>
      </c>
      <c r="AS436" s="10">
        <v>0.60482725864940001</v>
      </c>
      <c r="AT436" s="11">
        <v>0.18033047267149999</v>
      </c>
      <c r="AU436" s="11">
        <v>0.17893413620830001</v>
      </c>
      <c r="AV436" s="9">
        <v>0.2242408958954</v>
      </c>
      <c r="AW436" s="9">
        <v>0.18665011349999999</v>
      </c>
      <c r="AX436" s="9">
        <v>0.18788041136129999</v>
      </c>
      <c r="AY436" s="9">
        <v>0.19933922213749999</v>
      </c>
      <c r="AZ436" s="9">
        <v>0.1823551812932</v>
      </c>
    </row>
    <row r="437" spans="1:52" x14ac:dyDescent="0.35">
      <c r="A437" t="s">
        <v>497</v>
      </c>
      <c r="B437" s="9">
        <v>6.3389032506719997E-2</v>
      </c>
      <c r="C437" s="9">
        <v>5.7075158076240001E-2</v>
      </c>
      <c r="D437" s="9">
        <v>6.9414173965400006E-2</v>
      </c>
      <c r="E437" s="9">
        <v>5.8015435921530002E-2</v>
      </c>
      <c r="F437" s="11">
        <v>2.4270602590659999E-2</v>
      </c>
      <c r="G437" s="11">
        <v>1.1103254999130001E-2</v>
      </c>
      <c r="H437" s="11">
        <v>1.7888612462889999E-2</v>
      </c>
      <c r="I437" s="9">
        <v>4.4548002552100001E-2</v>
      </c>
      <c r="J437" s="9">
        <v>0.1085605394087</v>
      </c>
      <c r="K437" s="10">
        <v>0.120766480691</v>
      </c>
      <c r="L437" s="9">
        <v>5.8152834213310002E-2</v>
      </c>
      <c r="M437" s="9">
        <v>5.6824020021039999E-2</v>
      </c>
      <c r="N437" s="9">
        <v>6.4659930329799997E-2</v>
      </c>
      <c r="O437" s="9">
        <v>7.211164700903E-2</v>
      </c>
      <c r="P437" s="11">
        <v>2.7997759668889999E-2</v>
      </c>
      <c r="Q437" s="9">
        <v>2.8744877432950001E-2</v>
      </c>
      <c r="R437" s="11">
        <v>2.8426782064319998E-2</v>
      </c>
      <c r="S437" s="9">
        <v>6.3776534657940004E-2</v>
      </c>
      <c r="T437" s="10">
        <v>0.13548775730660001</v>
      </c>
      <c r="U437" s="10">
        <v>0.1018768880357</v>
      </c>
      <c r="V437" s="9">
        <v>4.1324721768989998E-2</v>
      </c>
      <c r="W437" s="9">
        <v>3.5799476937320003E-2</v>
      </c>
      <c r="X437" s="9">
        <v>3.1297595313589999E-2</v>
      </c>
      <c r="Y437" s="9">
        <v>2.5068276815419999E-2</v>
      </c>
      <c r="Z437" s="9">
        <v>4.6993804805870003E-2</v>
      </c>
      <c r="AA437" s="9">
        <v>5.5169750676759999E-2</v>
      </c>
      <c r="AB437" s="9">
        <v>2.5030984736940001E-2</v>
      </c>
      <c r="AC437" s="9">
        <v>4.4810909267219999E-2</v>
      </c>
      <c r="AD437" s="9">
        <v>1.123823836344E-2</v>
      </c>
      <c r="AE437" s="9">
        <v>5.2058380422110001E-2</v>
      </c>
      <c r="AF437" s="9">
        <v>4.5048164177149998E-2</v>
      </c>
      <c r="AG437" s="9">
        <v>0</v>
      </c>
      <c r="AH437" s="9">
        <v>0.11349459814850001</v>
      </c>
      <c r="AI437" s="9">
        <v>2.8519422375069998E-2</v>
      </c>
      <c r="AJ437" s="9">
        <v>5.1870212328889997E-2</v>
      </c>
      <c r="AK437" s="9">
        <v>2.9558326879209999E-2</v>
      </c>
      <c r="AL437" s="9">
        <v>3.685183244279E-2</v>
      </c>
      <c r="AM437" s="9">
        <v>4.0289654237220002E-2</v>
      </c>
      <c r="AN437" s="9">
        <v>0.1379052284549</v>
      </c>
      <c r="AO437" s="9">
        <v>6.0433527881740001E-2</v>
      </c>
      <c r="AP437" s="9">
        <v>9.8663057934430004E-2</v>
      </c>
      <c r="AQ437" s="9">
        <v>4.6911399332220001E-2</v>
      </c>
      <c r="AR437" s="11">
        <v>4.75876596493E-2</v>
      </c>
      <c r="AS437" s="10">
        <v>0.12878221633</v>
      </c>
      <c r="AT437" s="11">
        <v>4.194545602718E-2</v>
      </c>
      <c r="AU437" s="11">
        <v>4.0376753461779998E-2</v>
      </c>
      <c r="AV437" s="9">
        <v>6.2627926254959998E-2</v>
      </c>
      <c r="AW437" s="9">
        <v>4.5048164177149998E-2</v>
      </c>
      <c r="AX437" s="9">
        <v>6.2664871168030004E-2</v>
      </c>
      <c r="AY437" s="9">
        <v>5.2058380422110001E-2</v>
      </c>
      <c r="AZ437" s="9">
        <v>4.7608201947580003E-2</v>
      </c>
    </row>
    <row r="438" spans="1:52" x14ac:dyDescent="0.35">
      <c r="A438" t="s">
        <v>460</v>
      </c>
      <c r="B438" s="9">
        <v>0.16869622917179999</v>
      </c>
      <c r="C438" s="9">
        <v>0.1453593733952</v>
      </c>
      <c r="D438" s="9">
        <v>0.19096589240360001</v>
      </c>
      <c r="E438" s="11">
        <v>9.4064944747500004E-2</v>
      </c>
      <c r="F438" s="9">
        <v>0.16104295477780001</v>
      </c>
      <c r="G438" s="9">
        <v>0.11694615942890001</v>
      </c>
      <c r="H438" s="9">
        <v>0.13966998572479999</v>
      </c>
      <c r="I438" s="9">
        <v>0.2012397051849</v>
      </c>
      <c r="J438" s="9">
        <v>0.20868193304679999</v>
      </c>
      <c r="K438" s="9">
        <v>0.20909335492010001</v>
      </c>
      <c r="L438" s="9">
        <v>0.16542003461390001</v>
      </c>
      <c r="M438" s="9">
        <v>0.1573895219152</v>
      </c>
      <c r="N438" s="9">
        <v>0.14149233668700001</v>
      </c>
      <c r="O438" s="9">
        <v>0.2102978289203</v>
      </c>
      <c r="P438" s="9">
        <v>0.20214276948439999</v>
      </c>
      <c r="Q438" s="9">
        <v>0.1651543903913</v>
      </c>
      <c r="R438" s="9">
        <v>0.18090268690979999</v>
      </c>
      <c r="S438" s="9">
        <v>0.15395611058649999</v>
      </c>
      <c r="T438" s="9">
        <v>0.156408117672</v>
      </c>
      <c r="U438" s="9">
        <v>0.15525886813250001</v>
      </c>
      <c r="V438" s="9">
        <v>0.1790124824173</v>
      </c>
      <c r="W438" s="9">
        <v>0.14965839897800001</v>
      </c>
      <c r="X438" s="9">
        <v>0.16843970718279999</v>
      </c>
      <c r="Y438" s="9">
        <v>0.19777053734469999</v>
      </c>
      <c r="Z438" s="9">
        <v>0.2208336548473</v>
      </c>
      <c r="AA438" s="9">
        <v>0.16739626646069999</v>
      </c>
      <c r="AB438" s="9">
        <v>0.18556327277500001</v>
      </c>
      <c r="AC438" s="9">
        <v>0.19922681574760001</v>
      </c>
      <c r="AD438" s="9">
        <v>0.16035024234940001</v>
      </c>
      <c r="AE438" s="9">
        <v>0.20402241688459999</v>
      </c>
      <c r="AF438" s="9">
        <v>0.1356985187684</v>
      </c>
      <c r="AG438" s="9">
        <v>0.1162504016139</v>
      </c>
      <c r="AH438" s="9">
        <v>0.1932066926937</v>
      </c>
      <c r="AI438" s="9">
        <v>0.1689047302384</v>
      </c>
      <c r="AJ438" s="9">
        <v>0.18461235857030001</v>
      </c>
      <c r="AK438" s="9">
        <v>0.12895138037660001</v>
      </c>
      <c r="AL438" s="9">
        <v>0.20315144682819999</v>
      </c>
      <c r="AM438" s="9">
        <v>0.17294374160379999</v>
      </c>
      <c r="AN438" s="9">
        <v>0.28060142143259997</v>
      </c>
      <c r="AO438" s="9">
        <v>0.1485699661073</v>
      </c>
      <c r="AP438" s="10">
        <v>0.28596724291980002</v>
      </c>
      <c r="AQ438" s="10">
        <v>0.27131416195629998</v>
      </c>
      <c r="AR438" s="9">
        <v>0.18253392914300001</v>
      </c>
      <c r="AS438" s="9">
        <v>0.11142960645030001</v>
      </c>
      <c r="AT438" s="9">
        <v>0.18470396289749999</v>
      </c>
      <c r="AU438" s="9">
        <v>0.1788142799835</v>
      </c>
      <c r="AV438" s="9">
        <v>0.1697655360244</v>
      </c>
      <c r="AW438" s="9">
        <v>0.1356985187684</v>
      </c>
      <c r="AX438" s="9">
        <v>0.2464474172609</v>
      </c>
      <c r="AY438" s="9">
        <v>0.20402241688459999</v>
      </c>
      <c r="AZ438" s="9">
        <v>0.18261272407519999</v>
      </c>
    </row>
    <row r="439" spans="1:52" x14ac:dyDescent="0.35">
      <c r="A439" t="s">
        <v>406</v>
      </c>
      <c r="B439" s="9">
        <v>1</v>
      </c>
      <c r="C439" s="9">
        <v>1</v>
      </c>
      <c r="D439" s="9">
        <v>1</v>
      </c>
      <c r="E439" s="9">
        <v>1</v>
      </c>
      <c r="F439" s="9">
        <v>1</v>
      </c>
      <c r="G439" s="9">
        <v>1</v>
      </c>
      <c r="H439" s="9">
        <v>1</v>
      </c>
      <c r="I439" s="9">
        <v>1</v>
      </c>
      <c r="J439" s="9">
        <v>1</v>
      </c>
      <c r="K439" s="9">
        <v>1</v>
      </c>
      <c r="L439" s="9">
        <v>1</v>
      </c>
      <c r="M439" s="9">
        <v>1</v>
      </c>
      <c r="N439" s="9">
        <v>1</v>
      </c>
      <c r="O439" s="9">
        <v>1</v>
      </c>
      <c r="P439" s="9">
        <v>1</v>
      </c>
      <c r="Q439" s="9">
        <v>1</v>
      </c>
      <c r="R439" s="9">
        <v>1</v>
      </c>
      <c r="S439" s="9">
        <v>1</v>
      </c>
      <c r="T439" s="9">
        <v>1</v>
      </c>
      <c r="U439" s="9">
        <v>1</v>
      </c>
      <c r="V439" s="9">
        <v>1</v>
      </c>
      <c r="W439" s="9">
        <v>1</v>
      </c>
      <c r="X439" s="9">
        <v>1</v>
      </c>
      <c r="Y439" s="9">
        <v>1</v>
      </c>
      <c r="Z439" s="9">
        <v>1</v>
      </c>
      <c r="AA439" s="9">
        <v>1</v>
      </c>
      <c r="AB439" s="9">
        <v>1</v>
      </c>
      <c r="AC439" s="9">
        <v>1</v>
      </c>
      <c r="AD439" s="9">
        <v>1</v>
      </c>
      <c r="AE439" s="9">
        <v>1</v>
      </c>
      <c r="AF439" s="9">
        <v>1</v>
      </c>
      <c r="AG439" s="9">
        <v>1</v>
      </c>
      <c r="AH439" s="9">
        <v>1</v>
      </c>
      <c r="AI439" s="9">
        <v>1</v>
      </c>
      <c r="AJ439" s="9">
        <v>1</v>
      </c>
      <c r="AK439" s="9">
        <v>1</v>
      </c>
      <c r="AL439" s="9">
        <v>1</v>
      </c>
      <c r="AM439" s="9">
        <v>1</v>
      </c>
      <c r="AN439" s="9">
        <v>1</v>
      </c>
      <c r="AO439" s="9">
        <v>1</v>
      </c>
      <c r="AP439" s="9">
        <v>1</v>
      </c>
      <c r="AQ439" s="9">
        <v>1</v>
      </c>
      <c r="AR439" s="9">
        <v>1</v>
      </c>
      <c r="AS439" s="9">
        <v>1</v>
      </c>
      <c r="AT439" s="9">
        <v>1</v>
      </c>
      <c r="AU439" s="9">
        <v>1</v>
      </c>
      <c r="AV439" s="9">
        <v>1</v>
      </c>
      <c r="AW439" s="9">
        <v>1</v>
      </c>
      <c r="AX439" s="9">
        <v>1</v>
      </c>
      <c r="AY439" s="9">
        <v>1</v>
      </c>
      <c r="AZ439" s="9">
        <v>1</v>
      </c>
    </row>
    <row r="440" spans="1:52" x14ac:dyDescent="0.35">
      <c r="A440" t="s">
        <v>499</v>
      </c>
    </row>
    <row r="441" spans="1:52" x14ac:dyDescent="0.35">
      <c r="A441" t="s">
        <v>358</v>
      </c>
    </row>
    <row r="445" spans="1:52" x14ac:dyDescent="0.35">
      <c r="A445" s="3" t="s">
        <v>352</v>
      </c>
    </row>
    <row r="446" spans="1:52" x14ac:dyDescent="0.35">
      <c r="A446" t="s">
        <v>43</v>
      </c>
    </row>
    <row r="447" spans="1:52" x14ac:dyDescent="0.35">
      <c r="A447" s="4" t="s">
        <v>353</v>
      </c>
      <c r="B447" s="4" t="s">
        <v>423</v>
      </c>
      <c r="C447" s="4" t="s">
        <v>424</v>
      </c>
    </row>
    <row r="448" spans="1:52" x14ac:dyDescent="0.35">
      <c r="A448" t="s">
        <v>500</v>
      </c>
      <c r="B448" s="11">
        <v>4.9376059515499997E-2</v>
      </c>
      <c r="C448" s="6">
        <v>91</v>
      </c>
    </row>
    <row r="449" spans="1:3" x14ac:dyDescent="0.35">
      <c r="A449" t="s">
        <v>501</v>
      </c>
      <c r="B449" s="11">
        <v>8.1249121283499995E-2</v>
      </c>
      <c r="C449" s="6">
        <v>122</v>
      </c>
    </row>
    <row r="450" spans="1:3" x14ac:dyDescent="0.35">
      <c r="A450" t="s">
        <v>502</v>
      </c>
      <c r="B450" s="11">
        <v>5.7730158107000003E-2</v>
      </c>
      <c r="C450" s="6">
        <v>105</v>
      </c>
    </row>
    <row r="451" spans="1:3" x14ac:dyDescent="0.35">
      <c r="A451" t="s">
        <v>503</v>
      </c>
      <c r="B451" s="11">
        <v>8.2209229127260003E-2</v>
      </c>
      <c r="C451" s="6">
        <v>165</v>
      </c>
    </row>
    <row r="452" spans="1:3" x14ac:dyDescent="0.35">
      <c r="A452" t="s">
        <v>504</v>
      </c>
      <c r="B452" s="11">
        <v>6.0470391007470002E-2</v>
      </c>
      <c r="C452" s="6">
        <v>122</v>
      </c>
    </row>
    <row r="453" spans="1:3" x14ac:dyDescent="0.35">
      <c r="A453" t="s">
        <v>505</v>
      </c>
      <c r="B453" s="11">
        <v>5.6528035329360002E-2</v>
      </c>
      <c r="C453" s="6">
        <v>106</v>
      </c>
    </row>
    <row r="454" spans="1:3" x14ac:dyDescent="0.35">
      <c r="A454" t="s">
        <v>506</v>
      </c>
      <c r="B454" s="11">
        <v>7.7111379041669995E-2</v>
      </c>
      <c r="C454" s="6">
        <v>131</v>
      </c>
    </row>
    <row r="455" spans="1:3" x14ac:dyDescent="0.35">
      <c r="A455" t="s">
        <v>507</v>
      </c>
      <c r="B455" s="11">
        <v>8.5134642811909994E-2</v>
      </c>
      <c r="C455" s="6">
        <v>166</v>
      </c>
    </row>
    <row r="456" spans="1:3" x14ac:dyDescent="0.35">
      <c r="A456" t="s">
        <v>508</v>
      </c>
      <c r="B456" s="11">
        <v>9.3874284891849999E-2</v>
      </c>
      <c r="C456" s="6">
        <v>173</v>
      </c>
    </row>
    <row r="457" spans="1:3" x14ac:dyDescent="0.35">
      <c r="A457" t="s">
        <v>509</v>
      </c>
      <c r="B457" s="11">
        <v>0.1078962789657</v>
      </c>
      <c r="C457" s="6">
        <v>188</v>
      </c>
    </row>
    <row r="458" spans="1:3" x14ac:dyDescent="0.35">
      <c r="A458" t="s">
        <v>510</v>
      </c>
      <c r="B458" s="11">
        <v>0.1032765991465</v>
      </c>
      <c r="C458" s="6">
        <v>202</v>
      </c>
    </row>
    <row r="459" spans="1:3" x14ac:dyDescent="0.35">
      <c r="A459" t="s">
        <v>511</v>
      </c>
      <c r="B459" s="11">
        <v>0.1205092864473</v>
      </c>
      <c r="C459" s="6">
        <v>216</v>
      </c>
    </row>
    <row r="460" spans="1:3" x14ac:dyDescent="0.35">
      <c r="A460" t="s">
        <v>512</v>
      </c>
      <c r="B460" s="9">
        <v>0.17368063123210001</v>
      </c>
      <c r="C460" s="6">
        <v>284</v>
      </c>
    </row>
    <row r="461" spans="1:3" x14ac:dyDescent="0.35">
      <c r="A461" t="s">
        <v>513</v>
      </c>
      <c r="B461" s="10">
        <v>0.1995626109301</v>
      </c>
      <c r="C461" s="6">
        <v>352</v>
      </c>
    </row>
    <row r="462" spans="1:3" x14ac:dyDescent="0.35">
      <c r="A462" t="s">
        <v>514</v>
      </c>
      <c r="B462" s="9">
        <v>0.18153281022529999</v>
      </c>
      <c r="C462" s="6">
        <v>333</v>
      </c>
    </row>
    <row r="463" spans="1:3" x14ac:dyDescent="0.35">
      <c r="A463" t="s">
        <v>515</v>
      </c>
      <c r="B463" s="10">
        <v>0.67210134501270002</v>
      </c>
      <c r="C463" s="6">
        <v>1192</v>
      </c>
    </row>
    <row r="464" spans="1:3" x14ac:dyDescent="0.35">
      <c r="A464" t="s">
        <v>516</v>
      </c>
      <c r="B464" s="10">
        <v>0.61496032057960004</v>
      </c>
      <c r="C464" s="6">
        <v>1099</v>
      </c>
    </row>
    <row r="465" spans="1:52" x14ac:dyDescent="0.35">
      <c r="A465" t="s">
        <v>517</v>
      </c>
      <c r="B465" s="10">
        <v>0.32789865498729998</v>
      </c>
      <c r="C465" s="6">
        <v>558</v>
      </c>
    </row>
    <row r="466" spans="1:52" x14ac:dyDescent="0.35">
      <c r="A466" t="s">
        <v>406</v>
      </c>
      <c r="B466" s="10">
        <v>1</v>
      </c>
      <c r="C466" s="6">
        <v>1750</v>
      </c>
    </row>
    <row r="467" spans="1:52" x14ac:dyDescent="0.35">
      <c r="A467" t="s">
        <v>356</v>
      </c>
      <c r="B467" s="6">
        <v>1750</v>
      </c>
    </row>
    <row r="468" spans="1:52" x14ac:dyDescent="0.35">
      <c r="A468" t="s">
        <v>518</v>
      </c>
    </row>
    <row r="469" spans="1:52" x14ac:dyDescent="0.35">
      <c r="A469" t="s">
        <v>358</v>
      </c>
    </row>
    <row r="473" spans="1:52" x14ac:dyDescent="0.35">
      <c r="A473" s="3" t="s">
        <v>352</v>
      </c>
    </row>
    <row r="474" spans="1:52" x14ac:dyDescent="0.35">
      <c r="A474" t="s">
        <v>43</v>
      </c>
    </row>
    <row r="475" spans="1:52" ht="130.5" x14ac:dyDescent="0.35">
      <c r="A475" s="4" t="s">
        <v>408</v>
      </c>
      <c r="B475" s="4" t="s">
        <v>359</v>
      </c>
      <c r="C475" s="4" t="s">
        <v>360</v>
      </c>
      <c r="D475" s="4" t="s">
        <v>361</v>
      </c>
      <c r="E475" s="4" t="s">
        <v>362</v>
      </c>
      <c r="F475" s="4" t="s">
        <v>363</v>
      </c>
      <c r="G475" s="4" t="s">
        <v>364</v>
      </c>
      <c r="H475" s="4" t="s">
        <v>365</v>
      </c>
      <c r="I475" s="4" t="s">
        <v>366</v>
      </c>
      <c r="J475" s="4" t="s">
        <v>367</v>
      </c>
      <c r="K475" s="4" t="s">
        <v>368</v>
      </c>
      <c r="L475" s="4" t="s">
        <v>369</v>
      </c>
      <c r="M475" s="4" t="s">
        <v>370</v>
      </c>
      <c r="N475" s="4" t="s">
        <v>371</v>
      </c>
      <c r="O475" s="4" t="s">
        <v>372</v>
      </c>
      <c r="P475" s="4" t="s">
        <v>373</v>
      </c>
      <c r="Q475" s="4" t="s">
        <v>374</v>
      </c>
      <c r="R475" s="4" t="s">
        <v>375</v>
      </c>
      <c r="S475" s="4" t="s">
        <v>376</v>
      </c>
      <c r="T475" s="4" t="s">
        <v>377</v>
      </c>
      <c r="U475" s="4" t="s">
        <v>378</v>
      </c>
      <c r="V475" s="4" t="s">
        <v>379</v>
      </c>
      <c r="W475" s="4" t="s">
        <v>380</v>
      </c>
      <c r="X475" s="4" t="s">
        <v>381</v>
      </c>
      <c r="Y475" s="4" t="s">
        <v>382</v>
      </c>
      <c r="Z475" s="4" t="s">
        <v>383</v>
      </c>
      <c r="AA475" s="4" t="s">
        <v>384</v>
      </c>
      <c r="AB475" s="4" t="s">
        <v>385</v>
      </c>
      <c r="AC475" s="4" t="s">
        <v>386</v>
      </c>
      <c r="AD475" s="4" t="s">
        <v>387</v>
      </c>
      <c r="AE475" s="4" t="s">
        <v>388</v>
      </c>
      <c r="AF475" s="4" t="s">
        <v>389</v>
      </c>
      <c r="AG475" s="4" t="s">
        <v>390</v>
      </c>
      <c r="AH475" s="4" t="s">
        <v>391</v>
      </c>
      <c r="AI475" s="4" t="s">
        <v>392</v>
      </c>
      <c r="AJ475" s="4" t="s">
        <v>393</v>
      </c>
      <c r="AK475" s="4" t="s">
        <v>394</v>
      </c>
      <c r="AL475" s="4" t="s">
        <v>395</v>
      </c>
      <c r="AM475" s="4" t="s">
        <v>396</v>
      </c>
      <c r="AN475" s="4" t="s">
        <v>397</v>
      </c>
      <c r="AO475" s="4" t="s">
        <v>398</v>
      </c>
      <c r="AP475" s="4" t="s">
        <v>399</v>
      </c>
      <c r="AQ475" s="4" t="s">
        <v>400</v>
      </c>
      <c r="AR475" s="4" t="s">
        <v>401</v>
      </c>
      <c r="AS475" s="4" t="s">
        <v>402</v>
      </c>
      <c r="AT475" s="4" t="s">
        <v>182</v>
      </c>
      <c r="AU475" s="4" t="s">
        <v>403</v>
      </c>
      <c r="AV475" s="4" t="s">
        <v>313</v>
      </c>
      <c r="AW475" s="4" t="s">
        <v>404</v>
      </c>
      <c r="AX475" s="4" t="s">
        <v>314</v>
      </c>
      <c r="AY475" s="4" t="s">
        <v>405</v>
      </c>
      <c r="AZ475" s="4" t="s">
        <v>406</v>
      </c>
    </row>
    <row r="476" spans="1:52" x14ac:dyDescent="0.35">
      <c r="A476" t="s">
        <v>500</v>
      </c>
      <c r="B476" s="9">
        <v>4.9376059515499997E-2</v>
      </c>
      <c r="C476" s="9">
        <v>4.7196645307080003E-2</v>
      </c>
      <c r="D476" s="9">
        <v>5.1455809286799999E-2</v>
      </c>
      <c r="E476" s="9">
        <v>2.0372011471800001E-2</v>
      </c>
      <c r="F476" s="9">
        <v>3.8370740397670001E-2</v>
      </c>
      <c r="G476" s="9">
        <v>3.3554028237340001E-2</v>
      </c>
      <c r="H476" s="9">
        <v>3.603616167998E-2</v>
      </c>
      <c r="I476" s="9">
        <v>6.2759968850780001E-2</v>
      </c>
      <c r="J476" s="9">
        <v>3.6215351498569998E-2</v>
      </c>
      <c r="K476" s="10">
        <v>8.5860303284109998E-2</v>
      </c>
      <c r="L476" s="9">
        <v>4.926095812063E-2</v>
      </c>
      <c r="M476" s="9">
        <v>5.5296561744289999E-2</v>
      </c>
      <c r="N476" s="9">
        <v>4.1917754875630001E-2</v>
      </c>
      <c r="O476" s="9">
        <v>5.4460888271069999E-2</v>
      </c>
      <c r="P476" s="9">
        <v>4.8103660652889998E-2</v>
      </c>
      <c r="Q476" s="9">
        <v>4.5287729867859998E-2</v>
      </c>
      <c r="R476" s="9">
        <v>4.6486650016979998E-2</v>
      </c>
      <c r="S476" s="9">
        <v>4.0484393998249997E-2</v>
      </c>
      <c r="T476" s="9">
        <v>6.3206748143910002E-2</v>
      </c>
      <c r="U476" s="9">
        <v>5.2556838039079998E-2</v>
      </c>
      <c r="V476" s="9">
        <v>3.8671119832679998E-2</v>
      </c>
      <c r="W476" s="9">
        <v>2.556183204882E-2</v>
      </c>
      <c r="X476" s="9">
        <v>6.0104794146269999E-2</v>
      </c>
      <c r="Y476" s="9">
        <v>6.0012616126079998E-2</v>
      </c>
      <c r="Z476" s="9">
        <v>5.1472679445980003E-2</v>
      </c>
      <c r="AA476" s="9">
        <v>6.575806136383E-2</v>
      </c>
      <c r="AB476" s="9">
        <v>2.5964808844430001E-2</v>
      </c>
      <c r="AC476" s="9">
        <v>6.3119690910069998E-2</v>
      </c>
      <c r="AD476" s="9">
        <v>4.187511727847E-2</v>
      </c>
      <c r="AE476" s="9">
        <v>7.8626364022710005E-2</v>
      </c>
      <c r="AF476" s="11">
        <v>1.8256240550320001E-2</v>
      </c>
      <c r="AG476" s="9">
        <v>2.5160058680780001E-2</v>
      </c>
      <c r="AH476" s="9">
        <v>3.8037318185210001E-2</v>
      </c>
      <c r="AI476" s="9">
        <v>4.672730972664E-2</v>
      </c>
      <c r="AJ476" s="9">
        <v>3.874550476567E-2</v>
      </c>
      <c r="AK476" s="9">
        <v>2.3082299909409999E-2</v>
      </c>
      <c r="AL476" s="9">
        <v>7.3626431146010002E-2</v>
      </c>
      <c r="AM476" s="9">
        <v>3.9283330077520003E-2</v>
      </c>
      <c r="AN476" s="10">
        <v>0.18974378620019999</v>
      </c>
      <c r="AO476" s="9">
        <v>2.8867948397499999E-2</v>
      </c>
      <c r="AP476" s="10">
        <v>0.1564074363597</v>
      </c>
      <c r="AQ476" s="10">
        <v>7.1949382972699996E-2</v>
      </c>
      <c r="AR476" s="9">
        <v>5.3120437263189997E-2</v>
      </c>
      <c r="AS476" s="9">
        <v>3.3880141245120003E-2</v>
      </c>
      <c r="AT476" s="9">
        <v>5.6580317443639998E-2</v>
      </c>
      <c r="AU476" s="9">
        <v>5.3574147201010003E-2</v>
      </c>
      <c r="AV476" s="9">
        <v>2.149032891203E-2</v>
      </c>
      <c r="AW476" s="9">
        <v>1.8256240550320001E-2</v>
      </c>
      <c r="AX476" s="9">
        <v>0.1063070513096</v>
      </c>
      <c r="AY476" s="9">
        <v>7.8626364022710005E-2</v>
      </c>
      <c r="AZ476" s="9">
        <v>5.3143367911070001E-2</v>
      </c>
    </row>
    <row r="477" spans="1:52" x14ac:dyDescent="0.35">
      <c r="A477" t="s">
        <v>501</v>
      </c>
      <c r="B477" s="9">
        <v>8.1249121283499995E-2</v>
      </c>
      <c r="C477" s="11">
        <v>5.7511561426250003E-2</v>
      </c>
      <c r="D477" s="10">
        <v>0.1039011644304</v>
      </c>
      <c r="E477" s="9">
        <v>5.607976626774E-2</v>
      </c>
      <c r="F477" s="9">
        <v>4.4569011871489997E-2</v>
      </c>
      <c r="G477" s="9">
        <v>5.068959727827E-2</v>
      </c>
      <c r="H477" s="11">
        <v>4.753555584481E-2</v>
      </c>
      <c r="I477" s="9">
        <v>0.12754417321209999</v>
      </c>
      <c r="J477" s="9">
        <v>0.1146529882968</v>
      </c>
      <c r="K477" s="9">
        <v>9.0751840803789993E-2</v>
      </c>
      <c r="L477" s="9">
        <v>7.2721713041719996E-2</v>
      </c>
      <c r="M477" s="9">
        <v>6.8359328712250006E-2</v>
      </c>
      <c r="N477" s="9">
        <v>7.434389216192E-2</v>
      </c>
      <c r="O477" s="9">
        <v>0.1068886598441</v>
      </c>
      <c r="P477" s="9">
        <v>8.7962880230290003E-2</v>
      </c>
      <c r="Q477" s="9">
        <v>9.6187663750270005E-2</v>
      </c>
      <c r="R477" s="9">
        <v>9.2685852293580007E-2</v>
      </c>
      <c r="S477" s="9">
        <v>7.5035788384350002E-2</v>
      </c>
      <c r="T477" s="9">
        <v>6.3033808988200005E-2</v>
      </c>
      <c r="U477" s="9">
        <v>6.8659106474079995E-2</v>
      </c>
      <c r="V477" s="9">
        <v>0.10200226790359999</v>
      </c>
      <c r="W477" s="9">
        <v>3.2404302741520001E-2</v>
      </c>
      <c r="X477" s="9">
        <v>4.5739392217020003E-2</v>
      </c>
      <c r="Y477" s="9">
        <v>9.3572875317910004E-2</v>
      </c>
      <c r="Z477" s="9">
        <v>0.1313342888763</v>
      </c>
      <c r="AA477" s="9">
        <v>7.3214957292020003E-2</v>
      </c>
      <c r="AB477" s="9">
        <v>9.1679166824830002E-2</v>
      </c>
      <c r="AC477" s="9">
        <v>7.9332353423949994E-2</v>
      </c>
      <c r="AD477" s="9">
        <v>9.2778401968230007E-2</v>
      </c>
      <c r="AE477" s="9">
        <v>6.790875688926E-2</v>
      </c>
      <c r="AF477" s="9">
        <v>7.4695347343109994E-2</v>
      </c>
      <c r="AG477" s="9">
        <v>7.5871696587960002E-2</v>
      </c>
      <c r="AH477" s="9">
        <v>0.1109044367666</v>
      </c>
      <c r="AI477" s="9">
        <v>6.770236797675E-2</v>
      </c>
      <c r="AJ477" s="9">
        <v>0.1086662310603</v>
      </c>
      <c r="AK477" s="9">
        <v>5.3241171483119999E-2</v>
      </c>
      <c r="AL477" s="9">
        <v>0.11322701514150001</v>
      </c>
      <c r="AM477" s="9">
        <v>8.7207051890039994E-2</v>
      </c>
      <c r="AN477" s="9">
        <v>0</v>
      </c>
      <c r="AO477" s="9">
        <v>7.1718897551880004E-2</v>
      </c>
      <c r="AP477" s="9">
        <v>7.2468024447320006E-2</v>
      </c>
      <c r="AQ477" s="10">
        <v>0.13175158590200001</v>
      </c>
      <c r="AR477" s="9">
        <v>8.6857497948680001E-2</v>
      </c>
      <c r="AS477" s="9">
        <v>5.8039137598780002E-2</v>
      </c>
      <c r="AT477" s="9">
        <v>8.7153285930280003E-2</v>
      </c>
      <c r="AU477" s="9">
        <v>8.2742155560649996E-2</v>
      </c>
      <c r="AV477" s="9">
        <v>9.956555470431E-2</v>
      </c>
      <c r="AW477" s="9">
        <v>7.4695347343109994E-2</v>
      </c>
      <c r="AX477" s="9">
        <v>9.1816272985879993E-2</v>
      </c>
      <c r="AY477" s="9">
        <v>6.790875688926E-2</v>
      </c>
      <c r="AZ477" s="9">
        <v>8.6894991968009996E-2</v>
      </c>
    </row>
    <row r="478" spans="1:52" x14ac:dyDescent="0.35">
      <c r="A478" t="s">
        <v>502</v>
      </c>
      <c r="B478" s="9">
        <v>5.7730158107000003E-2</v>
      </c>
      <c r="C478" s="9">
        <v>6.17910150886E-2</v>
      </c>
      <c r="D478" s="9">
        <v>5.3855003789790003E-2</v>
      </c>
      <c r="E478" s="9">
        <v>4.2464519087540002E-2</v>
      </c>
      <c r="F478" s="10">
        <v>9.7118558585319995E-2</v>
      </c>
      <c r="G478" s="9">
        <v>4.7882686308419999E-2</v>
      </c>
      <c r="H478" s="9">
        <v>7.3254766077439998E-2</v>
      </c>
      <c r="I478" s="9">
        <v>3.995075325216E-2</v>
      </c>
      <c r="J478" s="9">
        <v>6.0890130646529997E-2</v>
      </c>
      <c r="K478" s="9">
        <v>5.5912981602240001E-2</v>
      </c>
      <c r="L478" s="9">
        <v>6.0389785665619998E-2</v>
      </c>
      <c r="M478" s="9">
        <v>5.7336828049659998E-2</v>
      </c>
      <c r="N478" s="9">
        <v>4.4999419847740002E-2</v>
      </c>
      <c r="O478" s="9">
        <v>6.9318894952679996E-2</v>
      </c>
      <c r="P478" s="10">
        <v>9.4217371639340006E-2</v>
      </c>
      <c r="Q478" s="9">
        <v>4.0298948060329999E-2</v>
      </c>
      <c r="R478" s="9">
        <v>6.3255437183380003E-2</v>
      </c>
      <c r="S478" s="9">
        <v>6.2846087972830006E-2</v>
      </c>
      <c r="T478" s="9">
        <v>4.1768868312239998E-2</v>
      </c>
      <c r="U478" s="9">
        <v>5.1647708031309997E-2</v>
      </c>
      <c r="V478" s="9">
        <v>9.8329665464599994E-2</v>
      </c>
      <c r="W478" s="9">
        <v>0.1096791077482</v>
      </c>
      <c r="X478" s="9">
        <v>9.3871105271510005E-2</v>
      </c>
      <c r="Y478" s="9">
        <v>6.5961282757100004E-2</v>
      </c>
      <c r="Z478" s="9">
        <v>8.1624950243379998E-2</v>
      </c>
      <c r="AA478" s="9">
        <v>6.2833245016280001E-2</v>
      </c>
      <c r="AB478" s="9">
        <v>8.8023767721989998E-2</v>
      </c>
      <c r="AC478" s="9">
        <v>0.11385250807739999</v>
      </c>
      <c r="AD478" s="9">
        <v>5.9455722856870001E-2</v>
      </c>
      <c r="AE478" s="9">
        <v>6.3402470068440006E-2</v>
      </c>
      <c r="AF478" s="9">
        <v>4.6149396307220002E-2</v>
      </c>
      <c r="AG478" s="9">
        <v>1.5218646345140001E-2</v>
      </c>
      <c r="AH478" s="9">
        <v>4.426493774187E-2</v>
      </c>
      <c r="AI478" s="9">
        <v>6.9803772091699995E-2</v>
      </c>
      <c r="AJ478" s="9">
        <v>5.3425052687539998E-2</v>
      </c>
      <c r="AK478" s="9">
        <v>7.2112698169410003E-2</v>
      </c>
      <c r="AL478" s="9">
        <v>5.9160849396669997E-2</v>
      </c>
      <c r="AM478" s="9">
        <v>6.970591555998E-2</v>
      </c>
      <c r="AN478" s="9">
        <v>0.1176791446949</v>
      </c>
      <c r="AO478" s="9">
        <v>4.798312015793E-2</v>
      </c>
      <c r="AP478" s="9">
        <v>9.0332840106830001E-2</v>
      </c>
      <c r="AQ478" s="10">
        <v>9.8628783643500001E-2</v>
      </c>
      <c r="AR478" s="9">
        <v>6.3725739130590001E-2</v>
      </c>
      <c r="AS478" s="9">
        <v>3.2917748733379999E-2</v>
      </c>
      <c r="AT478" s="9">
        <v>6.922782937626E-2</v>
      </c>
      <c r="AU478" s="9">
        <v>6.89742295092E-2</v>
      </c>
      <c r="AV478" s="9">
        <v>5.3719209180420002E-2</v>
      </c>
      <c r="AW478" s="9">
        <v>4.6149396307220002E-2</v>
      </c>
      <c r="AX478" s="9">
        <v>5.6321724852990002E-2</v>
      </c>
      <c r="AY478" s="9">
        <v>6.3402470068440006E-2</v>
      </c>
      <c r="AZ478" s="9">
        <v>6.3753247798819995E-2</v>
      </c>
    </row>
    <row r="479" spans="1:52" x14ac:dyDescent="0.35">
      <c r="A479" t="s">
        <v>503</v>
      </c>
      <c r="B479" s="9">
        <v>8.2209229127260003E-2</v>
      </c>
      <c r="C479" s="10">
        <v>0.1100139271299</v>
      </c>
      <c r="D479" s="11">
        <v>5.5676037736419999E-2</v>
      </c>
      <c r="E479" s="9">
        <v>8.5080886420129995E-2</v>
      </c>
      <c r="F479" s="10">
        <v>0.1306412251321</v>
      </c>
      <c r="G479" s="10">
        <v>0.15149773771120001</v>
      </c>
      <c r="H479" s="10">
        <v>0.14075002316099999</v>
      </c>
      <c r="I479" s="9">
        <v>5.1499810666570001E-2</v>
      </c>
      <c r="J479" s="11">
        <v>2.5726236634400001E-2</v>
      </c>
      <c r="K479" s="9">
        <v>5.2362111484870001E-2</v>
      </c>
      <c r="L479" s="9">
        <v>7.0817075581090003E-2</v>
      </c>
      <c r="M479" s="10">
        <v>0.1333902848046</v>
      </c>
      <c r="N479" s="9">
        <v>7.8641906988670005E-2</v>
      </c>
      <c r="O479" s="9">
        <v>6.7672609508379999E-2</v>
      </c>
      <c r="P479" s="10">
        <v>0.1669044074015</v>
      </c>
      <c r="Q479" s="9">
        <v>6.8571425624790003E-2</v>
      </c>
      <c r="R479" s="10">
        <v>0.1104380062248</v>
      </c>
      <c r="S479" s="9">
        <v>5.5578047977479998E-2</v>
      </c>
      <c r="T479" s="11">
        <v>4.7213330809439999E-2</v>
      </c>
      <c r="U479" s="11">
        <v>5.1133852658579997E-2</v>
      </c>
      <c r="V479" s="10">
        <v>0.16765323587559999</v>
      </c>
      <c r="W479" s="9">
        <v>0.18293252182450001</v>
      </c>
      <c r="X479" s="10">
        <v>0.27333412427850001</v>
      </c>
      <c r="Y479" s="10">
        <v>0.17525466605750001</v>
      </c>
      <c r="Z479" s="9">
        <v>0.1376518064093</v>
      </c>
      <c r="AA479" s="9">
        <v>6.7228228490419997E-2</v>
      </c>
      <c r="AB479" s="9">
        <v>0.1422881757917</v>
      </c>
      <c r="AC479" s="9">
        <v>0.1336106620368</v>
      </c>
      <c r="AD479" s="9">
        <v>0.1227387758435</v>
      </c>
      <c r="AE479" s="9">
        <v>9.1548719940370005E-2</v>
      </c>
      <c r="AF479" s="9">
        <v>7.8821367379310003E-2</v>
      </c>
      <c r="AG479" s="9">
        <v>0.1790993425977</v>
      </c>
      <c r="AH479" s="11">
        <v>2.247582823133E-2</v>
      </c>
      <c r="AI479" s="10">
        <v>0.1349847286492</v>
      </c>
      <c r="AJ479" s="10">
        <v>0.13404228689049999</v>
      </c>
      <c r="AK479" s="9">
        <v>0.14572673994560001</v>
      </c>
      <c r="AL479" s="9">
        <v>8.3062095296520005E-2</v>
      </c>
      <c r="AM479" s="9">
        <v>8.8363472801419998E-2</v>
      </c>
      <c r="AN479" s="9">
        <v>6.8634130709880004E-2</v>
      </c>
      <c r="AO479" s="9">
        <v>3.597289301599E-2</v>
      </c>
      <c r="AP479" s="9">
        <v>8.1936490161099995E-2</v>
      </c>
      <c r="AQ479" s="10">
        <v>0.1453378262335</v>
      </c>
      <c r="AR479" s="10">
        <v>9.6366032337170004E-2</v>
      </c>
      <c r="AS479" s="11">
        <v>2.3622013762530002E-2</v>
      </c>
      <c r="AT479" s="10">
        <v>0.1035889673337</v>
      </c>
      <c r="AU479" s="10">
        <v>0.1046878506803</v>
      </c>
      <c r="AV479" s="9">
        <v>4.3497933273879998E-2</v>
      </c>
      <c r="AW479" s="9">
        <v>7.8821367379310003E-2</v>
      </c>
      <c r="AX479" s="9">
        <v>0.113496328526</v>
      </c>
      <c r="AY479" s="9">
        <v>9.1548719940370005E-2</v>
      </c>
      <c r="AZ479" s="9">
        <v>9.5975958132320002E-2</v>
      </c>
    </row>
    <row r="480" spans="1:52" x14ac:dyDescent="0.35">
      <c r="A480" t="s">
        <v>504</v>
      </c>
      <c r="B480" s="9">
        <v>6.0470391007470002E-2</v>
      </c>
      <c r="C480" s="9">
        <v>6.9812143242539995E-2</v>
      </c>
      <c r="D480" s="9">
        <v>5.1555836353589998E-2</v>
      </c>
      <c r="E480" s="9">
        <v>5.5369694625370003E-2</v>
      </c>
      <c r="F480" s="10">
        <v>0.1087559855221</v>
      </c>
      <c r="G480" s="9">
        <v>6.8208864794430002E-2</v>
      </c>
      <c r="H480" s="10">
        <v>8.9103483574019995E-2</v>
      </c>
      <c r="I480" s="9">
        <v>4.0316940919810001E-2</v>
      </c>
      <c r="J480" s="9">
        <v>4.3236359492189999E-2</v>
      </c>
      <c r="K480" s="9">
        <v>4.7362036959900003E-2</v>
      </c>
      <c r="L480" s="9">
        <v>6.4750208236970003E-2</v>
      </c>
      <c r="M480" s="9">
        <v>7.8831335766850003E-2</v>
      </c>
      <c r="N480" s="9">
        <v>4.1775543801320002E-2</v>
      </c>
      <c r="O480" s="9">
        <v>6.5664392900560004E-2</v>
      </c>
      <c r="P480" s="10">
        <v>0.1085563362792</v>
      </c>
      <c r="Q480" s="9">
        <v>4.8325941835919997E-2</v>
      </c>
      <c r="R480" s="9">
        <v>7.396983687467E-2</v>
      </c>
      <c r="S480" s="9">
        <v>4.747560274208E-2</v>
      </c>
      <c r="T480" s="9">
        <v>4.396358051951E-2</v>
      </c>
      <c r="U480" s="9">
        <v>4.5609656481390003E-2</v>
      </c>
      <c r="V480" s="9">
        <v>8.0194591675139995E-2</v>
      </c>
      <c r="W480" s="9">
        <v>7.5480618183789996E-2</v>
      </c>
      <c r="X480" s="10">
        <v>0.1773565886847</v>
      </c>
      <c r="Y480" s="9">
        <v>8.239791243222E-2</v>
      </c>
      <c r="Z480" s="9">
        <v>6.4356415967610006E-2</v>
      </c>
      <c r="AA480" s="9">
        <v>6.1052011375120001E-2</v>
      </c>
      <c r="AB480" s="9">
        <v>0.1233064273155</v>
      </c>
      <c r="AC480" s="9">
        <v>5.92922022385E-2</v>
      </c>
      <c r="AD480" s="10">
        <v>0.13487423969750001</v>
      </c>
      <c r="AE480" s="9">
        <v>9.4027671242180005E-2</v>
      </c>
      <c r="AF480" s="9">
        <v>6.3796555576030006E-2</v>
      </c>
      <c r="AG480" s="9">
        <v>5.0269684354890001E-2</v>
      </c>
      <c r="AH480" s="9">
        <v>2.5560260077159998E-2</v>
      </c>
      <c r="AI480" s="10">
        <v>9.6460509733949998E-2</v>
      </c>
      <c r="AJ480" s="9">
        <v>6.0877495514719999E-2</v>
      </c>
      <c r="AK480" s="9">
        <v>5.675273098197E-2</v>
      </c>
      <c r="AL480" s="9">
        <v>6.3324190125200006E-2</v>
      </c>
      <c r="AM480" s="9">
        <v>7.4908937553979996E-2</v>
      </c>
      <c r="AN480" s="9">
        <v>2.578379027845E-2</v>
      </c>
      <c r="AO480" s="9">
        <v>1.071827137779E-2</v>
      </c>
      <c r="AP480" s="9">
        <v>8.2677271233739996E-2</v>
      </c>
      <c r="AQ480" s="10">
        <v>9.5694974107879999E-2</v>
      </c>
      <c r="AR480" s="9">
        <v>6.7503022643259997E-2</v>
      </c>
      <c r="AS480" s="9">
        <v>3.1366200031719998E-2</v>
      </c>
      <c r="AT480" s="9">
        <v>6.8676812451000005E-2</v>
      </c>
      <c r="AU480" s="9">
        <v>7.0461119998199997E-2</v>
      </c>
      <c r="AV480" s="9">
        <v>5.5171812444080003E-2</v>
      </c>
      <c r="AW480" s="9">
        <v>6.3796555576030006E-2</v>
      </c>
      <c r="AX480" s="9">
        <v>9.9591923135930002E-2</v>
      </c>
      <c r="AY480" s="9">
        <v>9.4027671242180005E-2</v>
      </c>
      <c r="AZ480" s="9">
        <v>6.7532161862049994E-2</v>
      </c>
    </row>
    <row r="481" spans="1:52" x14ac:dyDescent="0.35">
      <c r="A481" t="s">
        <v>505</v>
      </c>
      <c r="B481" s="9">
        <v>5.6528035329360002E-2</v>
      </c>
      <c r="C481" s="9">
        <v>6.8949003366870001E-2</v>
      </c>
      <c r="D481" s="9">
        <v>4.4675077164980002E-2</v>
      </c>
      <c r="E481" s="9">
        <v>8.764640169705E-2</v>
      </c>
      <c r="F481" s="9">
        <v>8.1147609748610003E-2</v>
      </c>
      <c r="G481" s="9">
        <v>6.142352225686E-2</v>
      </c>
      <c r="H481" s="9">
        <v>7.1587678959470005E-2</v>
      </c>
      <c r="I481" s="9">
        <v>3.0977864555000002E-2</v>
      </c>
      <c r="J481" s="9">
        <v>5.6988137198360003E-2</v>
      </c>
      <c r="K481" s="9">
        <v>3.3603097241400003E-2</v>
      </c>
      <c r="L481" s="9">
        <v>5.224890233763E-2</v>
      </c>
      <c r="M481" s="9">
        <v>6.8650500882949994E-2</v>
      </c>
      <c r="N481" s="9">
        <v>6.3071754797450003E-2</v>
      </c>
      <c r="O481" s="9">
        <v>4.6956644777680003E-2</v>
      </c>
      <c r="P481" s="10">
        <v>0.1039921373176</v>
      </c>
      <c r="Q481" s="9">
        <v>4.2420926407949998E-2</v>
      </c>
      <c r="R481" s="9">
        <v>6.8635691968900001E-2</v>
      </c>
      <c r="S481" s="9">
        <v>5.4042409534179998E-2</v>
      </c>
      <c r="T481" s="9">
        <v>3.3634128788389998E-2</v>
      </c>
      <c r="U481" s="9">
        <v>4.319943852449E-2</v>
      </c>
      <c r="V481" s="9">
        <v>4.7144323983889999E-2</v>
      </c>
      <c r="W481" s="9">
        <v>0.1058427447896</v>
      </c>
      <c r="X481" s="9">
        <v>5.9943574051489999E-2</v>
      </c>
      <c r="Y481" s="9">
        <v>6.1018995820080003E-2</v>
      </c>
      <c r="Z481" s="9">
        <v>6.1786689455450003E-2</v>
      </c>
      <c r="AA481" s="9">
        <v>4.6762353485659998E-2</v>
      </c>
      <c r="AB481" s="9">
        <v>0.1080989900829</v>
      </c>
      <c r="AC481" s="9">
        <v>8.4982546721979996E-2</v>
      </c>
      <c r="AD481" s="10">
        <v>0.1335371196347</v>
      </c>
      <c r="AE481" s="9">
        <v>4.2731486403879998E-2</v>
      </c>
      <c r="AF481" s="9">
        <v>4.2796331330799998E-2</v>
      </c>
      <c r="AG481" s="9">
        <v>1.8036128185090001E-2</v>
      </c>
      <c r="AH481" s="11">
        <v>3.500657354442E-3</v>
      </c>
      <c r="AI481" s="10">
        <v>9.0628194890710001E-2</v>
      </c>
      <c r="AJ481" s="9">
        <v>5.6326937588730003E-2</v>
      </c>
      <c r="AK481" s="9">
        <v>5.0631798111939998E-2</v>
      </c>
      <c r="AL481" s="9">
        <v>5.2412368893819998E-2</v>
      </c>
      <c r="AM481" s="9">
        <v>5.8337342966819999E-2</v>
      </c>
      <c r="AN481" s="9">
        <v>2.035301193001E-2</v>
      </c>
      <c r="AO481" s="9">
        <v>4.9372081996509998E-2</v>
      </c>
      <c r="AP481" s="9">
        <v>2.3341669226800001E-2</v>
      </c>
      <c r="AQ481" s="10">
        <v>8.4971760540480001E-2</v>
      </c>
      <c r="AR481" s="10">
        <v>6.3809674137239994E-2</v>
      </c>
      <c r="AS481" s="11">
        <v>2.6393340743320001E-2</v>
      </c>
      <c r="AT481" s="10">
        <v>7.5603945081579998E-2</v>
      </c>
      <c r="AU481" s="10">
        <v>7.2594807904519998E-2</v>
      </c>
      <c r="AV481" s="9">
        <v>5.555354644491E-2</v>
      </c>
      <c r="AW481" s="9">
        <v>4.2796331330799998E-2</v>
      </c>
      <c r="AX481" s="9">
        <v>4.6809262147219997E-2</v>
      </c>
      <c r="AY481" s="9">
        <v>4.2731486403879998E-2</v>
      </c>
      <c r="AZ481" s="9">
        <v>6.3837219037929993E-2</v>
      </c>
    </row>
    <row r="482" spans="1:52" x14ac:dyDescent="0.35">
      <c r="A482" t="s">
        <v>506</v>
      </c>
      <c r="B482" s="9">
        <v>7.7111379041669995E-2</v>
      </c>
      <c r="C482" s="9">
        <v>9.2285594831769999E-2</v>
      </c>
      <c r="D482" s="9">
        <v>6.2631078923809994E-2</v>
      </c>
      <c r="E482" s="9">
        <v>8.1975999143600001E-2</v>
      </c>
      <c r="F482" s="9">
        <v>9.4379553742969996E-2</v>
      </c>
      <c r="G482" s="9">
        <v>0.105940108001</v>
      </c>
      <c r="H482" s="9">
        <v>9.9982758384870002E-2</v>
      </c>
      <c r="I482" s="9">
        <v>5.1224713742889998E-2</v>
      </c>
      <c r="J482" s="9">
        <v>8.7485196821049993E-2</v>
      </c>
      <c r="K482" s="9">
        <v>5.3145609773910002E-2</v>
      </c>
      <c r="L482" s="9">
        <v>7.7947099147360005E-2</v>
      </c>
      <c r="M482" s="9">
        <v>8.463126799364E-2</v>
      </c>
      <c r="N482" s="9">
        <v>9.1395965849210004E-2</v>
      </c>
      <c r="O482" s="9">
        <v>5.5579613747839998E-2</v>
      </c>
      <c r="P482" s="10">
        <v>0.1199234992835</v>
      </c>
      <c r="Q482" s="9">
        <v>6.3972130246030004E-2</v>
      </c>
      <c r="R482" s="9">
        <v>8.7794173055689997E-2</v>
      </c>
      <c r="S482" s="9">
        <v>8.305360383233E-2</v>
      </c>
      <c r="T482" s="9">
        <v>4.9734967755999997E-2</v>
      </c>
      <c r="U482" s="9">
        <v>6.5351328488419999E-2</v>
      </c>
      <c r="V482" s="9">
        <v>7.7473750948219997E-2</v>
      </c>
      <c r="W482" s="9">
        <v>9.6129980926109998E-2</v>
      </c>
      <c r="X482" s="9">
        <v>0.12845167215809999</v>
      </c>
      <c r="Y482" s="9">
        <v>0.11654626745090001</v>
      </c>
      <c r="Z482" s="9">
        <v>6.6964597388770003E-2</v>
      </c>
      <c r="AA482" s="9">
        <v>7.6611947876729994E-2</v>
      </c>
      <c r="AB482" s="10">
        <v>0.20090746779550001</v>
      </c>
      <c r="AC482" s="9">
        <v>7.6524756641249997E-2</v>
      </c>
      <c r="AD482" s="9">
        <v>9.4016414662450004E-2</v>
      </c>
      <c r="AE482" s="9">
        <v>0.1027628833584</v>
      </c>
      <c r="AF482" s="9">
        <v>0.1212939300705</v>
      </c>
      <c r="AG482" s="9">
        <v>0.23943836081860001</v>
      </c>
      <c r="AH482" s="9">
        <v>6.521652709254E-2</v>
      </c>
      <c r="AI482" s="9">
        <v>0.1042669881087</v>
      </c>
      <c r="AJ482" s="9">
        <v>0.1002427108147</v>
      </c>
      <c r="AK482" s="9">
        <v>8.7207260244820006E-2</v>
      </c>
      <c r="AL482" s="9">
        <v>8.1380802539970001E-2</v>
      </c>
      <c r="AM482" s="9">
        <v>0.12676273249</v>
      </c>
      <c r="AN482" s="9">
        <v>0</v>
      </c>
      <c r="AO482" s="9">
        <v>7.8625162409019997E-2</v>
      </c>
      <c r="AP482" s="9">
        <v>8.0605039813059998E-2</v>
      </c>
      <c r="AQ482" s="9">
        <v>8.9202161829919996E-2</v>
      </c>
      <c r="AR482" s="10">
        <v>9.0810268524359999E-2</v>
      </c>
      <c r="AS482" s="11">
        <v>2.0419216518809999E-2</v>
      </c>
      <c r="AT482" s="9">
        <v>8.1570063847250004E-2</v>
      </c>
      <c r="AU482" s="9">
        <v>8.5726084127970004E-2</v>
      </c>
      <c r="AV482" s="9">
        <v>0.104040163847</v>
      </c>
      <c r="AW482" s="9">
        <v>0.1212939300705</v>
      </c>
      <c r="AX482" s="9">
        <v>0.102301216205</v>
      </c>
      <c r="AY482" s="9">
        <v>0.1027628833584</v>
      </c>
      <c r="AZ482" s="9">
        <v>9.0849468847229997E-2</v>
      </c>
    </row>
    <row r="483" spans="1:52" x14ac:dyDescent="0.35">
      <c r="A483" t="s">
        <v>507</v>
      </c>
      <c r="B483" s="9">
        <v>8.5134642811909994E-2</v>
      </c>
      <c r="C483" s="10">
        <v>0.1085916095814</v>
      </c>
      <c r="D483" s="11">
        <v>6.2750361253310002E-2</v>
      </c>
      <c r="E483" s="9">
        <v>9.1689912894770007E-2</v>
      </c>
      <c r="F483" s="9">
        <v>0.100963999294</v>
      </c>
      <c r="G483" s="10">
        <v>0.1432139488776</v>
      </c>
      <c r="H483" s="10">
        <v>0.1214418335174</v>
      </c>
      <c r="I483" s="9">
        <v>4.5617977415860003E-2</v>
      </c>
      <c r="J483" s="9">
        <v>4.2425837736170001E-2</v>
      </c>
      <c r="K483" s="9">
        <v>8.4282587356360003E-2</v>
      </c>
      <c r="L483" s="9">
        <v>0.10892420487069999</v>
      </c>
      <c r="M483" s="9">
        <v>8.8860260913540004E-2</v>
      </c>
      <c r="N483" s="9">
        <v>6.2867300864440007E-2</v>
      </c>
      <c r="O483" s="9">
        <v>8.0303158670989999E-2</v>
      </c>
      <c r="P483" s="10">
        <v>0.13217180718070001</v>
      </c>
      <c r="Q483" s="9">
        <v>6.0385922698430003E-2</v>
      </c>
      <c r="R483" s="9">
        <v>9.0949721988469998E-2</v>
      </c>
      <c r="S483" s="9">
        <v>8.769427896701E-2</v>
      </c>
      <c r="T483" s="9">
        <v>7.0827974900770002E-2</v>
      </c>
      <c r="U483" s="9">
        <v>7.8733169096520006E-2</v>
      </c>
      <c r="V483" s="9">
        <v>9.5165425963049999E-2</v>
      </c>
      <c r="W483" s="9">
        <v>8.3499208292109994E-2</v>
      </c>
      <c r="X483" s="9">
        <v>9.6901606272700003E-2</v>
      </c>
      <c r="Y483" s="9">
        <v>0.1156256029849</v>
      </c>
      <c r="Z483" s="9">
        <v>5.9036543718880001E-2</v>
      </c>
      <c r="AA483" s="9">
        <v>7.9287545626299999E-2</v>
      </c>
      <c r="AB483" s="9">
        <v>0.1498420481055</v>
      </c>
      <c r="AC483" s="9">
        <v>0.1229035729605</v>
      </c>
      <c r="AD483" s="9">
        <v>9.7997727087869996E-2</v>
      </c>
      <c r="AE483" s="9">
        <v>9.5286694570320005E-2</v>
      </c>
      <c r="AF483" s="9">
        <v>0.1138994315824</v>
      </c>
      <c r="AG483" s="9">
        <v>0.12915810912510001</v>
      </c>
      <c r="AH483" s="9">
        <v>8.2878709901969994E-2</v>
      </c>
      <c r="AI483" s="9">
        <v>9.8252174013590002E-2</v>
      </c>
      <c r="AJ483" s="9">
        <v>8.4724480725180004E-2</v>
      </c>
      <c r="AK483" s="9">
        <v>9.7202700911089998E-2</v>
      </c>
      <c r="AL483" s="9">
        <v>7.2819481765299995E-2</v>
      </c>
      <c r="AM483" s="10">
        <v>0.1572292719766</v>
      </c>
      <c r="AN483" s="9">
        <v>6.3837927053530003E-2</v>
      </c>
      <c r="AO483" s="9">
        <v>7.8973297218169994E-2</v>
      </c>
      <c r="AP483" s="9">
        <v>9.0436788442089994E-2</v>
      </c>
      <c r="AQ483" s="10">
        <v>0.1124942714671</v>
      </c>
      <c r="AR483" s="10">
        <v>9.7505905831090006E-2</v>
      </c>
      <c r="AS483" s="11">
        <v>3.3936795381819998E-2</v>
      </c>
      <c r="AT483" s="9">
        <v>9.3164001505159993E-2</v>
      </c>
      <c r="AU483" s="9">
        <v>9.0634325394179996E-2</v>
      </c>
      <c r="AV483" s="9">
        <v>0.14803790207340001</v>
      </c>
      <c r="AW483" s="9">
        <v>0.1138994315824</v>
      </c>
      <c r="AX483" s="9">
        <v>0.1143193362734</v>
      </c>
      <c r="AY483" s="9">
        <v>9.5286694570320005E-2</v>
      </c>
      <c r="AZ483" s="9">
        <v>9.7547996478460006E-2</v>
      </c>
    </row>
    <row r="484" spans="1:52" x14ac:dyDescent="0.35">
      <c r="A484" t="s">
        <v>508</v>
      </c>
      <c r="B484" s="9">
        <v>9.3874284891849999E-2</v>
      </c>
      <c r="C484" s="9">
        <v>7.505931789294E-2</v>
      </c>
      <c r="D484" s="9">
        <v>0.1118288449574</v>
      </c>
      <c r="E484" s="9">
        <v>8.1214487723010001E-2</v>
      </c>
      <c r="F484" s="9">
        <v>0.1138158596574</v>
      </c>
      <c r="G484" s="9">
        <v>9.8755788815420006E-2</v>
      </c>
      <c r="H484" s="9">
        <v>0.1065164986609</v>
      </c>
      <c r="I484" s="9">
        <v>0.1033052050915</v>
      </c>
      <c r="J484" s="9">
        <v>8.6213226122679995E-2</v>
      </c>
      <c r="K484" s="9">
        <v>8.0587404398060003E-2</v>
      </c>
      <c r="L484" s="9">
        <v>9.0591580564520005E-2</v>
      </c>
      <c r="M484" s="9">
        <v>7.2516976030299996E-2</v>
      </c>
      <c r="N484" s="9">
        <v>9.2574311307360005E-2</v>
      </c>
      <c r="O484" s="9">
        <v>0.1121215327521</v>
      </c>
      <c r="P484" s="9">
        <v>0.1140256422554</v>
      </c>
      <c r="Q484" s="9">
        <v>9.5988277009779993E-2</v>
      </c>
      <c r="R484" s="9">
        <v>0.10366792622029999</v>
      </c>
      <c r="S484" s="9">
        <v>0.1023339129456</v>
      </c>
      <c r="T484" s="9">
        <v>6.6119397288510004E-2</v>
      </c>
      <c r="U484" s="9">
        <v>8.3093049479890005E-2</v>
      </c>
      <c r="V484" s="9">
        <v>9.6599809250559998E-2</v>
      </c>
      <c r="W484" s="9">
        <v>0.13508362964670001</v>
      </c>
      <c r="X484" s="9">
        <v>0.1020150767367</v>
      </c>
      <c r="Y484" s="9">
        <v>0.1273651512</v>
      </c>
      <c r="Z484" s="9">
        <v>9.980019895693E-2</v>
      </c>
      <c r="AA484" s="9">
        <v>0.12594735608739999</v>
      </c>
      <c r="AB484" s="9">
        <v>0.1611476670233</v>
      </c>
      <c r="AC484" s="9">
        <v>7.7555669420330001E-2</v>
      </c>
      <c r="AD484" s="9">
        <v>0.12382995598340001</v>
      </c>
      <c r="AE484" s="9">
        <v>8.3830814920869995E-2</v>
      </c>
      <c r="AF484" s="9">
        <v>0.13969422091969999</v>
      </c>
      <c r="AG484" s="9">
        <v>3.775406805012E-2</v>
      </c>
      <c r="AH484" s="9">
        <v>0.14035035989270001</v>
      </c>
      <c r="AI484" s="9">
        <v>0.1219489176546</v>
      </c>
      <c r="AJ484" s="9">
        <v>9.5842784483889998E-2</v>
      </c>
      <c r="AK484" s="9">
        <v>0.109851724905</v>
      </c>
      <c r="AL484" s="9">
        <v>0.12903136289719999</v>
      </c>
      <c r="AM484" s="9">
        <v>0.13933777920349999</v>
      </c>
      <c r="AN484" s="9">
        <v>0</v>
      </c>
      <c r="AO484" s="9">
        <v>4.2195471612129998E-2</v>
      </c>
      <c r="AP484" s="9">
        <v>0.10916869517489999</v>
      </c>
      <c r="AQ484" s="10">
        <v>0.12586046772119999</v>
      </c>
      <c r="AR484" s="10">
        <v>0.1127857848702</v>
      </c>
      <c r="AS484" s="11">
        <v>1.560999699642E-2</v>
      </c>
      <c r="AT484" s="10">
        <v>0.11303639795330001</v>
      </c>
      <c r="AU484" s="10">
        <v>0.1116517605462</v>
      </c>
      <c r="AV484" s="9">
        <v>0.13613531714929999</v>
      </c>
      <c r="AW484" s="9">
        <v>0.13969422091969999</v>
      </c>
      <c r="AX484" s="9">
        <v>9.1953543770300003E-2</v>
      </c>
      <c r="AY484" s="9">
        <v>8.3830814920869995E-2</v>
      </c>
      <c r="AZ484" s="9">
        <v>0.11283447142569999</v>
      </c>
    </row>
    <row r="485" spans="1:52" x14ac:dyDescent="0.35">
      <c r="A485" t="s">
        <v>509</v>
      </c>
      <c r="B485" s="9">
        <v>0.1078962789657</v>
      </c>
      <c r="C485" s="9">
        <v>0.1172726456215</v>
      </c>
      <c r="D485" s="9">
        <v>9.8948692805749999E-2</v>
      </c>
      <c r="E485" s="9">
        <v>0.1044599930719</v>
      </c>
      <c r="F485" s="10">
        <v>0.1733422586842</v>
      </c>
      <c r="G485" s="9">
        <v>0.1309853372094</v>
      </c>
      <c r="H485" s="10">
        <v>0.15281257699879999</v>
      </c>
      <c r="I485" s="11">
        <v>5.5754836571560003E-2</v>
      </c>
      <c r="J485" s="9">
        <v>0.1275754969299</v>
      </c>
      <c r="K485" s="9">
        <v>7.0547378295059998E-2</v>
      </c>
      <c r="L485" s="9">
        <v>0.1241913991761</v>
      </c>
      <c r="M485" s="9">
        <v>0.1150286538155</v>
      </c>
      <c r="N485" s="9">
        <v>8.4872546554120007E-2</v>
      </c>
      <c r="O485" s="9">
        <v>0.110694137167</v>
      </c>
      <c r="P485" s="9">
        <v>0.12712882469590001</v>
      </c>
      <c r="Q485" s="9">
        <v>0.1052216517389</v>
      </c>
      <c r="R485" s="9">
        <v>0.11454892327839999</v>
      </c>
      <c r="S485" s="9">
        <v>0.13082121615699999</v>
      </c>
      <c r="T485" s="11">
        <v>7.3888611479460006E-2</v>
      </c>
      <c r="U485" s="9">
        <v>0.1005727797643</v>
      </c>
      <c r="V485" s="9">
        <v>0.1781998475913</v>
      </c>
      <c r="W485" s="9">
        <v>9.7422668271680002E-2</v>
      </c>
      <c r="X485" s="9">
        <v>0.1913486675503</v>
      </c>
      <c r="Y485" s="9">
        <v>0.14084744235300001</v>
      </c>
      <c r="Z485" s="9">
        <v>0.1694009260728</v>
      </c>
      <c r="AA485" s="9">
        <v>0.1227743769858</v>
      </c>
      <c r="AB485" s="9">
        <v>0.18865557269909999</v>
      </c>
      <c r="AC485" s="9">
        <v>0.1210633394283</v>
      </c>
      <c r="AD485" s="9">
        <v>0.17253145171709999</v>
      </c>
      <c r="AE485" s="9">
        <v>0.13029991876739999</v>
      </c>
      <c r="AF485" s="9">
        <v>0.1243768820267</v>
      </c>
      <c r="AG485" s="9">
        <v>6.5314603754389994E-2</v>
      </c>
      <c r="AH485" s="9">
        <v>6.9071680180180006E-2</v>
      </c>
      <c r="AI485" s="9">
        <v>0.13456463260179999</v>
      </c>
      <c r="AJ485" s="9">
        <v>0.14230589682780001</v>
      </c>
      <c r="AK485" s="9">
        <v>0.1205432806213</v>
      </c>
      <c r="AL485" s="9">
        <v>0.11608758891199999</v>
      </c>
      <c r="AM485" s="9">
        <v>0.12549070290680001</v>
      </c>
      <c r="AN485" s="9">
        <v>0.23093270154840001</v>
      </c>
      <c r="AO485" s="9">
        <v>0.11045598022850001</v>
      </c>
      <c r="AP485" s="9">
        <v>0.1330304706529</v>
      </c>
      <c r="AQ485" s="9">
        <v>0.13476854049459999</v>
      </c>
      <c r="AR485" s="10">
        <v>0.12507372116480001</v>
      </c>
      <c r="AS485" s="11">
        <v>3.6808301644060001E-2</v>
      </c>
      <c r="AT485" s="10">
        <v>0.13321746710080001</v>
      </c>
      <c r="AU485" s="10">
        <v>0.1334150576498</v>
      </c>
      <c r="AV485" s="9">
        <v>9.3899157009689996E-2</v>
      </c>
      <c r="AW485" s="9">
        <v>0.1243768820267</v>
      </c>
      <c r="AX485" s="9">
        <v>0.137111052974</v>
      </c>
      <c r="AY485" s="9">
        <v>0.13029991876739999</v>
      </c>
      <c r="AZ485" s="9">
        <v>0.1251277120882</v>
      </c>
    </row>
    <row r="486" spans="1:52" x14ac:dyDescent="0.35">
      <c r="A486" t="s">
        <v>510</v>
      </c>
      <c r="B486" s="9">
        <v>0.1032765991465</v>
      </c>
      <c r="C486" s="9">
        <v>0.1247377703592</v>
      </c>
      <c r="D486" s="9">
        <v>8.2796845573889999E-2</v>
      </c>
      <c r="E486" s="9">
        <v>0.14243714485049999</v>
      </c>
      <c r="F486" s="9">
        <v>0.14392768145150001</v>
      </c>
      <c r="G486" s="9">
        <v>0.1388859162884</v>
      </c>
      <c r="H486" s="10">
        <v>0.14148402335909999</v>
      </c>
      <c r="I486" s="9">
        <v>0.11953451854320001</v>
      </c>
      <c r="J486" s="9">
        <v>5.7682337406139997E-2</v>
      </c>
      <c r="K486" s="11">
        <v>3.7581594859409997E-2</v>
      </c>
      <c r="L486" s="9">
        <v>0.1281867544492</v>
      </c>
      <c r="M486" s="9">
        <v>0.1249316229953</v>
      </c>
      <c r="N486" s="9">
        <v>9.0566100661030005E-2</v>
      </c>
      <c r="O486" s="9">
        <v>7.5604539440569996E-2</v>
      </c>
      <c r="P486" s="9">
        <v>0.1355131402402</v>
      </c>
      <c r="Q486" s="9">
        <v>7.1673483036269997E-2</v>
      </c>
      <c r="R486" s="9">
        <v>9.8854069910680006E-2</v>
      </c>
      <c r="S486" s="9">
        <v>0.1351937277718</v>
      </c>
      <c r="T486" s="9">
        <v>8.4283692556199996E-2</v>
      </c>
      <c r="U486" s="9">
        <v>0.1081450977171</v>
      </c>
      <c r="V486" s="9">
        <v>0.15161429768590001</v>
      </c>
      <c r="W486" s="9">
        <v>0.10574948229099999</v>
      </c>
      <c r="X486" s="9">
        <v>6.141813360343E-2</v>
      </c>
      <c r="Y486" s="9">
        <v>0.1434896363982</v>
      </c>
      <c r="Z486" s="9">
        <v>0.11406425627779999</v>
      </c>
      <c r="AA486" s="9">
        <v>0.1161034927072</v>
      </c>
      <c r="AB486" s="10">
        <v>0.25307521829890001</v>
      </c>
      <c r="AC486" s="9">
        <v>9.7237576356939998E-2</v>
      </c>
      <c r="AD486" s="9">
        <v>0.16474826428780001</v>
      </c>
      <c r="AE486" s="9">
        <v>0.1149412680196</v>
      </c>
      <c r="AF486" s="9">
        <v>0.17657043974709999</v>
      </c>
      <c r="AG486" s="9">
        <v>7.6995649518940001E-2</v>
      </c>
      <c r="AH486" s="11">
        <v>3.8963867079250002E-2</v>
      </c>
      <c r="AI486" s="9">
        <v>0.14639601794320001</v>
      </c>
      <c r="AJ486" s="9">
        <v>0.11378206709950001</v>
      </c>
      <c r="AK486" s="9">
        <v>0.14210974512130001</v>
      </c>
      <c r="AL486" s="9">
        <v>0.1167543682296</v>
      </c>
      <c r="AM486" s="9">
        <v>0.1037741560303</v>
      </c>
      <c r="AN486" s="9">
        <v>0.19061960655410001</v>
      </c>
      <c r="AO486" s="9">
        <v>0.1193436212437</v>
      </c>
      <c r="AP486" s="9">
        <v>6.4915821790989994E-2</v>
      </c>
      <c r="AQ486" s="9">
        <v>0.1228410291192</v>
      </c>
      <c r="AR486" s="10">
        <v>0.120054609457</v>
      </c>
      <c r="AS486" s="11">
        <v>3.3841650530140002E-2</v>
      </c>
      <c r="AT486" s="9">
        <v>0.1202823341777</v>
      </c>
      <c r="AU486" s="10">
        <v>0.1290864116828</v>
      </c>
      <c r="AV486" s="9">
        <v>0.14114775935330001</v>
      </c>
      <c r="AW486" s="10">
        <v>0.17657043974709999</v>
      </c>
      <c r="AX486" s="9">
        <v>8.2782859316669996E-2</v>
      </c>
      <c r="AY486" s="9">
        <v>0.1149412680196</v>
      </c>
      <c r="AZ486" s="9">
        <v>0.1201064337664</v>
      </c>
    </row>
    <row r="487" spans="1:52" x14ac:dyDescent="0.35">
      <c r="A487" t="s">
        <v>511</v>
      </c>
      <c r="B487" s="9">
        <v>0.1205092864473</v>
      </c>
      <c r="C487" s="9">
        <v>0.1191798621662</v>
      </c>
      <c r="D487" s="9">
        <v>0.12177791626249999</v>
      </c>
      <c r="E487" s="9">
        <v>0.16884576712570001</v>
      </c>
      <c r="F487" s="9">
        <v>0.1198946332751</v>
      </c>
      <c r="G487" s="10">
        <v>0.17965430920539999</v>
      </c>
      <c r="H487" s="9">
        <v>0.14885913498469999</v>
      </c>
      <c r="I487" s="9">
        <v>0.17367826718730001</v>
      </c>
      <c r="J487" s="9">
        <v>8.4931665125229996E-2</v>
      </c>
      <c r="K487" s="11">
        <v>2.8854638630749999E-2</v>
      </c>
      <c r="L487" s="9">
        <v>0.1422257847093</v>
      </c>
      <c r="M487" s="9">
        <v>0.15111372467119999</v>
      </c>
      <c r="N487" s="9">
        <v>9.5832702406319997E-2</v>
      </c>
      <c r="O487" s="9">
        <v>0.1047678817679</v>
      </c>
      <c r="P487" s="9">
        <v>0.1330363894736</v>
      </c>
      <c r="Q487" s="9">
        <v>0.12612611406499999</v>
      </c>
      <c r="R487" s="9">
        <v>0.12906825613299999</v>
      </c>
      <c r="S487" s="9">
        <v>0.14136145570940001</v>
      </c>
      <c r="T487" s="11">
        <v>8.4380306306050007E-2</v>
      </c>
      <c r="U487" s="9">
        <v>0.11108722738140001</v>
      </c>
      <c r="V487" s="9">
        <v>0.17690996686089999</v>
      </c>
      <c r="W487" s="9">
        <v>0.1421119001202</v>
      </c>
      <c r="X487" s="9">
        <v>0.1726725903137</v>
      </c>
      <c r="Y487" s="9">
        <v>0.1592984377518</v>
      </c>
      <c r="Z487" s="9">
        <v>0.17272252430439999</v>
      </c>
      <c r="AA487" s="9">
        <v>0.12319951200190001</v>
      </c>
      <c r="AB487" s="9">
        <v>0.2150510232443</v>
      </c>
      <c r="AC487" s="9">
        <v>9.3148789915299998E-2</v>
      </c>
      <c r="AD487" s="10">
        <v>0.21104831824619999</v>
      </c>
      <c r="AE487" s="9">
        <v>0.1020397850888</v>
      </c>
      <c r="AF487" s="9">
        <v>0.1814952078264</v>
      </c>
      <c r="AG487" s="9">
        <v>0.16331605114120001</v>
      </c>
      <c r="AH487" s="9">
        <v>0.13504637450259999</v>
      </c>
      <c r="AI487" s="9">
        <v>0.1582455132426</v>
      </c>
      <c r="AJ487" s="9">
        <v>0.13073284726939999</v>
      </c>
      <c r="AK487" s="9">
        <v>0.12308498188439999</v>
      </c>
      <c r="AL487" s="9">
        <v>0.14501908628339999</v>
      </c>
      <c r="AM487" s="9">
        <v>0.13745886237819999</v>
      </c>
      <c r="AN487" s="9">
        <v>0.12637475220370001</v>
      </c>
      <c r="AO487" s="9">
        <v>0.17551500699200001</v>
      </c>
      <c r="AP487" s="11">
        <v>1.769763760507E-2</v>
      </c>
      <c r="AQ487" s="9">
        <v>0.10986971555699999</v>
      </c>
      <c r="AR487" s="10">
        <v>0.13777764044640001</v>
      </c>
      <c r="AS487" s="11">
        <v>4.9045075230849999E-2</v>
      </c>
      <c r="AT487" s="9">
        <v>0.13709167031819999</v>
      </c>
      <c r="AU487" s="10">
        <v>0.14660970090549999</v>
      </c>
      <c r="AV487" s="9">
        <v>0.1026873592346</v>
      </c>
      <c r="AW487" s="9">
        <v>0.1814952078264</v>
      </c>
      <c r="AX487" s="9">
        <v>7.5149284009549996E-2</v>
      </c>
      <c r="AY487" s="9">
        <v>0.1020397850888</v>
      </c>
      <c r="AZ487" s="9">
        <v>0.13783711530619999</v>
      </c>
    </row>
    <row r="488" spans="1:52" x14ac:dyDescent="0.35">
      <c r="A488" t="s">
        <v>512</v>
      </c>
      <c r="B488" s="9">
        <v>0.17368063123210001</v>
      </c>
      <c r="C488" s="9">
        <v>0.16878945049790001</v>
      </c>
      <c r="D488" s="9">
        <v>0.17834813866310001</v>
      </c>
      <c r="E488" s="9">
        <v>0.18723050165909999</v>
      </c>
      <c r="F488" s="9">
        <v>0.21157032214599999</v>
      </c>
      <c r="G488" s="9">
        <v>0.19525623929790001</v>
      </c>
      <c r="H488" s="9">
        <v>0.20366316279169999</v>
      </c>
      <c r="I488" s="9">
        <v>0.17654617587159999</v>
      </c>
      <c r="J488" s="9">
        <v>0.1491907325163</v>
      </c>
      <c r="K488" s="9">
        <v>0.13351849910720001</v>
      </c>
      <c r="L488" s="9">
        <v>0.20714937547769999</v>
      </c>
      <c r="M488" s="9">
        <v>0.189797828749</v>
      </c>
      <c r="N488" s="9">
        <v>0.1371683225525</v>
      </c>
      <c r="O488" s="9">
        <v>0.16629924617870001</v>
      </c>
      <c r="P488" s="9">
        <v>0.14520425013880001</v>
      </c>
      <c r="Q488" s="10">
        <v>0.2301023763493</v>
      </c>
      <c r="R488" s="9">
        <v>0.1939558649799</v>
      </c>
      <c r="S488" s="9">
        <v>0.18654469698160001</v>
      </c>
      <c r="T488" s="11">
        <v>0.1203227998656</v>
      </c>
      <c r="U488" s="9">
        <v>0.15136083609789999</v>
      </c>
      <c r="V488" s="9">
        <v>0.20479671571720001</v>
      </c>
      <c r="W488" s="9">
        <v>0.2417390186693</v>
      </c>
      <c r="X488" s="9">
        <v>0.19582652566889999</v>
      </c>
      <c r="Y488" s="9">
        <v>0.2455634712375</v>
      </c>
      <c r="Z488" s="9">
        <v>0.18045175840489999</v>
      </c>
      <c r="AA488" s="9">
        <v>0.1925898160425</v>
      </c>
      <c r="AB488" s="9">
        <v>0.17925312237820001</v>
      </c>
      <c r="AC488" s="9">
        <v>0.1703729682024</v>
      </c>
      <c r="AD488" s="9">
        <v>0.1654921895465</v>
      </c>
      <c r="AE488" s="9">
        <v>0.18013310762170001</v>
      </c>
      <c r="AF488" s="9">
        <v>0.16812321275889999</v>
      </c>
      <c r="AG488" s="9">
        <v>0.17263912255</v>
      </c>
      <c r="AH488" s="9">
        <v>0.27075256038619999</v>
      </c>
      <c r="AI488" s="9">
        <v>0.22677525157039999</v>
      </c>
      <c r="AJ488" s="9">
        <v>0.2150931285071</v>
      </c>
      <c r="AK488" s="9">
        <v>0.20405481909129999</v>
      </c>
      <c r="AL488" s="9">
        <v>0.19207778778010001</v>
      </c>
      <c r="AM488" s="9">
        <v>0.17884020339939999</v>
      </c>
      <c r="AN488" s="9">
        <v>9.3769618212019998E-2</v>
      </c>
      <c r="AO488" s="9">
        <v>0.22422074547429999</v>
      </c>
      <c r="AP488" s="9">
        <v>0.17457931979659999</v>
      </c>
      <c r="AQ488" s="9">
        <v>0.159745449255</v>
      </c>
      <c r="AR488" s="10">
        <v>0.19848996124570001</v>
      </c>
      <c r="AS488" s="11">
        <v>7.1008471493059999E-2</v>
      </c>
      <c r="AT488" s="10">
        <v>0.20469747490279999</v>
      </c>
      <c r="AU488" s="10">
        <v>0.2094152291169</v>
      </c>
      <c r="AV488" s="9">
        <v>9.9975173637659995E-2</v>
      </c>
      <c r="AW488" s="9">
        <v>0.16812321275889999</v>
      </c>
      <c r="AX488" s="9">
        <v>0.12969190528339999</v>
      </c>
      <c r="AY488" s="9">
        <v>0.18013310762170001</v>
      </c>
      <c r="AZ488" s="9">
        <v>0.19857564396300001</v>
      </c>
    </row>
    <row r="489" spans="1:52" x14ac:dyDescent="0.35">
      <c r="A489" t="s">
        <v>513</v>
      </c>
      <c r="B489" s="9">
        <v>0.1995626109301</v>
      </c>
      <c r="C489" s="9">
        <v>0.20185341220770001</v>
      </c>
      <c r="D489" s="9">
        <v>0.1973765678113</v>
      </c>
      <c r="E489" s="9">
        <v>0.1560581800619</v>
      </c>
      <c r="F489" s="9">
        <v>0.23730081612119999</v>
      </c>
      <c r="G489" s="9">
        <v>0.21956796574439999</v>
      </c>
      <c r="H489" s="9">
        <v>0.2287060042006</v>
      </c>
      <c r="I489" s="9">
        <v>0.21071082212539999</v>
      </c>
      <c r="J489" s="9">
        <v>0.1934987745241</v>
      </c>
      <c r="K489" s="9">
        <v>0.17884812469940001</v>
      </c>
      <c r="L489" s="9">
        <v>0.1883983230373</v>
      </c>
      <c r="M489" s="9">
        <v>0.23444801713290001</v>
      </c>
      <c r="N489" s="9">
        <v>0.17178095605499999</v>
      </c>
      <c r="O489" s="9">
        <v>0.2220609855191</v>
      </c>
      <c r="P489" s="10">
        <v>0.31327265584789998</v>
      </c>
      <c r="Q489" s="9">
        <v>0.19203770772789999</v>
      </c>
      <c r="R489" s="10">
        <v>0.24365510644079999</v>
      </c>
      <c r="S489" s="9">
        <v>0.16480989593930001</v>
      </c>
      <c r="T489" s="11">
        <v>0.1388621881023</v>
      </c>
      <c r="U489" s="11">
        <v>0.15102381335109999</v>
      </c>
      <c r="V489" s="9">
        <v>0.26868610927499997</v>
      </c>
      <c r="W489" s="9">
        <v>0.2735401258099</v>
      </c>
      <c r="X489" s="10">
        <v>0.36058259729309999</v>
      </c>
      <c r="Y489" s="9">
        <v>0.28946302032999999</v>
      </c>
      <c r="Z489" s="9">
        <v>0.2899908772109</v>
      </c>
      <c r="AA489" s="9">
        <v>0.18086451647480001</v>
      </c>
      <c r="AB489" s="9">
        <v>0.2610439379158</v>
      </c>
      <c r="AC489" s="9">
        <v>0.25520467804960001</v>
      </c>
      <c r="AD489" s="9">
        <v>0.2427417552569</v>
      </c>
      <c r="AE489" s="9">
        <v>0.2017794525795</v>
      </c>
      <c r="AF489" s="9">
        <v>0.19532838164970001</v>
      </c>
      <c r="AG489" s="9">
        <v>0.27018968553079997</v>
      </c>
      <c r="AH489" s="9">
        <v>0.169953545313</v>
      </c>
      <c r="AI489" s="9">
        <v>0.23911167171539999</v>
      </c>
      <c r="AJ489" s="9">
        <v>0.25652573870950002</v>
      </c>
      <c r="AK489" s="9">
        <v>0.2337091641605</v>
      </c>
      <c r="AL489" s="9">
        <v>0.2303029881632</v>
      </c>
      <c r="AM489" s="9">
        <v>0.2118743327308</v>
      </c>
      <c r="AN489" s="9">
        <v>0.1176791446949</v>
      </c>
      <c r="AO489" s="9">
        <v>0.14299081243639999</v>
      </c>
      <c r="AP489" s="9">
        <v>0.20298456572689999</v>
      </c>
      <c r="AQ489" s="10">
        <v>0.33398016642520001</v>
      </c>
      <c r="AR489" s="10">
        <v>0.222781249978</v>
      </c>
      <c r="AS489" s="11">
        <v>0.1034734454451</v>
      </c>
      <c r="AT489" s="10">
        <v>0.23034322443319999</v>
      </c>
      <c r="AU489" s="10">
        <v>0.2279807826553</v>
      </c>
      <c r="AV489" s="9">
        <v>0.1967826971586</v>
      </c>
      <c r="AW489" s="9">
        <v>0.19532838164970001</v>
      </c>
      <c r="AX489" s="9">
        <v>0.2331323700681</v>
      </c>
      <c r="AY489" s="9">
        <v>0.2017794525795</v>
      </c>
      <c r="AZ489" s="9">
        <v>0.22244574578410001</v>
      </c>
    </row>
    <row r="490" spans="1:52" x14ac:dyDescent="0.35">
      <c r="A490" t="s">
        <v>514</v>
      </c>
      <c r="B490" s="9">
        <v>0.18153281022529999</v>
      </c>
      <c r="C490" s="10">
        <v>0.21448639459749999</v>
      </c>
      <c r="D490" s="11">
        <v>0.15008619062610001</v>
      </c>
      <c r="E490" s="9">
        <v>0.2050287576647</v>
      </c>
      <c r="F490" s="10">
        <v>0.26637290190759999</v>
      </c>
      <c r="G490" s="9">
        <v>0.214692478169</v>
      </c>
      <c r="H490" s="10">
        <v>0.24132427675320001</v>
      </c>
      <c r="I490" s="9">
        <v>0.11367547165069999</v>
      </c>
      <c r="J490" s="9">
        <v>0.17416889579870001</v>
      </c>
      <c r="K490" s="9">
        <v>0.13411074397520001</v>
      </c>
      <c r="L490" s="9">
        <v>0.1785824383546</v>
      </c>
      <c r="M490" s="9">
        <v>0.20587876598739999</v>
      </c>
      <c r="N490" s="9">
        <v>0.19143669886590001</v>
      </c>
      <c r="O490" s="9">
        <v>0.15944753939850001</v>
      </c>
      <c r="P490" s="10">
        <v>0.30696844764190001</v>
      </c>
      <c r="Q490" s="9">
        <v>0.14512846085520001</v>
      </c>
      <c r="R490" s="10">
        <v>0.21403399721419999</v>
      </c>
      <c r="S490" s="9">
        <v>0.1752023342298</v>
      </c>
      <c r="T490" s="11">
        <v>0.1197760178663</v>
      </c>
      <c r="U490" s="11">
        <v>0.1457541926157</v>
      </c>
      <c r="V490" s="9">
        <v>0.18285693865550001</v>
      </c>
      <c r="W490" s="9">
        <v>0.24321770314640001</v>
      </c>
      <c r="X490" s="10">
        <v>0.36575183489430002</v>
      </c>
      <c r="Y490" s="9">
        <v>0.25030850884040001</v>
      </c>
      <c r="Z490" s="9">
        <v>0.1884662787444</v>
      </c>
      <c r="AA490" s="9">
        <v>0.17603991145680001</v>
      </c>
      <c r="AB490" s="10">
        <v>0.41228178709129998</v>
      </c>
      <c r="AC490" s="9">
        <v>0.1933891307383</v>
      </c>
      <c r="AD490" s="10">
        <v>0.32505900479510003</v>
      </c>
      <c r="AE490" s="9">
        <v>0.2267421446639</v>
      </c>
      <c r="AF490" s="9">
        <v>0.2019147158606</v>
      </c>
      <c r="AG490" s="9">
        <v>0.28970804517350002</v>
      </c>
      <c r="AH490" s="9">
        <v>8.7777867670969997E-2</v>
      </c>
      <c r="AI490" s="10">
        <v>0.27698597106880002</v>
      </c>
      <c r="AJ490" s="9">
        <v>0.2125025338456</v>
      </c>
      <c r="AK490" s="9">
        <v>0.19127756096199999</v>
      </c>
      <c r="AL490" s="9">
        <v>0.18241027079559999</v>
      </c>
      <c r="AM490" s="9">
        <v>0.24431571738980001</v>
      </c>
      <c r="AN490" s="9">
        <v>4.6136802208449998E-2</v>
      </c>
      <c r="AO490" s="9">
        <v>9.73042010821E-2</v>
      </c>
      <c r="AP490" s="9">
        <v>0.1866239802736</v>
      </c>
      <c r="AQ490" s="10">
        <v>0.24910651287630001</v>
      </c>
      <c r="AR490" s="10">
        <v>0.2081324984922</v>
      </c>
      <c r="AS490" s="11">
        <v>7.1451343243040005E-2</v>
      </c>
      <c r="AT490" s="10">
        <v>0.2135115666562</v>
      </c>
      <c r="AU490" s="10">
        <v>0.2147815614768</v>
      </c>
      <c r="AV490" s="9">
        <v>0.18511349663070001</v>
      </c>
      <c r="AW490" s="9">
        <v>0.2019147158606</v>
      </c>
      <c r="AX490" s="9">
        <v>0.2487024014882</v>
      </c>
      <c r="AY490" s="9">
        <v>0.2267421446639</v>
      </c>
      <c r="AZ490" s="9">
        <v>0.20822234363049999</v>
      </c>
    </row>
    <row r="491" spans="1:52" x14ac:dyDescent="0.35">
      <c r="A491" t="s">
        <v>515</v>
      </c>
      <c r="B491" s="9">
        <v>0.67210134501270002</v>
      </c>
      <c r="C491" s="9">
        <v>0.69528304292989995</v>
      </c>
      <c r="D491" s="9">
        <v>0.64997974428380001</v>
      </c>
      <c r="E491" s="9">
        <v>0.66596809784239996</v>
      </c>
      <c r="F491" s="10">
        <v>0.8272567662825</v>
      </c>
      <c r="G491" s="10">
        <v>0.80568757604520003</v>
      </c>
      <c r="H491" s="10">
        <v>0.81680254547590003</v>
      </c>
      <c r="I491" s="9">
        <v>0.6783611043212</v>
      </c>
      <c r="J491" s="9">
        <v>0.58016535693049998</v>
      </c>
      <c r="K491" s="11">
        <v>0.51293439809620001</v>
      </c>
      <c r="L491" s="9">
        <v>0.70999481750329996</v>
      </c>
      <c r="M491" s="10">
        <v>0.76767576274350002</v>
      </c>
      <c r="N491" s="11">
        <v>0.5921374608701</v>
      </c>
      <c r="O491" s="9">
        <v>0.66034723711770005</v>
      </c>
      <c r="P491" s="10">
        <v>0.81791872923849995</v>
      </c>
      <c r="Q491" s="9">
        <v>0.67412083530860001</v>
      </c>
      <c r="R491" s="10">
        <v>0.73534470961349996</v>
      </c>
      <c r="S491" s="9">
        <v>0.71715122850479995</v>
      </c>
      <c r="T491" s="11">
        <v>0.50132177973820002</v>
      </c>
      <c r="U491" s="11">
        <v>0.60248049826729999</v>
      </c>
      <c r="V491" s="9">
        <v>0.82136664931369996</v>
      </c>
      <c r="W491" s="9">
        <v>0.77059019816950003</v>
      </c>
      <c r="X491" s="9">
        <v>0.85004800704600003</v>
      </c>
      <c r="Y491" s="9">
        <v>0.84990811290799995</v>
      </c>
      <c r="Z491" s="9">
        <v>0.76157922328240002</v>
      </c>
      <c r="AA491" s="9">
        <v>0.69288534566930005</v>
      </c>
      <c r="AB491" s="10">
        <v>0.91565290109179998</v>
      </c>
      <c r="AC491" s="9">
        <v>0.74497540872159995</v>
      </c>
      <c r="AD491" s="10">
        <v>0.87685276059350004</v>
      </c>
      <c r="AE491" s="9">
        <v>0.74860239744040002</v>
      </c>
      <c r="AF491" s="9">
        <v>0.76830172232289995</v>
      </c>
      <c r="AG491" s="9">
        <v>0.72939423265750003</v>
      </c>
      <c r="AH491" s="9">
        <v>0.73439333013670005</v>
      </c>
      <c r="AI491" s="10">
        <v>0.83821133932559999</v>
      </c>
      <c r="AJ491" s="9">
        <v>0.78436716682079999</v>
      </c>
      <c r="AK491" s="9">
        <v>0.76366005412250004</v>
      </c>
      <c r="AL491" s="9">
        <v>0.73809407020189999</v>
      </c>
      <c r="AM491" s="9">
        <v>0.78402620690589997</v>
      </c>
      <c r="AN491" s="9">
        <v>0.70196769198370002</v>
      </c>
      <c r="AO491" s="9">
        <v>0.70392263043460002</v>
      </c>
      <c r="AP491" s="9">
        <v>0.66109701587250003</v>
      </c>
      <c r="AQ491" s="10">
        <v>0.82059244702790002</v>
      </c>
      <c r="AR491" s="10">
        <v>0.77013584286350001</v>
      </c>
      <c r="AS491" s="11">
        <v>0.26639052502049998</v>
      </c>
      <c r="AT491" s="10">
        <v>0.77772407130129995</v>
      </c>
      <c r="AU491" s="10">
        <v>0.78068911032999999</v>
      </c>
      <c r="AV491" s="9">
        <v>0.71313117784960001</v>
      </c>
      <c r="AW491" s="9">
        <v>0.76830172232289995</v>
      </c>
      <c r="AX491" s="9">
        <v>0.74945471747070003</v>
      </c>
      <c r="AY491" s="9">
        <v>0.74860239744040002</v>
      </c>
      <c r="AZ491" s="9">
        <v>0.77003661675919999</v>
      </c>
    </row>
    <row r="492" spans="1:52" x14ac:dyDescent="0.35">
      <c r="A492" t="s">
        <v>516</v>
      </c>
      <c r="B492" s="9">
        <v>0.61496032057960004</v>
      </c>
      <c r="C492" s="9">
        <v>0.63453569068649995</v>
      </c>
      <c r="D492" s="9">
        <v>0.59628013057910001</v>
      </c>
      <c r="E492" s="9">
        <v>0.57395319873740003</v>
      </c>
      <c r="F492" s="10">
        <v>0.75276857191930002</v>
      </c>
      <c r="G492" s="10">
        <v>0.73824446033330005</v>
      </c>
      <c r="H492" s="10">
        <v>0.74572898128709997</v>
      </c>
      <c r="I492" s="9">
        <v>0.63036990549420002</v>
      </c>
      <c r="J492" s="9">
        <v>0.54105880682069996</v>
      </c>
      <c r="K492" s="11">
        <v>0.4803153545503</v>
      </c>
      <c r="L492" s="9">
        <v>0.64732718094980002</v>
      </c>
      <c r="M492" s="9">
        <v>0.69078718365699998</v>
      </c>
      <c r="N492" s="11">
        <v>0.55136815270689998</v>
      </c>
      <c r="O492" s="9">
        <v>0.60293582061600004</v>
      </c>
      <c r="P492" s="10">
        <v>0.77577875300989996</v>
      </c>
      <c r="Q492" s="9">
        <v>0.60178162345090003</v>
      </c>
      <c r="R492" s="10">
        <v>0.67586322574979996</v>
      </c>
      <c r="S492" s="9">
        <v>0.64928467088249997</v>
      </c>
      <c r="T492" s="11">
        <v>0.45849181578800002</v>
      </c>
      <c r="U492" s="11">
        <v>0.54791594598040005</v>
      </c>
      <c r="V492" s="9">
        <v>0.76807951457269996</v>
      </c>
      <c r="W492" s="9">
        <v>0.71804133283289995</v>
      </c>
      <c r="X492" s="9">
        <v>0.8209390114981</v>
      </c>
      <c r="Y492" s="9">
        <v>0.77823247898360004</v>
      </c>
      <c r="Z492" s="9">
        <v>0.7072898644208</v>
      </c>
      <c r="AA492" s="9">
        <v>0.63062295714649996</v>
      </c>
      <c r="AB492" s="10">
        <v>0.89132231033999998</v>
      </c>
      <c r="AC492" s="9">
        <v>0.67380368585149997</v>
      </c>
      <c r="AD492" s="10">
        <v>0.824974616602</v>
      </c>
      <c r="AE492" s="9">
        <v>0.70995253132290004</v>
      </c>
      <c r="AF492" s="9">
        <v>0.70680686827939998</v>
      </c>
      <c r="AG492" s="9">
        <v>0.66077981585019996</v>
      </c>
      <c r="AH492" s="11">
        <v>0.5566480813086</v>
      </c>
      <c r="AI492" s="10">
        <v>0.76167688528629995</v>
      </c>
      <c r="AJ492" s="9">
        <v>0.69251671991560004</v>
      </c>
      <c r="AK492" s="9">
        <v>0.67199581467890002</v>
      </c>
      <c r="AL492" s="9">
        <v>0.68736739642059996</v>
      </c>
      <c r="AM492" s="9">
        <v>0.72103479121070002</v>
      </c>
      <c r="AN492" s="9">
        <v>0.63564720664259999</v>
      </c>
      <c r="AO492" s="9">
        <v>0.61979483521709999</v>
      </c>
      <c r="AP492" s="9">
        <v>0.63432396080109998</v>
      </c>
      <c r="AQ492" s="10">
        <v>0.79142840407530002</v>
      </c>
      <c r="AR492" s="10">
        <v>0.70399313382969997</v>
      </c>
      <c r="AS492" s="11">
        <v>0.24650251784890001</v>
      </c>
      <c r="AT492" s="10">
        <v>0.71516623361190002</v>
      </c>
      <c r="AU492" s="10">
        <v>0.71751501555870001</v>
      </c>
      <c r="AV492" s="9">
        <v>0.66177105643930001</v>
      </c>
      <c r="AW492" s="9">
        <v>0.70680686827939998</v>
      </c>
      <c r="AX492" s="9">
        <v>0.73224635934519999</v>
      </c>
      <c r="AY492" s="9">
        <v>0.70995253132290004</v>
      </c>
      <c r="AZ492" s="9">
        <v>0.70386535571700004</v>
      </c>
    </row>
    <row r="493" spans="1:52" x14ac:dyDescent="0.35">
      <c r="A493" t="s">
        <v>517</v>
      </c>
      <c r="B493" s="9">
        <v>0.32789865498729998</v>
      </c>
      <c r="C493" s="9">
        <v>0.30471695707009999</v>
      </c>
      <c r="D493" s="9">
        <v>0.35002025571619999</v>
      </c>
      <c r="E493" s="9">
        <v>0.33403190215759998</v>
      </c>
      <c r="F493" s="11">
        <v>0.1727432337175</v>
      </c>
      <c r="G493" s="11">
        <v>0.1943124239548</v>
      </c>
      <c r="H493" s="11">
        <v>0.1831974545241</v>
      </c>
      <c r="I493" s="9">
        <v>0.3216388956788</v>
      </c>
      <c r="J493" s="9">
        <v>0.41983464306950002</v>
      </c>
      <c r="K493" s="10">
        <v>0.48706560190379999</v>
      </c>
      <c r="L493" s="9">
        <v>0.29000518249669999</v>
      </c>
      <c r="M493" s="11">
        <v>0.2323242372565</v>
      </c>
      <c r="N493" s="10">
        <v>0.4078625391299</v>
      </c>
      <c r="O493" s="9">
        <v>0.33965276288230001</v>
      </c>
      <c r="P493" s="11">
        <v>0.18208127076149999</v>
      </c>
      <c r="Q493" s="9">
        <v>0.32587916469139999</v>
      </c>
      <c r="R493" s="11">
        <v>0.26465529038649999</v>
      </c>
      <c r="S493" s="9">
        <v>0.28284877149519999</v>
      </c>
      <c r="T493" s="10">
        <v>0.49867822026179998</v>
      </c>
      <c r="U493" s="10">
        <v>0.39751950173270001</v>
      </c>
      <c r="V493" s="9">
        <v>0.17863335068630001</v>
      </c>
      <c r="W493" s="9">
        <v>0.2294098018305</v>
      </c>
      <c r="X493" s="9">
        <v>0.149951992954</v>
      </c>
      <c r="Y493" s="9">
        <v>0.150091887092</v>
      </c>
      <c r="Z493" s="9">
        <v>0.23842077671760001</v>
      </c>
      <c r="AA493" s="9">
        <v>0.30711465433070001</v>
      </c>
      <c r="AB493" s="11">
        <v>8.4347098908210003E-2</v>
      </c>
      <c r="AC493" s="9">
        <v>0.25502459127839999</v>
      </c>
      <c r="AD493" s="11">
        <v>0.12314723940650001</v>
      </c>
      <c r="AE493" s="9">
        <v>0.25139760255959998</v>
      </c>
      <c r="AF493" s="9">
        <v>0.2316982776771</v>
      </c>
      <c r="AG493" s="9">
        <v>0.27060576734250003</v>
      </c>
      <c r="AH493" s="9">
        <v>0.2656066698633</v>
      </c>
      <c r="AI493" s="11">
        <v>0.16178866067440001</v>
      </c>
      <c r="AJ493" s="9">
        <v>0.21563283317920001</v>
      </c>
      <c r="AK493" s="9">
        <v>0.23633994587750001</v>
      </c>
      <c r="AL493" s="9">
        <v>0.26190592979810001</v>
      </c>
      <c r="AM493" s="9">
        <v>0.2159737930941</v>
      </c>
      <c r="AN493" s="9">
        <v>0.29803230801629998</v>
      </c>
      <c r="AO493" s="9">
        <v>0.29607736956539998</v>
      </c>
      <c r="AP493" s="9">
        <v>0.33890298412749997</v>
      </c>
      <c r="AQ493" s="11">
        <v>0.17940755297210001</v>
      </c>
      <c r="AR493" s="11">
        <v>0.22986415713649999</v>
      </c>
      <c r="AS493" s="10">
        <v>0.73360947497950002</v>
      </c>
      <c r="AT493" s="11">
        <v>0.2222759286987</v>
      </c>
      <c r="AU493" s="11">
        <v>0.21931088967000001</v>
      </c>
      <c r="AV493" s="9">
        <v>0.28686882215039999</v>
      </c>
      <c r="AW493" s="9">
        <v>0.2316982776771</v>
      </c>
      <c r="AX493" s="9">
        <v>0.25054528252929997</v>
      </c>
      <c r="AY493" s="9">
        <v>0.25139760255959998</v>
      </c>
      <c r="AZ493" s="9">
        <v>0.22996338324080001</v>
      </c>
    </row>
    <row r="494" spans="1:52" x14ac:dyDescent="0.35">
      <c r="A494" t="s">
        <v>406</v>
      </c>
      <c r="B494" s="9">
        <v>1</v>
      </c>
      <c r="C494" s="9">
        <v>1</v>
      </c>
      <c r="D494" s="9">
        <v>1</v>
      </c>
      <c r="E494" s="9">
        <v>1</v>
      </c>
      <c r="F494" s="9">
        <v>1</v>
      </c>
      <c r="G494" s="9">
        <v>1</v>
      </c>
      <c r="H494" s="9">
        <v>1</v>
      </c>
      <c r="I494" s="9">
        <v>1</v>
      </c>
      <c r="J494" s="9">
        <v>1</v>
      </c>
      <c r="K494" s="9">
        <v>1</v>
      </c>
      <c r="L494" s="9">
        <v>1</v>
      </c>
      <c r="M494" s="9">
        <v>1</v>
      </c>
      <c r="N494" s="9">
        <v>1</v>
      </c>
      <c r="O494" s="9">
        <v>1</v>
      </c>
      <c r="P494" s="9">
        <v>1</v>
      </c>
      <c r="Q494" s="9">
        <v>1</v>
      </c>
      <c r="R494" s="9">
        <v>1</v>
      </c>
      <c r="S494" s="9">
        <v>1</v>
      </c>
      <c r="T494" s="9">
        <v>1</v>
      </c>
      <c r="U494" s="9">
        <v>1</v>
      </c>
      <c r="V494" s="9">
        <v>1</v>
      </c>
      <c r="W494" s="9">
        <v>1</v>
      </c>
      <c r="X494" s="9">
        <v>1</v>
      </c>
      <c r="Y494" s="9">
        <v>1</v>
      </c>
      <c r="Z494" s="9">
        <v>1</v>
      </c>
      <c r="AA494" s="9">
        <v>1</v>
      </c>
      <c r="AB494" s="9">
        <v>1</v>
      </c>
      <c r="AC494" s="9">
        <v>1</v>
      </c>
      <c r="AD494" s="9">
        <v>1</v>
      </c>
      <c r="AE494" s="9">
        <v>1</v>
      </c>
      <c r="AF494" s="9">
        <v>1</v>
      </c>
      <c r="AG494" s="9">
        <v>1</v>
      </c>
      <c r="AH494" s="9">
        <v>1</v>
      </c>
      <c r="AI494" s="9">
        <v>1</v>
      </c>
      <c r="AJ494" s="9">
        <v>1</v>
      </c>
      <c r="AK494" s="9">
        <v>1</v>
      </c>
      <c r="AL494" s="9">
        <v>1</v>
      </c>
      <c r="AM494" s="9">
        <v>1</v>
      </c>
      <c r="AN494" s="9">
        <v>1</v>
      </c>
      <c r="AO494" s="9">
        <v>1</v>
      </c>
      <c r="AP494" s="9">
        <v>1</v>
      </c>
      <c r="AQ494" s="9">
        <v>1</v>
      </c>
      <c r="AR494" s="9">
        <v>1</v>
      </c>
      <c r="AS494" s="9">
        <v>1</v>
      </c>
      <c r="AT494" s="9">
        <v>1</v>
      </c>
      <c r="AU494" s="9">
        <v>1</v>
      </c>
      <c r="AV494" s="9">
        <v>1</v>
      </c>
      <c r="AW494" s="9">
        <v>1</v>
      </c>
      <c r="AX494" s="9">
        <v>1</v>
      </c>
      <c r="AY494" s="9">
        <v>1</v>
      </c>
      <c r="AZ494" s="9">
        <v>1</v>
      </c>
    </row>
    <row r="495" spans="1:52" x14ac:dyDescent="0.35">
      <c r="A495" t="s">
        <v>356</v>
      </c>
      <c r="B495" s="6">
        <v>1750</v>
      </c>
      <c r="C495" s="6">
        <v>883</v>
      </c>
      <c r="D495" s="6">
        <v>867</v>
      </c>
      <c r="E495" s="6">
        <v>229</v>
      </c>
      <c r="F495" s="6">
        <v>357</v>
      </c>
      <c r="G495" s="6">
        <v>377</v>
      </c>
      <c r="H495" s="6">
        <v>734</v>
      </c>
      <c r="I495" s="6">
        <v>261</v>
      </c>
      <c r="J495" s="6">
        <v>174</v>
      </c>
      <c r="K495" s="6">
        <v>352</v>
      </c>
      <c r="L495" s="6">
        <v>529</v>
      </c>
      <c r="M495" s="6">
        <v>301</v>
      </c>
      <c r="N495" s="6">
        <v>495</v>
      </c>
      <c r="O495" s="6">
        <v>424</v>
      </c>
      <c r="P495" s="6">
        <v>569</v>
      </c>
      <c r="Q495" s="6">
        <v>239</v>
      </c>
      <c r="R495" s="6">
        <v>808</v>
      </c>
      <c r="S495" s="6">
        <v>347</v>
      </c>
      <c r="T495" s="6">
        <v>595</v>
      </c>
      <c r="U495" s="6">
        <v>942</v>
      </c>
      <c r="V495" s="6">
        <v>133</v>
      </c>
      <c r="W495" s="6">
        <v>85</v>
      </c>
      <c r="X495" s="6">
        <v>82</v>
      </c>
      <c r="Y495" s="6">
        <v>238</v>
      </c>
      <c r="Z495" s="6">
        <v>141</v>
      </c>
      <c r="AA495" s="6">
        <v>220</v>
      </c>
      <c r="AB495" s="6">
        <v>80</v>
      </c>
      <c r="AC495" s="6">
        <v>143</v>
      </c>
      <c r="AD495" s="6">
        <v>222</v>
      </c>
      <c r="AE495" s="6">
        <v>148</v>
      </c>
      <c r="AF495" s="6">
        <v>194</v>
      </c>
      <c r="AG495" s="6">
        <v>35</v>
      </c>
      <c r="AH495" s="6">
        <v>84</v>
      </c>
      <c r="AI495" s="6">
        <v>534</v>
      </c>
      <c r="AJ495" s="6">
        <v>405</v>
      </c>
      <c r="AK495" s="6">
        <v>219</v>
      </c>
      <c r="AL495" s="6">
        <v>414</v>
      </c>
      <c r="AM495" s="6">
        <v>236</v>
      </c>
      <c r="AN495" s="6">
        <v>23</v>
      </c>
      <c r="AO495" s="6">
        <v>58</v>
      </c>
      <c r="AP495" s="6">
        <v>180</v>
      </c>
      <c r="AQ495" s="6">
        <v>675</v>
      </c>
      <c r="AR495" s="6">
        <v>1412</v>
      </c>
      <c r="AS495" s="6">
        <v>338</v>
      </c>
      <c r="AT495" s="6">
        <v>984</v>
      </c>
      <c r="AU495" s="6">
        <v>1061</v>
      </c>
      <c r="AV495" s="6">
        <v>131</v>
      </c>
      <c r="AW495" s="6">
        <v>194</v>
      </c>
      <c r="AX495" s="6">
        <v>109</v>
      </c>
      <c r="AY495" s="6">
        <v>148</v>
      </c>
      <c r="AZ495" s="6">
        <v>1411</v>
      </c>
    </row>
    <row r="496" spans="1:52" x14ac:dyDescent="0.35">
      <c r="A496" t="s">
        <v>519</v>
      </c>
    </row>
    <row r="497" spans="1:3" x14ac:dyDescent="0.35">
      <c r="A497" t="s">
        <v>358</v>
      </c>
    </row>
    <row r="501" spans="1:3" x14ac:dyDescent="0.35">
      <c r="A501" s="3" t="s">
        <v>352</v>
      </c>
    </row>
    <row r="502" spans="1:3" x14ac:dyDescent="0.35">
      <c r="A502" t="s">
        <v>46</v>
      </c>
    </row>
    <row r="503" spans="1:3" x14ac:dyDescent="0.35">
      <c r="A503" s="4" t="s">
        <v>353</v>
      </c>
      <c r="B503" s="4" t="s">
        <v>423</v>
      </c>
      <c r="C503" s="4" t="s">
        <v>424</v>
      </c>
    </row>
    <row r="504" spans="1:3" x14ac:dyDescent="0.35">
      <c r="A504" t="s">
        <v>443</v>
      </c>
      <c r="B504" s="11">
        <v>1.380335516067E-2</v>
      </c>
      <c r="C504" s="6">
        <v>10</v>
      </c>
    </row>
    <row r="505" spans="1:3" x14ac:dyDescent="0.35">
      <c r="A505" t="s">
        <v>444</v>
      </c>
      <c r="B505" s="11">
        <v>1.816473948919E-2</v>
      </c>
      <c r="C505" s="6">
        <v>23</v>
      </c>
    </row>
    <row r="506" spans="1:3" x14ac:dyDescent="0.35">
      <c r="A506" t="s">
        <v>445</v>
      </c>
      <c r="B506" s="11">
        <v>3.4216733522579999E-2</v>
      </c>
      <c r="C506" s="6">
        <v>39</v>
      </c>
    </row>
    <row r="507" spans="1:3" x14ac:dyDescent="0.35">
      <c r="A507" t="s">
        <v>446</v>
      </c>
      <c r="B507" s="11">
        <v>4.0559555116690002E-2</v>
      </c>
      <c r="C507" s="6">
        <v>48</v>
      </c>
    </row>
    <row r="508" spans="1:3" x14ac:dyDescent="0.35">
      <c r="A508" t="s">
        <v>447</v>
      </c>
      <c r="B508" s="11">
        <v>3.693230409744E-2</v>
      </c>
      <c r="C508" s="6">
        <v>46</v>
      </c>
    </row>
    <row r="509" spans="1:3" x14ac:dyDescent="0.35">
      <c r="A509" t="s">
        <v>448</v>
      </c>
      <c r="B509" s="11">
        <v>5.1015631283360001E-2</v>
      </c>
      <c r="C509" s="6">
        <v>57</v>
      </c>
    </row>
    <row r="510" spans="1:3" x14ac:dyDescent="0.35">
      <c r="A510" t="s">
        <v>449</v>
      </c>
      <c r="B510" s="9">
        <v>6.5531431983979996E-2</v>
      </c>
      <c r="C510" s="6">
        <v>82</v>
      </c>
    </row>
    <row r="511" spans="1:3" x14ac:dyDescent="0.35">
      <c r="A511" t="s">
        <v>450</v>
      </c>
      <c r="B511" s="9">
        <v>7.294723763397E-2</v>
      </c>
      <c r="C511" s="6">
        <v>84</v>
      </c>
    </row>
    <row r="512" spans="1:3" x14ac:dyDescent="0.35">
      <c r="A512" t="s">
        <v>451</v>
      </c>
      <c r="B512" s="9">
        <v>8.4415079930840006E-2</v>
      </c>
      <c r="C512" s="6">
        <v>97</v>
      </c>
    </row>
    <row r="513" spans="1:52" x14ac:dyDescent="0.35">
      <c r="A513" t="s">
        <v>452</v>
      </c>
      <c r="B513" s="9">
        <v>8.2218618945050004E-2</v>
      </c>
      <c r="C513" s="6">
        <v>99</v>
      </c>
    </row>
    <row r="514" spans="1:52" x14ac:dyDescent="0.35">
      <c r="A514" t="s">
        <v>451</v>
      </c>
      <c r="B514" s="9">
        <v>8.4415079930840006E-2</v>
      </c>
      <c r="C514" s="6">
        <v>97</v>
      </c>
    </row>
    <row r="515" spans="1:52" x14ac:dyDescent="0.35">
      <c r="A515" t="s">
        <v>452</v>
      </c>
      <c r="B515" s="9">
        <v>8.2218618945050004E-2</v>
      </c>
      <c r="C515" s="6">
        <v>99</v>
      </c>
    </row>
    <row r="516" spans="1:52" x14ac:dyDescent="0.35">
      <c r="A516" t="s">
        <v>453</v>
      </c>
      <c r="B516" s="9">
        <v>8.6257751394479998E-2</v>
      </c>
      <c r="C516" s="6">
        <v>103</v>
      </c>
    </row>
    <row r="517" spans="1:52" x14ac:dyDescent="0.35">
      <c r="A517" t="s">
        <v>454</v>
      </c>
      <c r="B517" s="10">
        <v>0.18950752251649999</v>
      </c>
      <c r="C517" s="6">
        <v>191</v>
      </c>
    </row>
    <row r="518" spans="1:52" x14ac:dyDescent="0.35">
      <c r="A518" t="s">
        <v>520</v>
      </c>
      <c r="B518" s="10">
        <v>0.33667638213329998</v>
      </c>
      <c r="C518" s="6">
        <v>359</v>
      </c>
    </row>
    <row r="519" spans="1:52" x14ac:dyDescent="0.35">
      <c r="A519" t="s">
        <v>406</v>
      </c>
      <c r="B519" s="10">
        <v>1</v>
      </c>
      <c r="C519" s="6">
        <v>1099</v>
      </c>
    </row>
    <row r="520" spans="1:52" x14ac:dyDescent="0.35">
      <c r="A520" t="s">
        <v>356</v>
      </c>
      <c r="B520" s="6">
        <v>1099</v>
      </c>
    </row>
    <row r="521" spans="1:52" x14ac:dyDescent="0.35">
      <c r="A521" t="s">
        <v>521</v>
      </c>
    </row>
    <row r="522" spans="1:52" x14ac:dyDescent="0.35">
      <c r="A522" t="s">
        <v>358</v>
      </c>
    </row>
    <row r="526" spans="1:52" x14ac:dyDescent="0.35">
      <c r="A526" s="3" t="s">
        <v>352</v>
      </c>
    </row>
    <row r="527" spans="1:52" x14ac:dyDescent="0.35">
      <c r="A527" t="s">
        <v>48</v>
      </c>
    </row>
    <row r="528" spans="1:52" ht="130.5" x14ac:dyDescent="0.35">
      <c r="A528" s="4" t="s">
        <v>408</v>
      </c>
      <c r="B528" s="4" t="s">
        <v>359</v>
      </c>
      <c r="C528" s="4" t="s">
        <v>360</v>
      </c>
      <c r="D528" s="4" t="s">
        <v>361</v>
      </c>
      <c r="E528" s="4" t="s">
        <v>362</v>
      </c>
      <c r="F528" s="4" t="s">
        <v>363</v>
      </c>
      <c r="G528" s="4" t="s">
        <v>364</v>
      </c>
      <c r="H528" s="4" t="s">
        <v>365</v>
      </c>
      <c r="I528" s="4" t="s">
        <v>366</v>
      </c>
      <c r="J528" s="4" t="s">
        <v>367</v>
      </c>
      <c r="K528" s="4" t="s">
        <v>368</v>
      </c>
      <c r="L528" s="4" t="s">
        <v>369</v>
      </c>
      <c r="M528" s="4" t="s">
        <v>370</v>
      </c>
      <c r="N528" s="4" t="s">
        <v>371</v>
      </c>
      <c r="O528" s="4" t="s">
        <v>372</v>
      </c>
      <c r="P528" s="4" t="s">
        <v>373</v>
      </c>
      <c r="Q528" s="4" t="s">
        <v>374</v>
      </c>
      <c r="R528" s="4" t="s">
        <v>375</v>
      </c>
      <c r="S528" s="4" t="s">
        <v>376</v>
      </c>
      <c r="T528" s="4" t="s">
        <v>377</v>
      </c>
      <c r="U528" s="4" t="s">
        <v>378</v>
      </c>
      <c r="V528" s="4" t="s">
        <v>379</v>
      </c>
      <c r="W528" s="4" t="s">
        <v>380</v>
      </c>
      <c r="X528" s="4" t="s">
        <v>381</v>
      </c>
      <c r="Y528" s="4" t="s">
        <v>382</v>
      </c>
      <c r="Z528" s="4" t="s">
        <v>383</v>
      </c>
      <c r="AA528" s="4" t="s">
        <v>384</v>
      </c>
      <c r="AB528" s="4" t="s">
        <v>385</v>
      </c>
      <c r="AC528" s="4" t="s">
        <v>386</v>
      </c>
      <c r="AD528" s="4" t="s">
        <v>387</v>
      </c>
      <c r="AE528" s="4" t="s">
        <v>388</v>
      </c>
      <c r="AF528" s="4" t="s">
        <v>389</v>
      </c>
      <c r="AG528" s="4" t="s">
        <v>390</v>
      </c>
      <c r="AH528" s="4" t="s">
        <v>391</v>
      </c>
      <c r="AI528" s="4" t="s">
        <v>392</v>
      </c>
      <c r="AJ528" s="4" t="s">
        <v>393</v>
      </c>
      <c r="AK528" s="4" t="s">
        <v>394</v>
      </c>
      <c r="AL528" s="4" t="s">
        <v>395</v>
      </c>
      <c r="AM528" s="4" t="s">
        <v>396</v>
      </c>
      <c r="AN528" s="4" t="s">
        <v>397</v>
      </c>
      <c r="AO528" s="4" t="s">
        <v>398</v>
      </c>
      <c r="AP528" s="4" t="s">
        <v>399</v>
      </c>
      <c r="AQ528" s="4" t="s">
        <v>400</v>
      </c>
      <c r="AR528" s="4" t="s">
        <v>401</v>
      </c>
      <c r="AS528" s="4" t="s">
        <v>402</v>
      </c>
      <c r="AT528" s="4" t="s">
        <v>182</v>
      </c>
      <c r="AU528" s="4" t="s">
        <v>403</v>
      </c>
      <c r="AV528" s="4" t="s">
        <v>313</v>
      </c>
      <c r="AW528" s="4" t="s">
        <v>404</v>
      </c>
      <c r="AX528" s="4" t="s">
        <v>314</v>
      </c>
      <c r="AY528" s="4" t="s">
        <v>405</v>
      </c>
      <c r="AZ528" s="4" t="s">
        <v>406</v>
      </c>
    </row>
    <row r="529" spans="1:52" x14ac:dyDescent="0.35">
      <c r="A529" t="s">
        <v>443</v>
      </c>
      <c r="B529" s="9">
        <v>1.380335516067E-2</v>
      </c>
      <c r="C529" s="9">
        <v>8.7994785687560001E-3</v>
      </c>
      <c r="D529" s="9">
        <v>1.88847578679E-2</v>
      </c>
      <c r="E529" s="9">
        <v>2.0537005266569999E-2</v>
      </c>
      <c r="F529" s="9">
        <v>6.2152807351780002E-3</v>
      </c>
      <c r="G529" s="9">
        <v>8.9618885585090007E-3</v>
      </c>
      <c r="H529" s="9">
        <v>7.5331540249710003E-3</v>
      </c>
      <c r="I529" s="9">
        <v>3.2887475978879997E-2</v>
      </c>
      <c r="J529" s="9">
        <v>0</v>
      </c>
      <c r="K529" s="9">
        <v>1.38165343509E-2</v>
      </c>
      <c r="L529" s="9">
        <v>2.067451124095E-3</v>
      </c>
      <c r="M529" s="9">
        <v>2.2149648997260001E-2</v>
      </c>
      <c r="N529" s="9">
        <v>1.7201300260350001E-2</v>
      </c>
      <c r="O529" s="9">
        <v>1.936000989927E-2</v>
      </c>
      <c r="P529" s="9">
        <v>7.3607347481670004E-3</v>
      </c>
      <c r="Q529" s="9">
        <v>2.5237569690899998E-2</v>
      </c>
      <c r="R529" s="9">
        <v>1.650105970156E-2</v>
      </c>
      <c r="S529" s="9">
        <v>1.548249831614E-2</v>
      </c>
      <c r="T529" s="9">
        <v>3.4661007609889999E-3</v>
      </c>
      <c r="U529" s="9">
        <v>1.0140130163040001E-2</v>
      </c>
      <c r="V529" s="9">
        <v>2.6662531731520001E-2</v>
      </c>
      <c r="W529" s="9">
        <v>0</v>
      </c>
      <c r="X529" s="9">
        <v>1.904866501283E-2</v>
      </c>
      <c r="Y529" s="9">
        <v>6.4587969752950003E-3</v>
      </c>
      <c r="Z529" s="9">
        <v>4.9541876946609997E-2</v>
      </c>
      <c r="AA529" s="9">
        <v>2.4582113199569999E-2</v>
      </c>
      <c r="AB529" s="9">
        <v>0</v>
      </c>
      <c r="AC529" s="9">
        <v>2.7422789573960001E-2</v>
      </c>
      <c r="AD529" s="9">
        <v>1.6660637338960001E-2</v>
      </c>
      <c r="AE529" s="9">
        <v>0</v>
      </c>
      <c r="AF529" s="9">
        <v>0</v>
      </c>
      <c r="AG529" s="9">
        <v>0</v>
      </c>
      <c r="AH529" s="9">
        <v>0</v>
      </c>
      <c r="AI529" s="9">
        <v>3.7303301747640002E-3</v>
      </c>
      <c r="AJ529" s="9">
        <v>8.6584401310070003E-3</v>
      </c>
      <c r="AK529" s="9">
        <v>8.0320069435730005E-3</v>
      </c>
      <c r="AL529" s="10">
        <v>3.7350855477020002E-2</v>
      </c>
      <c r="AM529" s="9">
        <v>1.1820783320269999E-2</v>
      </c>
      <c r="AN529" s="9">
        <v>0</v>
      </c>
      <c r="AO529" s="9">
        <v>0</v>
      </c>
      <c r="AP529" s="9">
        <v>1.5671503943290001E-2</v>
      </c>
      <c r="AQ529" s="9">
        <v>1.387371677363E-2</v>
      </c>
      <c r="AR529" s="9">
        <v>1.3429213102680001E-2</v>
      </c>
      <c r="AS529" s="9">
        <v>1.8225380797060001E-2</v>
      </c>
      <c r="AT529" s="9">
        <v>1.84694018268E-2</v>
      </c>
      <c r="AU529" s="9">
        <v>1.7248529467880001E-2</v>
      </c>
      <c r="AV529" s="9">
        <v>0</v>
      </c>
      <c r="AW529" s="9">
        <v>0</v>
      </c>
      <c r="AX529" s="9">
        <v>0</v>
      </c>
      <c r="AY529" s="9">
        <v>0</v>
      </c>
      <c r="AZ529" s="9">
        <v>1.3437449089819999E-2</v>
      </c>
    </row>
    <row r="530" spans="1:52" x14ac:dyDescent="0.35">
      <c r="A530" t="s">
        <v>444</v>
      </c>
      <c r="B530" s="9">
        <v>1.816473948919E-2</v>
      </c>
      <c r="C530" s="9">
        <v>2.4515981439329999E-2</v>
      </c>
      <c r="D530" s="9">
        <v>1.1715096408090001E-2</v>
      </c>
      <c r="E530" s="9">
        <v>2.2761563561419999E-2</v>
      </c>
      <c r="F530" s="9">
        <v>1.9045279795719999E-2</v>
      </c>
      <c r="G530" s="9">
        <v>1.1600612361920001E-2</v>
      </c>
      <c r="H530" s="9">
        <v>1.54731905156E-2</v>
      </c>
      <c r="I530" s="9">
        <v>1.31413554696E-2</v>
      </c>
      <c r="J530" s="9">
        <v>5.6861423496099997E-3</v>
      </c>
      <c r="K530" s="9">
        <v>3.4967604128279997E-2</v>
      </c>
      <c r="L530" s="9">
        <v>2.4120885644279999E-2</v>
      </c>
      <c r="M530" s="9">
        <v>1.2018901244329999E-2</v>
      </c>
      <c r="N530" s="9">
        <v>1.8652657029729999E-2</v>
      </c>
      <c r="O530" s="9">
        <v>1.442569904509E-2</v>
      </c>
      <c r="P530" s="9">
        <v>2.8913967193490001E-2</v>
      </c>
      <c r="Q530" s="9">
        <v>2.380341258037E-3</v>
      </c>
      <c r="R530" s="9">
        <v>1.5347473794700001E-2</v>
      </c>
      <c r="S530" s="9">
        <v>2.2112967684569999E-2</v>
      </c>
      <c r="T530" s="9">
        <v>2.183709413341E-2</v>
      </c>
      <c r="U530" s="9">
        <v>2.1990317109199999E-2</v>
      </c>
      <c r="V530" s="9">
        <v>5.1442104110709999E-2</v>
      </c>
      <c r="W530" s="9">
        <v>2.504987211474E-2</v>
      </c>
      <c r="X530" s="9">
        <v>1.904866501283E-2</v>
      </c>
      <c r="Y530" s="9">
        <v>2.1522863318349999E-2</v>
      </c>
      <c r="Z530" s="9">
        <v>1.2099418809830001E-2</v>
      </c>
      <c r="AA530" s="9">
        <v>2.9982974895409999E-2</v>
      </c>
      <c r="AB530" s="9">
        <v>2.255578075745E-2</v>
      </c>
      <c r="AC530" s="9">
        <v>5.7286952836689997E-2</v>
      </c>
      <c r="AD530" s="9">
        <v>2.4260621418329999E-2</v>
      </c>
      <c r="AE530" s="9">
        <v>8.3317881616630004E-3</v>
      </c>
      <c r="AF530" s="9">
        <v>4.8138545124230001E-3</v>
      </c>
      <c r="AG530" s="9">
        <v>0</v>
      </c>
      <c r="AH530" s="9">
        <v>0</v>
      </c>
      <c r="AI530" s="9">
        <v>1.6394633379780001E-2</v>
      </c>
      <c r="AJ530" s="9">
        <v>1.4769773913E-2</v>
      </c>
      <c r="AK530" s="9">
        <v>2.096339564632E-2</v>
      </c>
      <c r="AL530" s="9">
        <v>2.500713397554E-2</v>
      </c>
      <c r="AM530" s="9">
        <v>2.042808484414E-2</v>
      </c>
      <c r="AN530" s="9">
        <v>4.2195590859689998E-2</v>
      </c>
      <c r="AO530" s="9">
        <v>0</v>
      </c>
      <c r="AP530" s="9">
        <v>3.6732409590250002E-2</v>
      </c>
      <c r="AQ530" s="9">
        <v>2.5315665869560001E-2</v>
      </c>
      <c r="AR530" s="9">
        <v>1.6641740976549999E-2</v>
      </c>
      <c r="AS530" s="9">
        <v>3.6165224394080001E-2</v>
      </c>
      <c r="AT530" s="9">
        <v>2.1042348762999999E-2</v>
      </c>
      <c r="AU530" s="9">
        <v>1.96513983569E-2</v>
      </c>
      <c r="AV530" s="9">
        <v>7.5699242564109996E-3</v>
      </c>
      <c r="AW530" s="9">
        <v>4.8138545124230001E-3</v>
      </c>
      <c r="AX530" s="9">
        <v>1.092205073534E-2</v>
      </c>
      <c r="AY530" s="9">
        <v>8.3317881616630004E-3</v>
      </c>
      <c r="AZ530" s="9">
        <v>1.6651947171329999E-2</v>
      </c>
    </row>
    <row r="531" spans="1:52" x14ac:dyDescent="0.35">
      <c r="A531" t="s">
        <v>445</v>
      </c>
      <c r="B531" s="9">
        <v>3.4216733522579999E-2</v>
      </c>
      <c r="C531" s="9">
        <v>4.4789291180239998E-2</v>
      </c>
      <c r="D531" s="9">
        <v>2.3480372999450001E-2</v>
      </c>
      <c r="E531" s="9">
        <v>2.526847054965E-2</v>
      </c>
      <c r="F531" s="9">
        <v>3.321553496324E-2</v>
      </c>
      <c r="G531" s="9">
        <v>4.0899994784209998E-2</v>
      </c>
      <c r="H531" s="9">
        <v>3.690268107071E-2</v>
      </c>
      <c r="I531" s="9">
        <v>2.219912393812E-2</v>
      </c>
      <c r="J531" s="9">
        <v>3.080321894808E-2</v>
      </c>
      <c r="K531" s="9">
        <v>4.9405773974620003E-2</v>
      </c>
      <c r="L531" s="9">
        <v>2.2999434307019999E-2</v>
      </c>
      <c r="M531" s="9">
        <v>3.8341541503730002E-2</v>
      </c>
      <c r="N531" s="9">
        <v>4.4617334560030003E-2</v>
      </c>
      <c r="O531" s="9">
        <v>3.4826188209750003E-2</v>
      </c>
      <c r="P531" s="9">
        <v>4.3105493472759999E-2</v>
      </c>
      <c r="Q531" s="9">
        <v>2.6846937327260002E-2</v>
      </c>
      <c r="R531" s="9">
        <v>3.4792585347859999E-2</v>
      </c>
      <c r="S531" s="9">
        <v>2.9759959440560001E-2</v>
      </c>
      <c r="T531" s="9">
        <v>3.8025605827289997E-2</v>
      </c>
      <c r="U531" s="9">
        <v>3.3434781767190003E-2</v>
      </c>
      <c r="V531" s="10">
        <v>0.1015254378464</v>
      </c>
      <c r="W531" s="9">
        <v>6.3586604773850003E-2</v>
      </c>
      <c r="X531" s="9">
        <v>8.6397650556900005E-2</v>
      </c>
      <c r="Y531" s="9">
        <v>6.4992562663630002E-2</v>
      </c>
      <c r="Z531" s="9">
        <v>7.9145407090639996E-2</v>
      </c>
      <c r="AA531" s="9">
        <v>1.9487614322290001E-2</v>
      </c>
      <c r="AB531" s="9">
        <v>5.602606669784E-2</v>
      </c>
      <c r="AC531" s="9">
        <v>5.8881707887739998E-2</v>
      </c>
      <c r="AD531" s="9">
        <v>1.985993891595E-2</v>
      </c>
      <c r="AE531" s="9">
        <v>3.1272877205359997E-2</v>
      </c>
      <c r="AF531" s="9">
        <v>1.6182876521280001E-2</v>
      </c>
      <c r="AG531" s="9">
        <v>0</v>
      </c>
      <c r="AH531" s="9">
        <v>1.3817810004320001E-2</v>
      </c>
      <c r="AI531" s="9">
        <v>4.6282197137339998E-2</v>
      </c>
      <c r="AJ531" s="9">
        <v>5.6829023668980003E-2</v>
      </c>
      <c r="AK531" s="9">
        <v>4.6777307452969999E-2</v>
      </c>
      <c r="AL531" s="9">
        <v>2.9814317159109999E-2</v>
      </c>
      <c r="AM531" s="9">
        <v>3.7954739770000002E-2</v>
      </c>
      <c r="AN531" s="9">
        <v>0.1079751944045</v>
      </c>
      <c r="AO531" s="9">
        <v>2.046499513826E-2</v>
      </c>
      <c r="AP531" s="9">
        <v>8.9593303483740006E-2</v>
      </c>
      <c r="AQ531" s="9">
        <v>5.184414306534E-2</v>
      </c>
      <c r="AR531" s="9">
        <v>3.2865895116159997E-2</v>
      </c>
      <c r="AS531" s="9">
        <v>5.0182439425709997E-2</v>
      </c>
      <c r="AT531" s="9">
        <v>3.758818228691E-2</v>
      </c>
      <c r="AU531" s="9">
        <v>3.6810121958700003E-2</v>
      </c>
      <c r="AV531" s="9">
        <v>7.6541449384170002E-3</v>
      </c>
      <c r="AW531" s="9">
        <v>1.6182876521280001E-2</v>
      </c>
      <c r="AX531" s="9">
        <v>4.099527554587E-2</v>
      </c>
      <c r="AY531" s="9">
        <v>3.1272877205359997E-2</v>
      </c>
      <c r="AZ531" s="9">
        <v>3.2886051404360003E-2</v>
      </c>
    </row>
    <row r="532" spans="1:52" x14ac:dyDescent="0.35">
      <c r="A532" t="s">
        <v>446</v>
      </c>
      <c r="B532" s="9">
        <v>4.0559555116690002E-2</v>
      </c>
      <c r="C532" s="9">
        <v>3.9881699852529998E-2</v>
      </c>
      <c r="D532" s="9">
        <v>4.1247912535409999E-2</v>
      </c>
      <c r="E532" s="9">
        <v>1.8921834029960002E-2</v>
      </c>
      <c r="F532" s="9">
        <v>6.2537869478899999E-2</v>
      </c>
      <c r="G532" s="9">
        <v>3.9475356757229997E-2</v>
      </c>
      <c r="H532" s="9">
        <v>5.1472048849819999E-2</v>
      </c>
      <c r="I532" s="9">
        <v>2.233624637099E-2</v>
      </c>
      <c r="J532" s="9">
        <v>6.5105658284900003E-2</v>
      </c>
      <c r="K532" s="9">
        <v>3.2510713175129997E-2</v>
      </c>
      <c r="L532" s="9">
        <v>4.3007320840910003E-2</v>
      </c>
      <c r="M532" s="9">
        <v>3.1379841916020002E-2</v>
      </c>
      <c r="N532" s="9">
        <v>4.368634829345E-2</v>
      </c>
      <c r="O532" s="9">
        <v>4.064182814062E-2</v>
      </c>
      <c r="P532" s="9">
        <v>5.9586183691050003E-2</v>
      </c>
      <c r="Q532" s="9">
        <v>4.4083395676740002E-2</v>
      </c>
      <c r="R532" s="9">
        <v>5.1659695552170003E-2</v>
      </c>
      <c r="S532" s="9">
        <v>1.5867130570500002E-2</v>
      </c>
      <c r="T532" s="9">
        <v>3.750391532156E-2</v>
      </c>
      <c r="U532" s="9">
        <v>2.5486625037050001E-2</v>
      </c>
      <c r="V532" s="9">
        <v>7.6701724120440004E-2</v>
      </c>
      <c r="W532" s="9">
        <v>1.6947279971159999E-2</v>
      </c>
      <c r="X532" s="9">
        <v>9.3230421276630004E-2</v>
      </c>
      <c r="Y532" s="9">
        <v>5.0595313170480001E-2</v>
      </c>
      <c r="Z532" s="9">
        <v>7.2066650004149996E-2</v>
      </c>
      <c r="AA532" s="9">
        <v>3.0629781784470001E-2</v>
      </c>
      <c r="AB532" s="9">
        <v>5.915360152844E-2</v>
      </c>
      <c r="AC532" s="9">
        <v>4.2614332370310003E-2</v>
      </c>
      <c r="AD532" s="9">
        <v>5.4080313676849998E-2</v>
      </c>
      <c r="AE532" s="9">
        <v>4.9910110782640002E-2</v>
      </c>
      <c r="AF532" s="9">
        <v>4.9872089335990001E-2</v>
      </c>
      <c r="AG532" s="9">
        <v>4.878108470722E-2</v>
      </c>
      <c r="AH532" s="9">
        <v>0</v>
      </c>
      <c r="AI532" s="9">
        <v>4.6529950767469998E-2</v>
      </c>
      <c r="AJ532" s="9">
        <v>5.5133071526310001E-2</v>
      </c>
      <c r="AK532" s="9">
        <v>3.9649299476959998E-2</v>
      </c>
      <c r="AL532" s="9">
        <v>3.179614195101E-2</v>
      </c>
      <c r="AM532" s="9">
        <v>4.6945363889400002E-2</v>
      </c>
      <c r="AN532" s="9">
        <v>4.0563051342009999E-2</v>
      </c>
      <c r="AO532" s="9">
        <v>0</v>
      </c>
      <c r="AP532" s="9">
        <v>6.3168074010619996E-2</v>
      </c>
      <c r="AQ532" s="9">
        <v>5.8607450334510001E-2</v>
      </c>
      <c r="AR532" s="9">
        <v>3.7868612580369998E-2</v>
      </c>
      <c r="AS532" s="9">
        <v>7.2364097342279998E-2</v>
      </c>
      <c r="AT532" s="9">
        <v>3.7630223450269999E-2</v>
      </c>
      <c r="AU532" s="9">
        <v>3.7836170682510002E-2</v>
      </c>
      <c r="AV532" s="9">
        <v>4.8448228009459998E-2</v>
      </c>
      <c r="AW532" s="9">
        <v>4.9872089335990001E-2</v>
      </c>
      <c r="AX532" s="9">
        <v>6.1602006594470002E-2</v>
      </c>
      <c r="AY532" s="9">
        <v>4.9910110782640002E-2</v>
      </c>
      <c r="AZ532" s="9">
        <v>3.7891836979589998E-2</v>
      </c>
    </row>
    <row r="533" spans="1:52" x14ac:dyDescent="0.35">
      <c r="A533" t="s">
        <v>447</v>
      </c>
      <c r="B533" s="9">
        <v>3.693230409744E-2</v>
      </c>
      <c r="C533" s="9">
        <v>4.82821479365E-2</v>
      </c>
      <c r="D533" s="9">
        <v>2.540661473417E-2</v>
      </c>
      <c r="E533" s="9">
        <v>7.0642162742019995E-2</v>
      </c>
      <c r="F533" s="9">
        <v>4.2150132333159999E-2</v>
      </c>
      <c r="G533" s="9">
        <v>3.5968981055340001E-2</v>
      </c>
      <c r="H533" s="9">
        <v>3.9184301499939997E-2</v>
      </c>
      <c r="I533" s="9">
        <v>1.302747121025E-2</v>
      </c>
      <c r="J533" s="9">
        <v>1.271884533378E-2</v>
      </c>
      <c r="K533" s="9">
        <v>4.7647833263950001E-2</v>
      </c>
      <c r="L533" s="9">
        <v>2.95039853401E-2</v>
      </c>
      <c r="M533" s="9">
        <v>3.9543326347439997E-2</v>
      </c>
      <c r="N533" s="9">
        <v>4.8516374899809998E-2</v>
      </c>
      <c r="O533" s="9">
        <v>3.259527801565E-2</v>
      </c>
      <c r="P533" s="10">
        <v>7.1916038425860002E-2</v>
      </c>
      <c r="Q533" s="9">
        <v>2.158833811834E-2</v>
      </c>
      <c r="R533" s="9">
        <v>4.618376890268E-2</v>
      </c>
      <c r="S533" s="9">
        <v>1.8152236843359999E-2</v>
      </c>
      <c r="T533" s="9">
        <v>3.2136951763970002E-2</v>
      </c>
      <c r="U533" s="9">
        <v>2.436969888048E-2</v>
      </c>
      <c r="V533" s="9">
        <v>3.1949417538739998E-2</v>
      </c>
      <c r="W533" s="9">
        <v>8.2951877333239998E-2</v>
      </c>
      <c r="X533" s="9">
        <v>2.8362026464020001E-2</v>
      </c>
      <c r="Y533" s="9">
        <v>4.2215683265189999E-2</v>
      </c>
      <c r="Z533" s="9">
        <v>2.664607692985E-2</v>
      </c>
      <c r="AA533" s="9">
        <v>3.4445883136089997E-2</v>
      </c>
      <c r="AB533" s="9">
        <v>3.8343185155409999E-2</v>
      </c>
      <c r="AC533" s="9">
        <v>4.2286695073510003E-2</v>
      </c>
      <c r="AD533" s="9">
        <v>5.5929728567120002E-2</v>
      </c>
      <c r="AE533" s="9">
        <v>4.5095750417149999E-2</v>
      </c>
      <c r="AF533" s="9">
        <v>2.0414760609250002E-2</v>
      </c>
      <c r="AG533" s="9">
        <v>2.7295216579649999E-2</v>
      </c>
      <c r="AH533" s="9">
        <v>6.2888159898309998E-3</v>
      </c>
      <c r="AI533" s="9">
        <v>5.1935584931739998E-2</v>
      </c>
      <c r="AJ533" s="9">
        <v>3.2708224187640002E-2</v>
      </c>
      <c r="AK533" s="9">
        <v>5.2381276829199998E-2</v>
      </c>
      <c r="AL533" s="9">
        <v>3.2412676307649997E-2</v>
      </c>
      <c r="AM533" s="9">
        <v>2.6182330495169999E-2</v>
      </c>
      <c r="AN533" s="9">
        <v>0</v>
      </c>
      <c r="AO533" s="9">
        <v>0</v>
      </c>
      <c r="AP533" s="9">
        <v>1.8627709835900001E-2</v>
      </c>
      <c r="AQ533" s="9">
        <v>5.4600209961290003E-2</v>
      </c>
      <c r="AR533" s="9">
        <v>3.5077240989060003E-2</v>
      </c>
      <c r="AS533" s="9">
        <v>5.8857496540319999E-2</v>
      </c>
      <c r="AT533" s="9">
        <v>3.7715419382990001E-2</v>
      </c>
      <c r="AU533" s="9">
        <v>3.551418921709E-2</v>
      </c>
      <c r="AV533" s="9">
        <v>2.9059827645270001E-2</v>
      </c>
      <c r="AW533" s="9">
        <v>2.0414760609250002E-2</v>
      </c>
      <c r="AX533" s="9">
        <v>5.9115530117630002E-2</v>
      </c>
      <c r="AY533" s="9">
        <v>4.5095750417149999E-2</v>
      </c>
      <c r="AZ533" s="9">
        <v>3.5098753471110002E-2</v>
      </c>
    </row>
    <row r="534" spans="1:52" x14ac:dyDescent="0.35">
      <c r="A534" t="s">
        <v>448</v>
      </c>
      <c r="B534" s="9">
        <v>5.1015631283360001E-2</v>
      </c>
      <c r="C534" s="9">
        <v>5.9471443285089999E-2</v>
      </c>
      <c r="D534" s="9">
        <v>4.2428811603019999E-2</v>
      </c>
      <c r="E534" s="9">
        <v>7.2001219355700002E-2</v>
      </c>
      <c r="F534" s="9">
        <v>4.2515895802259999E-2</v>
      </c>
      <c r="G534" s="9">
        <v>6.3154654526749995E-2</v>
      </c>
      <c r="H534" s="9">
        <v>5.2418754385289999E-2</v>
      </c>
      <c r="I534" s="9">
        <v>4.8402718918560003E-2</v>
      </c>
      <c r="J534" s="9">
        <v>4.8779986009269999E-2</v>
      </c>
      <c r="K534" s="9">
        <v>3.6041977246349999E-2</v>
      </c>
      <c r="L534" s="9">
        <v>4.6595813177890001E-2</v>
      </c>
      <c r="M534" s="9">
        <v>7.6596433963079996E-2</v>
      </c>
      <c r="N534" s="9">
        <v>5.7139361999619998E-2</v>
      </c>
      <c r="O534" s="9">
        <v>3.2794187095550001E-2</v>
      </c>
      <c r="P534" s="9">
        <v>7.0800924255449996E-2</v>
      </c>
      <c r="Q534" s="9">
        <v>4.8531932937459998E-2</v>
      </c>
      <c r="R534" s="9">
        <v>5.9414914501329998E-2</v>
      </c>
      <c r="S534" s="9">
        <v>4.7768952596600002E-2</v>
      </c>
      <c r="T534" s="9">
        <v>2.941777854657E-2</v>
      </c>
      <c r="U534" s="9">
        <v>3.9610207234949998E-2</v>
      </c>
      <c r="V534" s="9">
        <v>3.32858679812E-2</v>
      </c>
      <c r="W534" s="9">
        <v>2.5149197378409999E-2</v>
      </c>
      <c r="X534" s="9">
        <v>3.9658495820650001E-2</v>
      </c>
      <c r="Y534" s="9">
        <v>7.5602724072790006E-2</v>
      </c>
      <c r="Z534" s="9">
        <v>4.5836410145669998E-2</v>
      </c>
      <c r="AA534" s="9">
        <v>4.3444568706269997E-2</v>
      </c>
      <c r="AB534" s="9">
        <v>3.706733515282E-2</v>
      </c>
      <c r="AC534" s="9">
        <v>7.3069752396620002E-2</v>
      </c>
      <c r="AD534" s="9">
        <v>6.7205162778229993E-2</v>
      </c>
      <c r="AE534" s="9">
        <v>5.275004078046E-2</v>
      </c>
      <c r="AF534" s="9">
        <v>6.5652472954400007E-2</v>
      </c>
      <c r="AG534" s="9">
        <v>0.2017171391523</v>
      </c>
      <c r="AH534" s="9">
        <v>4.7191165310360002E-2</v>
      </c>
      <c r="AI534" s="9">
        <v>6.6963410900169995E-2</v>
      </c>
      <c r="AJ534" s="9">
        <v>4.3146840932470003E-2</v>
      </c>
      <c r="AK534" s="9">
        <v>2.089394628654E-2</v>
      </c>
      <c r="AL534" s="9">
        <v>4.7540540429769997E-2</v>
      </c>
      <c r="AM534" s="9">
        <v>7.4757542392589998E-2</v>
      </c>
      <c r="AN534" s="9">
        <v>0</v>
      </c>
      <c r="AO534" s="9">
        <v>0.1166323791303</v>
      </c>
      <c r="AP534" s="9">
        <v>2.7215246967069999E-2</v>
      </c>
      <c r="AQ534" s="9">
        <v>5.840352268369E-2</v>
      </c>
      <c r="AR534" s="9">
        <v>5.267368085732E-2</v>
      </c>
      <c r="AS534" s="9">
        <v>3.1418963210519998E-2</v>
      </c>
      <c r="AT534" s="9">
        <v>4.7308656970520002E-2</v>
      </c>
      <c r="AU534" s="9">
        <v>4.9446617397510002E-2</v>
      </c>
      <c r="AV534" s="9">
        <v>7.0808693924989993E-2</v>
      </c>
      <c r="AW534" s="9">
        <v>6.5652472954400007E-2</v>
      </c>
      <c r="AX534" s="9">
        <v>3.5334359230310003E-2</v>
      </c>
      <c r="AY534" s="9">
        <v>5.275004078046E-2</v>
      </c>
      <c r="AZ534" s="9">
        <v>5.2705985040370003E-2</v>
      </c>
    </row>
    <row r="535" spans="1:52" x14ac:dyDescent="0.35">
      <c r="A535" t="s">
        <v>449</v>
      </c>
      <c r="B535" s="9">
        <v>6.5531431983979996E-2</v>
      </c>
      <c r="C535" s="9">
        <v>8.2382689417970001E-2</v>
      </c>
      <c r="D535" s="9">
        <v>4.8419094464739999E-2</v>
      </c>
      <c r="E535" s="9">
        <v>7.7230318747119997E-2</v>
      </c>
      <c r="F535" s="9">
        <v>6.2338964032730003E-2</v>
      </c>
      <c r="G535" s="9">
        <v>0.1024492353526</v>
      </c>
      <c r="H535" s="9">
        <v>8.1584614893339999E-2</v>
      </c>
      <c r="I535" s="11">
        <v>8.180231725309E-3</v>
      </c>
      <c r="J535" s="9">
        <v>5.6635267295269999E-2</v>
      </c>
      <c r="K535" s="9">
        <v>8.3812312405210004E-2</v>
      </c>
      <c r="L535" s="9">
        <v>8.6658407036039997E-2</v>
      </c>
      <c r="M535" s="9">
        <v>6.614124062E-2</v>
      </c>
      <c r="N535" s="9">
        <v>5.4130170710510003E-2</v>
      </c>
      <c r="O535" s="9">
        <v>5.0457356939870003E-2</v>
      </c>
      <c r="P535" s="9">
        <v>0.1021070794695</v>
      </c>
      <c r="Q535" s="9">
        <v>2.6407908511959999E-2</v>
      </c>
      <c r="R535" s="9">
        <v>6.3402519995129997E-2</v>
      </c>
      <c r="S535" s="9">
        <v>5.5788236904230001E-2</v>
      </c>
      <c r="T535" s="9">
        <v>8.4205562879309998E-2</v>
      </c>
      <c r="U535" s="9">
        <v>6.8422291044729994E-2</v>
      </c>
      <c r="V535" s="9">
        <v>5.082163132669E-2</v>
      </c>
      <c r="W535" s="9">
        <v>5.5102683291930001E-2</v>
      </c>
      <c r="X535" s="9">
        <v>6.0650657080119998E-2</v>
      </c>
      <c r="Y535" s="9">
        <v>6.4226672399010004E-2</v>
      </c>
      <c r="Z535" s="9">
        <v>5.6815672598060002E-2</v>
      </c>
      <c r="AA535" s="9">
        <v>4.4316430983960001E-2</v>
      </c>
      <c r="AB535" s="9">
        <v>0.11652970899619999</v>
      </c>
      <c r="AC535" s="9">
        <v>7.7765663787000006E-2</v>
      </c>
      <c r="AD535" s="9">
        <v>6.9857575920480003E-2</v>
      </c>
      <c r="AE535" s="9">
        <v>6.356277942046E-2</v>
      </c>
      <c r="AF535" s="9">
        <v>5.2110333872400001E-2</v>
      </c>
      <c r="AG535" s="9">
        <v>0.17244667627419999</v>
      </c>
      <c r="AH535" s="9">
        <v>9.7092425581359998E-2</v>
      </c>
      <c r="AI535" s="9">
        <v>6.6025857441680005E-2</v>
      </c>
      <c r="AJ535" s="9">
        <v>3.8583081015279998E-2</v>
      </c>
      <c r="AK535" s="9">
        <v>3.6044006327970002E-2</v>
      </c>
      <c r="AL535" s="9">
        <v>4.6632644844509998E-2</v>
      </c>
      <c r="AM535" s="9">
        <v>9.8132006082109993E-2</v>
      </c>
      <c r="AN535" s="9">
        <v>0.10042980821190001</v>
      </c>
      <c r="AO535" s="9">
        <v>0.10432009039160001</v>
      </c>
      <c r="AP535" s="9">
        <v>5.319970648992E-2</v>
      </c>
      <c r="AQ535" s="9">
        <v>7.7193031876260004E-2</v>
      </c>
      <c r="AR535" s="9">
        <v>6.410852566736E-2</v>
      </c>
      <c r="AS535" s="9">
        <v>8.234891634838E-2</v>
      </c>
      <c r="AT535" s="9">
        <v>5.8331320938860003E-2</v>
      </c>
      <c r="AU535" s="9">
        <v>5.756058793794E-2</v>
      </c>
      <c r="AV535" s="9">
        <v>6.0445115976940002E-2</v>
      </c>
      <c r="AW535" s="9">
        <v>5.2110333872400001E-2</v>
      </c>
      <c r="AX535" s="9">
        <v>7.211941788614E-2</v>
      </c>
      <c r="AY535" s="9">
        <v>6.356277942046E-2</v>
      </c>
      <c r="AZ535" s="9">
        <v>6.4147842713640005E-2</v>
      </c>
    </row>
    <row r="536" spans="1:52" x14ac:dyDescent="0.35">
      <c r="A536" t="s">
        <v>450</v>
      </c>
      <c r="B536" s="9">
        <v>7.294723763397E-2</v>
      </c>
      <c r="C536" s="9">
        <v>6.3309259894949996E-2</v>
      </c>
      <c r="D536" s="9">
        <v>8.2734538594679996E-2</v>
      </c>
      <c r="E536" s="9">
        <v>0.10040180275259999</v>
      </c>
      <c r="F536" s="9">
        <v>7.5423694575750003E-2</v>
      </c>
      <c r="G536" s="9">
        <v>5.6012610655670002E-2</v>
      </c>
      <c r="H536" s="9">
        <v>6.6109897095490006E-2</v>
      </c>
      <c r="I536" s="9">
        <v>8.3922906440710002E-2</v>
      </c>
      <c r="J536" s="9">
        <v>6.7258046340240005E-2</v>
      </c>
      <c r="K536" s="9">
        <v>6.0919893189019997E-2</v>
      </c>
      <c r="L536" s="9">
        <v>6.487482783246E-2</v>
      </c>
      <c r="M536" s="9">
        <v>6.8223718597210006E-2</v>
      </c>
      <c r="N536" s="9">
        <v>5.9831417464369999E-2</v>
      </c>
      <c r="O536" s="9">
        <v>0.100074564852</v>
      </c>
      <c r="P536" s="9">
        <v>8.9626065110749997E-2</v>
      </c>
      <c r="Q536" s="9">
        <v>7.3120267231229996E-2</v>
      </c>
      <c r="R536" s="9">
        <v>8.1186743680689996E-2</v>
      </c>
      <c r="S536" s="9">
        <v>5.1339627949660002E-2</v>
      </c>
      <c r="T536" s="9">
        <v>7.4775044261810003E-2</v>
      </c>
      <c r="U536" s="9">
        <v>6.1758775717210002E-2</v>
      </c>
      <c r="V536" s="9">
        <v>4.2936054911539998E-2</v>
      </c>
      <c r="W536" s="9">
        <v>0.11425882559019999</v>
      </c>
      <c r="X536" s="9">
        <v>7.8692873899139995E-2</v>
      </c>
      <c r="Y536" s="9">
        <v>6.6857755386299997E-2</v>
      </c>
      <c r="Z536" s="9">
        <v>4.5574954979929999E-2</v>
      </c>
      <c r="AA536" s="9">
        <v>9.3477493410389995E-2</v>
      </c>
      <c r="AB536" s="9">
        <v>0.1138092693702</v>
      </c>
      <c r="AC536" s="9">
        <v>8.3460541022410004E-2</v>
      </c>
      <c r="AD536" s="9">
        <v>8.8246379417900006E-2</v>
      </c>
      <c r="AE536" s="9">
        <v>7.9971505617569993E-2</v>
      </c>
      <c r="AF536" s="9">
        <v>8.9652767440380005E-2</v>
      </c>
      <c r="AG536" s="9">
        <v>2.3031342635E-2</v>
      </c>
      <c r="AH536" s="9">
        <v>0.1038179150411</v>
      </c>
      <c r="AI536" s="9">
        <v>7.3295330657669994E-2</v>
      </c>
      <c r="AJ536" s="9">
        <v>7.7720655414830003E-2</v>
      </c>
      <c r="AK536" s="9">
        <v>9.0405462964379998E-2</v>
      </c>
      <c r="AL536" s="9">
        <v>8.5929627363550004E-2</v>
      </c>
      <c r="AM536" s="9">
        <v>8.109539936613E-2</v>
      </c>
      <c r="AN536" s="9">
        <v>0</v>
      </c>
      <c r="AO536" s="9">
        <v>0</v>
      </c>
      <c r="AP536" s="9">
        <v>6.8326637204599999E-2</v>
      </c>
      <c r="AQ536" s="9">
        <v>8.6212316234589997E-2</v>
      </c>
      <c r="AR536" s="9">
        <v>7.7814250638170004E-2</v>
      </c>
      <c r="AS536" s="9">
        <v>1.542348210385E-2</v>
      </c>
      <c r="AT536" s="9">
        <v>7.4844126213219994E-2</v>
      </c>
      <c r="AU536" s="9">
        <v>7.2253350418050005E-2</v>
      </c>
      <c r="AV536" s="9">
        <v>0.1164105319948</v>
      </c>
      <c r="AW536" s="9">
        <v>8.9652767440380005E-2</v>
      </c>
      <c r="AX536" s="9">
        <v>0.1048337793507</v>
      </c>
      <c r="AY536" s="9">
        <v>7.9971505617569993E-2</v>
      </c>
      <c r="AZ536" s="9">
        <v>7.7861973253250005E-2</v>
      </c>
    </row>
    <row r="537" spans="1:52" x14ac:dyDescent="0.35">
      <c r="A537" t="s">
        <v>451</v>
      </c>
      <c r="B537" s="9">
        <v>8.4415079930840006E-2</v>
      </c>
      <c r="C537" s="9">
        <v>9.919319954776E-2</v>
      </c>
      <c r="D537" s="9">
        <v>6.9407999790079999E-2</v>
      </c>
      <c r="E537" s="9">
        <v>0.11898392740530001</v>
      </c>
      <c r="F537" s="9">
        <v>0.12790769688859999</v>
      </c>
      <c r="G537" s="9">
        <v>8.2212538380569994E-2</v>
      </c>
      <c r="H537" s="9">
        <v>0.1059823137454</v>
      </c>
      <c r="I537" s="9">
        <v>3.1790280746299998E-2</v>
      </c>
      <c r="J537" s="9">
        <v>9.7667862234069994E-2</v>
      </c>
      <c r="K537" s="9">
        <v>5.1804135614360002E-2</v>
      </c>
      <c r="L537" s="9">
        <v>9.7596859379160003E-2</v>
      </c>
      <c r="M537" s="9">
        <v>4.8903890488250001E-2</v>
      </c>
      <c r="N537" s="9">
        <v>6.5830298410769997E-2</v>
      </c>
      <c r="O537" s="9">
        <v>0.1116161887077</v>
      </c>
      <c r="P537" s="9">
        <v>0.1067626242368</v>
      </c>
      <c r="Q537" s="9">
        <v>4.5846363928769999E-2</v>
      </c>
      <c r="R537" s="9">
        <v>7.5616483661859996E-2</v>
      </c>
      <c r="S537" s="9">
        <v>0.1111210945386</v>
      </c>
      <c r="T537" s="9">
        <v>7.7925639815780004E-2</v>
      </c>
      <c r="U537" s="9">
        <v>9.6362732947679997E-2</v>
      </c>
      <c r="V537" s="9">
        <v>0.10294070247620001</v>
      </c>
      <c r="W537" s="9">
        <v>0.11120861405809999</v>
      </c>
      <c r="X537" s="9">
        <v>0.1800078196072</v>
      </c>
      <c r="Y537" s="9">
        <v>0.12079397627669999</v>
      </c>
      <c r="Z537" s="9">
        <v>0.13504226562730001</v>
      </c>
      <c r="AA537" s="9">
        <v>6.8820448992920003E-2</v>
      </c>
      <c r="AB537" s="9">
        <v>0.13772139092239999</v>
      </c>
      <c r="AC537" s="9">
        <v>5.9601611479719999E-2</v>
      </c>
      <c r="AD537" s="9">
        <v>0.1195846418551</v>
      </c>
      <c r="AE537" s="9">
        <v>6.0308228464290001E-2</v>
      </c>
      <c r="AF537" s="9">
        <v>0.10188192620479999</v>
      </c>
      <c r="AG537" s="9">
        <v>2.7295216579649999E-2</v>
      </c>
      <c r="AH537" s="9">
        <v>5.0275056473550003E-2</v>
      </c>
      <c r="AI537" s="9">
        <v>9.5142978983680002E-2</v>
      </c>
      <c r="AJ537" s="9">
        <v>0.1013801365118</v>
      </c>
      <c r="AK537" s="9">
        <v>0.11646099348070001</v>
      </c>
      <c r="AL537" s="9">
        <v>9.7069766203289998E-2</v>
      </c>
      <c r="AM537" s="9">
        <v>9.2902480310280006E-2</v>
      </c>
      <c r="AN537" s="9">
        <v>0</v>
      </c>
      <c r="AO537" s="9">
        <v>1.7293257008250001E-2</v>
      </c>
      <c r="AP537" s="9">
        <v>0.1120469138562</v>
      </c>
      <c r="AQ537" s="9">
        <v>7.6224715614699998E-2</v>
      </c>
      <c r="AR537" s="9">
        <v>8.3581472855689995E-2</v>
      </c>
      <c r="AS537" s="9">
        <v>9.4267572529050006E-2</v>
      </c>
      <c r="AT537" s="9">
        <v>8.7161611703850006E-2</v>
      </c>
      <c r="AU537" s="9">
        <v>9.0635185608850005E-2</v>
      </c>
      <c r="AV537" s="9">
        <v>8.7698654200319998E-2</v>
      </c>
      <c r="AW537" s="9">
        <v>0.10188192620479999</v>
      </c>
      <c r="AX537" s="9">
        <v>5.4082915238740002E-2</v>
      </c>
      <c r="AY537" s="9">
        <v>6.0308228464290001E-2</v>
      </c>
      <c r="AZ537" s="9">
        <v>8.3632732444059998E-2</v>
      </c>
    </row>
    <row r="538" spans="1:52" x14ac:dyDescent="0.35">
      <c r="A538" t="s">
        <v>452</v>
      </c>
      <c r="B538" s="9">
        <v>8.2218618945050004E-2</v>
      </c>
      <c r="C538" s="9">
        <v>8.5382610243599999E-2</v>
      </c>
      <c r="D538" s="9">
        <v>7.9005607262060004E-2</v>
      </c>
      <c r="E538" s="9">
        <v>8.7316226002870007E-2</v>
      </c>
      <c r="F538" s="9">
        <v>9.3588646332840003E-2</v>
      </c>
      <c r="G538" s="9">
        <v>8.8198781020160003E-2</v>
      </c>
      <c r="H538" s="9">
        <v>9.1002489157129995E-2</v>
      </c>
      <c r="I538" s="9">
        <v>7.9707651695519993E-2</v>
      </c>
      <c r="J538" s="9">
        <v>7.5658443542440001E-2</v>
      </c>
      <c r="K538" s="9">
        <v>6.5161766947819999E-2</v>
      </c>
      <c r="L538" s="9">
        <v>7.9000491583059995E-2</v>
      </c>
      <c r="M538" s="9">
        <v>8.7935269722130005E-2</v>
      </c>
      <c r="N538" s="9">
        <v>9.3865965631399997E-2</v>
      </c>
      <c r="O538" s="9">
        <v>7.0486422895159995E-2</v>
      </c>
      <c r="P538" s="9">
        <v>9.3957402060590001E-2</v>
      </c>
      <c r="Q538" s="9">
        <v>6.3383515751039995E-2</v>
      </c>
      <c r="R538" s="9">
        <v>7.8325146303200005E-2</v>
      </c>
      <c r="S538" s="9">
        <v>7.4024101036999995E-2</v>
      </c>
      <c r="T538" s="9">
        <v>0.10434751557040001</v>
      </c>
      <c r="U538" s="9">
        <v>8.7505582766709999E-2</v>
      </c>
      <c r="V538" s="9">
        <v>0.1051449326601</v>
      </c>
      <c r="W538" s="9">
        <v>9.5180341443279998E-2</v>
      </c>
      <c r="X538" s="9">
        <v>6.3117979197509999E-2</v>
      </c>
      <c r="Y538" s="9">
        <v>0.1045965587459</v>
      </c>
      <c r="Z538" s="9">
        <v>0.1246797597106</v>
      </c>
      <c r="AA538" s="9">
        <v>0.1152648121742</v>
      </c>
      <c r="AB538" s="9">
        <v>0.1987289801546</v>
      </c>
      <c r="AC538" s="9">
        <v>6.6146012203049998E-2</v>
      </c>
      <c r="AD538" s="9">
        <v>7.6593922732869996E-2</v>
      </c>
      <c r="AE538" s="9">
        <v>7.3113017022070001E-2</v>
      </c>
      <c r="AF538" s="9">
        <v>0.15005543960680001</v>
      </c>
      <c r="AG538" s="9">
        <v>4.6047823719749997E-2</v>
      </c>
      <c r="AH538" s="9">
        <v>2.9847261577139999E-2</v>
      </c>
      <c r="AI538" s="9">
        <v>7.8566770572639999E-2</v>
      </c>
      <c r="AJ538" s="9">
        <v>0.10938076403950001</v>
      </c>
      <c r="AK538" s="9">
        <v>0.13517771598520001</v>
      </c>
      <c r="AL538" s="9">
        <v>0.1056963471622</v>
      </c>
      <c r="AM538" s="9">
        <v>0.10981663302690001</v>
      </c>
      <c r="AN538" s="9">
        <v>0.1366473948361</v>
      </c>
      <c r="AO538" s="9">
        <v>4.4205562449889997E-2</v>
      </c>
      <c r="AP538" s="9">
        <v>7.7588179159100004E-2</v>
      </c>
      <c r="AQ538" s="9">
        <v>8.5858604154749996E-2</v>
      </c>
      <c r="AR538" s="9">
        <v>8.6782535461150001E-2</v>
      </c>
      <c r="AS538" s="9">
        <v>2.827719374133E-2</v>
      </c>
      <c r="AT538" s="9">
        <v>8.5458002070530004E-2</v>
      </c>
      <c r="AU538" s="9">
        <v>9.1947101720490004E-2</v>
      </c>
      <c r="AV538" s="9">
        <v>0.1094040182118</v>
      </c>
      <c r="AW538" s="9">
        <v>0.15005543960680001</v>
      </c>
      <c r="AX538" s="9">
        <v>6.8308558222370003E-2</v>
      </c>
      <c r="AY538" s="9">
        <v>7.3113017022070001E-2</v>
      </c>
      <c r="AZ538" s="9">
        <v>8.6835758225640006E-2</v>
      </c>
    </row>
    <row r="539" spans="1:52" x14ac:dyDescent="0.35">
      <c r="A539" t="s">
        <v>451</v>
      </c>
      <c r="B539" s="9">
        <v>8.4415079930840006E-2</v>
      </c>
      <c r="C539" s="9">
        <v>9.919319954776E-2</v>
      </c>
      <c r="D539" s="9">
        <v>6.9407999790079999E-2</v>
      </c>
      <c r="E539" s="9">
        <v>0.11898392740530001</v>
      </c>
      <c r="F539" s="9">
        <v>0.12790769688859999</v>
      </c>
      <c r="G539" s="9">
        <v>8.2212538380569994E-2</v>
      </c>
      <c r="H539" s="9">
        <v>0.1059823137454</v>
      </c>
      <c r="I539" s="9">
        <v>3.1790280746299998E-2</v>
      </c>
      <c r="J539" s="9">
        <v>9.7667862234069994E-2</v>
      </c>
      <c r="K539" s="9">
        <v>5.1804135614360002E-2</v>
      </c>
      <c r="L539" s="9">
        <v>9.7596859379160003E-2</v>
      </c>
      <c r="M539" s="9">
        <v>4.8903890488250001E-2</v>
      </c>
      <c r="N539" s="9">
        <v>6.5830298410769997E-2</v>
      </c>
      <c r="O539" s="9">
        <v>0.1116161887077</v>
      </c>
      <c r="P539" s="9">
        <v>0.1067626242368</v>
      </c>
      <c r="Q539" s="9">
        <v>4.5846363928769999E-2</v>
      </c>
      <c r="R539" s="9">
        <v>7.5616483661859996E-2</v>
      </c>
      <c r="S539" s="9">
        <v>0.1111210945386</v>
      </c>
      <c r="T539" s="9">
        <v>7.7925639815780004E-2</v>
      </c>
      <c r="U539" s="9">
        <v>9.6362732947679997E-2</v>
      </c>
      <c r="V539" s="9">
        <v>0.10294070247620001</v>
      </c>
      <c r="W539" s="9">
        <v>0.11120861405809999</v>
      </c>
      <c r="X539" s="9">
        <v>0.1800078196072</v>
      </c>
      <c r="Y539" s="9">
        <v>0.12079397627669999</v>
      </c>
      <c r="Z539" s="9">
        <v>0.13504226562730001</v>
      </c>
      <c r="AA539" s="9">
        <v>6.8820448992920003E-2</v>
      </c>
      <c r="AB539" s="9">
        <v>0.13772139092239999</v>
      </c>
      <c r="AC539" s="9">
        <v>5.9601611479719999E-2</v>
      </c>
      <c r="AD539" s="9">
        <v>0.1195846418551</v>
      </c>
      <c r="AE539" s="9">
        <v>6.0308228464290001E-2</v>
      </c>
      <c r="AF539" s="9">
        <v>0.10188192620479999</v>
      </c>
      <c r="AG539" s="9">
        <v>2.7295216579649999E-2</v>
      </c>
      <c r="AH539" s="9">
        <v>5.0275056473550003E-2</v>
      </c>
      <c r="AI539" s="9">
        <v>9.5142978983680002E-2</v>
      </c>
      <c r="AJ539" s="9">
        <v>0.1013801365118</v>
      </c>
      <c r="AK539" s="9">
        <v>0.11646099348070001</v>
      </c>
      <c r="AL539" s="9">
        <v>9.7069766203289998E-2</v>
      </c>
      <c r="AM539" s="9">
        <v>9.2902480310280006E-2</v>
      </c>
      <c r="AN539" s="9">
        <v>0</v>
      </c>
      <c r="AO539" s="9">
        <v>1.7293257008250001E-2</v>
      </c>
      <c r="AP539" s="9">
        <v>0.1120469138562</v>
      </c>
      <c r="AQ539" s="9">
        <v>7.6224715614699998E-2</v>
      </c>
      <c r="AR539" s="9">
        <v>8.3581472855689995E-2</v>
      </c>
      <c r="AS539" s="9">
        <v>9.4267572529050006E-2</v>
      </c>
      <c r="AT539" s="9">
        <v>8.7161611703850006E-2</v>
      </c>
      <c r="AU539" s="9">
        <v>9.0635185608850005E-2</v>
      </c>
      <c r="AV539" s="9">
        <v>8.7698654200319998E-2</v>
      </c>
      <c r="AW539" s="9">
        <v>0.10188192620479999</v>
      </c>
      <c r="AX539" s="9">
        <v>5.4082915238740002E-2</v>
      </c>
      <c r="AY539" s="9">
        <v>6.0308228464290001E-2</v>
      </c>
      <c r="AZ539" s="9">
        <v>8.3632732444059998E-2</v>
      </c>
    </row>
    <row r="540" spans="1:52" x14ac:dyDescent="0.35">
      <c r="A540" t="s">
        <v>452</v>
      </c>
      <c r="B540" s="9">
        <v>8.2218618945050004E-2</v>
      </c>
      <c r="C540" s="9">
        <v>8.5382610243599999E-2</v>
      </c>
      <c r="D540" s="9">
        <v>7.9005607262060004E-2</v>
      </c>
      <c r="E540" s="9">
        <v>8.7316226002870007E-2</v>
      </c>
      <c r="F540" s="9">
        <v>9.3588646332840003E-2</v>
      </c>
      <c r="G540" s="9">
        <v>8.8198781020160003E-2</v>
      </c>
      <c r="H540" s="9">
        <v>9.1002489157129995E-2</v>
      </c>
      <c r="I540" s="9">
        <v>7.9707651695519993E-2</v>
      </c>
      <c r="J540" s="9">
        <v>7.5658443542440001E-2</v>
      </c>
      <c r="K540" s="9">
        <v>6.5161766947819999E-2</v>
      </c>
      <c r="L540" s="9">
        <v>7.9000491583059995E-2</v>
      </c>
      <c r="M540" s="9">
        <v>8.7935269722130005E-2</v>
      </c>
      <c r="N540" s="9">
        <v>9.3865965631399997E-2</v>
      </c>
      <c r="O540" s="9">
        <v>7.0486422895159995E-2</v>
      </c>
      <c r="P540" s="9">
        <v>9.3957402060590001E-2</v>
      </c>
      <c r="Q540" s="9">
        <v>6.3383515751039995E-2</v>
      </c>
      <c r="R540" s="9">
        <v>7.8325146303200005E-2</v>
      </c>
      <c r="S540" s="9">
        <v>7.4024101036999995E-2</v>
      </c>
      <c r="T540" s="9">
        <v>0.10434751557040001</v>
      </c>
      <c r="U540" s="9">
        <v>8.7505582766709999E-2</v>
      </c>
      <c r="V540" s="9">
        <v>0.1051449326601</v>
      </c>
      <c r="W540" s="9">
        <v>9.5180341443279998E-2</v>
      </c>
      <c r="X540" s="9">
        <v>6.3117979197509999E-2</v>
      </c>
      <c r="Y540" s="9">
        <v>0.1045965587459</v>
      </c>
      <c r="Z540" s="9">
        <v>0.1246797597106</v>
      </c>
      <c r="AA540" s="9">
        <v>0.1152648121742</v>
      </c>
      <c r="AB540" s="9">
        <v>0.1987289801546</v>
      </c>
      <c r="AC540" s="9">
        <v>6.6146012203049998E-2</v>
      </c>
      <c r="AD540" s="9">
        <v>7.6593922732869996E-2</v>
      </c>
      <c r="AE540" s="9">
        <v>7.3113017022070001E-2</v>
      </c>
      <c r="AF540" s="9">
        <v>0.15005543960680001</v>
      </c>
      <c r="AG540" s="9">
        <v>4.6047823719749997E-2</v>
      </c>
      <c r="AH540" s="9">
        <v>2.9847261577139999E-2</v>
      </c>
      <c r="AI540" s="9">
        <v>7.8566770572639999E-2</v>
      </c>
      <c r="AJ540" s="9">
        <v>0.10938076403950001</v>
      </c>
      <c r="AK540" s="9">
        <v>0.13517771598520001</v>
      </c>
      <c r="AL540" s="9">
        <v>0.1056963471622</v>
      </c>
      <c r="AM540" s="9">
        <v>0.10981663302690001</v>
      </c>
      <c r="AN540" s="9">
        <v>0.1366473948361</v>
      </c>
      <c r="AO540" s="9">
        <v>4.4205562449889997E-2</v>
      </c>
      <c r="AP540" s="9">
        <v>7.7588179159100004E-2</v>
      </c>
      <c r="AQ540" s="9">
        <v>8.5858604154749996E-2</v>
      </c>
      <c r="AR540" s="9">
        <v>8.6782535461150001E-2</v>
      </c>
      <c r="AS540" s="9">
        <v>2.827719374133E-2</v>
      </c>
      <c r="AT540" s="9">
        <v>8.5458002070530004E-2</v>
      </c>
      <c r="AU540" s="9">
        <v>9.1947101720490004E-2</v>
      </c>
      <c r="AV540" s="9">
        <v>0.1094040182118</v>
      </c>
      <c r="AW540" s="9">
        <v>0.15005543960680001</v>
      </c>
      <c r="AX540" s="9">
        <v>6.8308558222370003E-2</v>
      </c>
      <c r="AY540" s="9">
        <v>7.3113017022070001E-2</v>
      </c>
      <c r="AZ540" s="9">
        <v>8.6835758225640006E-2</v>
      </c>
    </row>
    <row r="541" spans="1:52" x14ac:dyDescent="0.35">
      <c r="A541" t="s">
        <v>453</v>
      </c>
      <c r="B541" s="9">
        <v>8.6257751394479998E-2</v>
      </c>
      <c r="C541" s="9">
        <v>0.1025294747249</v>
      </c>
      <c r="D541" s="9">
        <v>6.9733926822889994E-2</v>
      </c>
      <c r="E541" s="9">
        <v>0.1589660696736</v>
      </c>
      <c r="F541" s="9">
        <v>9.1515809203110005E-2</v>
      </c>
      <c r="G541" s="9">
        <v>0.111025969397</v>
      </c>
      <c r="H541" s="9">
        <v>0.10087714531399999</v>
      </c>
      <c r="I541" s="9">
        <v>7.557220928958E-2</v>
      </c>
      <c r="J541" s="9">
        <v>6.266878874423E-2</v>
      </c>
      <c r="K541" s="11">
        <v>2.4699589710049999E-2</v>
      </c>
      <c r="L541" s="9">
        <v>0.11366521137089999</v>
      </c>
      <c r="M541" s="9">
        <v>9.9628571398070007E-2</v>
      </c>
      <c r="N541" s="9">
        <v>6.1470807887150002E-2</v>
      </c>
      <c r="O541" s="9">
        <v>6.8400683944730006E-2</v>
      </c>
      <c r="P541" s="9">
        <v>9.3810974075440007E-2</v>
      </c>
      <c r="Q541" s="9">
        <v>5.9074945490720003E-2</v>
      </c>
      <c r="R541" s="9">
        <v>7.6050638430349995E-2</v>
      </c>
      <c r="S541" s="9">
        <v>0.12325978599240001</v>
      </c>
      <c r="T541" s="9">
        <v>7.1207874537540003E-2</v>
      </c>
      <c r="U541" s="9">
        <v>0.10011803549789999</v>
      </c>
      <c r="V541" s="9">
        <v>8.2087890956860005E-2</v>
      </c>
      <c r="W541" s="9">
        <v>7.0494212812869994E-2</v>
      </c>
      <c r="X541" s="9">
        <v>0.1140819749664</v>
      </c>
      <c r="Y541" s="9">
        <v>0.105774853489</v>
      </c>
      <c r="Z541" s="9">
        <v>6.3612188210170006E-2</v>
      </c>
      <c r="AA541" s="9">
        <v>0.11422204295000001</v>
      </c>
      <c r="AB541" s="9">
        <v>0.1812411417541</v>
      </c>
      <c r="AC541" s="9">
        <v>7.7562972443059999E-2</v>
      </c>
      <c r="AD541" s="10">
        <v>0.16466181239659999</v>
      </c>
      <c r="AE541" s="9">
        <v>3.9174327471740003E-2</v>
      </c>
      <c r="AF541" s="9">
        <v>0.12145440462400001</v>
      </c>
      <c r="AG541" s="9">
        <v>8.1208223381339997E-2</v>
      </c>
      <c r="AH541" s="9">
        <v>4.6214834685659997E-2</v>
      </c>
      <c r="AI541" s="9">
        <v>0.12248186791390001</v>
      </c>
      <c r="AJ541" s="9">
        <v>7.8566900836179995E-2</v>
      </c>
      <c r="AK541" s="9">
        <v>4.26697498799E-2</v>
      </c>
      <c r="AL541" s="9">
        <v>6.9650293230589994E-2</v>
      </c>
      <c r="AM541" s="9">
        <v>7.5139774455730002E-2</v>
      </c>
      <c r="AN541" s="9">
        <v>0.19881272328909999</v>
      </c>
      <c r="AO541" s="9">
        <v>6.8088609627710003E-2</v>
      </c>
      <c r="AP541" s="11">
        <v>1.9069945360569999E-2</v>
      </c>
      <c r="AQ541" s="9">
        <v>8.3995767109959998E-2</v>
      </c>
      <c r="AR541" s="9">
        <v>8.3533553849689995E-2</v>
      </c>
      <c r="AS541" s="9">
        <v>0.11845533817870001</v>
      </c>
      <c r="AT541" s="9">
        <v>8.7357416718810005E-2</v>
      </c>
      <c r="AU541" s="9">
        <v>9.4070380148040006E-2</v>
      </c>
      <c r="AV541" s="9">
        <v>5.6626251128530002E-2</v>
      </c>
      <c r="AW541" s="9">
        <v>0.12145440462400001</v>
      </c>
      <c r="AX541" s="9">
        <v>1.943983038315E-2</v>
      </c>
      <c r="AY541" s="9">
        <v>3.9174327471740003E-2</v>
      </c>
      <c r="AZ541" s="9">
        <v>8.358478404986E-2</v>
      </c>
    </row>
    <row r="542" spans="1:52" x14ac:dyDescent="0.35">
      <c r="A542" t="s">
        <v>454</v>
      </c>
      <c r="B542" s="9">
        <v>0.18950752251649999</v>
      </c>
      <c r="C542" s="9">
        <v>0.17026953698649999</v>
      </c>
      <c r="D542" s="9">
        <v>0.20904356621350001</v>
      </c>
      <c r="E542" s="9">
        <v>0.16589436693359999</v>
      </c>
      <c r="F542" s="9">
        <v>0.18210394654670001</v>
      </c>
      <c r="G542" s="9">
        <v>0.17313116515409999</v>
      </c>
      <c r="H542" s="9">
        <v>0.17779863989460001</v>
      </c>
      <c r="I542" s="9">
        <v>0.20393577790449999</v>
      </c>
      <c r="J542" s="9">
        <v>0.2034606608723</v>
      </c>
      <c r="K542" s="9">
        <v>0.210069186016</v>
      </c>
      <c r="L542" s="9">
        <v>0.2231973925647</v>
      </c>
      <c r="M542" s="9">
        <v>0.16345012231530001</v>
      </c>
      <c r="N542" s="9">
        <v>0.17483602184130001</v>
      </c>
      <c r="O542" s="9">
        <v>0.18059605343349999</v>
      </c>
      <c r="P542" s="9">
        <v>0.13285266386880001</v>
      </c>
      <c r="Q542" s="9">
        <v>0.26216015634860002</v>
      </c>
      <c r="R542" s="9">
        <v>0.1989668560041</v>
      </c>
      <c r="S542" s="9">
        <v>0.18278290660720001</v>
      </c>
      <c r="T542" s="9">
        <v>0.16901683573599999</v>
      </c>
      <c r="U542" s="9">
        <v>0.17666265149089999</v>
      </c>
      <c r="V542" s="9">
        <v>0.19725767723480001</v>
      </c>
      <c r="W542" s="9">
        <v>0.26348086757939998</v>
      </c>
      <c r="X542" s="9">
        <v>0.20308150518599999</v>
      </c>
      <c r="Y542" s="9">
        <v>0.22343945030439999</v>
      </c>
      <c r="Z542" s="9">
        <v>0.1783743920134</v>
      </c>
      <c r="AA542" s="9">
        <v>0.20666457832330001</v>
      </c>
      <c r="AB542" s="9">
        <v>0.17381202044329999</v>
      </c>
      <c r="AC542" s="9">
        <v>0.1472257386171</v>
      </c>
      <c r="AD542" s="9">
        <v>0.1377182318928</v>
      </c>
      <c r="AE542" s="9">
        <v>0.1992854948211</v>
      </c>
      <c r="AF542" s="9">
        <v>0.15085925660989999</v>
      </c>
      <c r="AG542" s="9">
        <v>0.15742718413519999</v>
      </c>
      <c r="AH542" s="9">
        <v>0.16708458123020001</v>
      </c>
      <c r="AI542" s="9">
        <v>0.1972500418923</v>
      </c>
      <c r="AJ542" s="9">
        <v>0.17796347446579999</v>
      </c>
      <c r="AK542" s="9">
        <v>0.16724892803300001</v>
      </c>
      <c r="AL542" s="9">
        <v>0.2056412840279</v>
      </c>
      <c r="AM542" s="9">
        <v>0.160670177246</v>
      </c>
      <c r="AN542" s="9">
        <v>4.3182967822459999E-2</v>
      </c>
      <c r="AO542" s="9">
        <v>0.22603116756809999</v>
      </c>
      <c r="AP542" s="9">
        <v>0.23301384443770001</v>
      </c>
      <c r="AQ542" s="9">
        <v>0.16499459158900001</v>
      </c>
      <c r="AR542" s="9">
        <v>0.1879950895145</v>
      </c>
      <c r="AS542" s="9">
        <v>0.2073831325031</v>
      </c>
      <c r="AT542" s="9">
        <v>0.19875048699600001</v>
      </c>
      <c r="AU542" s="9">
        <v>0.2038161309165</v>
      </c>
      <c r="AV542" s="9">
        <v>7.3462040617089996E-2</v>
      </c>
      <c r="AW542" s="9">
        <v>0.15085925660989999</v>
      </c>
      <c r="AX542" s="9">
        <v>0.1536143481253</v>
      </c>
      <c r="AY542" s="9">
        <v>0.1992854948211</v>
      </c>
      <c r="AZ542" s="9">
        <v>0.18811038481350001</v>
      </c>
    </row>
    <row r="543" spans="1:52" x14ac:dyDescent="0.35">
      <c r="A543" t="s">
        <v>520</v>
      </c>
      <c r="B543" s="9">
        <v>0.33667638213329998</v>
      </c>
      <c r="C543" s="9">
        <v>0.30877114464420002</v>
      </c>
      <c r="D543" s="9">
        <v>0.36501396135179998</v>
      </c>
      <c r="E543" s="9">
        <v>0.28215531187269999</v>
      </c>
      <c r="F543" s="9">
        <v>0.29589028778600002</v>
      </c>
      <c r="G543" s="9">
        <v>0.33320532431409999</v>
      </c>
      <c r="H543" s="9">
        <v>0.31379473323700002</v>
      </c>
      <c r="I543" s="9">
        <v>0.36876957540260002</v>
      </c>
      <c r="J543" s="9">
        <v>0.394077028158</v>
      </c>
      <c r="K543" s="9">
        <v>0.3576721831013</v>
      </c>
      <c r="L543" s="9">
        <v>0.30197556435450001</v>
      </c>
      <c r="M543" s="9">
        <v>0.3637358684359</v>
      </c>
      <c r="N543" s="9">
        <v>0.34499577879479998</v>
      </c>
      <c r="O543" s="9">
        <v>0.35167298834260002</v>
      </c>
      <c r="P543" s="9">
        <v>0.27752227152879999</v>
      </c>
      <c r="Q543" s="9">
        <v>0.3618641822566</v>
      </c>
      <c r="R543" s="9">
        <v>0.32064581513770002</v>
      </c>
      <c r="S543" s="9">
        <v>0.33614980277020001</v>
      </c>
      <c r="T543" s="9">
        <v>0.3862961535642</v>
      </c>
      <c r="U543" s="9">
        <v>0.3584443603734</v>
      </c>
      <c r="V543" s="9">
        <v>0.30590449772389999</v>
      </c>
      <c r="W543" s="9">
        <v>0.30067419462310002</v>
      </c>
      <c r="X543" s="9">
        <v>0.23233712980919999</v>
      </c>
      <c r="Y543" s="9">
        <v>0.22016969276340001</v>
      </c>
      <c r="Z543" s="9">
        <v>0.31576658458279999</v>
      </c>
      <c r="AA543" s="9">
        <v>0.29430000720569999</v>
      </c>
      <c r="AB543" s="9">
        <v>0.19895628613829999</v>
      </c>
      <c r="AC543" s="9">
        <v>0.35294803158060001</v>
      </c>
      <c r="AD543" s="9">
        <v>0.31305232704039998</v>
      </c>
      <c r="AE543" s="9">
        <v>0.33728141111850002</v>
      </c>
      <c r="AF543" s="9">
        <v>0.3980736429999</v>
      </c>
      <c r="AG543" s="9">
        <v>0.31540321126499998</v>
      </c>
      <c r="AH543" s="9">
        <v>0.47768203051199998</v>
      </c>
      <c r="AI543" s="9">
        <v>0.28225601677060003</v>
      </c>
      <c r="AJ543" s="9">
        <v>0.33457339206129999</v>
      </c>
      <c r="AK543" s="9">
        <v>0.3287125893601</v>
      </c>
      <c r="AL543" s="9">
        <v>0.3256918885883</v>
      </c>
      <c r="AM543" s="9">
        <v>0.31397360404829999</v>
      </c>
      <c r="AN543" s="9">
        <v>0.33019326923429998</v>
      </c>
      <c r="AO543" s="9">
        <v>0.51070848169539995</v>
      </c>
      <c r="AP543" s="9">
        <v>0.31739978843389999</v>
      </c>
      <c r="AQ543" s="9">
        <v>0.29950534963539999</v>
      </c>
      <c r="AR543" s="9">
        <v>0.33462902260670002</v>
      </c>
      <c r="AS543" s="9">
        <v>0.36087434683690001</v>
      </c>
      <c r="AT543" s="9">
        <v>0.31185432551140002</v>
      </c>
      <c r="AU543" s="9">
        <v>0.30882352707040001</v>
      </c>
      <c r="AV543" s="9">
        <v>0.49771992452899999</v>
      </c>
      <c r="AW543" s="9">
        <v>0.3980736429999</v>
      </c>
      <c r="AX543" s="9">
        <v>0.35611249505949999</v>
      </c>
      <c r="AY543" s="9">
        <v>0.33728141111850002</v>
      </c>
      <c r="AZ543" s="9">
        <v>0.33422095798130003</v>
      </c>
    </row>
    <row r="544" spans="1:52" x14ac:dyDescent="0.35">
      <c r="A544" t="s">
        <v>406</v>
      </c>
      <c r="B544" s="9">
        <v>1</v>
      </c>
      <c r="C544" s="9">
        <v>1</v>
      </c>
      <c r="D544" s="9">
        <v>1</v>
      </c>
      <c r="E544" s="9">
        <v>1</v>
      </c>
      <c r="F544" s="9">
        <v>1</v>
      </c>
      <c r="G544" s="9">
        <v>1</v>
      </c>
      <c r="H544" s="9">
        <v>1</v>
      </c>
      <c r="I544" s="9">
        <v>1</v>
      </c>
      <c r="J544" s="9">
        <v>1</v>
      </c>
      <c r="K544" s="9">
        <v>1</v>
      </c>
      <c r="L544" s="9">
        <v>1</v>
      </c>
      <c r="M544" s="9">
        <v>1</v>
      </c>
      <c r="N544" s="9">
        <v>1</v>
      </c>
      <c r="O544" s="9">
        <v>1</v>
      </c>
      <c r="P544" s="9">
        <v>1</v>
      </c>
      <c r="Q544" s="9">
        <v>1</v>
      </c>
      <c r="R544" s="9">
        <v>1</v>
      </c>
      <c r="S544" s="9">
        <v>1</v>
      </c>
      <c r="T544" s="9">
        <v>1</v>
      </c>
      <c r="U544" s="9">
        <v>1</v>
      </c>
      <c r="V544" s="9">
        <v>1</v>
      </c>
      <c r="W544" s="9">
        <v>1</v>
      </c>
      <c r="X544" s="9">
        <v>1</v>
      </c>
      <c r="Y544" s="9">
        <v>1</v>
      </c>
      <c r="Z544" s="9">
        <v>1</v>
      </c>
      <c r="AA544" s="9">
        <v>1</v>
      </c>
      <c r="AB544" s="9">
        <v>1</v>
      </c>
      <c r="AC544" s="9">
        <v>1</v>
      </c>
      <c r="AD544" s="9">
        <v>1</v>
      </c>
      <c r="AE544" s="9">
        <v>1</v>
      </c>
      <c r="AF544" s="9">
        <v>1</v>
      </c>
      <c r="AG544" s="9">
        <v>1</v>
      </c>
      <c r="AH544" s="9">
        <v>1</v>
      </c>
      <c r="AI544" s="9">
        <v>1</v>
      </c>
      <c r="AJ544" s="9">
        <v>1</v>
      </c>
      <c r="AK544" s="9">
        <v>1</v>
      </c>
      <c r="AL544" s="9">
        <v>1</v>
      </c>
      <c r="AM544" s="9">
        <v>1</v>
      </c>
      <c r="AN544" s="9">
        <v>1</v>
      </c>
      <c r="AO544" s="9">
        <v>1</v>
      </c>
      <c r="AP544" s="9">
        <v>1</v>
      </c>
      <c r="AQ544" s="9">
        <v>1</v>
      </c>
      <c r="AR544" s="9">
        <v>1</v>
      </c>
      <c r="AS544" s="9">
        <v>1</v>
      </c>
      <c r="AT544" s="9">
        <v>1</v>
      </c>
      <c r="AU544" s="9">
        <v>1</v>
      </c>
      <c r="AV544" s="9">
        <v>1</v>
      </c>
      <c r="AW544" s="9">
        <v>1</v>
      </c>
      <c r="AX544" s="9">
        <v>1</v>
      </c>
      <c r="AY544" s="9">
        <v>1</v>
      </c>
      <c r="AZ544" s="9">
        <v>1</v>
      </c>
    </row>
    <row r="545" spans="1:52" x14ac:dyDescent="0.35">
      <c r="A545" t="s">
        <v>356</v>
      </c>
      <c r="B545" s="6">
        <v>1099</v>
      </c>
      <c r="C545" s="6">
        <v>588</v>
      </c>
      <c r="D545" s="6">
        <v>511</v>
      </c>
      <c r="E545" s="6">
        <v>136</v>
      </c>
      <c r="F545" s="6">
        <v>272</v>
      </c>
      <c r="G545" s="6">
        <v>277</v>
      </c>
      <c r="H545" s="6">
        <v>549</v>
      </c>
      <c r="I545" s="6">
        <v>154</v>
      </c>
      <c r="J545" s="6">
        <v>92</v>
      </c>
      <c r="K545" s="6">
        <v>168</v>
      </c>
      <c r="L545" s="6">
        <v>358</v>
      </c>
      <c r="M545" s="6">
        <v>205</v>
      </c>
      <c r="N545" s="6">
        <v>282</v>
      </c>
      <c r="O545" s="6">
        <v>253</v>
      </c>
      <c r="P545" s="6">
        <v>446</v>
      </c>
      <c r="Q545" s="6">
        <v>151</v>
      </c>
      <c r="R545" s="6">
        <v>597</v>
      </c>
      <c r="S545" s="6">
        <v>231</v>
      </c>
      <c r="T545" s="6">
        <v>271</v>
      </c>
      <c r="U545" s="6">
        <v>502</v>
      </c>
      <c r="V545" s="6">
        <v>102</v>
      </c>
      <c r="W545" s="6">
        <v>65</v>
      </c>
      <c r="X545" s="6">
        <v>66</v>
      </c>
      <c r="Y545" s="6">
        <v>189</v>
      </c>
      <c r="Z545" s="6">
        <v>102</v>
      </c>
      <c r="AA545" s="6">
        <v>148</v>
      </c>
      <c r="AB545" s="6">
        <v>72</v>
      </c>
      <c r="AC545" s="6">
        <v>101</v>
      </c>
      <c r="AD545" s="6">
        <v>186</v>
      </c>
      <c r="AE545" s="6">
        <v>105</v>
      </c>
      <c r="AF545" s="6">
        <v>141</v>
      </c>
      <c r="AG545" s="6">
        <v>23</v>
      </c>
      <c r="AH545" s="6">
        <v>49</v>
      </c>
      <c r="AI545" s="6">
        <v>423</v>
      </c>
      <c r="AJ545" s="6">
        <v>288</v>
      </c>
      <c r="AK545" s="6">
        <v>154</v>
      </c>
      <c r="AL545" s="6">
        <v>283</v>
      </c>
      <c r="AM545" s="6">
        <v>172</v>
      </c>
      <c r="AN545" s="6">
        <v>14</v>
      </c>
      <c r="AO545" s="6">
        <v>36</v>
      </c>
      <c r="AP545" s="6">
        <v>116</v>
      </c>
      <c r="AQ545" s="6">
        <v>551</v>
      </c>
      <c r="AR545" s="6">
        <v>1021</v>
      </c>
      <c r="AS545" s="6">
        <v>78</v>
      </c>
      <c r="AT545" s="6">
        <v>724</v>
      </c>
      <c r="AU545" s="6">
        <v>784</v>
      </c>
      <c r="AV545" s="6">
        <v>90</v>
      </c>
      <c r="AW545" s="6">
        <v>141</v>
      </c>
      <c r="AX545" s="6">
        <v>79</v>
      </c>
      <c r="AY545" s="6">
        <v>105</v>
      </c>
      <c r="AZ545" s="6">
        <v>1020</v>
      </c>
    </row>
    <row r="546" spans="1:52" x14ac:dyDescent="0.35">
      <c r="A546" t="s">
        <v>522</v>
      </c>
    </row>
    <row r="547" spans="1:52" x14ac:dyDescent="0.35">
      <c r="A547" t="s">
        <v>358</v>
      </c>
    </row>
    <row r="551" spans="1:52" x14ac:dyDescent="0.35">
      <c r="A551" s="3" t="s">
        <v>352</v>
      </c>
    </row>
    <row r="552" spans="1:52" x14ac:dyDescent="0.35">
      <c r="A552" t="s">
        <v>50</v>
      </c>
    </row>
    <row r="553" spans="1:52" ht="130.5" x14ac:dyDescent="0.35">
      <c r="A553" s="4" t="s">
        <v>408</v>
      </c>
      <c r="B553" s="4" t="s">
        <v>359</v>
      </c>
      <c r="C553" s="4" t="s">
        <v>360</v>
      </c>
      <c r="D553" s="4" t="s">
        <v>361</v>
      </c>
      <c r="E553" s="4" t="s">
        <v>362</v>
      </c>
      <c r="F553" s="4" t="s">
        <v>363</v>
      </c>
      <c r="G553" s="4" t="s">
        <v>364</v>
      </c>
      <c r="H553" s="4" t="s">
        <v>365</v>
      </c>
      <c r="I553" s="4" t="s">
        <v>366</v>
      </c>
      <c r="J553" s="4" t="s">
        <v>367</v>
      </c>
      <c r="K553" s="4" t="s">
        <v>368</v>
      </c>
      <c r="L553" s="4" t="s">
        <v>369</v>
      </c>
      <c r="M553" s="4" t="s">
        <v>370</v>
      </c>
      <c r="N553" s="4" t="s">
        <v>371</v>
      </c>
      <c r="O553" s="4" t="s">
        <v>372</v>
      </c>
      <c r="P553" s="4" t="s">
        <v>373</v>
      </c>
      <c r="Q553" s="4" t="s">
        <v>374</v>
      </c>
      <c r="R553" s="4" t="s">
        <v>375</v>
      </c>
      <c r="S553" s="4" t="s">
        <v>376</v>
      </c>
      <c r="T553" s="4" t="s">
        <v>377</v>
      </c>
      <c r="U553" s="4" t="s">
        <v>378</v>
      </c>
      <c r="V553" s="4" t="s">
        <v>379</v>
      </c>
      <c r="W553" s="4" t="s">
        <v>380</v>
      </c>
      <c r="X553" s="4" t="s">
        <v>381</v>
      </c>
      <c r="Y553" s="4" t="s">
        <v>382</v>
      </c>
      <c r="Z553" s="4" t="s">
        <v>383</v>
      </c>
      <c r="AA553" s="4" t="s">
        <v>384</v>
      </c>
      <c r="AB553" s="4" t="s">
        <v>385</v>
      </c>
      <c r="AC553" s="4" t="s">
        <v>386</v>
      </c>
      <c r="AD553" s="4" t="s">
        <v>387</v>
      </c>
      <c r="AE553" s="4" t="s">
        <v>388</v>
      </c>
      <c r="AF553" s="4" t="s">
        <v>389</v>
      </c>
      <c r="AG553" s="4" t="s">
        <v>390</v>
      </c>
      <c r="AH553" s="4" t="s">
        <v>391</v>
      </c>
      <c r="AI553" s="4" t="s">
        <v>392</v>
      </c>
      <c r="AJ553" s="4" t="s">
        <v>393</v>
      </c>
      <c r="AK553" s="4" t="s">
        <v>394</v>
      </c>
      <c r="AL553" s="4" t="s">
        <v>395</v>
      </c>
      <c r="AM553" s="4" t="s">
        <v>396</v>
      </c>
      <c r="AN553" s="4" t="s">
        <v>397</v>
      </c>
      <c r="AO553" s="4" t="s">
        <v>398</v>
      </c>
      <c r="AP553" s="4" t="s">
        <v>399</v>
      </c>
      <c r="AQ553" s="4" t="s">
        <v>400</v>
      </c>
      <c r="AR553" s="4" t="s">
        <v>401</v>
      </c>
      <c r="AS553" s="4" t="s">
        <v>402</v>
      </c>
      <c r="AT553" s="4" t="s">
        <v>182</v>
      </c>
      <c r="AU553" s="4" t="s">
        <v>403</v>
      </c>
      <c r="AV553" s="4" t="s">
        <v>313</v>
      </c>
      <c r="AW553" s="4" t="s">
        <v>404</v>
      </c>
      <c r="AX553" s="4" t="s">
        <v>314</v>
      </c>
      <c r="AY553" s="4" t="s">
        <v>405</v>
      </c>
      <c r="AZ553" s="4" t="s">
        <v>406</v>
      </c>
    </row>
    <row r="554" spans="1:52" x14ac:dyDescent="0.35">
      <c r="A554" t="s">
        <v>486</v>
      </c>
      <c r="B554" s="9">
        <v>5.3302730878479997E-2</v>
      </c>
      <c r="C554" s="9">
        <v>4.848218303376E-2</v>
      </c>
      <c r="D554" s="9">
        <v>5.8223460696500001E-2</v>
      </c>
      <c r="E554" s="10">
        <v>0.1340880277631</v>
      </c>
      <c r="F554" s="9">
        <v>3.0697596722530002E-2</v>
      </c>
      <c r="G554" s="9">
        <v>3.1989756897410002E-2</v>
      </c>
      <c r="H554" s="9">
        <v>3.1315362383160003E-2</v>
      </c>
      <c r="I554" s="9">
        <v>5.8538015817200001E-2</v>
      </c>
      <c r="J554" s="9">
        <v>6.5082493064210004E-2</v>
      </c>
      <c r="K554" s="9">
        <v>2.5157931292770001E-2</v>
      </c>
      <c r="L554" s="9">
        <v>5.6635568487100003E-2</v>
      </c>
      <c r="M554" s="9">
        <v>3.7163324036100003E-2</v>
      </c>
      <c r="N554" s="9">
        <v>4.8534218623470002E-2</v>
      </c>
      <c r="O554" s="9">
        <v>6.5292351615980002E-2</v>
      </c>
      <c r="P554" s="9">
        <v>3.3401434800940003E-2</v>
      </c>
      <c r="Q554" s="9">
        <v>7.2310980396750005E-2</v>
      </c>
      <c r="R554" s="9">
        <v>5.3884447661409998E-2</v>
      </c>
      <c r="S554" s="9">
        <v>4.1895942359790002E-2</v>
      </c>
      <c r="T554" s="9">
        <v>6.5929675578129995E-2</v>
      </c>
      <c r="U554" s="9">
        <v>5.2521132037989998E-2</v>
      </c>
      <c r="V554" s="9">
        <v>5.6686510184789998E-2</v>
      </c>
      <c r="W554" s="9">
        <v>4.2809491580210003E-2</v>
      </c>
      <c r="X554" s="9">
        <v>3.6191084225590003E-2</v>
      </c>
      <c r="Y554" s="9">
        <v>2.1995146482919999E-2</v>
      </c>
      <c r="Z554" s="9">
        <v>4.129335159875E-2</v>
      </c>
      <c r="AA554" s="9">
        <v>9.4668130456970007E-2</v>
      </c>
      <c r="AB554" s="9">
        <v>1.0112080818470001E-2</v>
      </c>
      <c r="AC554" s="9">
        <v>7.9330018604199998E-2</v>
      </c>
      <c r="AD554" s="9">
        <v>1.7527090208730001E-2</v>
      </c>
      <c r="AE554" s="9">
        <v>3.5771499185230003E-2</v>
      </c>
      <c r="AF554" s="9">
        <v>3.3748253032970001E-2</v>
      </c>
      <c r="AG554" s="9">
        <v>0</v>
      </c>
      <c r="AH554" s="9">
        <v>9.607302673958E-2</v>
      </c>
      <c r="AI554" s="9">
        <v>3.9677889054529999E-2</v>
      </c>
      <c r="AJ554" s="9">
        <v>6.9734353664879997E-2</v>
      </c>
      <c r="AK554" s="9">
        <v>5.475880574204E-2</v>
      </c>
      <c r="AL554" s="9">
        <v>4.8061741663869999E-2</v>
      </c>
      <c r="AM554" s="9">
        <v>7.818268066372E-2</v>
      </c>
      <c r="AN554" s="9">
        <v>0</v>
      </c>
      <c r="AO554" s="9">
        <v>0.11501705222810001</v>
      </c>
      <c r="AP554" s="9">
        <v>2.8187846098269999E-2</v>
      </c>
      <c r="AQ554" s="9">
        <v>3.770536790739E-2</v>
      </c>
      <c r="AR554" s="9">
        <v>5.0765465181299999E-2</v>
      </c>
      <c r="AS554" s="9">
        <v>8.3659264054499999E-2</v>
      </c>
      <c r="AT554" s="9">
        <v>5.1981020200900001E-2</v>
      </c>
      <c r="AU554" s="9">
        <v>5.0914309094570002E-2</v>
      </c>
      <c r="AV554" s="9">
        <v>4.1523364887109997E-2</v>
      </c>
      <c r="AW554" s="9">
        <v>3.3748253032970001E-2</v>
      </c>
      <c r="AX554" s="9">
        <v>3.3708734693289999E-2</v>
      </c>
      <c r="AY554" s="9">
        <v>3.5771499185230003E-2</v>
      </c>
      <c r="AZ554" s="9">
        <v>5.0793923659779999E-2</v>
      </c>
    </row>
    <row r="555" spans="1:52" x14ac:dyDescent="0.35">
      <c r="A555" t="s">
        <v>487</v>
      </c>
      <c r="B555" s="9">
        <v>0.25619401787059998</v>
      </c>
      <c r="C555" s="9">
        <v>0.2470385246906</v>
      </c>
      <c r="D555" s="9">
        <v>0.26553978306999998</v>
      </c>
      <c r="E555" s="9">
        <v>0.26349558767300002</v>
      </c>
      <c r="F555" s="9">
        <v>0.26458825479949999</v>
      </c>
      <c r="G555" s="9">
        <v>0.27597147722799997</v>
      </c>
      <c r="H555" s="9">
        <v>0.27003043144319999</v>
      </c>
      <c r="I555" s="9">
        <v>0.30093369370610001</v>
      </c>
      <c r="J555" s="9">
        <v>0.2365120509749</v>
      </c>
      <c r="K555" s="9">
        <v>0.18562461833509999</v>
      </c>
      <c r="L555" s="9">
        <v>0.2715165201743</v>
      </c>
      <c r="M555" s="9">
        <v>0.28334249794689997</v>
      </c>
      <c r="N555" s="9">
        <v>0.2289756019577</v>
      </c>
      <c r="O555" s="9">
        <v>0.2460821526832</v>
      </c>
      <c r="P555" s="9">
        <v>0.2459986907111</v>
      </c>
      <c r="Q555" s="9">
        <v>0.23972437471749999</v>
      </c>
      <c r="R555" s="9">
        <v>0.24269572499360001</v>
      </c>
      <c r="S555" s="9">
        <v>0.30471701585959998</v>
      </c>
      <c r="T555" s="9">
        <v>0.23598381322949999</v>
      </c>
      <c r="U555" s="9">
        <v>0.27433042096400001</v>
      </c>
      <c r="V555" s="9">
        <v>0.33916887968510001</v>
      </c>
      <c r="W555" s="9">
        <v>0.2949469921417</v>
      </c>
      <c r="X555" s="9">
        <v>0.26555558124209999</v>
      </c>
      <c r="Y555" s="9">
        <v>0.26762522080899998</v>
      </c>
      <c r="Z555" s="9">
        <v>0.24705580681870001</v>
      </c>
      <c r="AA555" s="9">
        <v>0.20940948886649999</v>
      </c>
      <c r="AB555" s="9">
        <v>0.27089515186480001</v>
      </c>
      <c r="AC555" s="9">
        <v>0.2515790953473</v>
      </c>
      <c r="AD555" s="9">
        <v>0.30248319682730002</v>
      </c>
      <c r="AE555" s="9">
        <v>0.2381012471151</v>
      </c>
      <c r="AF555" s="9">
        <v>0.28465581324849998</v>
      </c>
      <c r="AG555" s="9">
        <v>0.33298044789629999</v>
      </c>
      <c r="AH555" s="9">
        <v>0.4599891196591</v>
      </c>
      <c r="AI555" s="9">
        <v>0.2366786839966</v>
      </c>
      <c r="AJ555" s="9">
        <v>0.2441971997223</v>
      </c>
      <c r="AK555" s="9">
        <v>0.29504988130449999</v>
      </c>
      <c r="AL555" s="9">
        <v>0.2499396424267</v>
      </c>
      <c r="AM555" s="9">
        <v>0.30497703669789999</v>
      </c>
      <c r="AN555" s="9">
        <v>6.0653099763240001E-2</v>
      </c>
      <c r="AO555" s="9">
        <v>0.447251350918</v>
      </c>
      <c r="AP555" s="9">
        <v>0.15064753881289999</v>
      </c>
      <c r="AQ555" s="9">
        <v>0.25069943336529998</v>
      </c>
      <c r="AR555" s="9">
        <v>0.2663415850652</v>
      </c>
      <c r="AS555" s="9">
        <v>0.13478577885939999</v>
      </c>
      <c r="AT555" s="9">
        <v>0.25592984725689999</v>
      </c>
      <c r="AU555" s="9">
        <v>0.26564205741649999</v>
      </c>
      <c r="AV555" s="9">
        <v>0.2432705028761</v>
      </c>
      <c r="AW555" s="9">
        <v>0.28465581324849998</v>
      </c>
      <c r="AX555" s="9">
        <v>0.12899164053930001</v>
      </c>
      <c r="AY555" s="9">
        <v>0.2381012471151</v>
      </c>
      <c r="AZ555" s="9">
        <v>0.26649089279319998</v>
      </c>
    </row>
    <row r="556" spans="1:52" x14ac:dyDescent="0.35">
      <c r="A556" t="s">
        <v>488</v>
      </c>
      <c r="B556" s="9">
        <v>0.3509493150652</v>
      </c>
      <c r="C556" s="9">
        <v>0.39495660129350002</v>
      </c>
      <c r="D556" s="9">
        <v>0.30602745710849999</v>
      </c>
      <c r="E556" s="9">
        <v>0.38338556203340002</v>
      </c>
      <c r="F556" s="9">
        <v>0.413550475621</v>
      </c>
      <c r="G556" s="9">
        <v>0.4092433019176</v>
      </c>
      <c r="H556" s="9">
        <v>0.41149126960299998</v>
      </c>
      <c r="I556" s="9">
        <v>0.29455502056639998</v>
      </c>
      <c r="J556" s="9">
        <v>0.29984395600739999</v>
      </c>
      <c r="K556" s="9">
        <v>0.27412755428820001</v>
      </c>
      <c r="L556" s="9">
        <v>0.37498767885009998</v>
      </c>
      <c r="M556" s="9">
        <v>0.3398526931841</v>
      </c>
      <c r="N556" s="9">
        <v>0.35249449176160003</v>
      </c>
      <c r="O556" s="9">
        <v>0.32548438716080003</v>
      </c>
      <c r="P556" s="9">
        <v>0.41133347190629999</v>
      </c>
      <c r="Q556" s="9">
        <v>0.34519223601339999</v>
      </c>
      <c r="R556" s="9">
        <v>0.37651497776420001</v>
      </c>
      <c r="S556" s="9">
        <v>0.31228952705829999</v>
      </c>
      <c r="T556" s="9">
        <v>0.32203761685900001</v>
      </c>
      <c r="U556" s="9">
        <v>0.31659910735500002</v>
      </c>
      <c r="V556" s="9">
        <v>0.37556727531189998</v>
      </c>
      <c r="W556" s="9">
        <v>0.3819612672953</v>
      </c>
      <c r="X556" s="9">
        <v>0.40439671418709999</v>
      </c>
      <c r="Y556" s="9">
        <v>0.4013649551988</v>
      </c>
      <c r="Z556" s="9">
        <v>0.4009722324137</v>
      </c>
      <c r="AA556" s="9">
        <v>0.31961021375999998</v>
      </c>
      <c r="AB556" s="9">
        <v>0.4921013040767</v>
      </c>
      <c r="AC556" s="9">
        <v>0.32589745057230002</v>
      </c>
      <c r="AD556" s="9">
        <v>0.40922481155110002</v>
      </c>
      <c r="AE556" s="9">
        <v>0.33671009426240001</v>
      </c>
      <c r="AF556" s="9">
        <v>0.4276981718492</v>
      </c>
      <c r="AG556" s="9">
        <v>0.3417105312805</v>
      </c>
      <c r="AH556" s="9">
        <v>0.19975852886949999</v>
      </c>
      <c r="AI556" s="10">
        <v>0.44882229144669999</v>
      </c>
      <c r="AJ556" s="9">
        <v>0.34897974793519998</v>
      </c>
      <c r="AK556" s="9">
        <v>0.39707607724659999</v>
      </c>
      <c r="AL556" s="9">
        <v>0.32094293153710002</v>
      </c>
      <c r="AM556" s="9">
        <v>0.3094748426867</v>
      </c>
      <c r="AN556" s="9">
        <v>0.4335659764773</v>
      </c>
      <c r="AO556" s="11">
        <v>0.12914397263230001</v>
      </c>
      <c r="AP556" s="9">
        <v>0.31204267291370003</v>
      </c>
      <c r="AQ556" s="9">
        <v>0.34656159874800002</v>
      </c>
      <c r="AR556" s="9">
        <v>0.35680724218319998</v>
      </c>
      <c r="AS556" s="9">
        <v>0.28086349035269997</v>
      </c>
      <c r="AT556" s="9">
        <v>0.36366045367560001</v>
      </c>
      <c r="AU556" s="9">
        <v>0.36469519098800002</v>
      </c>
      <c r="AV556" s="9">
        <v>0.36934655473830003</v>
      </c>
      <c r="AW556" s="9">
        <v>0.4276981718492</v>
      </c>
      <c r="AX556" s="9">
        <v>0.38721699475799998</v>
      </c>
      <c r="AY556" s="9">
        <v>0.33671009426240001</v>
      </c>
      <c r="AZ556" s="9">
        <v>0.3564466764484</v>
      </c>
    </row>
    <row r="557" spans="1:52" x14ac:dyDescent="0.35">
      <c r="A557" t="s">
        <v>489</v>
      </c>
      <c r="B557" s="9">
        <v>0.33955393618570001</v>
      </c>
      <c r="C557" s="9">
        <v>0.3095226909821</v>
      </c>
      <c r="D557" s="9">
        <v>0.370209299125</v>
      </c>
      <c r="E557" s="9">
        <v>0.21903082253039999</v>
      </c>
      <c r="F557" s="9">
        <v>0.29116367285689998</v>
      </c>
      <c r="G557" s="9">
        <v>0.282795463957</v>
      </c>
      <c r="H557" s="9">
        <v>0.28716293657070002</v>
      </c>
      <c r="I557" s="9">
        <v>0.34597326991029997</v>
      </c>
      <c r="J557" s="9">
        <v>0.39856149995349999</v>
      </c>
      <c r="K557" s="10">
        <v>0.51508989608389999</v>
      </c>
      <c r="L557" s="9">
        <v>0.29686023248850002</v>
      </c>
      <c r="M557" s="9">
        <v>0.33964148483290002</v>
      </c>
      <c r="N557" s="9">
        <v>0.36999568765719998</v>
      </c>
      <c r="O557" s="9">
        <v>0.36314110853999998</v>
      </c>
      <c r="P557" s="9">
        <v>0.30926640258170002</v>
      </c>
      <c r="Q557" s="9">
        <v>0.34277240887240001</v>
      </c>
      <c r="R557" s="9">
        <v>0.32690484958089999</v>
      </c>
      <c r="S557" s="9">
        <v>0.34109751472229999</v>
      </c>
      <c r="T557" s="9">
        <v>0.37604889433330002</v>
      </c>
      <c r="U557" s="9">
        <v>0.35654933964300001</v>
      </c>
      <c r="V557" s="9">
        <v>0.2285773348182</v>
      </c>
      <c r="W557" s="9">
        <v>0.28028224898269999</v>
      </c>
      <c r="X557" s="9">
        <v>0.29385662034519999</v>
      </c>
      <c r="Y557" s="9">
        <v>0.30901467750930001</v>
      </c>
      <c r="Z557" s="9">
        <v>0.3106786091689</v>
      </c>
      <c r="AA557" s="9">
        <v>0.37631216691649999</v>
      </c>
      <c r="AB557" s="9">
        <v>0.22689146324010001</v>
      </c>
      <c r="AC557" s="9">
        <v>0.34319343547620001</v>
      </c>
      <c r="AD557" s="9">
        <v>0.27076490141280002</v>
      </c>
      <c r="AE557" s="9">
        <v>0.38941715943729999</v>
      </c>
      <c r="AF557" s="9">
        <v>0.2538977618694</v>
      </c>
      <c r="AG557" s="9">
        <v>0.32530902082320001</v>
      </c>
      <c r="AH557" s="9">
        <v>0.24417932473189999</v>
      </c>
      <c r="AI557" s="9">
        <v>0.27482113550210002</v>
      </c>
      <c r="AJ557" s="9">
        <v>0.33708869867770003</v>
      </c>
      <c r="AK557" s="9">
        <v>0.2531152357068</v>
      </c>
      <c r="AL557" s="9">
        <v>0.38105568437229997</v>
      </c>
      <c r="AM557" s="9">
        <v>0.30736543995179999</v>
      </c>
      <c r="AN557" s="9">
        <v>0.50578092375939998</v>
      </c>
      <c r="AO557" s="9">
        <v>0.30858762422160002</v>
      </c>
      <c r="AP557" s="10">
        <v>0.50912194217509998</v>
      </c>
      <c r="AQ557" s="9">
        <v>0.36503359997930002</v>
      </c>
      <c r="AR557" s="9">
        <v>0.32608570757029998</v>
      </c>
      <c r="AS557" s="9">
        <v>0.50069146673340004</v>
      </c>
      <c r="AT557" s="9">
        <v>0.32842867886659999</v>
      </c>
      <c r="AU557" s="9">
        <v>0.31874844250090001</v>
      </c>
      <c r="AV557" s="9">
        <v>0.34585957749849999</v>
      </c>
      <c r="AW557" s="9">
        <v>0.2538977618694</v>
      </c>
      <c r="AX557" s="9">
        <v>0.45008263000940002</v>
      </c>
      <c r="AY557" s="9">
        <v>0.38941715943729999</v>
      </c>
      <c r="AZ557" s="9">
        <v>0.32626850709869998</v>
      </c>
    </row>
    <row r="558" spans="1:52" x14ac:dyDescent="0.35">
      <c r="A558" t="s">
        <v>406</v>
      </c>
      <c r="B558" s="9">
        <v>1</v>
      </c>
      <c r="C558" s="9">
        <v>1</v>
      </c>
      <c r="D558" s="9">
        <v>1</v>
      </c>
      <c r="E558" s="9">
        <v>1</v>
      </c>
      <c r="F558" s="9">
        <v>1</v>
      </c>
      <c r="G558" s="9">
        <v>1</v>
      </c>
      <c r="H558" s="9">
        <v>1</v>
      </c>
      <c r="I558" s="9">
        <v>1</v>
      </c>
      <c r="J558" s="9">
        <v>1</v>
      </c>
      <c r="K558" s="9">
        <v>1</v>
      </c>
      <c r="L558" s="9">
        <v>1</v>
      </c>
      <c r="M558" s="9">
        <v>1</v>
      </c>
      <c r="N558" s="9">
        <v>1</v>
      </c>
      <c r="O558" s="9">
        <v>1</v>
      </c>
      <c r="P558" s="9">
        <v>1</v>
      </c>
      <c r="Q558" s="9">
        <v>1</v>
      </c>
      <c r="R558" s="9">
        <v>1</v>
      </c>
      <c r="S558" s="9">
        <v>1</v>
      </c>
      <c r="T558" s="9">
        <v>1</v>
      </c>
      <c r="U558" s="9">
        <v>1</v>
      </c>
      <c r="V558" s="9">
        <v>1</v>
      </c>
      <c r="W558" s="9">
        <v>1</v>
      </c>
      <c r="X558" s="9">
        <v>1</v>
      </c>
      <c r="Y558" s="9">
        <v>1</v>
      </c>
      <c r="Z558" s="9">
        <v>1</v>
      </c>
      <c r="AA558" s="9">
        <v>1</v>
      </c>
      <c r="AB558" s="9">
        <v>1</v>
      </c>
      <c r="AC558" s="9">
        <v>1</v>
      </c>
      <c r="AD558" s="9">
        <v>1</v>
      </c>
      <c r="AE558" s="9">
        <v>1</v>
      </c>
      <c r="AF558" s="9">
        <v>1</v>
      </c>
      <c r="AG558" s="9">
        <v>1</v>
      </c>
      <c r="AH558" s="9">
        <v>1</v>
      </c>
      <c r="AI558" s="9">
        <v>1</v>
      </c>
      <c r="AJ558" s="9">
        <v>1</v>
      </c>
      <c r="AK558" s="9">
        <v>1</v>
      </c>
      <c r="AL558" s="9">
        <v>1</v>
      </c>
      <c r="AM558" s="9">
        <v>1</v>
      </c>
      <c r="AN558" s="9">
        <v>1</v>
      </c>
      <c r="AO558" s="9">
        <v>1</v>
      </c>
      <c r="AP558" s="9">
        <v>1</v>
      </c>
      <c r="AQ558" s="9">
        <v>1</v>
      </c>
      <c r="AR558" s="9">
        <v>1</v>
      </c>
      <c r="AS558" s="9">
        <v>1</v>
      </c>
      <c r="AT558" s="9">
        <v>1</v>
      </c>
      <c r="AU558" s="9">
        <v>1</v>
      </c>
      <c r="AV558" s="9">
        <v>1</v>
      </c>
      <c r="AW558" s="9">
        <v>1</v>
      </c>
      <c r="AX558" s="9">
        <v>1</v>
      </c>
      <c r="AY558" s="9">
        <v>1</v>
      </c>
      <c r="AZ558" s="9">
        <v>1</v>
      </c>
    </row>
    <row r="559" spans="1:52" x14ac:dyDescent="0.35">
      <c r="A559" t="s">
        <v>356</v>
      </c>
      <c r="B559" s="6">
        <v>1192</v>
      </c>
      <c r="C559" s="6">
        <v>633</v>
      </c>
      <c r="D559" s="6">
        <v>559</v>
      </c>
      <c r="E559" s="6">
        <v>151</v>
      </c>
      <c r="F559" s="6">
        <v>297</v>
      </c>
      <c r="G559" s="6">
        <v>299</v>
      </c>
      <c r="H559" s="6">
        <v>596</v>
      </c>
      <c r="I559" s="6">
        <v>166</v>
      </c>
      <c r="J559" s="6">
        <v>99</v>
      </c>
      <c r="K559" s="6">
        <v>180</v>
      </c>
      <c r="L559" s="6">
        <v>387</v>
      </c>
      <c r="M559" s="6">
        <v>227</v>
      </c>
      <c r="N559" s="6">
        <v>302</v>
      </c>
      <c r="O559" s="6">
        <v>275</v>
      </c>
      <c r="P559" s="6">
        <v>471</v>
      </c>
      <c r="Q559" s="6">
        <v>168</v>
      </c>
      <c r="R559" s="6">
        <v>639</v>
      </c>
      <c r="S559" s="6">
        <v>255</v>
      </c>
      <c r="T559" s="6">
        <v>298</v>
      </c>
      <c r="U559" s="6">
        <v>553</v>
      </c>
      <c r="V559" s="6">
        <v>109</v>
      </c>
      <c r="W559" s="6">
        <v>69</v>
      </c>
      <c r="X559" s="6">
        <v>69</v>
      </c>
      <c r="Y559" s="6">
        <v>207</v>
      </c>
      <c r="Z559" s="6">
        <v>111</v>
      </c>
      <c r="AA559" s="6">
        <v>159</v>
      </c>
      <c r="AB559" s="6">
        <v>74</v>
      </c>
      <c r="AC559" s="6">
        <v>109</v>
      </c>
      <c r="AD559" s="6">
        <v>197</v>
      </c>
      <c r="AE559" s="6">
        <v>113</v>
      </c>
      <c r="AF559" s="6">
        <v>153</v>
      </c>
      <c r="AG559" s="6">
        <v>27</v>
      </c>
      <c r="AH559" s="6">
        <v>61</v>
      </c>
      <c r="AI559" s="6">
        <v>452</v>
      </c>
      <c r="AJ559" s="6">
        <v>322</v>
      </c>
      <c r="AK559" s="6">
        <v>169</v>
      </c>
      <c r="AL559" s="6">
        <v>306</v>
      </c>
      <c r="AM559" s="6">
        <v>187</v>
      </c>
      <c r="AN559" s="6">
        <v>16</v>
      </c>
      <c r="AO559" s="6">
        <v>41</v>
      </c>
      <c r="AP559" s="6">
        <v>122</v>
      </c>
      <c r="AQ559" s="6">
        <v>569</v>
      </c>
      <c r="AR559" s="6">
        <v>1107</v>
      </c>
      <c r="AS559" s="6">
        <v>85</v>
      </c>
      <c r="AT559" s="6">
        <v>780</v>
      </c>
      <c r="AU559" s="6">
        <v>847</v>
      </c>
      <c r="AV559" s="6">
        <v>96</v>
      </c>
      <c r="AW559" s="6">
        <v>153</v>
      </c>
      <c r="AX559" s="6">
        <v>82</v>
      </c>
      <c r="AY559" s="6">
        <v>113</v>
      </c>
      <c r="AZ559" s="6">
        <v>1106</v>
      </c>
    </row>
    <row r="560" spans="1:52" x14ac:dyDescent="0.35">
      <c r="A560" t="s">
        <v>523</v>
      </c>
    </row>
    <row r="561" spans="1:52" x14ac:dyDescent="0.35">
      <c r="A561" t="s">
        <v>358</v>
      </c>
    </row>
    <row r="565" spans="1:52" x14ac:dyDescent="0.35">
      <c r="A565" s="3" t="s">
        <v>352</v>
      </c>
    </row>
    <row r="566" spans="1:52" x14ac:dyDescent="0.35">
      <c r="A566" t="s">
        <v>52</v>
      </c>
    </row>
    <row r="567" spans="1:52" ht="130.5" x14ac:dyDescent="0.35">
      <c r="A567" s="4" t="s">
        <v>408</v>
      </c>
      <c r="B567" s="4" t="s">
        <v>359</v>
      </c>
      <c r="C567" s="4" t="s">
        <v>360</v>
      </c>
      <c r="D567" s="4" t="s">
        <v>361</v>
      </c>
      <c r="E567" s="4" t="s">
        <v>362</v>
      </c>
      <c r="F567" s="4" t="s">
        <v>363</v>
      </c>
      <c r="G567" s="4" t="s">
        <v>364</v>
      </c>
      <c r="H567" s="4" t="s">
        <v>365</v>
      </c>
      <c r="I567" s="4" t="s">
        <v>366</v>
      </c>
      <c r="J567" s="4" t="s">
        <v>367</v>
      </c>
      <c r="K567" s="4" t="s">
        <v>368</v>
      </c>
      <c r="L567" s="4" t="s">
        <v>369</v>
      </c>
      <c r="M567" s="4" t="s">
        <v>370</v>
      </c>
      <c r="N567" s="4" t="s">
        <v>371</v>
      </c>
      <c r="O567" s="4" t="s">
        <v>372</v>
      </c>
      <c r="P567" s="4" t="s">
        <v>373</v>
      </c>
      <c r="Q567" s="4" t="s">
        <v>374</v>
      </c>
      <c r="R567" s="4" t="s">
        <v>375</v>
      </c>
      <c r="S567" s="4" t="s">
        <v>376</v>
      </c>
      <c r="T567" s="4" t="s">
        <v>377</v>
      </c>
      <c r="U567" s="4" t="s">
        <v>378</v>
      </c>
      <c r="V567" s="4" t="s">
        <v>379</v>
      </c>
      <c r="W567" s="4" t="s">
        <v>380</v>
      </c>
      <c r="X567" s="4" t="s">
        <v>381</v>
      </c>
      <c r="Y567" s="4" t="s">
        <v>382</v>
      </c>
      <c r="Z567" s="4" t="s">
        <v>383</v>
      </c>
      <c r="AA567" s="4" t="s">
        <v>384</v>
      </c>
      <c r="AB567" s="4" t="s">
        <v>385</v>
      </c>
      <c r="AC567" s="4" t="s">
        <v>386</v>
      </c>
      <c r="AD567" s="4" t="s">
        <v>387</v>
      </c>
      <c r="AE567" s="4" t="s">
        <v>388</v>
      </c>
      <c r="AF567" s="4" t="s">
        <v>389</v>
      </c>
      <c r="AG567" s="4" t="s">
        <v>390</v>
      </c>
      <c r="AH567" s="4" t="s">
        <v>391</v>
      </c>
      <c r="AI567" s="4" t="s">
        <v>392</v>
      </c>
      <c r="AJ567" s="4" t="s">
        <v>393</v>
      </c>
      <c r="AK567" s="4" t="s">
        <v>394</v>
      </c>
      <c r="AL567" s="4" t="s">
        <v>395</v>
      </c>
      <c r="AM567" s="4" t="s">
        <v>396</v>
      </c>
      <c r="AN567" s="4" t="s">
        <v>397</v>
      </c>
      <c r="AO567" s="4" t="s">
        <v>398</v>
      </c>
      <c r="AP567" s="4" t="s">
        <v>399</v>
      </c>
      <c r="AQ567" s="4" t="s">
        <v>400</v>
      </c>
      <c r="AR567" s="4" t="s">
        <v>401</v>
      </c>
      <c r="AS567" s="4" t="s">
        <v>402</v>
      </c>
      <c r="AT567" s="4" t="s">
        <v>182</v>
      </c>
      <c r="AU567" s="4" t="s">
        <v>403</v>
      </c>
      <c r="AV567" s="4" t="s">
        <v>313</v>
      </c>
      <c r="AW567" s="4" t="s">
        <v>404</v>
      </c>
      <c r="AX567" s="4" t="s">
        <v>314</v>
      </c>
      <c r="AY567" s="4" t="s">
        <v>405</v>
      </c>
      <c r="AZ567" s="4" t="s">
        <v>406</v>
      </c>
    </row>
    <row r="568" spans="1:52" x14ac:dyDescent="0.35">
      <c r="A568" t="s">
        <v>398</v>
      </c>
      <c r="B568" s="9">
        <v>4.6210764168320003E-3</v>
      </c>
      <c r="C568" s="9">
        <v>3.1848329690379999E-3</v>
      </c>
      <c r="D568" s="9">
        <v>6.0871682775810003E-3</v>
      </c>
      <c r="E568" s="9">
        <v>1.3470811689059999E-2</v>
      </c>
      <c r="F568" s="9">
        <v>0</v>
      </c>
      <c r="G568" s="9">
        <v>9.6451979585310006E-3</v>
      </c>
      <c r="H568" s="9">
        <v>4.6112488254559996E-3</v>
      </c>
      <c r="I568" s="9">
        <v>5.2650065514439999E-3</v>
      </c>
      <c r="J568" s="9">
        <v>0</v>
      </c>
      <c r="K568" s="9">
        <v>0</v>
      </c>
      <c r="L568" s="9">
        <v>2.5014777022950001E-3</v>
      </c>
      <c r="M568" s="9">
        <v>0</v>
      </c>
      <c r="N568" s="9">
        <v>1.300329464559E-2</v>
      </c>
      <c r="O568" s="9">
        <v>2.02482764539E-3</v>
      </c>
      <c r="P568" s="9">
        <v>0</v>
      </c>
      <c r="Q568" s="9">
        <v>6.1220186639489999E-3</v>
      </c>
      <c r="R568" s="9">
        <v>3.2227923792360002E-3</v>
      </c>
      <c r="S568" s="9">
        <v>3.794883595147E-3</v>
      </c>
      <c r="T568" s="9">
        <v>9.9133382240679992E-3</v>
      </c>
      <c r="U568" s="9">
        <v>6.499820875556E-3</v>
      </c>
      <c r="V568" s="9">
        <v>0</v>
      </c>
      <c r="W568" s="9">
        <v>0</v>
      </c>
      <c r="X568" s="9">
        <v>0</v>
      </c>
      <c r="Y568" s="9">
        <v>0</v>
      </c>
      <c r="Z568" s="9">
        <v>0</v>
      </c>
      <c r="AA568" s="9">
        <v>0</v>
      </c>
      <c r="AB568" s="9">
        <v>0</v>
      </c>
      <c r="AC568" s="9">
        <v>0</v>
      </c>
      <c r="AD568" s="9">
        <v>0</v>
      </c>
      <c r="AE568" s="9">
        <v>0</v>
      </c>
      <c r="AF568" s="9">
        <v>1.7158889905570001E-2</v>
      </c>
      <c r="AG568" s="9">
        <v>0</v>
      </c>
      <c r="AH568" s="10">
        <v>4.7780038732739998E-2</v>
      </c>
      <c r="AI568" s="9">
        <v>0</v>
      </c>
      <c r="AJ568" s="9">
        <v>3.6028524860619998E-3</v>
      </c>
      <c r="AK568" s="9">
        <v>0</v>
      </c>
      <c r="AL568" s="9">
        <v>3.2886017643439999E-3</v>
      </c>
      <c r="AM568" s="9">
        <v>4.9964851942349998E-3</v>
      </c>
      <c r="AN568" s="9">
        <v>0</v>
      </c>
      <c r="AO568" s="10">
        <v>5.5427328932280001E-2</v>
      </c>
      <c r="AP568" s="9">
        <v>0</v>
      </c>
      <c r="AQ568" s="9">
        <v>5.7008715209790001E-3</v>
      </c>
      <c r="AR568" s="9">
        <v>5.0073161303230002E-3</v>
      </c>
      <c r="AS568" s="9">
        <v>0</v>
      </c>
      <c r="AT568" s="11">
        <v>0</v>
      </c>
      <c r="AU568" s="11">
        <v>0</v>
      </c>
      <c r="AV568" s="9">
        <v>2.7218059024210001E-2</v>
      </c>
      <c r="AW568" s="9">
        <v>1.7158889905570001E-2</v>
      </c>
      <c r="AX568" s="9">
        <v>0</v>
      </c>
      <c r="AY568" s="9">
        <v>0</v>
      </c>
      <c r="AZ568" s="9">
        <v>5.0101231684909998E-3</v>
      </c>
    </row>
    <row r="569" spans="1:52" x14ac:dyDescent="0.35">
      <c r="A569" t="s">
        <v>494</v>
      </c>
      <c r="B569" s="9">
        <v>2.025466878239E-2</v>
      </c>
      <c r="C569" s="9">
        <v>1.2313724548070001E-2</v>
      </c>
      <c r="D569" s="9">
        <v>2.8360643940350001E-2</v>
      </c>
      <c r="E569" s="9">
        <v>2.456642142413E-2</v>
      </c>
      <c r="F569" s="9">
        <v>1.7939973872660001E-2</v>
      </c>
      <c r="G569" s="9">
        <v>2.1475779331819999E-2</v>
      </c>
      <c r="H569" s="9">
        <v>1.9630398355459999E-2</v>
      </c>
      <c r="I569" s="9">
        <v>3.7796921956760002E-2</v>
      </c>
      <c r="J569" s="9">
        <v>1.308799162238E-2</v>
      </c>
      <c r="K569" s="9">
        <v>5.4211216631049998E-3</v>
      </c>
      <c r="L569" s="9">
        <v>5.0757216475160001E-3</v>
      </c>
      <c r="M569" s="9">
        <v>3.598262878255E-2</v>
      </c>
      <c r="N569" s="9">
        <v>1.937893830733E-2</v>
      </c>
      <c r="O569" s="9">
        <v>2.9355502509209999E-2</v>
      </c>
      <c r="P569" s="9">
        <v>1.1010568454079999E-2</v>
      </c>
      <c r="Q569" s="9">
        <v>1.8245546175760002E-2</v>
      </c>
      <c r="R569" s="9">
        <v>1.4819251887650001E-2</v>
      </c>
      <c r="S569" s="9">
        <v>3.4216472612290001E-2</v>
      </c>
      <c r="T569" s="9">
        <v>1.9154685033910001E-2</v>
      </c>
      <c r="U569" s="9">
        <v>2.7557733894550001E-2</v>
      </c>
      <c r="V569" s="9">
        <v>2.2041474379469999E-2</v>
      </c>
      <c r="W569" s="9">
        <v>2.339923302922E-2</v>
      </c>
      <c r="X569" s="9">
        <v>0</v>
      </c>
      <c r="Y569" s="9">
        <v>6.8518896075710004E-3</v>
      </c>
      <c r="Z569" s="9">
        <v>1.5540355151810001E-2</v>
      </c>
      <c r="AA569" s="9">
        <v>3.6049808842380002E-2</v>
      </c>
      <c r="AB569" s="9">
        <v>3.3462379131670002E-2</v>
      </c>
      <c r="AC569" s="9">
        <v>1.9997003093959999E-2</v>
      </c>
      <c r="AD569" s="9">
        <v>5.5664888476390003E-3</v>
      </c>
      <c r="AE569" s="9">
        <v>0</v>
      </c>
      <c r="AF569" s="9">
        <v>5.9009512019329996E-3</v>
      </c>
      <c r="AG569" s="9">
        <v>0</v>
      </c>
      <c r="AH569" s="9">
        <v>1.7752267995649999E-2</v>
      </c>
      <c r="AI569" s="9">
        <v>1.3046748794420001E-2</v>
      </c>
      <c r="AJ569" s="9">
        <v>1.9162132031870002E-2</v>
      </c>
      <c r="AK569" s="9">
        <v>4.5001777997239999E-3</v>
      </c>
      <c r="AL569" s="9">
        <v>6.7479606807269998E-3</v>
      </c>
      <c r="AM569" s="9">
        <v>1.6650829633080001E-2</v>
      </c>
      <c r="AN569" s="9">
        <v>6.0653099763240001E-2</v>
      </c>
      <c r="AO569" s="9">
        <v>1.5226490688580001E-2</v>
      </c>
      <c r="AP569" s="9">
        <v>6.1265083350250001E-3</v>
      </c>
      <c r="AQ569" s="11">
        <v>4.4610966579330001E-3</v>
      </c>
      <c r="AR569" s="9">
        <v>1.6874355523419999E-2</v>
      </c>
      <c r="AS569" s="9">
        <v>6.0697651046869999E-2</v>
      </c>
      <c r="AT569" s="9">
        <v>2.084850073389E-2</v>
      </c>
      <c r="AU569" s="9">
        <v>1.981101572025E-2</v>
      </c>
      <c r="AV569" s="9">
        <v>5.6662632430040001E-3</v>
      </c>
      <c r="AW569" s="9">
        <v>5.9009512019329996E-3</v>
      </c>
      <c r="AX569" s="9">
        <v>0</v>
      </c>
      <c r="AY569" s="9">
        <v>0</v>
      </c>
      <c r="AZ569" s="9">
        <v>1.6883815073960001E-2</v>
      </c>
    </row>
    <row r="570" spans="1:52" x14ac:dyDescent="0.35">
      <c r="A570" t="s">
        <v>493</v>
      </c>
      <c r="B570" s="9">
        <v>0.11685113833120001</v>
      </c>
      <c r="C570" s="9">
        <v>0.13399972277300001</v>
      </c>
      <c r="D570" s="9">
        <v>9.9346167212159997E-2</v>
      </c>
      <c r="E570" s="10">
        <v>0.23234471254889999</v>
      </c>
      <c r="F570" s="9">
        <v>0.1078881586834</v>
      </c>
      <c r="G570" s="9">
        <v>0.10260574207790001</v>
      </c>
      <c r="H570" s="9">
        <v>0.1053627011995</v>
      </c>
      <c r="I570" s="9">
        <v>9.2077103106530001E-2</v>
      </c>
      <c r="J570" s="9">
        <v>0.10004618148360001</v>
      </c>
      <c r="K570" s="9">
        <v>8.6212021596909993E-2</v>
      </c>
      <c r="L570" s="9">
        <v>0.13680407619320001</v>
      </c>
      <c r="M570" s="9">
        <v>0.10541026453580001</v>
      </c>
      <c r="N570" s="9">
        <v>0.1102560066005</v>
      </c>
      <c r="O570" s="9">
        <v>0.10660097244949999</v>
      </c>
      <c r="P570" s="9">
        <v>8.1756331557999995E-2</v>
      </c>
      <c r="Q570" s="9">
        <v>0.1601418579725</v>
      </c>
      <c r="R570" s="9">
        <v>0.1230205437465</v>
      </c>
      <c r="S570" s="9">
        <v>9.0510497989229999E-2</v>
      </c>
      <c r="T570" s="9">
        <v>0.13134196887710001</v>
      </c>
      <c r="U570" s="9">
        <v>0.10856188098</v>
      </c>
      <c r="V570" s="9">
        <v>0.1426812364408</v>
      </c>
      <c r="W570" s="9">
        <v>7.2457903810719995E-2</v>
      </c>
      <c r="X570" s="9">
        <v>9.4127430591329997E-2</v>
      </c>
      <c r="Y570" s="9">
        <v>9.4455963018130001E-2</v>
      </c>
      <c r="Z570" s="9">
        <v>0.1191497327305</v>
      </c>
      <c r="AA570" s="9">
        <v>0.10252799095450001</v>
      </c>
      <c r="AB570" s="9">
        <v>0.11758094879</v>
      </c>
      <c r="AC570" s="9">
        <v>0.1436207424831</v>
      </c>
      <c r="AD570" s="9">
        <v>0.11714299856630001</v>
      </c>
      <c r="AE570" s="9">
        <v>0.127445824524</v>
      </c>
      <c r="AF570" s="9">
        <v>0.1085045594594</v>
      </c>
      <c r="AG570" s="9">
        <v>0.1123678598046</v>
      </c>
      <c r="AH570" s="9">
        <v>0.2169045544847</v>
      </c>
      <c r="AI570" s="9">
        <v>0.11031169930659999</v>
      </c>
      <c r="AJ570" s="9">
        <v>0.1415585175562</v>
      </c>
      <c r="AK570" s="9">
        <v>0.1613374958181</v>
      </c>
      <c r="AL570" s="9">
        <v>8.3110199424779999E-2</v>
      </c>
      <c r="AM570" s="9">
        <v>0.1516346799811</v>
      </c>
      <c r="AN570" s="9">
        <v>0</v>
      </c>
      <c r="AO570" s="9">
        <v>0.1309899461323</v>
      </c>
      <c r="AP570" s="9">
        <v>6.6636914520770002E-2</v>
      </c>
      <c r="AQ570" s="9">
        <v>7.7281119355069997E-2</v>
      </c>
      <c r="AR570" s="9">
        <v>0.1172976342439</v>
      </c>
      <c r="AS570" s="9">
        <v>0.1115091404462</v>
      </c>
      <c r="AT570" s="9">
        <v>0.11245475120490001</v>
      </c>
      <c r="AU570" s="9">
        <v>0.1168956253063</v>
      </c>
      <c r="AV570" s="9">
        <v>7.5850473308199995E-2</v>
      </c>
      <c r="AW570" s="9">
        <v>0.1085045594594</v>
      </c>
      <c r="AX570" s="9">
        <v>7.1812473621660003E-2</v>
      </c>
      <c r="AY570" s="9">
        <v>0.127445824524</v>
      </c>
      <c r="AZ570" s="9">
        <v>0.1173633898159</v>
      </c>
    </row>
    <row r="571" spans="1:52" x14ac:dyDescent="0.35">
      <c r="A571" t="s">
        <v>492</v>
      </c>
      <c r="B571" s="9">
        <v>0.32869964844440003</v>
      </c>
      <c r="C571" s="9">
        <v>0.33579032805370002</v>
      </c>
      <c r="D571" s="9">
        <v>0.32146160834859999</v>
      </c>
      <c r="E571" s="9">
        <v>0.35256036557749998</v>
      </c>
      <c r="F571" s="9">
        <v>0.35994455561990002</v>
      </c>
      <c r="G571" s="9">
        <v>0.30762253214070001</v>
      </c>
      <c r="H571" s="9">
        <v>0.33493004888279998</v>
      </c>
      <c r="I571" s="9">
        <v>0.3405103003876</v>
      </c>
      <c r="J571" s="9">
        <v>0.30397040477190002</v>
      </c>
      <c r="K571" s="9">
        <v>0.29985827675830001</v>
      </c>
      <c r="L571" s="9">
        <v>0.37321992371349999</v>
      </c>
      <c r="M571" s="9">
        <v>0.32147034792329998</v>
      </c>
      <c r="N571" s="9">
        <v>0.30856323323200002</v>
      </c>
      <c r="O571" s="9">
        <v>0.29871275836920003</v>
      </c>
      <c r="P571" s="9">
        <v>0.31355188285989999</v>
      </c>
      <c r="Q571" s="9">
        <v>0.3267996082288</v>
      </c>
      <c r="R571" s="9">
        <v>0.32052583552230002</v>
      </c>
      <c r="S571" s="9">
        <v>0.3588233948997</v>
      </c>
      <c r="T571" s="9">
        <v>0.31552645802419998</v>
      </c>
      <c r="U571" s="9">
        <v>0.3396820420933</v>
      </c>
      <c r="V571" s="9">
        <v>0.34816074744269998</v>
      </c>
      <c r="W571" s="9">
        <v>0.38056787867399999</v>
      </c>
      <c r="X571" s="9">
        <v>0.28921968678120002</v>
      </c>
      <c r="Y571" s="9">
        <v>0.38453330887890003</v>
      </c>
      <c r="Z571" s="9">
        <v>0.38435474713520001</v>
      </c>
      <c r="AA571" s="9">
        <v>0.29399359729710001</v>
      </c>
      <c r="AB571" s="9">
        <v>0.36781455999529999</v>
      </c>
      <c r="AC571" s="9">
        <v>0.2669728967087</v>
      </c>
      <c r="AD571" s="9">
        <v>0.30584528273790001</v>
      </c>
      <c r="AE571" s="9">
        <v>0.27031548936220001</v>
      </c>
      <c r="AF571" s="9">
        <v>0.37644366965280002</v>
      </c>
      <c r="AG571" s="9">
        <v>0.2061737758635</v>
      </c>
      <c r="AH571" s="9">
        <v>0.4025395772232</v>
      </c>
      <c r="AI571" s="9">
        <v>0.37507963046979997</v>
      </c>
      <c r="AJ571" s="9">
        <v>0.31664619596209997</v>
      </c>
      <c r="AK571" s="9">
        <v>0.35107534440080002</v>
      </c>
      <c r="AL571" s="9">
        <v>0.33540750732000002</v>
      </c>
      <c r="AM571" s="9">
        <v>0.31064795370300002</v>
      </c>
      <c r="AN571" s="9">
        <v>6.8097357395190003E-2</v>
      </c>
      <c r="AO571" s="9">
        <v>0.42273434379590002</v>
      </c>
      <c r="AP571" s="9">
        <v>0.26100206083170002</v>
      </c>
      <c r="AQ571" s="9">
        <v>0.32780707141530002</v>
      </c>
      <c r="AR571" s="9">
        <v>0.33959912206609999</v>
      </c>
      <c r="AS571" s="9">
        <v>0.19829539753430001</v>
      </c>
      <c r="AT571" s="9">
        <v>0.34362220944720001</v>
      </c>
      <c r="AU571" s="9">
        <v>0.34469345098240001</v>
      </c>
      <c r="AV571" s="9">
        <v>0.35277278798060002</v>
      </c>
      <c r="AW571" s="9">
        <v>0.37644366965280002</v>
      </c>
      <c r="AX571" s="9">
        <v>0.2499732445251</v>
      </c>
      <c r="AY571" s="9">
        <v>0.27031548936220001</v>
      </c>
      <c r="AZ571" s="9">
        <v>0.33978949704400002</v>
      </c>
    </row>
    <row r="572" spans="1:52" x14ac:dyDescent="0.35">
      <c r="A572" t="s">
        <v>491</v>
      </c>
      <c r="B572" s="9">
        <v>0.5295734680252</v>
      </c>
      <c r="C572" s="9">
        <v>0.51471139165619995</v>
      </c>
      <c r="D572" s="9">
        <v>0.54474441222129999</v>
      </c>
      <c r="E572" s="11">
        <v>0.37705768876040002</v>
      </c>
      <c r="F572" s="9">
        <v>0.51422731182400006</v>
      </c>
      <c r="G572" s="9">
        <v>0.55865074849109997</v>
      </c>
      <c r="H572" s="9">
        <v>0.53546560273669996</v>
      </c>
      <c r="I572" s="9">
        <v>0.5243506679976</v>
      </c>
      <c r="J572" s="9">
        <v>0.58289542212209999</v>
      </c>
      <c r="K572" s="9">
        <v>0.60850857998170005</v>
      </c>
      <c r="L572" s="9">
        <v>0.4823988007435</v>
      </c>
      <c r="M572" s="9">
        <v>0.53713675875839995</v>
      </c>
      <c r="N572" s="9">
        <v>0.54879852721449995</v>
      </c>
      <c r="O572" s="9">
        <v>0.56330593902680004</v>
      </c>
      <c r="P572" s="9">
        <v>0.59368121712800004</v>
      </c>
      <c r="Q572" s="9">
        <v>0.48869096895910002</v>
      </c>
      <c r="R572" s="9">
        <v>0.53841157646430005</v>
      </c>
      <c r="S572" s="9">
        <v>0.51265475090370005</v>
      </c>
      <c r="T572" s="9">
        <v>0.52406354984070003</v>
      </c>
      <c r="U572" s="9">
        <v>0.51769852215659995</v>
      </c>
      <c r="V572" s="9">
        <v>0.48711654173699998</v>
      </c>
      <c r="W572" s="9">
        <v>0.52357498448600004</v>
      </c>
      <c r="X572" s="9">
        <v>0.61665288262749995</v>
      </c>
      <c r="Y572" s="9">
        <v>0.51415883849540001</v>
      </c>
      <c r="Z572" s="9">
        <v>0.48095516498250002</v>
      </c>
      <c r="AA572" s="9">
        <v>0.56742860290609998</v>
      </c>
      <c r="AB572" s="9">
        <v>0.48114211208309998</v>
      </c>
      <c r="AC572" s="9">
        <v>0.56940935771419998</v>
      </c>
      <c r="AD572" s="9">
        <v>0.57144522984830004</v>
      </c>
      <c r="AE572" s="9">
        <v>0.60223868611389997</v>
      </c>
      <c r="AF572" s="9">
        <v>0.49199192978029999</v>
      </c>
      <c r="AG572" s="9">
        <v>0.68145836433189999</v>
      </c>
      <c r="AH572" s="9">
        <v>0.31502356156369998</v>
      </c>
      <c r="AI572" s="9">
        <v>0.50156192142919998</v>
      </c>
      <c r="AJ572" s="9">
        <v>0.51903030196379996</v>
      </c>
      <c r="AK572" s="9">
        <v>0.48308698198130001</v>
      </c>
      <c r="AL572" s="9">
        <v>0.5714457308102</v>
      </c>
      <c r="AM572" s="9">
        <v>0.51607005148859997</v>
      </c>
      <c r="AN572" s="10">
        <v>0.87124954284160006</v>
      </c>
      <c r="AO572" s="9">
        <v>0.37562189045099997</v>
      </c>
      <c r="AP572" s="9">
        <v>0.66623451631249997</v>
      </c>
      <c r="AQ572" s="9">
        <v>0.58474984105070005</v>
      </c>
      <c r="AR572" s="9">
        <v>0.52122157203620001</v>
      </c>
      <c r="AS572" s="9">
        <v>0.62949781097260005</v>
      </c>
      <c r="AT572" s="9">
        <v>0.523074538614</v>
      </c>
      <c r="AU572" s="9">
        <v>0.51859990799110001</v>
      </c>
      <c r="AV572" s="9">
        <v>0.53849241644400003</v>
      </c>
      <c r="AW572" s="9">
        <v>0.49199192978029999</v>
      </c>
      <c r="AX572" s="9">
        <v>0.67821428185319999</v>
      </c>
      <c r="AY572" s="9">
        <v>0.60223868611389997</v>
      </c>
      <c r="AZ572" s="9">
        <v>0.52095317489769999</v>
      </c>
    </row>
    <row r="573" spans="1:52" x14ac:dyDescent="0.35">
      <c r="A573" t="s">
        <v>406</v>
      </c>
      <c r="B573" s="9">
        <v>1</v>
      </c>
      <c r="C573" s="9">
        <v>1</v>
      </c>
      <c r="D573" s="9">
        <v>1</v>
      </c>
      <c r="E573" s="9">
        <v>1</v>
      </c>
      <c r="F573" s="9">
        <v>1</v>
      </c>
      <c r="G573" s="9">
        <v>1</v>
      </c>
      <c r="H573" s="9">
        <v>1</v>
      </c>
      <c r="I573" s="9">
        <v>1</v>
      </c>
      <c r="J573" s="9">
        <v>1</v>
      </c>
      <c r="K573" s="9">
        <v>1</v>
      </c>
      <c r="L573" s="9">
        <v>1</v>
      </c>
      <c r="M573" s="9">
        <v>1</v>
      </c>
      <c r="N573" s="9">
        <v>1</v>
      </c>
      <c r="O573" s="9">
        <v>1</v>
      </c>
      <c r="P573" s="9">
        <v>1</v>
      </c>
      <c r="Q573" s="9">
        <v>1</v>
      </c>
      <c r="R573" s="9">
        <v>1</v>
      </c>
      <c r="S573" s="9">
        <v>1</v>
      </c>
      <c r="T573" s="9">
        <v>1</v>
      </c>
      <c r="U573" s="9">
        <v>1</v>
      </c>
      <c r="V573" s="9">
        <v>1</v>
      </c>
      <c r="W573" s="9">
        <v>1</v>
      </c>
      <c r="X573" s="9">
        <v>1</v>
      </c>
      <c r="Y573" s="9">
        <v>1</v>
      </c>
      <c r="Z573" s="9">
        <v>1</v>
      </c>
      <c r="AA573" s="9">
        <v>1</v>
      </c>
      <c r="AB573" s="9">
        <v>1</v>
      </c>
      <c r="AC573" s="9">
        <v>1</v>
      </c>
      <c r="AD573" s="9">
        <v>1</v>
      </c>
      <c r="AE573" s="9">
        <v>1</v>
      </c>
      <c r="AF573" s="9">
        <v>1</v>
      </c>
      <c r="AG573" s="9">
        <v>1</v>
      </c>
      <c r="AH573" s="9">
        <v>1</v>
      </c>
      <c r="AI573" s="9">
        <v>1</v>
      </c>
      <c r="AJ573" s="9">
        <v>1</v>
      </c>
      <c r="AK573" s="9">
        <v>1</v>
      </c>
      <c r="AL573" s="9">
        <v>1</v>
      </c>
      <c r="AM573" s="9">
        <v>1</v>
      </c>
      <c r="AN573" s="9">
        <v>1</v>
      </c>
      <c r="AO573" s="9">
        <v>1</v>
      </c>
      <c r="AP573" s="9">
        <v>1</v>
      </c>
      <c r="AQ573" s="9">
        <v>1</v>
      </c>
      <c r="AR573" s="9">
        <v>1</v>
      </c>
      <c r="AS573" s="9">
        <v>1</v>
      </c>
      <c r="AT573" s="9">
        <v>1</v>
      </c>
      <c r="AU573" s="9">
        <v>1</v>
      </c>
      <c r="AV573" s="9">
        <v>1</v>
      </c>
      <c r="AW573" s="9">
        <v>1</v>
      </c>
      <c r="AX573" s="9">
        <v>1</v>
      </c>
      <c r="AY573" s="9">
        <v>1</v>
      </c>
      <c r="AZ573" s="9">
        <v>1</v>
      </c>
    </row>
    <row r="574" spans="1:52" x14ac:dyDescent="0.35">
      <c r="A574" t="s">
        <v>356</v>
      </c>
      <c r="B574" s="6">
        <v>1192</v>
      </c>
      <c r="C574" s="6">
        <v>633</v>
      </c>
      <c r="D574" s="6">
        <v>559</v>
      </c>
      <c r="E574" s="6">
        <v>151</v>
      </c>
      <c r="F574" s="6">
        <v>297</v>
      </c>
      <c r="G574" s="6">
        <v>299</v>
      </c>
      <c r="H574" s="6">
        <v>596</v>
      </c>
      <c r="I574" s="6">
        <v>166</v>
      </c>
      <c r="J574" s="6">
        <v>99</v>
      </c>
      <c r="K574" s="6">
        <v>180</v>
      </c>
      <c r="L574" s="6">
        <v>387</v>
      </c>
      <c r="M574" s="6">
        <v>227</v>
      </c>
      <c r="N574" s="6">
        <v>302</v>
      </c>
      <c r="O574" s="6">
        <v>275</v>
      </c>
      <c r="P574" s="6">
        <v>471</v>
      </c>
      <c r="Q574" s="6">
        <v>168</v>
      </c>
      <c r="R574" s="6">
        <v>639</v>
      </c>
      <c r="S574" s="6">
        <v>255</v>
      </c>
      <c r="T574" s="6">
        <v>298</v>
      </c>
      <c r="U574" s="6">
        <v>553</v>
      </c>
      <c r="V574" s="6">
        <v>109</v>
      </c>
      <c r="W574" s="6">
        <v>69</v>
      </c>
      <c r="X574" s="6">
        <v>69</v>
      </c>
      <c r="Y574" s="6">
        <v>207</v>
      </c>
      <c r="Z574" s="6">
        <v>111</v>
      </c>
      <c r="AA574" s="6">
        <v>159</v>
      </c>
      <c r="AB574" s="6">
        <v>74</v>
      </c>
      <c r="AC574" s="6">
        <v>109</v>
      </c>
      <c r="AD574" s="6">
        <v>197</v>
      </c>
      <c r="AE574" s="6">
        <v>113</v>
      </c>
      <c r="AF574" s="6">
        <v>153</v>
      </c>
      <c r="AG574" s="6">
        <v>27</v>
      </c>
      <c r="AH574" s="6">
        <v>61</v>
      </c>
      <c r="AI574" s="6">
        <v>452</v>
      </c>
      <c r="AJ574" s="6">
        <v>322</v>
      </c>
      <c r="AK574" s="6">
        <v>169</v>
      </c>
      <c r="AL574" s="6">
        <v>306</v>
      </c>
      <c r="AM574" s="6">
        <v>187</v>
      </c>
      <c r="AN574" s="6">
        <v>16</v>
      </c>
      <c r="AO574" s="6">
        <v>41</v>
      </c>
      <c r="AP574" s="6">
        <v>122</v>
      </c>
      <c r="AQ574" s="6">
        <v>569</v>
      </c>
      <c r="AR574" s="6">
        <v>1107</v>
      </c>
      <c r="AS574" s="6">
        <v>85</v>
      </c>
      <c r="AT574" s="6">
        <v>780</v>
      </c>
      <c r="AU574" s="6">
        <v>847</v>
      </c>
      <c r="AV574" s="6">
        <v>96</v>
      </c>
      <c r="AW574" s="6">
        <v>153</v>
      </c>
      <c r="AX574" s="6">
        <v>82</v>
      </c>
      <c r="AY574" s="6">
        <v>113</v>
      </c>
      <c r="AZ574" s="6">
        <v>1106</v>
      </c>
    </row>
    <row r="575" spans="1:52" x14ac:dyDescent="0.35">
      <c r="A575" t="s">
        <v>524</v>
      </c>
    </row>
    <row r="576" spans="1:52" x14ac:dyDescent="0.35">
      <c r="A576" t="s">
        <v>358</v>
      </c>
    </row>
    <row r="580" spans="1:52" x14ac:dyDescent="0.35">
      <c r="A580" s="3" t="s">
        <v>352</v>
      </c>
    </row>
    <row r="581" spans="1:52" x14ac:dyDescent="0.35">
      <c r="A581" t="s">
        <v>54</v>
      </c>
    </row>
    <row r="582" spans="1:52" ht="130.5" x14ac:dyDescent="0.35">
      <c r="A582" s="4" t="s">
        <v>408</v>
      </c>
      <c r="B582" s="4" t="s">
        <v>359</v>
      </c>
      <c r="C582" s="4" t="s">
        <v>360</v>
      </c>
      <c r="D582" s="4" t="s">
        <v>361</v>
      </c>
      <c r="E582" s="4" t="s">
        <v>362</v>
      </c>
      <c r="F582" s="4" t="s">
        <v>363</v>
      </c>
      <c r="G582" s="4" t="s">
        <v>364</v>
      </c>
      <c r="H582" s="4" t="s">
        <v>365</v>
      </c>
      <c r="I582" s="4" t="s">
        <v>366</v>
      </c>
      <c r="J582" s="4" t="s">
        <v>367</v>
      </c>
      <c r="K582" s="4" t="s">
        <v>368</v>
      </c>
      <c r="L582" s="4" t="s">
        <v>369</v>
      </c>
      <c r="M582" s="4" t="s">
        <v>370</v>
      </c>
      <c r="N582" s="4" t="s">
        <v>371</v>
      </c>
      <c r="O582" s="4" t="s">
        <v>372</v>
      </c>
      <c r="P582" s="4" t="s">
        <v>373</v>
      </c>
      <c r="Q582" s="4" t="s">
        <v>374</v>
      </c>
      <c r="R582" s="4" t="s">
        <v>375</v>
      </c>
      <c r="S582" s="4" t="s">
        <v>376</v>
      </c>
      <c r="T582" s="4" t="s">
        <v>377</v>
      </c>
      <c r="U582" s="4" t="s">
        <v>378</v>
      </c>
      <c r="V582" s="4" t="s">
        <v>379</v>
      </c>
      <c r="W582" s="4" t="s">
        <v>380</v>
      </c>
      <c r="X582" s="4" t="s">
        <v>381</v>
      </c>
      <c r="Y582" s="4" t="s">
        <v>382</v>
      </c>
      <c r="Z582" s="4" t="s">
        <v>383</v>
      </c>
      <c r="AA582" s="4" t="s">
        <v>384</v>
      </c>
      <c r="AB582" s="4" t="s">
        <v>385</v>
      </c>
      <c r="AC582" s="4" t="s">
        <v>386</v>
      </c>
      <c r="AD582" s="4" t="s">
        <v>387</v>
      </c>
      <c r="AE582" s="4" t="s">
        <v>388</v>
      </c>
      <c r="AF582" s="4" t="s">
        <v>389</v>
      </c>
      <c r="AG582" s="4" t="s">
        <v>390</v>
      </c>
      <c r="AH582" s="4" t="s">
        <v>391</v>
      </c>
      <c r="AI582" s="4" t="s">
        <v>392</v>
      </c>
      <c r="AJ582" s="4" t="s">
        <v>393</v>
      </c>
      <c r="AK582" s="4" t="s">
        <v>394</v>
      </c>
      <c r="AL582" s="4" t="s">
        <v>395</v>
      </c>
      <c r="AM582" s="4" t="s">
        <v>396</v>
      </c>
      <c r="AN582" s="4" t="s">
        <v>397</v>
      </c>
      <c r="AO582" s="4" t="s">
        <v>398</v>
      </c>
      <c r="AP582" s="4" t="s">
        <v>399</v>
      </c>
      <c r="AQ582" s="4" t="s">
        <v>400</v>
      </c>
      <c r="AR582" s="4" t="s">
        <v>401</v>
      </c>
      <c r="AS582" s="4" t="s">
        <v>402</v>
      </c>
      <c r="AT582" s="4" t="s">
        <v>182</v>
      </c>
      <c r="AU582" s="4" t="s">
        <v>403</v>
      </c>
      <c r="AV582" s="4" t="s">
        <v>313</v>
      </c>
      <c r="AW582" s="4" t="s">
        <v>404</v>
      </c>
      <c r="AX582" s="4" t="s">
        <v>314</v>
      </c>
      <c r="AY582" s="4" t="s">
        <v>405</v>
      </c>
      <c r="AZ582" s="4" t="s">
        <v>406</v>
      </c>
    </row>
    <row r="583" spans="1:52" x14ac:dyDescent="0.35">
      <c r="A583" t="s">
        <v>525</v>
      </c>
      <c r="B583" s="9">
        <v>0.38146061237099999</v>
      </c>
      <c r="C583" s="9">
        <v>0.39435250572129998</v>
      </c>
      <c r="D583" s="9">
        <v>0.36915826427050003</v>
      </c>
      <c r="E583" s="9">
        <v>0.31753508971560002</v>
      </c>
      <c r="F583" s="9">
        <v>0.4302547950001</v>
      </c>
      <c r="G583" s="9">
        <v>0.40994042853689999</v>
      </c>
      <c r="H583" s="9">
        <v>0.42040876600159999</v>
      </c>
      <c r="I583" s="9">
        <v>0.3428324649201</v>
      </c>
      <c r="J583" s="9">
        <v>0.39699824802290001</v>
      </c>
      <c r="K583" s="9">
        <v>0.3837537599575</v>
      </c>
      <c r="L583" s="9">
        <v>0.3817539715878</v>
      </c>
      <c r="M583" s="9">
        <v>0.35770828192139997</v>
      </c>
      <c r="N583" s="9">
        <v>0.42095246064309999</v>
      </c>
      <c r="O583" s="9">
        <v>0.3512253339434</v>
      </c>
      <c r="P583" s="9">
        <v>0.36871388154680002</v>
      </c>
      <c r="Q583" s="9">
        <v>0.3711331852916</v>
      </c>
      <c r="R583" s="9">
        <v>0.3701031344033</v>
      </c>
      <c r="S583" s="9">
        <v>0.40202484212829998</v>
      </c>
      <c r="T583" s="9">
        <v>0.38685182943770002</v>
      </c>
      <c r="U583" s="9">
        <v>0.3939633822345</v>
      </c>
      <c r="V583" s="10">
        <v>0.53620076508290004</v>
      </c>
      <c r="W583" s="9">
        <v>0.4097973820936</v>
      </c>
      <c r="X583" s="9">
        <v>0.35430312552490001</v>
      </c>
      <c r="Y583" s="9">
        <v>0.36868135925779999</v>
      </c>
      <c r="Z583" s="9">
        <v>0.42053173833230001</v>
      </c>
      <c r="AA583" s="9">
        <v>0.41817524895960001</v>
      </c>
      <c r="AB583" s="9">
        <v>0.35077174784019999</v>
      </c>
      <c r="AC583" s="9">
        <v>0.5048731356824</v>
      </c>
      <c r="AD583" s="9">
        <v>0.33191501405820001</v>
      </c>
      <c r="AE583" s="9">
        <v>0.4158471878751</v>
      </c>
      <c r="AF583" s="9">
        <v>0.4185054255126</v>
      </c>
      <c r="AG583" s="9">
        <v>0.2074329146369</v>
      </c>
      <c r="AH583" s="9">
        <v>0.26144209753699998</v>
      </c>
      <c r="AI583" s="9">
        <v>0.35901394521759999</v>
      </c>
      <c r="AJ583" s="9">
        <v>0.42513980058150003</v>
      </c>
      <c r="AK583" s="9">
        <v>0.45039880897349999</v>
      </c>
      <c r="AL583" s="9">
        <v>0.38326321997070001</v>
      </c>
      <c r="AM583" s="9">
        <v>0.38876411751470002</v>
      </c>
      <c r="AN583" s="9">
        <v>0.4875034892524</v>
      </c>
      <c r="AO583" s="9">
        <v>0.22676954402150001</v>
      </c>
      <c r="AP583" s="9">
        <v>0.40657416094620003</v>
      </c>
      <c r="AQ583" s="9">
        <v>0.40352938179030001</v>
      </c>
      <c r="AR583" s="9">
        <v>0.3898252716949</v>
      </c>
      <c r="AS583" s="9">
        <v>0.34684389205639998</v>
      </c>
      <c r="AT583" s="9">
        <v>0.40273770370239997</v>
      </c>
      <c r="AU583" s="9">
        <v>0.39988790599820001</v>
      </c>
      <c r="AV583" s="9">
        <v>0.45197073887970002</v>
      </c>
      <c r="AW583" s="9">
        <v>0.4185054255126</v>
      </c>
      <c r="AX583" s="9">
        <v>0.41583932359289999</v>
      </c>
      <c r="AY583" s="9">
        <v>0.4158471878751</v>
      </c>
      <c r="AZ583" s="9">
        <v>0.38999354866140001</v>
      </c>
    </row>
    <row r="584" spans="1:52" x14ac:dyDescent="0.35">
      <c r="A584" t="s">
        <v>526</v>
      </c>
      <c r="B584" s="9">
        <v>0.28871199826999999</v>
      </c>
      <c r="C584" s="9">
        <v>0.2947942171738</v>
      </c>
      <c r="D584" s="9">
        <v>0.28290791874940002</v>
      </c>
      <c r="E584" s="10">
        <v>0.50558237171880005</v>
      </c>
      <c r="F584" s="9">
        <v>0.34615469977710001</v>
      </c>
      <c r="G584" s="9">
        <v>0.2792748647787</v>
      </c>
      <c r="H584" s="9">
        <v>0.3137391776881</v>
      </c>
      <c r="I584" s="9">
        <v>0.27361295907380001</v>
      </c>
      <c r="J584" s="9">
        <v>0.2362038409085</v>
      </c>
      <c r="K584" s="11">
        <v>0.1582632437739</v>
      </c>
      <c r="L584" s="9">
        <v>0.31486497968389998</v>
      </c>
      <c r="M584" s="9">
        <v>0.33433618613089999</v>
      </c>
      <c r="N584" s="9">
        <v>0.24120722529569999</v>
      </c>
      <c r="O584" s="9">
        <v>0.28344617983589998</v>
      </c>
      <c r="P584" s="9">
        <v>0.31964626168690002</v>
      </c>
      <c r="Q584" s="9">
        <v>0.30510425659250001</v>
      </c>
      <c r="R584" s="9">
        <v>0.31129570952480001</v>
      </c>
      <c r="S584" s="9">
        <v>0.33267053623170001</v>
      </c>
      <c r="T584" s="11">
        <v>0.2031405687849</v>
      </c>
      <c r="U584" s="9">
        <v>0.26385093798109999</v>
      </c>
      <c r="V584" s="9">
        <v>0.2235505888721</v>
      </c>
      <c r="W584" s="9">
        <v>0.32104309236779999</v>
      </c>
      <c r="X584" s="9">
        <v>0.35453655835749998</v>
      </c>
      <c r="Y584" s="9">
        <v>0.34348311521820002</v>
      </c>
      <c r="Z584" s="9">
        <v>0.3061185189208</v>
      </c>
      <c r="AA584" s="9">
        <v>0.27040617348380003</v>
      </c>
      <c r="AB584" s="9">
        <v>0.43085941787830001</v>
      </c>
      <c r="AC584" s="9">
        <v>0.2167850701266</v>
      </c>
      <c r="AD584" s="9">
        <v>0.34219036682769999</v>
      </c>
      <c r="AE584" s="9">
        <v>0.31025094264109998</v>
      </c>
      <c r="AF584" s="9">
        <v>0.28068704808689998</v>
      </c>
      <c r="AG584" s="9">
        <v>0.43634574550990002</v>
      </c>
      <c r="AH584" s="9">
        <v>0.32986867108149998</v>
      </c>
      <c r="AI584" s="9">
        <v>0.34578088505060001</v>
      </c>
      <c r="AJ584" s="9">
        <v>0.2859201326861</v>
      </c>
      <c r="AK584" s="9">
        <v>0.34115183634219998</v>
      </c>
      <c r="AL584" s="9">
        <v>0.28339154350989998</v>
      </c>
      <c r="AM584" s="9">
        <v>0.36765182066129998</v>
      </c>
      <c r="AN584" s="9">
        <v>0.18718926134569999</v>
      </c>
      <c r="AO584" s="9">
        <v>0.37040571827660002</v>
      </c>
      <c r="AP584" s="11">
        <v>0.17491124390679999</v>
      </c>
      <c r="AQ584" s="9">
        <v>0.25991532239999998</v>
      </c>
      <c r="AR584" s="9">
        <v>0.29258231183759997</v>
      </c>
      <c r="AS584" s="9">
        <v>0.272694900967</v>
      </c>
      <c r="AT584" s="9">
        <v>0.28382259809369997</v>
      </c>
      <c r="AU584" s="9">
        <v>0.29234578692050001</v>
      </c>
      <c r="AV584" s="9">
        <v>0.23409703097949999</v>
      </c>
      <c r="AW584" s="9">
        <v>0.28068704808689998</v>
      </c>
      <c r="AX584" s="9">
        <v>0.26917843672280001</v>
      </c>
      <c r="AY584" s="9">
        <v>0.31025094264109998</v>
      </c>
      <c r="AZ584" s="9">
        <v>0.29227693886349998</v>
      </c>
    </row>
    <row r="585" spans="1:52" x14ac:dyDescent="0.35">
      <c r="A585" t="s">
        <v>527</v>
      </c>
      <c r="B585" s="9">
        <v>0.2175760498305</v>
      </c>
      <c r="C585" s="9">
        <v>0.21106288229530001</v>
      </c>
      <c r="D585" s="9">
        <v>0.2237913707361</v>
      </c>
      <c r="E585" s="11">
        <v>8.6850751320830005E-2</v>
      </c>
      <c r="F585" s="11">
        <v>0.1472408737983</v>
      </c>
      <c r="G585" s="9">
        <v>0.22403747632920001</v>
      </c>
      <c r="H585" s="9">
        <v>0.1844628849735</v>
      </c>
      <c r="I585" s="9">
        <v>0.25377916277430002</v>
      </c>
      <c r="J585" s="9">
        <v>0.195219372172</v>
      </c>
      <c r="K585" s="10">
        <v>0.33665676820419999</v>
      </c>
      <c r="L585" s="9">
        <v>0.21938799437190001</v>
      </c>
      <c r="M585" s="9">
        <v>0.19484489990330001</v>
      </c>
      <c r="N585" s="9">
        <v>0.22227579700530001</v>
      </c>
      <c r="O585" s="9">
        <v>0.22405952446169999</v>
      </c>
      <c r="P585" s="9">
        <v>0.20597937350269999</v>
      </c>
      <c r="Q585" s="9">
        <v>0.22010901430970001</v>
      </c>
      <c r="R585" s="9">
        <v>0.21409313098140001</v>
      </c>
      <c r="S585" s="9">
        <v>0.17573564600319999</v>
      </c>
      <c r="T585" s="9">
        <v>0.26170275434130003</v>
      </c>
      <c r="U585" s="9">
        <v>0.221410187387</v>
      </c>
      <c r="V585" s="9">
        <v>0.20489511132509999</v>
      </c>
      <c r="W585" s="9">
        <v>0.2536896224761</v>
      </c>
      <c r="X585" s="9">
        <v>0.26181234085779997</v>
      </c>
      <c r="Y585" s="9">
        <v>0.2035398079929</v>
      </c>
      <c r="Z585" s="9">
        <v>0.21271475088819999</v>
      </c>
      <c r="AA585" s="9">
        <v>0.24135867819990001</v>
      </c>
      <c r="AB585" s="9">
        <v>0.17415786537620001</v>
      </c>
      <c r="AC585" s="9">
        <v>0.1970029133</v>
      </c>
      <c r="AD585" s="9">
        <v>0.2569085195036</v>
      </c>
      <c r="AE585" s="9">
        <v>0.22974276557080001</v>
      </c>
      <c r="AF585" s="9">
        <v>0.20676363743670001</v>
      </c>
      <c r="AG585" s="9">
        <v>0.21198614600009999</v>
      </c>
      <c r="AH585" s="9">
        <v>0.2413483832036</v>
      </c>
      <c r="AI585" s="9">
        <v>0.23775161309340001</v>
      </c>
      <c r="AJ585" s="9">
        <v>0.2163302146095</v>
      </c>
      <c r="AK585" s="11">
        <v>0.1398854682979</v>
      </c>
      <c r="AL585" s="9">
        <v>0.25324250732449999</v>
      </c>
      <c r="AM585" s="9">
        <v>0.18605158230079999</v>
      </c>
      <c r="AN585" s="9">
        <v>0.15354067036870001</v>
      </c>
      <c r="AO585" s="9">
        <v>0.1767261864087</v>
      </c>
      <c r="AP585" s="9">
        <v>0.30996064082870001</v>
      </c>
      <c r="AQ585" s="10">
        <v>0.28267809049350001</v>
      </c>
      <c r="AR585" s="10">
        <v>0.23749275580490001</v>
      </c>
      <c r="AS585" s="11">
        <v>0.135151767669</v>
      </c>
      <c r="AT585" s="9">
        <v>0.24224814313660001</v>
      </c>
      <c r="AU585" s="9">
        <v>0.23777160119519999</v>
      </c>
      <c r="AV585" s="9">
        <v>0.20594353833820001</v>
      </c>
      <c r="AW585" s="9">
        <v>0.20676363743670001</v>
      </c>
      <c r="AX585" s="9">
        <v>0.27580291523630002</v>
      </c>
      <c r="AY585" s="9">
        <v>0.22974276557080001</v>
      </c>
      <c r="AZ585" s="9">
        <v>0.2375952749677</v>
      </c>
    </row>
    <row r="586" spans="1:52" x14ac:dyDescent="0.35">
      <c r="A586" t="s">
        <v>528</v>
      </c>
      <c r="B586" s="9">
        <v>0.1122513395286</v>
      </c>
      <c r="C586" s="9">
        <v>9.9790394809550001E-2</v>
      </c>
      <c r="D586" s="9">
        <v>0.124142446244</v>
      </c>
      <c r="E586" s="9">
        <v>9.0031787244760006E-2</v>
      </c>
      <c r="F586" s="9">
        <v>7.634963142449E-2</v>
      </c>
      <c r="G586" s="9">
        <v>8.6747230355159993E-2</v>
      </c>
      <c r="H586" s="9">
        <v>8.1389171336900004E-2</v>
      </c>
      <c r="I586" s="9">
        <v>0.1297754132318</v>
      </c>
      <c r="J586" s="9">
        <v>0.17157853889659999</v>
      </c>
      <c r="K586" s="9">
        <v>0.12132622806439999</v>
      </c>
      <c r="L586" s="9">
        <v>8.3993054356330005E-2</v>
      </c>
      <c r="M586" s="9">
        <v>0.1131106320444</v>
      </c>
      <c r="N586" s="9">
        <v>0.1155645170559</v>
      </c>
      <c r="O586" s="9">
        <v>0.141268961759</v>
      </c>
      <c r="P586" s="9">
        <v>0.1056604832636</v>
      </c>
      <c r="Q586" s="9">
        <v>0.1036535438063</v>
      </c>
      <c r="R586" s="9">
        <v>0.1045080250905</v>
      </c>
      <c r="S586" s="9">
        <v>8.9568975636760001E-2</v>
      </c>
      <c r="T586" s="9">
        <v>0.14830484743610001</v>
      </c>
      <c r="U586" s="9">
        <v>0.1207754923974</v>
      </c>
      <c r="V586" s="9">
        <v>3.535353471996E-2</v>
      </c>
      <c r="W586" s="9">
        <v>1.546990306242E-2</v>
      </c>
      <c r="X586" s="9">
        <v>2.9347975259799999E-2</v>
      </c>
      <c r="Y586" s="9">
        <v>8.4295717531089998E-2</v>
      </c>
      <c r="Z586" s="9">
        <v>6.0634991858649998E-2</v>
      </c>
      <c r="AA586" s="9">
        <v>7.0059899356620006E-2</v>
      </c>
      <c r="AB586" s="9">
        <v>4.4210968905330002E-2</v>
      </c>
      <c r="AC586" s="9">
        <v>8.1338880890910001E-2</v>
      </c>
      <c r="AD586" s="9">
        <v>6.8986099610560001E-2</v>
      </c>
      <c r="AE586" s="9">
        <v>4.4159103912980002E-2</v>
      </c>
      <c r="AF586" s="9">
        <v>9.404388896384E-2</v>
      </c>
      <c r="AG586" s="9">
        <v>0.14423519385309999</v>
      </c>
      <c r="AH586" s="9">
        <v>0.16734084817789999</v>
      </c>
      <c r="AI586" s="9">
        <v>5.7453556638429999E-2</v>
      </c>
      <c r="AJ586" s="9">
        <v>7.2609852122919996E-2</v>
      </c>
      <c r="AK586" s="9">
        <v>6.8563886386439996E-2</v>
      </c>
      <c r="AL586" s="9">
        <v>8.0102729194860001E-2</v>
      </c>
      <c r="AM586" s="9">
        <v>5.7532479523270001E-2</v>
      </c>
      <c r="AN586" s="9">
        <v>0.1717665790332</v>
      </c>
      <c r="AO586" s="10">
        <v>0.2260985512933</v>
      </c>
      <c r="AP586" s="9">
        <v>0.1085539543182</v>
      </c>
      <c r="AQ586" s="11">
        <v>5.3877205316270001E-2</v>
      </c>
      <c r="AR586" s="11">
        <v>8.0099660662629996E-2</v>
      </c>
      <c r="AS586" s="10">
        <v>0.24530943930759999</v>
      </c>
      <c r="AT586" s="11">
        <v>7.1191555067289997E-2</v>
      </c>
      <c r="AU586" s="11">
        <v>6.9994705886109995E-2</v>
      </c>
      <c r="AV586" s="9">
        <v>0.1079886918026</v>
      </c>
      <c r="AW586" s="9">
        <v>9.404388896384E-2</v>
      </c>
      <c r="AX586" s="9">
        <v>3.9179324448050001E-2</v>
      </c>
      <c r="AY586" s="9">
        <v>4.4159103912980002E-2</v>
      </c>
      <c r="AZ586" s="9">
        <v>8.013423750741E-2</v>
      </c>
    </row>
    <row r="587" spans="1:52" x14ac:dyDescent="0.35">
      <c r="A587" t="s">
        <v>406</v>
      </c>
      <c r="B587" s="9">
        <v>1</v>
      </c>
      <c r="C587" s="9">
        <v>1</v>
      </c>
      <c r="D587" s="9">
        <v>1</v>
      </c>
      <c r="E587" s="9">
        <v>1</v>
      </c>
      <c r="F587" s="9">
        <v>1</v>
      </c>
      <c r="G587" s="9">
        <v>1</v>
      </c>
      <c r="H587" s="9">
        <v>1</v>
      </c>
      <c r="I587" s="9">
        <v>1</v>
      </c>
      <c r="J587" s="9">
        <v>1</v>
      </c>
      <c r="K587" s="9">
        <v>1</v>
      </c>
      <c r="L587" s="9">
        <v>1</v>
      </c>
      <c r="M587" s="9">
        <v>1</v>
      </c>
      <c r="N587" s="9">
        <v>1</v>
      </c>
      <c r="O587" s="9">
        <v>1</v>
      </c>
      <c r="P587" s="9">
        <v>1</v>
      </c>
      <c r="Q587" s="9">
        <v>1</v>
      </c>
      <c r="R587" s="9">
        <v>1</v>
      </c>
      <c r="S587" s="9">
        <v>1</v>
      </c>
      <c r="T587" s="9">
        <v>1</v>
      </c>
      <c r="U587" s="9">
        <v>1</v>
      </c>
      <c r="V587" s="9">
        <v>1</v>
      </c>
      <c r="W587" s="9">
        <v>1</v>
      </c>
      <c r="X587" s="9">
        <v>1</v>
      </c>
      <c r="Y587" s="9">
        <v>1</v>
      </c>
      <c r="Z587" s="9">
        <v>1</v>
      </c>
      <c r="AA587" s="9">
        <v>1</v>
      </c>
      <c r="AB587" s="9">
        <v>1</v>
      </c>
      <c r="AC587" s="9">
        <v>1</v>
      </c>
      <c r="AD587" s="9">
        <v>1</v>
      </c>
      <c r="AE587" s="9">
        <v>1</v>
      </c>
      <c r="AF587" s="9">
        <v>1</v>
      </c>
      <c r="AG587" s="9">
        <v>1</v>
      </c>
      <c r="AH587" s="9">
        <v>1</v>
      </c>
      <c r="AI587" s="9">
        <v>1</v>
      </c>
      <c r="AJ587" s="9">
        <v>1</v>
      </c>
      <c r="AK587" s="9">
        <v>1</v>
      </c>
      <c r="AL587" s="9">
        <v>1</v>
      </c>
      <c r="AM587" s="9">
        <v>1</v>
      </c>
      <c r="AN587" s="9">
        <v>1</v>
      </c>
      <c r="AO587" s="9">
        <v>1</v>
      </c>
      <c r="AP587" s="9">
        <v>1</v>
      </c>
      <c r="AQ587" s="9">
        <v>1</v>
      </c>
      <c r="AR587" s="9">
        <v>1</v>
      </c>
      <c r="AS587" s="9">
        <v>1</v>
      </c>
      <c r="AT587" s="9">
        <v>1</v>
      </c>
      <c r="AU587" s="9">
        <v>1</v>
      </c>
      <c r="AV587" s="9">
        <v>1</v>
      </c>
      <c r="AW587" s="9">
        <v>1</v>
      </c>
      <c r="AX587" s="9">
        <v>1</v>
      </c>
      <c r="AY587" s="9">
        <v>1</v>
      </c>
      <c r="AZ587" s="9">
        <v>1</v>
      </c>
    </row>
    <row r="588" spans="1:52" x14ac:dyDescent="0.35">
      <c r="A588" t="s">
        <v>356</v>
      </c>
      <c r="B588" s="6">
        <v>1750</v>
      </c>
      <c r="C588" s="6">
        <v>883</v>
      </c>
      <c r="D588" s="6">
        <v>867</v>
      </c>
      <c r="E588" s="6">
        <v>229</v>
      </c>
      <c r="F588" s="6">
        <v>357</v>
      </c>
      <c r="G588" s="6">
        <v>377</v>
      </c>
      <c r="H588" s="6">
        <v>734</v>
      </c>
      <c r="I588" s="6">
        <v>261</v>
      </c>
      <c r="J588" s="6">
        <v>174</v>
      </c>
      <c r="K588" s="6">
        <v>352</v>
      </c>
      <c r="L588" s="6">
        <v>529</v>
      </c>
      <c r="M588" s="6">
        <v>301</v>
      </c>
      <c r="N588" s="6">
        <v>495</v>
      </c>
      <c r="O588" s="6">
        <v>424</v>
      </c>
      <c r="P588" s="6">
        <v>569</v>
      </c>
      <c r="Q588" s="6">
        <v>239</v>
      </c>
      <c r="R588" s="6">
        <v>808</v>
      </c>
      <c r="S588" s="6">
        <v>347</v>
      </c>
      <c r="T588" s="6">
        <v>595</v>
      </c>
      <c r="U588" s="6">
        <v>942</v>
      </c>
      <c r="V588" s="6">
        <v>133</v>
      </c>
      <c r="W588" s="6">
        <v>85</v>
      </c>
      <c r="X588" s="6">
        <v>82</v>
      </c>
      <c r="Y588" s="6">
        <v>238</v>
      </c>
      <c r="Z588" s="6">
        <v>141</v>
      </c>
      <c r="AA588" s="6">
        <v>220</v>
      </c>
      <c r="AB588" s="6">
        <v>80</v>
      </c>
      <c r="AC588" s="6">
        <v>143</v>
      </c>
      <c r="AD588" s="6">
        <v>222</v>
      </c>
      <c r="AE588" s="6">
        <v>148</v>
      </c>
      <c r="AF588" s="6">
        <v>194</v>
      </c>
      <c r="AG588" s="6">
        <v>35</v>
      </c>
      <c r="AH588" s="6">
        <v>84</v>
      </c>
      <c r="AI588" s="6">
        <v>534</v>
      </c>
      <c r="AJ588" s="6">
        <v>405</v>
      </c>
      <c r="AK588" s="6">
        <v>219</v>
      </c>
      <c r="AL588" s="6">
        <v>414</v>
      </c>
      <c r="AM588" s="6">
        <v>236</v>
      </c>
      <c r="AN588" s="6">
        <v>23</v>
      </c>
      <c r="AO588" s="6">
        <v>58</v>
      </c>
      <c r="AP588" s="6">
        <v>180</v>
      </c>
      <c r="AQ588" s="6">
        <v>675</v>
      </c>
      <c r="AR588" s="6">
        <v>1412</v>
      </c>
      <c r="AS588" s="6">
        <v>338</v>
      </c>
      <c r="AT588" s="6">
        <v>984</v>
      </c>
      <c r="AU588" s="6">
        <v>1061</v>
      </c>
      <c r="AV588" s="6">
        <v>131</v>
      </c>
      <c r="AW588" s="6">
        <v>194</v>
      </c>
      <c r="AX588" s="6">
        <v>109</v>
      </c>
      <c r="AY588" s="6">
        <v>148</v>
      </c>
      <c r="AZ588" s="6">
        <v>1411</v>
      </c>
    </row>
    <row r="589" spans="1:52" x14ac:dyDescent="0.35">
      <c r="A589" t="s">
        <v>429</v>
      </c>
    </row>
    <row r="590" spans="1:52" x14ac:dyDescent="0.35">
      <c r="A590" t="s">
        <v>358</v>
      </c>
    </row>
    <row r="594" spans="1:52" x14ac:dyDescent="0.35">
      <c r="A594" s="3" t="s">
        <v>352</v>
      </c>
    </row>
    <row r="595" spans="1:52" x14ac:dyDescent="0.35">
      <c r="A595" t="s">
        <v>55</v>
      </c>
    </row>
    <row r="596" spans="1:52" ht="130.5" x14ac:dyDescent="0.35">
      <c r="A596" s="4" t="s">
        <v>408</v>
      </c>
      <c r="B596" s="4" t="s">
        <v>359</v>
      </c>
      <c r="C596" s="4" t="s">
        <v>360</v>
      </c>
      <c r="D596" s="4" t="s">
        <v>361</v>
      </c>
      <c r="E596" s="4" t="s">
        <v>362</v>
      </c>
      <c r="F596" s="4" t="s">
        <v>363</v>
      </c>
      <c r="G596" s="4" t="s">
        <v>364</v>
      </c>
      <c r="H596" s="4" t="s">
        <v>365</v>
      </c>
      <c r="I596" s="4" t="s">
        <v>366</v>
      </c>
      <c r="J596" s="4" t="s">
        <v>367</v>
      </c>
      <c r="K596" s="4" t="s">
        <v>368</v>
      </c>
      <c r="L596" s="4" t="s">
        <v>369</v>
      </c>
      <c r="M596" s="4" t="s">
        <v>370</v>
      </c>
      <c r="N596" s="4" t="s">
        <v>371</v>
      </c>
      <c r="O596" s="4" t="s">
        <v>372</v>
      </c>
      <c r="P596" s="4" t="s">
        <v>373</v>
      </c>
      <c r="Q596" s="4" t="s">
        <v>374</v>
      </c>
      <c r="R596" s="4" t="s">
        <v>375</v>
      </c>
      <c r="S596" s="4" t="s">
        <v>376</v>
      </c>
      <c r="T596" s="4" t="s">
        <v>377</v>
      </c>
      <c r="U596" s="4" t="s">
        <v>378</v>
      </c>
      <c r="V596" s="4" t="s">
        <v>379</v>
      </c>
      <c r="W596" s="4" t="s">
        <v>380</v>
      </c>
      <c r="X596" s="4" t="s">
        <v>381</v>
      </c>
      <c r="Y596" s="4" t="s">
        <v>382</v>
      </c>
      <c r="Z596" s="4" t="s">
        <v>383</v>
      </c>
      <c r="AA596" s="4" t="s">
        <v>384</v>
      </c>
      <c r="AB596" s="4" t="s">
        <v>385</v>
      </c>
      <c r="AC596" s="4" t="s">
        <v>386</v>
      </c>
      <c r="AD596" s="4" t="s">
        <v>387</v>
      </c>
      <c r="AE596" s="4" t="s">
        <v>388</v>
      </c>
      <c r="AF596" s="4" t="s">
        <v>389</v>
      </c>
      <c r="AG596" s="4" t="s">
        <v>390</v>
      </c>
      <c r="AH596" s="4" t="s">
        <v>391</v>
      </c>
      <c r="AI596" s="4" t="s">
        <v>392</v>
      </c>
      <c r="AJ596" s="4" t="s">
        <v>393</v>
      </c>
      <c r="AK596" s="4" t="s">
        <v>394</v>
      </c>
      <c r="AL596" s="4" t="s">
        <v>395</v>
      </c>
      <c r="AM596" s="4" t="s">
        <v>396</v>
      </c>
      <c r="AN596" s="4" t="s">
        <v>397</v>
      </c>
      <c r="AO596" s="4" t="s">
        <v>398</v>
      </c>
      <c r="AP596" s="4" t="s">
        <v>399</v>
      </c>
      <c r="AQ596" s="4" t="s">
        <v>400</v>
      </c>
      <c r="AR596" s="4" t="s">
        <v>401</v>
      </c>
      <c r="AS596" s="4" t="s">
        <v>402</v>
      </c>
      <c r="AT596" s="4" t="s">
        <v>182</v>
      </c>
      <c r="AU596" s="4" t="s">
        <v>403</v>
      </c>
      <c r="AV596" s="4" t="s">
        <v>313</v>
      </c>
      <c r="AW596" s="4" t="s">
        <v>404</v>
      </c>
      <c r="AX596" s="4" t="s">
        <v>314</v>
      </c>
      <c r="AY596" s="4" t="s">
        <v>405</v>
      </c>
      <c r="AZ596" s="4" t="s">
        <v>406</v>
      </c>
    </row>
    <row r="597" spans="1:52" x14ac:dyDescent="0.35">
      <c r="A597" t="s">
        <v>529</v>
      </c>
      <c r="B597" s="9">
        <v>0.58491306159400003</v>
      </c>
      <c r="C597" s="9">
        <v>0.61987525402739996</v>
      </c>
      <c r="D597" s="9">
        <v>0.54927271034489999</v>
      </c>
      <c r="E597" s="9">
        <v>0.581443094986</v>
      </c>
      <c r="F597" s="9">
        <v>0.55099840200890005</v>
      </c>
      <c r="G597" s="9">
        <v>0.63365985958500004</v>
      </c>
      <c r="H597" s="9">
        <v>0.59006538510240003</v>
      </c>
      <c r="I597" s="9">
        <v>0.55447442389479995</v>
      </c>
      <c r="J597" s="9">
        <v>0.53894450271439998</v>
      </c>
      <c r="K597" s="9">
        <v>0.62955879457910002</v>
      </c>
      <c r="L597" s="9">
        <v>0.54224212650769998</v>
      </c>
      <c r="M597" s="9">
        <v>0.58382864650919997</v>
      </c>
      <c r="N597" s="9">
        <v>0.61001426706039996</v>
      </c>
      <c r="O597" s="9">
        <v>0.60593317688189996</v>
      </c>
      <c r="P597" s="9">
        <v>0.58021442942979995</v>
      </c>
      <c r="Q597" s="9">
        <v>0.6442360599668</v>
      </c>
      <c r="R597" s="9">
        <v>0.61708031386990003</v>
      </c>
      <c r="S597" s="9">
        <v>0.55540563148290001</v>
      </c>
      <c r="T597" s="9">
        <v>0.54820065010880004</v>
      </c>
      <c r="U597" s="9">
        <v>0.55164670755400003</v>
      </c>
      <c r="V597" s="9">
        <v>0.50488567496369996</v>
      </c>
      <c r="W597" s="9">
        <v>0.56852614752670005</v>
      </c>
      <c r="X597" s="9">
        <v>0.63580547995930004</v>
      </c>
      <c r="Y597" s="9">
        <v>0.61605592274770005</v>
      </c>
      <c r="Z597" s="9">
        <v>0.53505222274399999</v>
      </c>
      <c r="AA597" s="9">
        <v>0.64638258445450003</v>
      </c>
      <c r="AB597" s="9">
        <v>0.43863750427979997</v>
      </c>
      <c r="AC597" s="9">
        <v>0.57111058916169999</v>
      </c>
      <c r="AD597" s="9">
        <v>0.6584754617577</v>
      </c>
      <c r="AE597" s="9">
        <v>0.56799714626480002</v>
      </c>
      <c r="AF597" s="9">
        <v>0.60268534777920002</v>
      </c>
      <c r="AG597" s="9">
        <v>0.64495408330979997</v>
      </c>
      <c r="AH597" s="9">
        <v>0.53447889280939997</v>
      </c>
      <c r="AI597" s="9">
        <v>0.62596928671329999</v>
      </c>
      <c r="AJ597" s="9">
        <v>0.57731118855709995</v>
      </c>
      <c r="AK597" s="9">
        <v>0.55464496467180002</v>
      </c>
      <c r="AL597" s="9">
        <v>0.60259873367149996</v>
      </c>
      <c r="AM597" s="9">
        <v>0.58952700759489995</v>
      </c>
      <c r="AN597" s="9">
        <v>0.43540198173040001</v>
      </c>
      <c r="AO597" s="9">
        <v>0.41882693934889997</v>
      </c>
      <c r="AP597" s="9">
        <v>0.63340426588340004</v>
      </c>
      <c r="AQ597" s="9">
        <v>0.65217781296779997</v>
      </c>
      <c r="AR597" s="9">
        <v>0.595185678105</v>
      </c>
      <c r="AS597" s="9">
        <v>0.53713212301669999</v>
      </c>
      <c r="AT597" s="9">
        <v>0.60452943308509999</v>
      </c>
      <c r="AU597" s="9">
        <v>0.59678487206429998</v>
      </c>
      <c r="AV597" s="9">
        <v>0.62307794187480003</v>
      </c>
      <c r="AW597" s="9">
        <v>0.60268534777920002</v>
      </c>
      <c r="AX597" s="9">
        <v>0.54451709717410002</v>
      </c>
      <c r="AY597" s="9">
        <v>0.56799714626480002</v>
      </c>
      <c r="AZ597" s="9">
        <v>0.595185678105</v>
      </c>
    </row>
    <row r="598" spans="1:52" x14ac:dyDescent="0.35">
      <c r="A598" t="s">
        <v>530</v>
      </c>
      <c r="B598" s="9">
        <v>0.56382368197639998</v>
      </c>
      <c r="C598" s="9">
        <v>0.58027077291340001</v>
      </c>
      <c r="D598" s="9">
        <v>0.54705756814819995</v>
      </c>
      <c r="E598" s="9">
        <v>0.58294337209570002</v>
      </c>
      <c r="F598" s="9">
        <v>0.61756661635300003</v>
      </c>
      <c r="G598" s="9">
        <v>0.60530674184910005</v>
      </c>
      <c r="H598" s="9">
        <v>0.61177242491219996</v>
      </c>
      <c r="I598" s="9">
        <v>0.69862903468119997</v>
      </c>
      <c r="J598" s="9">
        <v>0.49641378145979997</v>
      </c>
      <c r="K598" s="11">
        <v>0.42643948799050002</v>
      </c>
      <c r="L598" s="9">
        <v>0.60249571455100004</v>
      </c>
      <c r="M598" s="9">
        <v>0.56587256463089997</v>
      </c>
      <c r="N598" s="9">
        <v>0.5529848554415</v>
      </c>
      <c r="O598" s="9">
        <v>0.5279849801655</v>
      </c>
      <c r="P598" s="9">
        <v>0.50734138290020003</v>
      </c>
      <c r="Q598" s="9">
        <v>0.64060919126280003</v>
      </c>
      <c r="R598" s="9">
        <v>0.58408162805590003</v>
      </c>
      <c r="S598" s="9">
        <v>0.62525175190530002</v>
      </c>
      <c r="T598" s="9">
        <v>0.46735194265320001</v>
      </c>
      <c r="U598" s="9">
        <v>0.54287355541219995</v>
      </c>
      <c r="V598" s="9">
        <v>0.54614739776510002</v>
      </c>
      <c r="W598" s="9">
        <v>0.58696754318970001</v>
      </c>
      <c r="X598" s="9">
        <v>0.56047272506659995</v>
      </c>
      <c r="Y598" s="9">
        <v>0.59829728897470003</v>
      </c>
      <c r="Z598" s="9">
        <v>0.64012577455389996</v>
      </c>
      <c r="AA598" s="9">
        <v>0.53006309445459998</v>
      </c>
      <c r="AB598" s="9">
        <v>0.41234405781310002</v>
      </c>
      <c r="AC598" s="9">
        <v>0.59313085111670005</v>
      </c>
      <c r="AD598" s="9">
        <v>0.63481582391909996</v>
      </c>
      <c r="AE598" s="9">
        <v>0.47863518001130001</v>
      </c>
      <c r="AF598" s="9">
        <v>0.56685468839130004</v>
      </c>
      <c r="AG598" s="9">
        <v>0.5829676795023</v>
      </c>
      <c r="AH598" s="9">
        <v>0.66550517257749997</v>
      </c>
      <c r="AI598" s="9">
        <v>0.57218464364319999</v>
      </c>
      <c r="AJ598" s="9">
        <v>0.57061164533270003</v>
      </c>
      <c r="AK598" s="9">
        <v>0.53898633425370002</v>
      </c>
      <c r="AL598" s="9">
        <v>0.54948190249969997</v>
      </c>
      <c r="AM598" s="9">
        <v>0.58018992138269998</v>
      </c>
      <c r="AN598" s="9">
        <v>0.76378360276370005</v>
      </c>
      <c r="AO598" s="9">
        <v>0.64651977119519999</v>
      </c>
      <c r="AP598" s="9">
        <v>0.4155670568366</v>
      </c>
      <c r="AQ598" s="9">
        <v>0.56806547349330005</v>
      </c>
      <c r="AR598" s="9">
        <v>0.57689002149440005</v>
      </c>
      <c r="AS598" s="9">
        <v>0.50304832204049998</v>
      </c>
      <c r="AT598" s="9">
        <v>0.58400253455759998</v>
      </c>
      <c r="AU598" s="9">
        <v>0.58747432808919997</v>
      </c>
      <c r="AV598" s="9">
        <v>0.55521570748259996</v>
      </c>
      <c r="AW598" s="9">
        <v>0.56685468839130004</v>
      </c>
      <c r="AX598" s="9">
        <v>0.44150451709880001</v>
      </c>
      <c r="AY598" s="9">
        <v>0.47863518001130001</v>
      </c>
      <c r="AZ598" s="9">
        <v>0.57689002149440005</v>
      </c>
    </row>
    <row r="599" spans="1:52" x14ac:dyDescent="0.35">
      <c r="A599" t="s">
        <v>531</v>
      </c>
      <c r="B599" s="9">
        <v>0.51912842211410004</v>
      </c>
      <c r="C599" s="9">
        <v>0.47052908516699998</v>
      </c>
      <c r="D599" s="9">
        <v>0.56867043646490001</v>
      </c>
      <c r="E599" s="9">
        <v>0.37904408450900001</v>
      </c>
      <c r="F599" s="9">
        <v>0.50596860799150001</v>
      </c>
      <c r="G599" s="9">
        <v>0.486928249476</v>
      </c>
      <c r="H599" s="9">
        <v>0.49696986315890002</v>
      </c>
      <c r="I599" s="9">
        <v>0.51832478413280003</v>
      </c>
      <c r="J599" s="9">
        <v>0.47214843218180003</v>
      </c>
      <c r="K599" s="10">
        <v>0.66076350593830002</v>
      </c>
      <c r="L599" s="9">
        <v>0.4875181299984</v>
      </c>
      <c r="M599" s="9">
        <v>0.56892795552929998</v>
      </c>
      <c r="N599" s="9">
        <v>0.54952103751030001</v>
      </c>
      <c r="O599" s="9">
        <v>0.48782190374310003</v>
      </c>
      <c r="P599" s="9">
        <v>0.47825461052689999</v>
      </c>
      <c r="Q599" s="9">
        <v>0.55259796644909998</v>
      </c>
      <c r="R599" s="9">
        <v>0.52106410390169999</v>
      </c>
      <c r="S599" s="9">
        <v>0.47112639769789999</v>
      </c>
      <c r="T599" s="9">
        <v>0.55929807031300005</v>
      </c>
      <c r="U599" s="9">
        <v>0.51712660128400001</v>
      </c>
      <c r="V599" s="9">
        <v>0.54801759659339999</v>
      </c>
      <c r="W599" s="9">
        <v>0.53206873420559997</v>
      </c>
      <c r="X599" s="9">
        <v>0.45624549216420002</v>
      </c>
      <c r="Y599" s="9">
        <v>0.42439637240810002</v>
      </c>
      <c r="Z599" s="9">
        <v>0.49299840930459998</v>
      </c>
      <c r="AA599" s="9">
        <v>0.54874367827299997</v>
      </c>
      <c r="AB599" s="9">
        <v>0.57084961022080005</v>
      </c>
      <c r="AC599" s="9">
        <v>0.6173357557468</v>
      </c>
      <c r="AD599" s="9">
        <v>0.4668062641088</v>
      </c>
      <c r="AE599" s="9">
        <v>0.51474492520390003</v>
      </c>
      <c r="AF599" s="9">
        <v>0.60740013334169995</v>
      </c>
      <c r="AG599" s="9">
        <v>0.89743065154580004</v>
      </c>
      <c r="AH599" s="9">
        <v>0.42927278369709998</v>
      </c>
      <c r="AI599" s="9">
        <v>0.55071664309750001</v>
      </c>
      <c r="AJ599" s="9">
        <v>0.57848128998170001</v>
      </c>
      <c r="AK599" s="9">
        <v>0.48083362120209999</v>
      </c>
      <c r="AL599" s="9">
        <v>0.51864609296980002</v>
      </c>
      <c r="AM599" s="9">
        <v>0.530982626437</v>
      </c>
      <c r="AN599" s="9">
        <v>0.46539623498549998</v>
      </c>
      <c r="AO599" s="9">
        <v>0.32800202292489999</v>
      </c>
      <c r="AP599" s="9">
        <v>0.53125971562039997</v>
      </c>
      <c r="AQ599" s="9">
        <v>0.53632633212900005</v>
      </c>
      <c r="AR599" s="9">
        <v>0.52070905443009996</v>
      </c>
      <c r="AS599" s="9">
        <v>0.51177643973260001</v>
      </c>
      <c r="AT599" s="9">
        <v>0.51179522552489998</v>
      </c>
      <c r="AU599" s="9">
        <v>0.51599571347069995</v>
      </c>
      <c r="AV599" s="9">
        <v>0.62690009125970003</v>
      </c>
      <c r="AW599" s="9">
        <v>0.60740013334169995</v>
      </c>
      <c r="AX599" s="9">
        <v>0.46700819674970001</v>
      </c>
      <c r="AY599" s="9">
        <v>0.51474492520390003</v>
      </c>
      <c r="AZ599" s="9">
        <v>0.52070905443009996</v>
      </c>
    </row>
    <row r="600" spans="1:52" x14ac:dyDescent="0.35">
      <c r="A600" t="s">
        <v>532</v>
      </c>
      <c r="B600" s="9">
        <v>0.40546171270789999</v>
      </c>
      <c r="C600" s="9">
        <v>0.386607228513</v>
      </c>
      <c r="D600" s="9">
        <v>0.42468191580600001</v>
      </c>
      <c r="E600" s="9">
        <v>0.2665911384636</v>
      </c>
      <c r="F600" s="9">
        <v>0.39787587776619998</v>
      </c>
      <c r="G600" s="9">
        <v>0.39175485680099997</v>
      </c>
      <c r="H600" s="9">
        <v>0.39498299600999998</v>
      </c>
      <c r="I600" s="9">
        <v>0.32746299737079998</v>
      </c>
      <c r="J600" s="9">
        <v>0.54366009480239996</v>
      </c>
      <c r="K600" s="9">
        <v>0.45861672681179999</v>
      </c>
      <c r="L600" s="9">
        <v>0.43979417345799998</v>
      </c>
      <c r="M600" s="9">
        <v>0.36300057867270002</v>
      </c>
      <c r="N600" s="9">
        <v>0.38757406417020002</v>
      </c>
      <c r="O600" s="9">
        <v>0.41187599352530002</v>
      </c>
      <c r="P600" s="9">
        <v>0.42424457526280002</v>
      </c>
      <c r="Q600" s="9">
        <v>0.44235146807719999</v>
      </c>
      <c r="R600" s="9">
        <v>0.43467115472450002</v>
      </c>
      <c r="S600" s="9">
        <v>0.36625860670369997</v>
      </c>
      <c r="T600" s="9">
        <v>0.38350112527329999</v>
      </c>
      <c r="U600" s="9">
        <v>0.37525423240770001</v>
      </c>
      <c r="V600" s="9">
        <v>0.46586173433889999</v>
      </c>
      <c r="W600" s="9">
        <v>0.43574709452799998</v>
      </c>
      <c r="X600" s="9">
        <v>0.46459007724509999</v>
      </c>
      <c r="Y600" s="9">
        <v>0.47325429550949999</v>
      </c>
      <c r="Z600" s="9">
        <v>0.58237428561060001</v>
      </c>
      <c r="AA600" s="9">
        <v>0.46251971162689998</v>
      </c>
      <c r="AB600" s="9">
        <v>0.37279264526520001</v>
      </c>
      <c r="AC600" s="9">
        <v>0.44825748280049998</v>
      </c>
      <c r="AD600" s="9">
        <v>0.33847757847620003</v>
      </c>
      <c r="AE600" s="9">
        <v>0.36894682780810001</v>
      </c>
      <c r="AF600" s="9">
        <v>0.27753941936109999</v>
      </c>
      <c r="AG600" s="9">
        <v>0.18751641206270001</v>
      </c>
      <c r="AH600" s="11">
        <v>9.6804722887349995E-2</v>
      </c>
      <c r="AI600" s="9">
        <v>0.4093802606991</v>
      </c>
      <c r="AJ600" s="9">
        <v>0.38013350147140001</v>
      </c>
      <c r="AK600" s="9">
        <v>0.3930456782208</v>
      </c>
      <c r="AL600" s="9">
        <v>0.46125162065289999</v>
      </c>
      <c r="AM600" s="9">
        <v>0.52574734674870005</v>
      </c>
      <c r="AN600" s="9">
        <v>0.52947180237159996</v>
      </c>
      <c r="AO600" s="11">
        <v>1.425122222206E-2</v>
      </c>
      <c r="AP600" s="9">
        <v>0.44528443243850002</v>
      </c>
      <c r="AQ600" s="9">
        <v>0.45699623605989997</v>
      </c>
      <c r="AR600" s="9">
        <v>0.406547860727</v>
      </c>
      <c r="AS600" s="9">
        <v>0.40040972116000001</v>
      </c>
      <c r="AT600" s="9">
        <v>0.44916512533710001</v>
      </c>
      <c r="AU600" s="9">
        <v>0.44207958656789997</v>
      </c>
      <c r="AV600" s="9">
        <v>0.29468416688780003</v>
      </c>
      <c r="AW600" s="9">
        <v>0.27753941936109999</v>
      </c>
      <c r="AX600" s="9">
        <v>0.37701628986419999</v>
      </c>
      <c r="AY600" s="9">
        <v>0.36894682780810001</v>
      </c>
      <c r="AZ600" s="9">
        <v>0.406547860727</v>
      </c>
    </row>
    <row r="601" spans="1:52" x14ac:dyDescent="0.35">
      <c r="A601" t="s">
        <v>533</v>
      </c>
      <c r="B601" s="9">
        <v>0.34851233992690001</v>
      </c>
      <c r="C601" s="9">
        <v>0.32918087180400002</v>
      </c>
      <c r="D601" s="9">
        <v>0.36821877897170002</v>
      </c>
      <c r="E601" s="9">
        <v>0.27809196159850003</v>
      </c>
      <c r="F601" s="9">
        <v>0.2843606063402</v>
      </c>
      <c r="G601" s="11">
        <v>0.19648058392289999</v>
      </c>
      <c r="H601" s="11">
        <v>0.2428272551182</v>
      </c>
      <c r="I601" s="9">
        <v>0.3244440071252</v>
      </c>
      <c r="J601" s="9">
        <v>0.35652100868809999</v>
      </c>
      <c r="K601" s="10">
        <v>0.57036903332540001</v>
      </c>
      <c r="L601" s="9">
        <v>0.26577542101790003</v>
      </c>
      <c r="M601" s="9">
        <v>0.31384326166659998</v>
      </c>
      <c r="N601" s="9">
        <v>0.34112027589799998</v>
      </c>
      <c r="O601" s="10">
        <v>0.48511288064730002</v>
      </c>
      <c r="P601" s="9">
        <v>0.27162815054430001</v>
      </c>
      <c r="Q601" s="9">
        <v>0.35145206287960001</v>
      </c>
      <c r="R601" s="9">
        <v>0.31759353916409999</v>
      </c>
      <c r="S601" s="9">
        <v>0.30497483322669999</v>
      </c>
      <c r="T601" s="9">
        <v>0.4497151844117</v>
      </c>
      <c r="U601" s="9">
        <v>0.3804875849321</v>
      </c>
      <c r="V601" s="9">
        <v>0.24322649139140001</v>
      </c>
      <c r="W601" s="9">
        <v>0.1355457336616</v>
      </c>
      <c r="X601" s="9">
        <v>0.28011221717969997</v>
      </c>
      <c r="Y601" s="9">
        <v>0.3123691433552</v>
      </c>
      <c r="Z601" s="9">
        <v>0.33943864358499998</v>
      </c>
      <c r="AA601" s="9">
        <v>0.35522765928130001</v>
      </c>
      <c r="AB601" s="9">
        <v>0.25447326809050003</v>
      </c>
      <c r="AC601" s="9">
        <v>0.24320506097549999</v>
      </c>
      <c r="AD601" s="9">
        <v>0.29751876277479999</v>
      </c>
      <c r="AE601" s="9">
        <v>0.39525067254700003</v>
      </c>
      <c r="AF601" s="9">
        <v>0.35931298641449999</v>
      </c>
      <c r="AG601" s="9">
        <v>0.1289041419467</v>
      </c>
      <c r="AH601" s="9">
        <v>0.564115576294</v>
      </c>
      <c r="AI601" s="11">
        <v>0.22722483102249999</v>
      </c>
      <c r="AJ601" s="9">
        <v>0.33436638273210001</v>
      </c>
      <c r="AK601" s="9">
        <v>0.33146779214729999</v>
      </c>
      <c r="AL601" s="9">
        <v>0.3941833816718</v>
      </c>
      <c r="AM601" s="9">
        <v>0.2980895457169</v>
      </c>
      <c r="AN601" s="9">
        <v>0.69714026360500003</v>
      </c>
      <c r="AO601" s="9">
        <v>0.46361305736539998</v>
      </c>
      <c r="AP601" s="9">
        <v>0.46066082963639998</v>
      </c>
      <c r="AQ601" s="9">
        <v>0.29869617920149999</v>
      </c>
      <c r="AR601" s="9">
        <v>0.33778656586080003</v>
      </c>
      <c r="AS601" s="9">
        <v>0.39840104659690001</v>
      </c>
      <c r="AT601" s="9">
        <v>0.31048125320070002</v>
      </c>
      <c r="AU601" s="9">
        <v>0.31419521195009997</v>
      </c>
      <c r="AV601" s="9">
        <v>0.39343101248410001</v>
      </c>
      <c r="AW601" s="9">
        <v>0.35931298641449999</v>
      </c>
      <c r="AX601" s="9">
        <v>0.41224948537689998</v>
      </c>
      <c r="AY601" s="9">
        <v>0.39525067254700003</v>
      </c>
      <c r="AZ601" s="9">
        <v>0.33778656586080003</v>
      </c>
    </row>
    <row r="602" spans="1:52" x14ac:dyDescent="0.35">
      <c r="A602" t="s">
        <v>534</v>
      </c>
      <c r="B602" s="9">
        <v>0.340558559722</v>
      </c>
      <c r="C602" s="9">
        <v>0.36110959697369999</v>
      </c>
      <c r="D602" s="9">
        <v>0.31960889566470002</v>
      </c>
      <c r="E602" s="9">
        <v>0.32797837714810002</v>
      </c>
      <c r="F602" s="9">
        <v>0.31079374183390002</v>
      </c>
      <c r="G602" s="9">
        <v>0.38768575023849999</v>
      </c>
      <c r="H602" s="9">
        <v>0.34713400101210001</v>
      </c>
      <c r="I602" s="9">
        <v>0.27148364562339999</v>
      </c>
      <c r="J602" s="9">
        <v>0.44285665084870002</v>
      </c>
      <c r="K602" s="9">
        <v>0.31669357909469997</v>
      </c>
      <c r="L602" s="9">
        <v>0.39014444826170003</v>
      </c>
      <c r="M602" s="9">
        <v>0.28756157082520001</v>
      </c>
      <c r="N602" s="9">
        <v>0.34039712242449999</v>
      </c>
      <c r="O602" s="9">
        <v>0.30995126653479999</v>
      </c>
      <c r="P602" s="9">
        <v>0.41754511418759999</v>
      </c>
      <c r="Q602" s="9">
        <v>0.26620653915449999</v>
      </c>
      <c r="R602" s="9">
        <v>0.33039909226179998</v>
      </c>
      <c r="S602" s="9">
        <v>0.35200261341799999</v>
      </c>
      <c r="T602" s="9">
        <v>0.35020573242390002</v>
      </c>
      <c r="U602" s="9">
        <v>0.35106515936850002</v>
      </c>
      <c r="V602" s="9">
        <v>0.27976626995260001</v>
      </c>
      <c r="W602" s="9">
        <v>0.35643171353460001</v>
      </c>
      <c r="X602" s="9">
        <v>0.28050919884859998</v>
      </c>
      <c r="Y602" s="9">
        <v>0.34117323570379998</v>
      </c>
      <c r="Z602" s="9">
        <v>0.31277038828440001</v>
      </c>
      <c r="AA602" s="9">
        <v>0.35152363734629999</v>
      </c>
      <c r="AB602" s="9">
        <v>0.35530877651749998</v>
      </c>
      <c r="AC602" s="9">
        <v>0.38261718423969998</v>
      </c>
      <c r="AD602" s="9">
        <v>0.3902143193132</v>
      </c>
      <c r="AE602" s="9">
        <v>0.3509944801414</v>
      </c>
      <c r="AF602" s="9">
        <v>0.29383911770159998</v>
      </c>
      <c r="AG602" s="9">
        <v>0.1025693484542</v>
      </c>
      <c r="AH602" s="9">
        <v>0.30423667811220001</v>
      </c>
      <c r="AI602" s="9">
        <v>0.28366476242200001</v>
      </c>
      <c r="AJ602" s="9">
        <v>0.3379118572166</v>
      </c>
      <c r="AK602" s="9">
        <v>0.26924292122979998</v>
      </c>
      <c r="AL602" s="9">
        <v>0.37809658277300001</v>
      </c>
      <c r="AM602" s="9">
        <v>0.30859499493109999</v>
      </c>
      <c r="AN602" s="9">
        <v>0.65661639579270004</v>
      </c>
      <c r="AO602" s="9">
        <v>0.36881667461540002</v>
      </c>
      <c r="AP602" s="9">
        <v>0.4090020571904</v>
      </c>
      <c r="AQ602" s="9">
        <v>0.31840953565840002</v>
      </c>
      <c r="AR602" s="9">
        <v>0.32974724774730002</v>
      </c>
      <c r="AS602" s="9">
        <v>0.39084512817810002</v>
      </c>
      <c r="AT602" s="9">
        <v>0.33514824280420003</v>
      </c>
      <c r="AU602" s="9">
        <v>0.33415365771400002</v>
      </c>
      <c r="AV602" s="9">
        <v>0.29215149319509998</v>
      </c>
      <c r="AW602" s="9">
        <v>0.29383911770159998</v>
      </c>
      <c r="AX602" s="9">
        <v>0.35641185271800002</v>
      </c>
      <c r="AY602" s="9">
        <v>0.3509944801414</v>
      </c>
      <c r="AZ602" s="9">
        <v>0.32974724774730002</v>
      </c>
    </row>
    <row r="603" spans="1:52" x14ac:dyDescent="0.35">
      <c r="A603" t="s">
        <v>535</v>
      </c>
      <c r="B603" s="9">
        <v>0.21628545276460001</v>
      </c>
      <c r="C603" s="9">
        <v>0.2391324703935</v>
      </c>
      <c r="D603" s="9">
        <v>0.19299527338460001</v>
      </c>
      <c r="E603" s="9">
        <v>0.19751176313179999</v>
      </c>
      <c r="F603" s="9">
        <v>0.2374208520793</v>
      </c>
      <c r="G603" s="9">
        <v>0.2335698540084</v>
      </c>
      <c r="H603" s="9">
        <v>0.23560081549949999</v>
      </c>
      <c r="I603" s="9">
        <v>0.18795955812289999</v>
      </c>
      <c r="J603" s="9">
        <v>0.2046861617007</v>
      </c>
      <c r="K603" s="9">
        <v>0.221659594519</v>
      </c>
      <c r="L603" s="9">
        <v>0.25802665926610002</v>
      </c>
      <c r="M603" s="9">
        <v>0.1742512352242</v>
      </c>
      <c r="N603" s="9">
        <v>0.20573565507700001</v>
      </c>
      <c r="O603" s="9">
        <v>0.2030567059259</v>
      </c>
      <c r="P603" s="9">
        <v>0.27418855716910001</v>
      </c>
      <c r="Q603" s="9">
        <v>0.1655031979946</v>
      </c>
      <c r="R603" s="9">
        <v>0.2116037423487</v>
      </c>
      <c r="S603" s="9">
        <v>0.22747647212809999</v>
      </c>
      <c r="T603" s="9">
        <v>0.2153062616068</v>
      </c>
      <c r="U603" s="9">
        <v>0.22112712947579999</v>
      </c>
      <c r="V603" s="9">
        <v>0.2472192389542</v>
      </c>
      <c r="W603" s="9">
        <v>0.3051480528053</v>
      </c>
      <c r="X603" s="9">
        <v>0.21159499219739999</v>
      </c>
      <c r="Y603" s="9">
        <v>0.25221720906790002</v>
      </c>
      <c r="Z603" s="9">
        <v>0.1946995575861</v>
      </c>
      <c r="AA603" s="9">
        <v>0.30613362248039999</v>
      </c>
      <c r="AB603" s="9">
        <v>0.17411529216470001</v>
      </c>
      <c r="AC603" s="9">
        <v>0.14553036106299999</v>
      </c>
      <c r="AD603" s="9">
        <v>0.26154985830069999</v>
      </c>
      <c r="AE603" s="9">
        <v>0.15209227295059999</v>
      </c>
      <c r="AF603" s="9">
        <v>0.22124186963110001</v>
      </c>
      <c r="AG603" s="9">
        <v>0.2231575070962</v>
      </c>
      <c r="AH603" s="9">
        <v>3.31142614857E-2</v>
      </c>
      <c r="AI603" s="9">
        <v>0.24546322059680001</v>
      </c>
      <c r="AJ603" s="9">
        <v>0.2085144749335</v>
      </c>
      <c r="AK603" s="9">
        <v>0.2428429410429</v>
      </c>
      <c r="AL603" s="9">
        <v>0.22222805681569999</v>
      </c>
      <c r="AM603" s="9">
        <v>0.25589627442629997</v>
      </c>
      <c r="AN603" s="9">
        <v>0.31553391609659998</v>
      </c>
      <c r="AO603" s="9">
        <v>0</v>
      </c>
      <c r="AP603" s="9">
        <v>0.1662568781239</v>
      </c>
      <c r="AQ603" s="9">
        <v>0.22166910520999999</v>
      </c>
      <c r="AR603" s="9">
        <v>0.21083333756459999</v>
      </c>
      <c r="AS603" s="9">
        <v>0.2416448323548</v>
      </c>
      <c r="AT603" s="9">
        <v>0.23123369510479999</v>
      </c>
      <c r="AU603" s="9">
        <v>0.2280410136446</v>
      </c>
      <c r="AV603" s="9">
        <v>0.19455432426399999</v>
      </c>
      <c r="AW603" s="9">
        <v>0.22124186963110001</v>
      </c>
      <c r="AX603" s="9">
        <v>0.1287391379169</v>
      </c>
      <c r="AY603" s="9">
        <v>0.15209227295059999</v>
      </c>
      <c r="AZ603" s="9">
        <v>0.21083333756459999</v>
      </c>
    </row>
    <row r="604" spans="1:52" x14ac:dyDescent="0.35">
      <c r="A604" t="s">
        <v>536</v>
      </c>
      <c r="B604" s="9">
        <v>0.1987558233383</v>
      </c>
      <c r="C604" s="9">
        <v>0.20199052311919999</v>
      </c>
      <c r="D604" s="9">
        <v>0.1954583803478</v>
      </c>
      <c r="E604" s="9">
        <v>0.168888054969</v>
      </c>
      <c r="F604" s="9">
        <v>0.1121178254676</v>
      </c>
      <c r="G604" s="9">
        <v>0.106682933647</v>
      </c>
      <c r="H604" s="11">
        <v>0.1095492181251</v>
      </c>
      <c r="I604" s="9">
        <v>0.1789277972395</v>
      </c>
      <c r="J604" s="9">
        <v>0.25720325082520001</v>
      </c>
      <c r="K604" s="10">
        <v>0.33607232390469999</v>
      </c>
      <c r="L604" s="9">
        <v>0.1668512795929</v>
      </c>
      <c r="M604" s="9">
        <v>0.1660974893088</v>
      </c>
      <c r="N604" s="9">
        <v>0.25539899556759998</v>
      </c>
      <c r="O604" s="9">
        <v>0.1825951623665</v>
      </c>
      <c r="P604" s="9">
        <v>0.1649335837233</v>
      </c>
      <c r="Q604" s="9">
        <v>0.21466709716749999</v>
      </c>
      <c r="R604" s="9">
        <v>0.19357187275240001</v>
      </c>
      <c r="S604" s="9">
        <v>0.1088205665617</v>
      </c>
      <c r="T604" s="10">
        <v>0.29148143631270002</v>
      </c>
      <c r="U604" s="9">
        <v>0.20411690093480001</v>
      </c>
      <c r="V604" s="9">
        <v>0.16656093289320001</v>
      </c>
      <c r="W604" s="9">
        <v>5.7586763230969999E-2</v>
      </c>
      <c r="X604" s="9">
        <v>0.16902932607609999</v>
      </c>
      <c r="Y604" s="9">
        <v>0.14826156244300001</v>
      </c>
      <c r="Z604" s="9">
        <v>0.1871710040048</v>
      </c>
      <c r="AA604" s="9">
        <v>0.20445236390480001</v>
      </c>
      <c r="AB604" s="9">
        <v>0.32573455509400001</v>
      </c>
      <c r="AC604" s="9">
        <v>0.19573468060579999</v>
      </c>
      <c r="AD604" s="9">
        <v>9.9519627915850006E-2</v>
      </c>
      <c r="AE604" s="9">
        <v>0.2082489079215</v>
      </c>
      <c r="AF604" s="9">
        <v>0.2256181059058</v>
      </c>
      <c r="AG604" s="9">
        <v>0.2279217628121</v>
      </c>
      <c r="AH604" s="9">
        <v>0.21980407454369999</v>
      </c>
      <c r="AI604" s="9">
        <v>0.13163724288750001</v>
      </c>
      <c r="AJ604" s="9">
        <v>0.19021679154080001</v>
      </c>
      <c r="AK604" s="9">
        <v>0.15164326195979999</v>
      </c>
      <c r="AL604" s="9">
        <v>0.2162493288008</v>
      </c>
      <c r="AM604" s="9">
        <v>0.2392161253466</v>
      </c>
      <c r="AN604" s="9">
        <v>0.38961976612679999</v>
      </c>
      <c r="AO604" s="9">
        <v>0.11992958028</v>
      </c>
      <c r="AP604" s="9">
        <v>0.27065057580500002</v>
      </c>
      <c r="AQ604" s="9">
        <v>0.1648049452575</v>
      </c>
      <c r="AR604" s="9">
        <v>0.18323623413599999</v>
      </c>
      <c r="AS604" s="9">
        <v>0.27094196380500002</v>
      </c>
      <c r="AT604" s="9">
        <v>0.1732538453645</v>
      </c>
      <c r="AU604" s="9">
        <v>0.17407793334470001</v>
      </c>
      <c r="AV604" s="9">
        <v>0.18016474756549999</v>
      </c>
      <c r="AW604" s="9">
        <v>0.2256181059058</v>
      </c>
      <c r="AX604" s="9">
        <v>0.23413551239399999</v>
      </c>
      <c r="AY604" s="9">
        <v>0.2082489079215</v>
      </c>
      <c r="AZ604" s="9">
        <v>0.18323623413599999</v>
      </c>
    </row>
    <row r="605" spans="1:52" x14ac:dyDescent="0.35">
      <c r="A605" t="s">
        <v>537</v>
      </c>
      <c r="B605" s="9">
        <v>0.16220928191619999</v>
      </c>
      <c r="C605" s="9">
        <v>0.2028446984159</v>
      </c>
      <c r="D605" s="9">
        <v>0.1207856635328</v>
      </c>
      <c r="E605" s="9">
        <v>0.23387776949569999</v>
      </c>
      <c r="F605" s="9">
        <v>0.19328649773129999</v>
      </c>
      <c r="G605" s="11">
        <v>6.6988290851200005E-2</v>
      </c>
      <c r="H605" s="9">
        <v>0.1335961649256</v>
      </c>
      <c r="I605" s="9">
        <v>0.1068767377361</v>
      </c>
      <c r="J605" s="9">
        <v>0.12861060771230001</v>
      </c>
      <c r="K605" s="9">
        <v>0.23172206203990001</v>
      </c>
      <c r="L605" s="9">
        <v>0.15862602239340001</v>
      </c>
      <c r="M605" s="9">
        <v>0.1588684104051</v>
      </c>
      <c r="N605" s="9">
        <v>0.1755642806555</v>
      </c>
      <c r="O605" s="9">
        <v>0.1507189249724</v>
      </c>
      <c r="P605" s="9">
        <v>0.16898633071790001</v>
      </c>
      <c r="Q605" s="9">
        <v>8.4465556266040007E-2</v>
      </c>
      <c r="R605" s="9">
        <v>0.12031632532140001</v>
      </c>
      <c r="S605" s="9">
        <v>0.16356711744710001</v>
      </c>
      <c r="T605" s="10">
        <v>0.24400718536409999</v>
      </c>
      <c r="U605" s="9">
        <v>0.20553365149280001</v>
      </c>
      <c r="V605" s="9">
        <v>0.18173831683639999</v>
      </c>
      <c r="W605" s="9">
        <v>6.8628473413389998E-2</v>
      </c>
      <c r="X605" s="9">
        <v>0.17814021994840001</v>
      </c>
      <c r="Y605" s="9">
        <v>0.2189718596678</v>
      </c>
      <c r="Z605" s="9">
        <v>0.1765964962604</v>
      </c>
      <c r="AA605" s="9">
        <v>0.12156000229650001</v>
      </c>
      <c r="AB605" s="9">
        <v>0.17403341821099999</v>
      </c>
      <c r="AC605" s="9">
        <v>0.14626616648230001</v>
      </c>
      <c r="AD605" s="9">
        <v>0.14280967122679999</v>
      </c>
      <c r="AE605" s="9">
        <v>0.2088684541676</v>
      </c>
      <c r="AF605" s="9">
        <v>0.18732554338080001</v>
      </c>
      <c r="AG605" s="9">
        <v>0.14256669781110001</v>
      </c>
      <c r="AH605" s="9">
        <v>0.2293438147113</v>
      </c>
      <c r="AI605" s="9">
        <v>0.17625971425340001</v>
      </c>
      <c r="AJ605" s="9">
        <v>0.1541883441444</v>
      </c>
      <c r="AK605" s="9">
        <v>0.1666641619565</v>
      </c>
      <c r="AL605" s="9">
        <v>0.1849590463121</v>
      </c>
      <c r="AM605" s="9">
        <v>0.20037972181909999</v>
      </c>
      <c r="AN605" s="9">
        <v>0</v>
      </c>
      <c r="AO605" s="9">
        <v>0.36007670281749998</v>
      </c>
      <c r="AP605" s="9">
        <v>0.12950431063930001</v>
      </c>
      <c r="AQ605" s="9">
        <v>0.1443290980793</v>
      </c>
      <c r="AR605" s="9">
        <v>0.16674054032909999</v>
      </c>
      <c r="AS605" s="9">
        <v>0.14113307609539999</v>
      </c>
      <c r="AT605" s="9">
        <v>0.1550267640295</v>
      </c>
      <c r="AU605" s="9">
        <v>0.15827455793020001</v>
      </c>
      <c r="AV605" s="9">
        <v>0.1757214739213</v>
      </c>
      <c r="AW605" s="9">
        <v>0.18732554338080001</v>
      </c>
      <c r="AX605" s="9">
        <v>0.19522491567280001</v>
      </c>
      <c r="AY605" s="9">
        <v>0.2088684541676</v>
      </c>
      <c r="AZ605" s="9">
        <v>0.16674054032909999</v>
      </c>
    </row>
    <row r="606" spans="1:52" x14ac:dyDescent="0.35">
      <c r="A606" t="s">
        <v>538</v>
      </c>
      <c r="B606" s="9">
        <v>8.4356517947819995E-2</v>
      </c>
      <c r="C606" s="9">
        <v>9.9379893764579993E-2</v>
      </c>
      <c r="D606" s="9">
        <v>6.9041734926770001E-2</v>
      </c>
      <c r="E606" s="9">
        <v>0.15281503340569999</v>
      </c>
      <c r="F606" s="9">
        <v>4.2947030906320002E-2</v>
      </c>
      <c r="G606" s="9">
        <v>0.100758158369</v>
      </c>
      <c r="H606" s="9">
        <v>7.0269393775639996E-2</v>
      </c>
      <c r="I606" s="9">
        <v>3.6353674149179997E-2</v>
      </c>
      <c r="J606" s="9">
        <v>0.1030877991067</v>
      </c>
      <c r="K606" s="9">
        <v>9.2205557341659999E-2</v>
      </c>
      <c r="L606" s="9">
        <v>7.8130891915909995E-2</v>
      </c>
      <c r="M606" s="9">
        <v>0.11892685762370001</v>
      </c>
      <c r="N606" s="9">
        <v>7.7556644461980004E-2</v>
      </c>
      <c r="O606" s="9">
        <v>8.0397746024520003E-2</v>
      </c>
      <c r="P606" s="9">
        <v>6.9189006453399995E-2</v>
      </c>
      <c r="Q606" s="9">
        <v>2.484628148092E-2</v>
      </c>
      <c r="R606" s="11">
        <v>4.365492116249E-2</v>
      </c>
      <c r="S606" s="9">
        <v>6.3361060558169993E-2</v>
      </c>
      <c r="T606" s="10">
        <v>0.18428559825999999</v>
      </c>
      <c r="U606" s="10">
        <v>0.1264488209223</v>
      </c>
      <c r="V606" s="9">
        <v>6.6360322964879995E-2</v>
      </c>
      <c r="W606" s="9">
        <v>0.11825509030460001</v>
      </c>
      <c r="X606" s="9">
        <v>7.9998861067490004E-2</v>
      </c>
      <c r="Y606" s="9">
        <v>4.5505781401009998E-2</v>
      </c>
      <c r="Z606" s="9">
        <v>2.811746269771E-2</v>
      </c>
      <c r="AA606" s="9">
        <v>4.5588059996020003E-2</v>
      </c>
      <c r="AB606" s="9">
        <v>0.1474170288901</v>
      </c>
      <c r="AC606" s="9">
        <v>1.1695503510679999E-2</v>
      </c>
      <c r="AD606" s="9">
        <v>8.2706240283460006E-2</v>
      </c>
      <c r="AE606" s="9">
        <v>0.18043466780459999</v>
      </c>
      <c r="AF606" s="9">
        <v>8.4508099845050005E-2</v>
      </c>
      <c r="AG606" s="9">
        <v>0</v>
      </c>
      <c r="AH606" s="9">
        <v>5.775267436407E-2</v>
      </c>
      <c r="AI606" s="9">
        <v>6.8694595863140001E-2</v>
      </c>
      <c r="AJ606" s="9">
        <v>6.352828709852E-2</v>
      </c>
      <c r="AK606" s="9">
        <v>0.1470874572649</v>
      </c>
      <c r="AL606" s="9">
        <v>9.7058719419789996E-2</v>
      </c>
      <c r="AM606" s="9">
        <v>4.7382583525980002E-2</v>
      </c>
      <c r="AN606" s="9">
        <v>0</v>
      </c>
      <c r="AO606" s="9">
        <v>0</v>
      </c>
      <c r="AP606" s="9">
        <v>3.5426912263629998E-2</v>
      </c>
      <c r="AQ606" s="9">
        <v>5.243429934926E-2</v>
      </c>
      <c r="AR606" s="9">
        <v>7.0426705724239994E-2</v>
      </c>
      <c r="AS606" s="9">
        <v>0.14914814153639999</v>
      </c>
      <c r="AT606" s="9">
        <v>5.7607743472950002E-2</v>
      </c>
      <c r="AU606" s="9">
        <v>6.1042579196799999E-2</v>
      </c>
      <c r="AV606" s="9">
        <v>8.1288216705329999E-2</v>
      </c>
      <c r="AW606" s="9">
        <v>8.4508099845050005E-2</v>
      </c>
      <c r="AX606" s="9">
        <v>0.17214973249580001</v>
      </c>
      <c r="AY606" s="9">
        <v>0.18043466780459999</v>
      </c>
      <c r="AZ606" s="9">
        <v>7.0426705724239994E-2</v>
      </c>
    </row>
    <row r="607" spans="1:52" x14ac:dyDescent="0.35">
      <c r="A607" t="s">
        <v>539</v>
      </c>
      <c r="B607" s="9">
        <v>7.6036784541079996E-2</v>
      </c>
      <c r="C607" s="9">
        <v>6.0848345568729999E-2</v>
      </c>
      <c r="D607" s="9">
        <v>9.151983243438E-2</v>
      </c>
      <c r="E607" s="9">
        <v>5.9681685406020001E-2</v>
      </c>
      <c r="F607" s="9">
        <v>2.9052675261829999E-2</v>
      </c>
      <c r="G607" s="9">
        <v>3.9135194289530002E-2</v>
      </c>
      <c r="H607" s="11">
        <v>3.3817817468910001E-2</v>
      </c>
      <c r="I607" s="9">
        <v>9.1091313529900006E-2</v>
      </c>
      <c r="J607" s="9">
        <v>7.9821949445320006E-2</v>
      </c>
      <c r="K607" s="9">
        <v>0.14105336132259999</v>
      </c>
      <c r="L607" s="9">
        <v>6.6933716329299994E-2</v>
      </c>
      <c r="M607" s="9">
        <v>5.8043750580420002E-2</v>
      </c>
      <c r="N607" s="9">
        <v>7.5716189241080006E-2</v>
      </c>
      <c r="O607" s="9">
        <v>9.9054405299990003E-2</v>
      </c>
      <c r="P607" s="9">
        <v>6.8462014188689996E-2</v>
      </c>
      <c r="Q607" s="9">
        <v>4.7328649721660003E-2</v>
      </c>
      <c r="R607" s="9">
        <v>5.6292686951359999E-2</v>
      </c>
      <c r="S607" s="9">
        <v>5.1160817951079997E-2</v>
      </c>
      <c r="T607" s="10">
        <v>0.1379801802482</v>
      </c>
      <c r="U607" s="9">
        <v>9.6455505263189995E-2</v>
      </c>
      <c r="V607" s="9">
        <v>7.0708693426509997E-2</v>
      </c>
      <c r="W607" s="9">
        <v>5.1964252585000002E-2</v>
      </c>
      <c r="X607" s="9">
        <v>3.2045680221039999E-2</v>
      </c>
      <c r="Y607" s="9">
        <v>5.1404090006729998E-2</v>
      </c>
      <c r="Z607" s="9">
        <v>6.0911166748529998E-2</v>
      </c>
      <c r="AA607" s="9">
        <v>0.1148680479224</v>
      </c>
      <c r="AB607" s="9">
        <v>8.9629110260029995E-2</v>
      </c>
      <c r="AC607" s="9">
        <v>8.4546371771630005E-2</v>
      </c>
      <c r="AD607" s="9">
        <v>3.5356738894760001E-2</v>
      </c>
      <c r="AE607" s="9">
        <v>5.0855294676710003E-2</v>
      </c>
      <c r="AF607" s="9">
        <v>4.4466341274959999E-2</v>
      </c>
      <c r="AG607" s="9">
        <v>0</v>
      </c>
      <c r="AH607" s="9">
        <v>0.1926539719799</v>
      </c>
      <c r="AI607" s="9">
        <v>6.2138179782609999E-2</v>
      </c>
      <c r="AJ607" s="9">
        <v>6.7620775781040005E-2</v>
      </c>
      <c r="AK607" s="9">
        <v>5.8851973421429997E-2</v>
      </c>
      <c r="AL607" s="9">
        <v>8.0449107452410004E-2</v>
      </c>
      <c r="AM607" s="9">
        <v>0.14303624873189999</v>
      </c>
      <c r="AN607" s="9">
        <v>0</v>
      </c>
      <c r="AO607" s="9">
        <v>0</v>
      </c>
      <c r="AP607" s="9">
        <v>9.8875714448810006E-2</v>
      </c>
      <c r="AQ607" s="9">
        <v>5.4911935178350003E-2</v>
      </c>
      <c r="AR607" s="9">
        <v>7.5297617018719995E-2</v>
      </c>
      <c r="AS607" s="9">
        <v>7.9474868494299994E-2</v>
      </c>
      <c r="AT607" s="9">
        <v>7.5973363735770003E-2</v>
      </c>
      <c r="AU607" s="9">
        <v>7.1691656105249996E-2</v>
      </c>
      <c r="AV607" s="9">
        <v>6.062164981952E-2</v>
      </c>
      <c r="AW607" s="9">
        <v>4.4466341274959999E-2</v>
      </c>
      <c r="AX607" s="9">
        <v>6.8760379935359994E-2</v>
      </c>
      <c r="AY607" s="9">
        <v>5.0855294676710003E-2</v>
      </c>
      <c r="AZ607" s="9">
        <v>7.5297617018719995E-2</v>
      </c>
    </row>
    <row r="608" spans="1:52" x14ac:dyDescent="0.35">
      <c r="A608" t="s">
        <v>540</v>
      </c>
      <c r="B608" s="9">
        <v>5.3802757934270001E-2</v>
      </c>
      <c r="C608" s="9">
        <v>3.9285502007199997E-2</v>
      </c>
      <c r="D608" s="9">
        <v>6.8601603899110006E-2</v>
      </c>
      <c r="E608" s="9">
        <v>4.0094357976349998E-2</v>
      </c>
      <c r="F608" s="9">
        <v>2.1137821476750002E-2</v>
      </c>
      <c r="G608" s="9">
        <v>2.2864183069669999E-2</v>
      </c>
      <c r="H608" s="9">
        <v>2.1953724572839999E-2</v>
      </c>
      <c r="I608" s="9">
        <v>2.8237561420920002E-2</v>
      </c>
      <c r="J608" s="9">
        <v>8.5771279407270001E-2</v>
      </c>
      <c r="K608" s="9">
        <v>0.1098774377666</v>
      </c>
      <c r="L608" s="9">
        <v>5.4490592725359999E-2</v>
      </c>
      <c r="M608" s="9">
        <v>2.9929216630879999E-2</v>
      </c>
      <c r="N608" s="9">
        <v>8.3208962156369998E-2</v>
      </c>
      <c r="O608" s="9">
        <v>2.7656506125579999E-2</v>
      </c>
      <c r="P608" s="9">
        <v>3.5286081877059998E-2</v>
      </c>
      <c r="Q608" s="9">
        <v>4.8780851835900002E-2</v>
      </c>
      <c r="R608" s="9">
        <v>4.30568403797E-2</v>
      </c>
      <c r="S608" s="9">
        <v>2.4309107366289998E-2</v>
      </c>
      <c r="T608" s="9">
        <v>0.10214276373220001</v>
      </c>
      <c r="U608" s="9">
        <v>6.4915845704040007E-2</v>
      </c>
      <c r="V608" s="9">
        <v>3.9073833588360002E-2</v>
      </c>
      <c r="W608" s="9">
        <v>0</v>
      </c>
      <c r="X608" s="9">
        <v>0.1105205379409</v>
      </c>
      <c r="Y608" s="9">
        <v>7.1618933426730001E-3</v>
      </c>
      <c r="Z608" s="9">
        <v>4.4435036443179997E-2</v>
      </c>
      <c r="AA608" s="9">
        <v>5.7046635278169999E-2</v>
      </c>
      <c r="AB608" s="9">
        <v>6.9702315831420003E-2</v>
      </c>
      <c r="AC608" s="9">
        <v>2.250087591203E-2</v>
      </c>
      <c r="AD608" s="9">
        <v>2.6632841227280001E-2</v>
      </c>
      <c r="AE608" s="9">
        <v>0.12849918364080001</v>
      </c>
      <c r="AF608" s="9">
        <v>7.784098183913E-3</v>
      </c>
      <c r="AG608" s="9">
        <v>0</v>
      </c>
      <c r="AH608" s="9">
        <v>6.3080605867299994E-2</v>
      </c>
      <c r="AI608" s="9">
        <v>1.219525335465E-2</v>
      </c>
      <c r="AJ608" s="9">
        <v>8.060973098766E-2</v>
      </c>
      <c r="AK608" s="9">
        <v>2.5848569196570002E-2</v>
      </c>
      <c r="AL608" s="9">
        <v>4.7972637726109997E-2</v>
      </c>
      <c r="AM608" s="9">
        <v>4.2128903187580002E-2</v>
      </c>
      <c r="AN608" s="9">
        <v>0.1325597430803</v>
      </c>
      <c r="AO608" s="9">
        <v>0.11992958028</v>
      </c>
      <c r="AP608" s="9">
        <v>9.6202709378170007E-2</v>
      </c>
      <c r="AQ608" s="9">
        <v>6.0643011966479997E-2</v>
      </c>
      <c r="AR608" s="9">
        <v>4.6631912160010003E-2</v>
      </c>
      <c r="AS608" s="9">
        <v>8.7156455224650001E-2</v>
      </c>
      <c r="AT608" s="9">
        <v>4.0836656916290001E-2</v>
      </c>
      <c r="AU608" s="9">
        <v>4.0338921894030003E-2</v>
      </c>
      <c r="AV608" s="9">
        <v>1.061218127545E-2</v>
      </c>
      <c r="AW608" s="9">
        <v>7.784098183913E-3</v>
      </c>
      <c r="AX608" s="9">
        <v>0.15435461588419999</v>
      </c>
      <c r="AY608" s="9">
        <v>0.12849918364080001</v>
      </c>
      <c r="AZ608" s="9">
        <v>4.6631912160010003E-2</v>
      </c>
    </row>
    <row r="609" spans="1:52" x14ac:dyDescent="0.35">
      <c r="A609" t="s">
        <v>406</v>
      </c>
      <c r="B609" s="9">
        <v>1</v>
      </c>
      <c r="C609" s="9">
        <v>1</v>
      </c>
      <c r="D609" s="9">
        <v>1</v>
      </c>
      <c r="E609" s="9">
        <v>1</v>
      </c>
      <c r="F609" s="9">
        <v>1</v>
      </c>
      <c r="G609" s="9">
        <v>1</v>
      </c>
      <c r="H609" s="9">
        <v>1</v>
      </c>
      <c r="I609" s="9">
        <v>1</v>
      </c>
      <c r="J609" s="9">
        <v>1</v>
      </c>
      <c r="K609" s="9">
        <v>1</v>
      </c>
      <c r="L609" s="9">
        <v>1</v>
      </c>
      <c r="M609" s="9">
        <v>1</v>
      </c>
      <c r="N609" s="9">
        <v>1</v>
      </c>
      <c r="O609" s="9">
        <v>1</v>
      </c>
      <c r="P609" s="9">
        <v>1</v>
      </c>
      <c r="Q609" s="9">
        <v>1</v>
      </c>
      <c r="R609" s="9">
        <v>1</v>
      </c>
      <c r="S609" s="9">
        <v>1</v>
      </c>
      <c r="T609" s="9">
        <v>1</v>
      </c>
      <c r="U609" s="9">
        <v>1</v>
      </c>
      <c r="V609" s="9">
        <v>1</v>
      </c>
      <c r="W609" s="9">
        <v>1</v>
      </c>
      <c r="X609" s="9">
        <v>1</v>
      </c>
      <c r="Y609" s="9">
        <v>1</v>
      </c>
      <c r="Z609" s="9">
        <v>1</v>
      </c>
      <c r="AA609" s="9">
        <v>1</v>
      </c>
      <c r="AB609" s="9">
        <v>1</v>
      </c>
      <c r="AC609" s="9">
        <v>1</v>
      </c>
      <c r="AD609" s="9">
        <v>1</v>
      </c>
      <c r="AE609" s="9">
        <v>1</v>
      </c>
      <c r="AF609" s="9">
        <v>1</v>
      </c>
      <c r="AG609" s="9">
        <v>1</v>
      </c>
      <c r="AH609" s="9">
        <v>1</v>
      </c>
      <c r="AI609" s="9">
        <v>1</v>
      </c>
      <c r="AJ609" s="9">
        <v>1</v>
      </c>
      <c r="AK609" s="9">
        <v>1</v>
      </c>
      <c r="AL609" s="9">
        <v>1</v>
      </c>
      <c r="AM609" s="9">
        <v>1</v>
      </c>
      <c r="AN609" s="9">
        <v>1</v>
      </c>
      <c r="AO609" s="9">
        <v>1</v>
      </c>
      <c r="AP609" s="9">
        <v>1</v>
      </c>
      <c r="AQ609" s="9">
        <v>1</v>
      </c>
      <c r="AR609" s="9">
        <v>1</v>
      </c>
      <c r="AS609" s="9">
        <v>1</v>
      </c>
      <c r="AT609" s="9">
        <v>1</v>
      </c>
      <c r="AU609" s="9">
        <v>1</v>
      </c>
      <c r="AV609" s="9">
        <v>1</v>
      </c>
      <c r="AW609" s="9">
        <v>1</v>
      </c>
      <c r="AX609" s="9">
        <v>1</v>
      </c>
      <c r="AY609" s="9">
        <v>1</v>
      </c>
      <c r="AZ609" s="9">
        <v>1</v>
      </c>
    </row>
    <row r="610" spans="1:52" x14ac:dyDescent="0.35">
      <c r="A610" t="s">
        <v>356</v>
      </c>
      <c r="B610" s="6">
        <v>677</v>
      </c>
      <c r="C610" s="6">
        <v>358</v>
      </c>
      <c r="D610" s="6">
        <v>319</v>
      </c>
      <c r="E610" s="6">
        <v>76</v>
      </c>
      <c r="F610" s="6">
        <v>151</v>
      </c>
      <c r="G610" s="6">
        <v>160</v>
      </c>
      <c r="H610" s="6">
        <v>311</v>
      </c>
      <c r="I610" s="6">
        <v>88</v>
      </c>
      <c r="J610" s="6">
        <v>64</v>
      </c>
      <c r="K610" s="6">
        <v>138</v>
      </c>
      <c r="L610" s="6">
        <v>200</v>
      </c>
      <c r="M610" s="6">
        <v>110</v>
      </c>
      <c r="N610" s="6">
        <v>210</v>
      </c>
      <c r="O610" s="6">
        <v>157</v>
      </c>
      <c r="P610" s="6">
        <v>215</v>
      </c>
      <c r="Q610" s="6">
        <v>90</v>
      </c>
      <c r="R610" s="6">
        <v>305</v>
      </c>
      <c r="S610" s="6">
        <v>141</v>
      </c>
      <c r="T610" s="6">
        <v>231</v>
      </c>
      <c r="U610" s="6">
        <v>372</v>
      </c>
      <c r="V610" s="6">
        <v>72</v>
      </c>
      <c r="W610" s="6">
        <v>35</v>
      </c>
      <c r="X610" s="6">
        <v>33</v>
      </c>
      <c r="Y610" s="6">
        <v>98</v>
      </c>
      <c r="Z610" s="6">
        <v>64</v>
      </c>
      <c r="AA610" s="6">
        <v>98</v>
      </c>
      <c r="AB610" s="6">
        <v>29</v>
      </c>
      <c r="AC610" s="6">
        <v>68</v>
      </c>
      <c r="AD610" s="6">
        <v>77</v>
      </c>
      <c r="AE610" s="6">
        <v>58</v>
      </c>
      <c r="AF610" s="6">
        <v>79</v>
      </c>
      <c r="AG610" s="6">
        <v>7</v>
      </c>
      <c r="AH610" s="6">
        <v>21</v>
      </c>
      <c r="AI610" s="6">
        <v>197</v>
      </c>
      <c r="AJ610" s="6">
        <v>181</v>
      </c>
      <c r="AK610" s="6">
        <v>105</v>
      </c>
      <c r="AL610" s="6">
        <v>176</v>
      </c>
      <c r="AM610" s="6">
        <v>96</v>
      </c>
      <c r="AN610" s="6">
        <v>11</v>
      </c>
      <c r="AO610" s="6">
        <v>12</v>
      </c>
      <c r="AP610" s="6">
        <v>72</v>
      </c>
      <c r="AQ610" s="6">
        <v>273</v>
      </c>
      <c r="AR610" s="6">
        <v>563</v>
      </c>
      <c r="AS610" s="6">
        <v>114</v>
      </c>
      <c r="AT610" s="6">
        <v>411</v>
      </c>
      <c r="AU610" s="6">
        <v>438</v>
      </c>
      <c r="AV610" s="6">
        <v>57</v>
      </c>
      <c r="AW610" s="6">
        <v>79</v>
      </c>
      <c r="AX610" s="6">
        <v>43</v>
      </c>
      <c r="AY610" s="6">
        <v>58</v>
      </c>
      <c r="AZ610" s="6">
        <v>563</v>
      </c>
    </row>
    <row r="611" spans="1:52" x14ac:dyDescent="0.35">
      <c r="A611" t="s">
        <v>541</v>
      </c>
    </row>
    <row r="612" spans="1:52" x14ac:dyDescent="0.35">
      <c r="A612" t="s">
        <v>358</v>
      </c>
    </row>
    <row r="616" spans="1:52" x14ac:dyDescent="0.35">
      <c r="A616" s="3" t="s">
        <v>352</v>
      </c>
    </row>
    <row r="617" spans="1:52" x14ac:dyDescent="0.35">
      <c r="A617" t="s">
        <v>57</v>
      </c>
    </row>
    <row r="618" spans="1:52" ht="130.5" x14ac:dyDescent="0.35">
      <c r="A618" s="4" t="s">
        <v>408</v>
      </c>
      <c r="B618" s="4" t="s">
        <v>359</v>
      </c>
      <c r="C618" s="4" t="s">
        <v>360</v>
      </c>
      <c r="D618" s="4" t="s">
        <v>361</v>
      </c>
      <c r="E618" s="4" t="s">
        <v>362</v>
      </c>
      <c r="F618" s="4" t="s">
        <v>363</v>
      </c>
      <c r="G618" s="4" t="s">
        <v>364</v>
      </c>
      <c r="H618" s="4" t="s">
        <v>365</v>
      </c>
      <c r="I618" s="4" t="s">
        <v>366</v>
      </c>
      <c r="J618" s="4" t="s">
        <v>367</v>
      </c>
      <c r="K618" s="4" t="s">
        <v>368</v>
      </c>
      <c r="L618" s="4" t="s">
        <v>369</v>
      </c>
      <c r="M618" s="4" t="s">
        <v>370</v>
      </c>
      <c r="N618" s="4" t="s">
        <v>371</v>
      </c>
      <c r="O618" s="4" t="s">
        <v>372</v>
      </c>
      <c r="P618" s="4" t="s">
        <v>373</v>
      </c>
      <c r="Q618" s="4" t="s">
        <v>374</v>
      </c>
      <c r="R618" s="4" t="s">
        <v>375</v>
      </c>
      <c r="S618" s="4" t="s">
        <v>376</v>
      </c>
      <c r="T618" s="4" t="s">
        <v>377</v>
      </c>
      <c r="U618" s="4" t="s">
        <v>378</v>
      </c>
      <c r="V618" s="4" t="s">
        <v>379</v>
      </c>
      <c r="W618" s="4" t="s">
        <v>380</v>
      </c>
      <c r="X618" s="4" t="s">
        <v>381</v>
      </c>
      <c r="Y618" s="4" t="s">
        <v>382</v>
      </c>
      <c r="Z618" s="4" t="s">
        <v>383</v>
      </c>
      <c r="AA618" s="4" t="s">
        <v>384</v>
      </c>
      <c r="AB618" s="4" t="s">
        <v>385</v>
      </c>
      <c r="AC618" s="4" t="s">
        <v>386</v>
      </c>
      <c r="AD618" s="4" t="s">
        <v>387</v>
      </c>
      <c r="AE618" s="4" t="s">
        <v>388</v>
      </c>
      <c r="AF618" s="4" t="s">
        <v>389</v>
      </c>
      <c r="AG618" s="4" t="s">
        <v>390</v>
      </c>
      <c r="AH618" s="4" t="s">
        <v>391</v>
      </c>
      <c r="AI618" s="4" t="s">
        <v>392</v>
      </c>
      <c r="AJ618" s="4" t="s">
        <v>393</v>
      </c>
      <c r="AK618" s="4" t="s">
        <v>394</v>
      </c>
      <c r="AL618" s="4" t="s">
        <v>395</v>
      </c>
      <c r="AM618" s="4" t="s">
        <v>396</v>
      </c>
      <c r="AN618" s="4" t="s">
        <v>397</v>
      </c>
      <c r="AO618" s="4" t="s">
        <v>398</v>
      </c>
      <c r="AP618" s="4" t="s">
        <v>399</v>
      </c>
      <c r="AQ618" s="4" t="s">
        <v>400</v>
      </c>
      <c r="AR618" s="4" t="s">
        <v>401</v>
      </c>
      <c r="AS618" s="4" t="s">
        <v>402</v>
      </c>
      <c r="AT618" s="4" t="s">
        <v>182</v>
      </c>
      <c r="AU618" s="4" t="s">
        <v>403</v>
      </c>
      <c r="AV618" s="4" t="s">
        <v>313</v>
      </c>
      <c r="AW618" s="4" t="s">
        <v>404</v>
      </c>
      <c r="AX618" s="4" t="s">
        <v>314</v>
      </c>
      <c r="AY618" s="4" t="s">
        <v>405</v>
      </c>
      <c r="AZ618" s="4" t="s">
        <v>406</v>
      </c>
    </row>
    <row r="619" spans="1:52" x14ac:dyDescent="0.35">
      <c r="A619" t="s">
        <v>542</v>
      </c>
      <c r="B619" s="9">
        <v>0.43735540053729999</v>
      </c>
      <c r="C619" s="9">
        <v>0.4239322991674</v>
      </c>
      <c r="D619" s="9">
        <v>0.45070284226320001</v>
      </c>
      <c r="E619" s="9">
        <v>0.3938229582351</v>
      </c>
      <c r="F619" s="9">
        <v>0.51485661244040004</v>
      </c>
      <c r="G619" s="9">
        <v>0.40602885527350002</v>
      </c>
      <c r="H619" s="9">
        <v>0.46790390901220003</v>
      </c>
      <c r="I619" s="9">
        <v>0.3740235867035</v>
      </c>
      <c r="J619" s="9">
        <v>0.39912696164270001</v>
      </c>
      <c r="K619" s="9">
        <v>0.55604643007580001</v>
      </c>
      <c r="L619" s="9">
        <v>0.34367130807340002</v>
      </c>
      <c r="M619" s="9">
        <v>0.4344054181366</v>
      </c>
      <c r="N619" s="9">
        <v>0.47134832070760002</v>
      </c>
      <c r="O619" s="9">
        <v>0.52604076634459995</v>
      </c>
      <c r="P619" s="9">
        <v>0.50742271684710005</v>
      </c>
      <c r="Q619" s="9">
        <v>0.47383596761550001</v>
      </c>
      <c r="R619" s="9">
        <v>0.4885195745268</v>
      </c>
      <c r="S619" s="9">
        <v>0.36348905662289999</v>
      </c>
      <c r="T619" s="9">
        <v>0.38161589520139999</v>
      </c>
      <c r="U619" s="9">
        <v>0.37090389972249999</v>
      </c>
      <c r="V619" s="9">
        <v>0.35581980608489999</v>
      </c>
      <c r="W619" s="9">
        <v>0.448428107661</v>
      </c>
      <c r="X619" s="9">
        <v>0.33484252612979998</v>
      </c>
      <c r="Y619" s="9">
        <v>0.4525138969941</v>
      </c>
      <c r="Z619" s="9">
        <v>0.55058552757489998</v>
      </c>
      <c r="AA619" s="9">
        <v>0.55239250113329996</v>
      </c>
      <c r="AB619" s="9">
        <v>0.5705942527201</v>
      </c>
      <c r="AC619" s="9">
        <v>0.33154386703720001</v>
      </c>
      <c r="AD619" s="9">
        <v>0.49419240413409998</v>
      </c>
      <c r="AE619" s="9">
        <v>0.56357531560289997</v>
      </c>
      <c r="AF619" s="9">
        <v>0.59731329554989998</v>
      </c>
      <c r="AG619" s="9">
        <v>0.2796989795782</v>
      </c>
      <c r="AH619" s="9">
        <v>0.22316086003739999</v>
      </c>
      <c r="AI619" s="9">
        <v>0.43618121193030002</v>
      </c>
      <c r="AJ619" s="9">
        <v>0.4885901250088</v>
      </c>
      <c r="AK619" s="9">
        <v>0.50715390452730003</v>
      </c>
      <c r="AL619" s="9">
        <v>0.48913176850160001</v>
      </c>
      <c r="AM619" s="9">
        <v>0.49675507895370002</v>
      </c>
      <c r="AN619" s="9">
        <v>0.51478503560730005</v>
      </c>
      <c r="AO619" s="9">
        <v>0.28656811217299999</v>
      </c>
      <c r="AP619" s="9">
        <v>0.59249842357930005</v>
      </c>
      <c r="AQ619" s="9">
        <v>0.45887585729910002</v>
      </c>
      <c r="AR619" s="9">
        <v>0.4478760830836</v>
      </c>
      <c r="AS619" s="9">
        <v>0.39064080127150003</v>
      </c>
      <c r="AT619" s="9">
        <v>0.4406993562646</v>
      </c>
      <c r="AU619" s="9">
        <v>0.45315879999359998</v>
      </c>
      <c r="AV619" s="9">
        <v>0.61989524421370001</v>
      </c>
      <c r="AW619" s="9">
        <v>0.59731329554989998</v>
      </c>
      <c r="AX619" s="9">
        <v>0.57784719233740001</v>
      </c>
      <c r="AY619" s="9">
        <v>0.56357531560289997</v>
      </c>
      <c r="AZ619" s="9">
        <v>0.44706063429039999</v>
      </c>
    </row>
    <row r="620" spans="1:52" x14ac:dyDescent="0.35">
      <c r="A620" t="s">
        <v>543</v>
      </c>
      <c r="B620" s="9">
        <v>0.43334611958829999</v>
      </c>
      <c r="C620" s="9">
        <v>0.35033653240509999</v>
      </c>
      <c r="D620" s="9">
        <v>0.5158878211729</v>
      </c>
      <c r="E620" s="9">
        <v>0.3568214984743</v>
      </c>
      <c r="F620" s="9">
        <v>0.36054533988460002</v>
      </c>
      <c r="G620" s="9">
        <v>0.41316749798840002</v>
      </c>
      <c r="H620" s="9">
        <v>0.38324867079500002</v>
      </c>
      <c r="I620" s="9">
        <v>0.43314971834220001</v>
      </c>
      <c r="J620" s="9">
        <v>0.57307434409199998</v>
      </c>
      <c r="K620" s="9">
        <v>0.6052396991215</v>
      </c>
      <c r="L620" s="9">
        <v>0.47695334872259998</v>
      </c>
      <c r="M620" s="9">
        <v>0.32720942218139998</v>
      </c>
      <c r="N620" s="9">
        <v>0.41718073855299997</v>
      </c>
      <c r="O620" s="9">
        <v>0.46923001942710002</v>
      </c>
      <c r="P620" s="9">
        <v>0.34713135043120003</v>
      </c>
      <c r="Q620" s="9">
        <v>0.4845224243906</v>
      </c>
      <c r="R620" s="9">
        <v>0.42445717338240002</v>
      </c>
      <c r="S620" s="9">
        <v>0.427094009941</v>
      </c>
      <c r="T620" s="9">
        <v>0.4706017417692</v>
      </c>
      <c r="U620" s="9">
        <v>0.44489099112609998</v>
      </c>
      <c r="V620" s="9">
        <v>0.46788750722549999</v>
      </c>
      <c r="W620" s="9">
        <v>0.52535800714850001</v>
      </c>
      <c r="X620" s="9">
        <v>0.42360981367520001</v>
      </c>
      <c r="Y620" s="9">
        <v>0.37793276950479998</v>
      </c>
      <c r="Z620" s="9">
        <v>0.41062012416030003</v>
      </c>
      <c r="AA620" s="9">
        <v>0.4804465039884</v>
      </c>
      <c r="AB620" s="9">
        <v>0.39237178249560001</v>
      </c>
      <c r="AC620" s="9">
        <v>0.32494828691990002</v>
      </c>
      <c r="AD620" s="9">
        <v>0.45779015801919998</v>
      </c>
      <c r="AE620" s="9">
        <v>0.40830926448159999</v>
      </c>
      <c r="AF620" s="9">
        <v>0.50134144278570003</v>
      </c>
      <c r="AG620" s="9">
        <v>0.47906843826919998</v>
      </c>
      <c r="AH620" s="9">
        <v>0.46953014699360002</v>
      </c>
      <c r="AI620" s="9">
        <v>0.38321684026940001</v>
      </c>
      <c r="AJ620" s="9">
        <v>0.42565138404660002</v>
      </c>
      <c r="AK620" s="9">
        <v>0.41759891010389999</v>
      </c>
      <c r="AL620" s="9">
        <v>0.53922798583419995</v>
      </c>
      <c r="AM620" s="9">
        <v>0.52505637705789998</v>
      </c>
      <c r="AN620" s="9">
        <v>0</v>
      </c>
      <c r="AO620" s="9">
        <v>0.37857133040649998</v>
      </c>
      <c r="AP620" s="9">
        <v>0.53380449562520005</v>
      </c>
      <c r="AQ620" s="9">
        <v>0.40274680285620001</v>
      </c>
      <c r="AR620" s="9">
        <v>0.42605595921579997</v>
      </c>
      <c r="AS620" s="9">
        <v>0.4657163502162</v>
      </c>
      <c r="AT620" s="9">
        <v>0.4094321359966</v>
      </c>
      <c r="AU620" s="9">
        <v>0.4112098798121</v>
      </c>
      <c r="AV620" s="9">
        <v>0.6002775769159</v>
      </c>
      <c r="AW620" s="9">
        <v>0.50134144278570003</v>
      </c>
      <c r="AX620" s="9">
        <v>0.37464621693970002</v>
      </c>
      <c r="AY620" s="9">
        <v>0.40830926448159999</v>
      </c>
      <c r="AZ620" s="9">
        <v>0.42668521436509999</v>
      </c>
    </row>
    <row r="621" spans="1:52" x14ac:dyDescent="0.35">
      <c r="A621" t="s">
        <v>544</v>
      </c>
      <c r="B621" s="9">
        <v>0.36167173504939998</v>
      </c>
      <c r="C621" s="9">
        <v>0.34728455019810001</v>
      </c>
      <c r="D621" s="9">
        <v>0.37597782617609998</v>
      </c>
      <c r="E621" s="9">
        <v>0.29654050477380001</v>
      </c>
      <c r="F621" s="9">
        <v>0.43425684330929998</v>
      </c>
      <c r="G621" s="9">
        <v>0.40727996288219998</v>
      </c>
      <c r="H621" s="9">
        <v>0.42261792416690003</v>
      </c>
      <c r="I621" s="9">
        <v>0.34222228185409997</v>
      </c>
      <c r="J621" s="9">
        <v>0.33257856115529999</v>
      </c>
      <c r="K621" s="9">
        <v>0.36674012207450002</v>
      </c>
      <c r="L621" s="9">
        <v>0.328852365669</v>
      </c>
      <c r="M621" s="9">
        <v>0.39309231652080001</v>
      </c>
      <c r="N621" s="9">
        <v>0.3796099907428</v>
      </c>
      <c r="O621" s="9">
        <v>0.36188082069639999</v>
      </c>
      <c r="P621" s="9">
        <v>0.45902595017460002</v>
      </c>
      <c r="Q621" s="9">
        <v>0.38931475598650001</v>
      </c>
      <c r="R621" s="9">
        <v>0.41979141110189999</v>
      </c>
      <c r="S621" s="9">
        <v>0.3309019710576</v>
      </c>
      <c r="T621" s="9">
        <v>0.22158743597819999</v>
      </c>
      <c r="U621" s="9">
        <v>0.28618649998349999</v>
      </c>
      <c r="V621" s="9">
        <v>0.34695612685799998</v>
      </c>
      <c r="W621" s="9">
        <v>0.40018676642899997</v>
      </c>
      <c r="X621" s="9">
        <v>0.54318353702129996</v>
      </c>
      <c r="Y621" s="9">
        <v>0.30688524366440001</v>
      </c>
      <c r="Z621" s="9">
        <v>0.38480751495049997</v>
      </c>
      <c r="AA621" s="9">
        <v>0.3470533270592</v>
      </c>
      <c r="AB621" s="9">
        <v>0.36708954189370002</v>
      </c>
      <c r="AC621" s="9">
        <v>0.35789094529999999</v>
      </c>
      <c r="AD621" s="9">
        <v>0.4432199880264</v>
      </c>
      <c r="AE621" s="9">
        <v>0.30929722067679999</v>
      </c>
      <c r="AF621" s="9">
        <v>0.58701478118130002</v>
      </c>
      <c r="AG621" s="9">
        <v>0.2346032164496</v>
      </c>
      <c r="AH621" s="9">
        <v>0.3619683163272</v>
      </c>
      <c r="AI621" s="9">
        <v>0.4374742864949</v>
      </c>
      <c r="AJ621" s="9">
        <v>0.37198085285600002</v>
      </c>
      <c r="AK621" s="9">
        <v>0.36047167215589998</v>
      </c>
      <c r="AL621" s="9">
        <v>0.44663918339910003</v>
      </c>
      <c r="AM621" s="9">
        <v>0.38151296209460001</v>
      </c>
      <c r="AN621" s="9">
        <v>0</v>
      </c>
      <c r="AO621" s="9">
        <v>0.1528794251558</v>
      </c>
      <c r="AP621" s="9">
        <v>0.38890303064679999</v>
      </c>
      <c r="AQ621" s="9">
        <v>0.46283597012189998</v>
      </c>
      <c r="AR621" s="9">
        <v>0.37370529989470003</v>
      </c>
      <c r="AS621" s="9">
        <v>0.30823954022630001</v>
      </c>
      <c r="AT621" s="9">
        <v>0.35897894233319999</v>
      </c>
      <c r="AU621" s="9">
        <v>0.35773042453699999</v>
      </c>
      <c r="AV621" s="9">
        <v>0.65492499872639998</v>
      </c>
      <c r="AW621" s="9">
        <v>0.58701478118130002</v>
      </c>
      <c r="AX621" s="9">
        <v>0.4475419566901</v>
      </c>
      <c r="AY621" s="9">
        <v>0.30929722067679999</v>
      </c>
      <c r="AZ621" s="9">
        <v>0.3727803059907</v>
      </c>
    </row>
    <row r="622" spans="1:52" x14ac:dyDescent="0.35">
      <c r="A622" t="s">
        <v>545</v>
      </c>
      <c r="B622" s="9">
        <v>0.24118008463099999</v>
      </c>
      <c r="C622" s="9">
        <v>0.17712252159559999</v>
      </c>
      <c r="D622" s="9">
        <v>0.30487658562219999</v>
      </c>
      <c r="E622" s="9">
        <v>0.1970037812213</v>
      </c>
      <c r="F622" s="9">
        <v>0.2130015145137</v>
      </c>
      <c r="G622" s="9">
        <v>0.20129286696859999</v>
      </c>
      <c r="H622" s="9">
        <v>0.20794992960520001</v>
      </c>
      <c r="I622" s="9">
        <v>0.25453379308320001</v>
      </c>
      <c r="J622" s="9">
        <v>0.2586106215799</v>
      </c>
      <c r="K622" s="9">
        <v>0.39529702831320002</v>
      </c>
      <c r="L622" s="9">
        <v>0.2466048741511</v>
      </c>
      <c r="M622" s="9">
        <v>0.13644158543230001</v>
      </c>
      <c r="N622" s="9">
        <v>0.32426469183810003</v>
      </c>
      <c r="O622" s="9">
        <v>0.22460698203839999</v>
      </c>
      <c r="P622" s="9">
        <v>0.14257444733620001</v>
      </c>
      <c r="Q622" s="9">
        <v>0.29113827568360001</v>
      </c>
      <c r="R622" s="9">
        <v>0.22618846938789999</v>
      </c>
      <c r="S622" s="9">
        <v>0.22751886322629999</v>
      </c>
      <c r="T622" s="9">
        <v>0.30851607469769998</v>
      </c>
      <c r="U622" s="9">
        <v>0.2606510396931</v>
      </c>
      <c r="V622" s="9">
        <v>0.2981766480036</v>
      </c>
      <c r="W622" s="9">
        <v>0.24888116525930001</v>
      </c>
      <c r="X622" s="9">
        <v>0.23325995389650001</v>
      </c>
      <c r="Y622" s="9">
        <v>0.28404338099740001</v>
      </c>
      <c r="Z622" s="9">
        <v>0.2273981614616</v>
      </c>
      <c r="AA622" s="9">
        <v>0.24055786189180001</v>
      </c>
      <c r="AB622" s="9">
        <v>0.28139542797220002</v>
      </c>
      <c r="AC622" s="9">
        <v>0.1617842690204</v>
      </c>
      <c r="AD622" s="9">
        <v>0.23827236710069999</v>
      </c>
      <c r="AE622" s="9">
        <v>0.2087429789626</v>
      </c>
      <c r="AF622" s="9">
        <v>0.34282824855389998</v>
      </c>
      <c r="AG622" s="9">
        <v>0.156924946319</v>
      </c>
      <c r="AH622" s="9">
        <v>0.17381459933759999</v>
      </c>
      <c r="AI622" s="9">
        <v>0.23729564907020001</v>
      </c>
      <c r="AJ622" s="9">
        <v>0.24225012891</v>
      </c>
      <c r="AK622" s="9">
        <v>0.18463825410490001</v>
      </c>
      <c r="AL622" s="9">
        <v>0.19268540478349999</v>
      </c>
      <c r="AM622" s="9">
        <v>0.30216203650160001</v>
      </c>
      <c r="AN622" s="9">
        <v>0</v>
      </c>
      <c r="AO622" s="9">
        <v>0.22986882715939999</v>
      </c>
      <c r="AP622" s="9">
        <v>0.24603057554150001</v>
      </c>
      <c r="AQ622" s="9">
        <v>0.21998566340119999</v>
      </c>
      <c r="AR622" s="9">
        <v>0.22630992150590001</v>
      </c>
      <c r="AS622" s="9">
        <v>0.3072075223329</v>
      </c>
      <c r="AT622" s="9">
        <v>0.2245056500573</v>
      </c>
      <c r="AU622" s="9">
        <v>0.22427362710500001</v>
      </c>
      <c r="AV622" s="9">
        <v>0.33003990988069998</v>
      </c>
      <c r="AW622" s="9">
        <v>0.34282824855389998</v>
      </c>
      <c r="AX622" s="9">
        <v>0.25545506994369999</v>
      </c>
      <c r="AY622" s="9">
        <v>0.2087429789626</v>
      </c>
      <c r="AZ622" s="9">
        <v>0.22516723483449999</v>
      </c>
    </row>
    <row r="623" spans="1:52" x14ac:dyDescent="0.35">
      <c r="A623" t="s">
        <v>546</v>
      </c>
      <c r="B623" s="9">
        <v>0.21458877762049999</v>
      </c>
      <c r="C623" s="9">
        <v>0.22888118286260001</v>
      </c>
      <c r="D623" s="9">
        <v>0.20037693187530001</v>
      </c>
      <c r="E623" s="9">
        <v>0.15721330050810001</v>
      </c>
      <c r="F623" s="9">
        <v>0.23378935913080001</v>
      </c>
      <c r="G623" s="9">
        <v>0.26660834277360002</v>
      </c>
      <c r="H623" s="9">
        <v>0.24794879828409999</v>
      </c>
      <c r="I623" s="9">
        <v>0.1644419341417</v>
      </c>
      <c r="J623" s="9">
        <v>0.27813651233559999</v>
      </c>
      <c r="K623" s="9">
        <v>0.238785997192</v>
      </c>
      <c r="L623" s="9">
        <v>0.23456444397039999</v>
      </c>
      <c r="M623" s="9">
        <v>0.1889462187749</v>
      </c>
      <c r="N623" s="9">
        <v>0.13538482947489999</v>
      </c>
      <c r="O623" s="9">
        <v>0.28393247508199998</v>
      </c>
      <c r="P623" s="9">
        <v>0.2364089741955</v>
      </c>
      <c r="Q623" s="9">
        <v>0.2021832652069</v>
      </c>
      <c r="R623" s="9">
        <v>0.21714621543420001</v>
      </c>
      <c r="S623" s="9">
        <v>0.19133657789819999</v>
      </c>
      <c r="T623" s="9">
        <v>0.24006036525319999</v>
      </c>
      <c r="U623" s="9">
        <v>0.21126720379809999</v>
      </c>
      <c r="V623" s="9">
        <v>0.29794340762490001</v>
      </c>
      <c r="W623" s="9">
        <v>0.25695721272279998</v>
      </c>
      <c r="X623" s="9">
        <v>0.22882753387400001</v>
      </c>
      <c r="Y623" s="9">
        <v>0.18568568541309999</v>
      </c>
      <c r="Z623" s="9">
        <v>0.2854191177441</v>
      </c>
      <c r="AA623" s="9">
        <v>0.21089996785080001</v>
      </c>
      <c r="AB623" s="9">
        <v>0.27097075493900002</v>
      </c>
      <c r="AC623" s="9">
        <v>0.23606217575960001</v>
      </c>
      <c r="AD623" s="9">
        <v>0.2045175782067</v>
      </c>
      <c r="AE623" s="9">
        <v>0.1773097055433</v>
      </c>
      <c r="AF623" s="9">
        <v>0.22824706772719999</v>
      </c>
      <c r="AG623" s="9">
        <v>0.25172394336729997</v>
      </c>
      <c r="AH623" s="9">
        <v>0.16153958066720001</v>
      </c>
      <c r="AI623" s="9">
        <v>0.25767603031250003</v>
      </c>
      <c r="AJ623" s="9">
        <v>0.23735723735870001</v>
      </c>
      <c r="AK623" s="9">
        <v>0.30102460478769999</v>
      </c>
      <c r="AL623" s="9">
        <v>0.16188962320549999</v>
      </c>
      <c r="AM623" s="9">
        <v>0.32337915337989998</v>
      </c>
      <c r="AN623" s="9">
        <v>0.43143938294310002</v>
      </c>
      <c r="AO623" s="9">
        <v>0.25325119568609999</v>
      </c>
      <c r="AP623" s="9">
        <v>8.4357371088370006E-2</v>
      </c>
      <c r="AQ623" s="9">
        <v>0.20865128028089999</v>
      </c>
      <c r="AR623" s="9">
        <v>0.20174207919359999</v>
      </c>
      <c r="AS623" s="9">
        <v>0.27163149954080001</v>
      </c>
      <c r="AT623" s="9">
        <v>0.20690168399289999</v>
      </c>
      <c r="AU623" s="9">
        <v>0.20572760505339999</v>
      </c>
      <c r="AV623" s="9">
        <v>0.24773129986180001</v>
      </c>
      <c r="AW623" s="9">
        <v>0.22824706772719999</v>
      </c>
      <c r="AX623" s="9">
        <v>0.19496702890770001</v>
      </c>
      <c r="AY623" s="9">
        <v>0.1773097055433</v>
      </c>
      <c r="AZ623" s="9">
        <v>0.20204003827479999</v>
      </c>
    </row>
    <row r="624" spans="1:52" x14ac:dyDescent="0.35">
      <c r="A624" t="s">
        <v>547</v>
      </c>
      <c r="B624" s="9">
        <v>0.1993691933608</v>
      </c>
      <c r="C624" s="9">
        <v>0.23185175309059999</v>
      </c>
      <c r="D624" s="9">
        <v>0.16706972238519999</v>
      </c>
      <c r="E624" s="9">
        <v>0.22118194599259999</v>
      </c>
      <c r="F624" s="9">
        <v>0.26717740410140001</v>
      </c>
      <c r="G624" s="9">
        <v>0.20479733981170001</v>
      </c>
      <c r="H624" s="9">
        <v>0.24026411713609999</v>
      </c>
      <c r="I624" s="9">
        <v>0.2262921111866</v>
      </c>
      <c r="J624" s="9">
        <v>9.8488478201340005E-2</v>
      </c>
      <c r="K624" s="9">
        <v>9.3462007509189995E-2</v>
      </c>
      <c r="L624" s="9">
        <v>0.19893663603010001</v>
      </c>
      <c r="M624" s="9">
        <v>0.29338757159869999</v>
      </c>
      <c r="N624" s="9">
        <v>0.1543512453485</v>
      </c>
      <c r="O624" s="9">
        <v>0.1777212878911</v>
      </c>
      <c r="P624" s="9">
        <v>0.20293634973419999</v>
      </c>
      <c r="Q624" s="9">
        <v>0.1865832142262</v>
      </c>
      <c r="R624" s="9">
        <v>0.19373255195790001</v>
      </c>
      <c r="S624" s="9">
        <v>0.25103271534799998</v>
      </c>
      <c r="T624" s="9">
        <v>0.14262945695150001</v>
      </c>
      <c r="U624" s="9">
        <v>0.2066900050063</v>
      </c>
      <c r="V624" s="9">
        <v>0.1721638313784</v>
      </c>
      <c r="W624" s="9">
        <v>0.1144400635471</v>
      </c>
      <c r="X624" s="9">
        <v>0.1859558233834</v>
      </c>
      <c r="Y624" s="9">
        <v>0.2590647894277</v>
      </c>
      <c r="Z624" s="9">
        <v>0.25596284959549997</v>
      </c>
      <c r="AA624" s="9">
        <v>0.1543315234474</v>
      </c>
      <c r="AB624" s="9">
        <v>0.21924053106210001</v>
      </c>
      <c r="AC624" s="9">
        <v>0.14418026541209999</v>
      </c>
      <c r="AD624" s="9">
        <v>0.2039708950745</v>
      </c>
      <c r="AE624" s="9">
        <v>0.22105613249</v>
      </c>
      <c r="AF624" s="9">
        <v>0.1667051009952</v>
      </c>
      <c r="AG624" s="9">
        <v>0.45758180290599998</v>
      </c>
      <c r="AH624" s="9">
        <v>0.26715172817119998</v>
      </c>
      <c r="AI624" s="9">
        <v>0.21130545159799999</v>
      </c>
      <c r="AJ624" s="9">
        <v>0.2369243879339</v>
      </c>
      <c r="AK624" s="9">
        <v>0.23612249317619999</v>
      </c>
      <c r="AL624" s="9">
        <v>0.2407023569159</v>
      </c>
      <c r="AM624" s="9">
        <v>0.16801493561860001</v>
      </c>
      <c r="AN624" s="9">
        <v>0</v>
      </c>
      <c r="AO624" s="9">
        <v>0.27005413732520001</v>
      </c>
      <c r="AP624" s="9">
        <v>0.32450123818979998</v>
      </c>
      <c r="AQ624" s="9">
        <v>0.18299948398900001</v>
      </c>
      <c r="AR624" s="9">
        <v>0.20912110657409999</v>
      </c>
      <c r="AS624" s="9">
        <v>0.15606813225249999</v>
      </c>
      <c r="AT624" s="9">
        <v>0.19052182593299999</v>
      </c>
      <c r="AU624" s="9">
        <v>0.1941968817951</v>
      </c>
      <c r="AV624" s="9">
        <v>0.1469423609702</v>
      </c>
      <c r="AW624" s="9">
        <v>0.1667051009952</v>
      </c>
      <c r="AX624" s="9">
        <v>0.2329392192036</v>
      </c>
      <c r="AY624" s="9">
        <v>0.22105613249</v>
      </c>
      <c r="AZ624" s="9">
        <v>0.20942996396790001</v>
      </c>
    </row>
    <row r="625" spans="1:52" x14ac:dyDescent="0.35">
      <c r="A625" t="s">
        <v>548</v>
      </c>
      <c r="B625" s="9">
        <v>0.10576060191809999</v>
      </c>
      <c r="C625" s="9">
        <v>0.13743796530550001</v>
      </c>
      <c r="D625" s="9">
        <v>7.4261788775719997E-2</v>
      </c>
      <c r="E625" s="9">
        <v>0.15905162805699999</v>
      </c>
      <c r="F625" s="9">
        <v>0.14896338089280001</v>
      </c>
      <c r="G625" s="9">
        <v>0.1458155953692</v>
      </c>
      <c r="H625" s="9">
        <v>0.14760529869030001</v>
      </c>
      <c r="I625" s="9">
        <v>8.8521113253530008E-3</v>
      </c>
      <c r="J625" s="9">
        <v>5.5040065497540001E-2</v>
      </c>
      <c r="K625" s="9">
        <v>5.072634744243E-2</v>
      </c>
      <c r="L625" s="9">
        <v>0.1188262709495</v>
      </c>
      <c r="M625" s="9">
        <v>0.14892106775210001</v>
      </c>
      <c r="N625" s="9">
        <v>7.7743897341089996E-2</v>
      </c>
      <c r="O625" s="9">
        <v>8.5689932969319996E-2</v>
      </c>
      <c r="P625" s="9">
        <v>0.1164378881933</v>
      </c>
      <c r="Q625" s="9">
        <v>7.1986013799009999E-2</v>
      </c>
      <c r="R625" s="9">
        <v>9.1419685262029995E-2</v>
      </c>
      <c r="S625" s="9">
        <v>0.12925591361159999</v>
      </c>
      <c r="T625" s="9">
        <v>0.1173516525714</v>
      </c>
      <c r="U625" s="9">
        <v>0.12438643637500001</v>
      </c>
      <c r="V625" s="9">
        <v>0.27609088585679997</v>
      </c>
      <c r="W625" s="9">
        <v>0.10685695516389999</v>
      </c>
      <c r="X625" s="9">
        <v>0.22731628172580001</v>
      </c>
      <c r="Y625" s="9">
        <v>0.1465220903319</v>
      </c>
      <c r="Z625" s="9">
        <v>0.17493054417279999</v>
      </c>
      <c r="AA625" s="9">
        <v>0.1126065050447</v>
      </c>
      <c r="AB625" s="9">
        <v>0.2404145013664</v>
      </c>
      <c r="AC625" s="9">
        <v>0.15766007155379999</v>
      </c>
      <c r="AD625" s="9">
        <v>0.21724576503420001</v>
      </c>
      <c r="AE625" s="9">
        <v>0.1111910075509</v>
      </c>
      <c r="AF625" s="9">
        <v>0.1040742770522</v>
      </c>
      <c r="AG625" s="9">
        <v>0.12785777519159999</v>
      </c>
      <c r="AH625" s="9">
        <v>0.1392371725188</v>
      </c>
      <c r="AI625" s="9">
        <v>0.140664552419</v>
      </c>
      <c r="AJ625" s="9">
        <v>9.3802027354129999E-2</v>
      </c>
      <c r="AK625" s="9">
        <v>0.22354216391830001</v>
      </c>
      <c r="AL625" s="9">
        <v>0.1246559313697</v>
      </c>
      <c r="AM625" s="9">
        <v>0.1071461965246</v>
      </c>
      <c r="AN625" s="9">
        <v>0.2365681559493</v>
      </c>
      <c r="AO625" s="9">
        <v>0.12756255382180001</v>
      </c>
      <c r="AP625" s="9">
        <v>0.12016835030049999</v>
      </c>
      <c r="AQ625" s="9">
        <v>0.12989058894380001</v>
      </c>
      <c r="AR625" s="9">
        <v>0.11720377448909999</v>
      </c>
      <c r="AS625" s="9">
        <v>5.4949904167849999E-2</v>
      </c>
      <c r="AT625" s="9">
        <v>0.12370889338920001</v>
      </c>
      <c r="AU625" s="9">
        <v>0.13292220889129999</v>
      </c>
      <c r="AV625" s="9">
        <v>0</v>
      </c>
      <c r="AW625" s="9">
        <v>0.1040742770522</v>
      </c>
      <c r="AX625" s="9">
        <v>5.1028358638039999E-2</v>
      </c>
      <c r="AY625" s="9">
        <v>0.1111910075509</v>
      </c>
      <c r="AZ625" s="9">
        <v>0.1173768763482</v>
      </c>
    </row>
    <row r="626" spans="1:52" x14ac:dyDescent="0.35">
      <c r="A626" t="s">
        <v>549</v>
      </c>
      <c r="B626" s="9">
        <v>6.5986798648500003E-2</v>
      </c>
      <c r="C626" s="9">
        <v>9.6184431467239997E-2</v>
      </c>
      <c r="D626" s="9">
        <v>3.5959375536719997E-2</v>
      </c>
      <c r="E626" s="9">
        <v>9.1148300286900005E-2</v>
      </c>
      <c r="F626" s="9">
        <v>7.939300160677E-2</v>
      </c>
      <c r="G626" s="9">
        <v>6.5507945280300003E-2</v>
      </c>
      <c r="H626" s="9">
        <v>7.34024257762E-2</v>
      </c>
      <c r="I626" s="9">
        <v>1.7775074875200001E-2</v>
      </c>
      <c r="J626" s="9">
        <v>9.2142011840849997E-2</v>
      </c>
      <c r="K626" s="9">
        <v>3.2332205805819997E-2</v>
      </c>
      <c r="L626" s="9">
        <v>0.1049099211986</v>
      </c>
      <c r="M626" s="9">
        <v>6.2607890361370003E-2</v>
      </c>
      <c r="N626" s="9">
        <v>3.3147080393449997E-2</v>
      </c>
      <c r="O626" s="9">
        <v>4.9599579431560001E-2</v>
      </c>
      <c r="P626" s="9">
        <v>9.2031412262030002E-2</v>
      </c>
      <c r="Q626" s="9">
        <v>4.6027001632269998E-2</v>
      </c>
      <c r="R626" s="9">
        <v>6.6139417907399994E-2</v>
      </c>
      <c r="S626" s="9">
        <v>8.1757303563919997E-2</v>
      </c>
      <c r="T626" s="9">
        <v>4.2719052759289999E-2</v>
      </c>
      <c r="U626" s="9">
        <v>6.5788578331099995E-2</v>
      </c>
      <c r="V626" s="9">
        <v>0.1804002078237</v>
      </c>
      <c r="W626" s="9">
        <v>0.1631240042856</v>
      </c>
      <c r="X626" s="9">
        <v>0.18342956061019999</v>
      </c>
      <c r="Y626" s="9">
        <v>3.3262984523040003E-2</v>
      </c>
      <c r="Z626" s="9">
        <v>1.5162179941830001E-2</v>
      </c>
      <c r="AA626" s="9">
        <v>9.4561448769139994E-2</v>
      </c>
      <c r="AB626" s="9">
        <v>0.18913123022059999</v>
      </c>
      <c r="AC626" s="9">
        <v>6.2961779608599999E-2</v>
      </c>
      <c r="AD626" s="9">
        <v>0.101278448036</v>
      </c>
      <c r="AE626" s="9">
        <v>6.5094746164789996E-2</v>
      </c>
      <c r="AF626" s="9">
        <v>0.1144062792739</v>
      </c>
      <c r="AG626" s="9">
        <v>3.2166201216419998E-2</v>
      </c>
      <c r="AH626" s="9">
        <v>7.6418293973930004E-2</v>
      </c>
      <c r="AI626" s="9">
        <v>8.5903500534599997E-2</v>
      </c>
      <c r="AJ626" s="9">
        <v>7.8479735219499996E-2</v>
      </c>
      <c r="AK626" s="9">
        <v>0.1023664794855</v>
      </c>
      <c r="AL626" s="9">
        <v>2.3438214748760001E-2</v>
      </c>
      <c r="AM626" s="9">
        <v>5.5164126898050003E-2</v>
      </c>
      <c r="AN626" s="9">
        <v>0.2132703487242</v>
      </c>
      <c r="AO626" s="9">
        <v>4.4699245268559999E-2</v>
      </c>
      <c r="AP626" s="9">
        <v>4.1689289479740002E-2</v>
      </c>
      <c r="AQ626" s="9">
        <v>9.4669616357690001E-2</v>
      </c>
      <c r="AR626" s="9">
        <v>7.4463976009560007E-2</v>
      </c>
      <c r="AS626" s="9">
        <v>2.8345900200580001E-2</v>
      </c>
      <c r="AT626" s="9">
        <v>6.9429011221010001E-2</v>
      </c>
      <c r="AU626" s="9">
        <v>7.8314029194680002E-2</v>
      </c>
      <c r="AV626" s="9">
        <v>0.1148646148448</v>
      </c>
      <c r="AW626" s="9">
        <v>0.1144062792739</v>
      </c>
      <c r="AX626" s="9">
        <v>5.4846358027309996E-3</v>
      </c>
      <c r="AY626" s="9">
        <v>6.5094746164789996E-2</v>
      </c>
      <c r="AZ626" s="9">
        <v>7.4573954145829999E-2</v>
      </c>
    </row>
    <row r="627" spans="1:52" x14ac:dyDescent="0.35">
      <c r="A627" t="s">
        <v>550</v>
      </c>
      <c r="B627" s="9">
        <v>6.3348162858330004E-2</v>
      </c>
      <c r="C627" s="9">
        <v>9.9817066989059997E-2</v>
      </c>
      <c r="D627" s="9">
        <v>2.7084816610989999E-2</v>
      </c>
      <c r="E627" s="9">
        <v>8.9389517130010004E-2</v>
      </c>
      <c r="F627" s="9">
        <v>6.2248587198240002E-2</v>
      </c>
      <c r="G627" s="9">
        <v>6.6105008623309994E-2</v>
      </c>
      <c r="H627" s="9">
        <v>6.3912403637889997E-2</v>
      </c>
      <c r="I627" s="9">
        <v>4.4201351060500001E-2</v>
      </c>
      <c r="J627" s="9">
        <v>0</v>
      </c>
      <c r="K627" s="9">
        <v>9.4467347888710002E-2</v>
      </c>
      <c r="L627" s="9">
        <v>8.2836810046520007E-2</v>
      </c>
      <c r="M627" s="9">
        <v>4.4672053962410002E-2</v>
      </c>
      <c r="N627" s="9">
        <v>6.6831332972909996E-2</v>
      </c>
      <c r="O627" s="9">
        <v>4.8127045345070001E-2</v>
      </c>
      <c r="P627" s="9">
        <v>9.1243967489050004E-2</v>
      </c>
      <c r="Q627" s="9">
        <v>3.0667663084689999E-2</v>
      </c>
      <c r="R627" s="9">
        <v>5.7150685775600001E-2</v>
      </c>
      <c r="S627" s="9">
        <v>5.3981784290889998E-2</v>
      </c>
      <c r="T627" s="9">
        <v>9.6557159908349996E-2</v>
      </c>
      <c r="U627" s="9">
        <v>7.1397382093210005E-2</v>
      </c>
      <c r="V627" s="9">
        <v>0.16313767833500001</v>
      </c>
      <c r="W627" s="9">
        <v>5.1855036287099997E-2</v>
      </c>
      <c r="X627" s="9">
        <v>0.10596759002019999</v>
      </c>
      <c r="Y627" s="9">
        <v>5.9978322816740003E-2</v>
      </c>
      <c r="Z627" s="9">
        <v>0.16404491742140001</v>
      </c>
      <c r="AA627" s="9">
        <v>8.1778504056720006E-2</v>
      </c>
      <c r="AB627" s="9">
        <v>0.1915129865529</v>
      </c>
      <c r="AC627" s="9">
        <v>9.1830565067079997E-2</v>
      </c>
      <c r="AD627" s="9">
        <v>6.066872292561E-2</v>
      </c>
      <c r="AE627" s="9">
        <v>3.1237721638659999E-2</v>
      </c>
      <c r="AF627" s="9">
        <v>3.0382653972539999E-2</v>
      </c>
      <c r="AG627" s="9">
        <v>3.4854988937559998E-2</v>
      </c>
      <c r="AH627" s="9">
        <v>5.5946015368999999E-2</v>
      </c>
      <c r="AI627" s="9">
        <v>7.8720174118269995E-2</v>
      </c>
      <c r="AJ627" s="9">
        <v>8.6104614170139995E-2</v>
      </c>
      <c r="AK627" s="9">
        <v>0.1109094327995</v>
      </c>
      <c r="AL627" s="9">
        <v>6.184191603454E-2</v>
      </c>
      <c r="AM627" s="9">
        <v>0.1184296804827</v>
      </c>
      <c r="AN627" s="9">
        <v>0</v>
      </c>
      <c r="AO627" s="9">
        <v>4.4699245268559999E-2</v>
      </c>
      <c r="AP627" s="9">
        <v>0</v>
      </c>
      <c r="AQ627" s="9">
        <v>8.2245506800529999E-2</v>
      </c>
      <c r="AR627" s="9">
        <v>6.9124959197649993E-2</v>
      </c>
      <c r="AS627" s="9">
        <v>3.7697666814560001E-2</v>
      </c>
      <c r="AT627" s="9">
        <v>8.4247608055140005E-2</v>
      </c>
      <c r="AU627" s="9">
        <v>8.2095750626539996E-2</v>
      </c>
      <c r="AV627" s="9">
        <v>1.1253180512400001E-2</v>
      </c>
      <c r="AW627" s="9">
        <v>3.0382653972539999E-2</v>
      </c>
      <c r="AX627" s="9">
        <v>2.5241377716730001E-2</v>
      </c>
      <c r="AY627" s="9">
        <v>3.1237721638659999E-2</v>
      </c>
      <c r="AZ627" s="9">
        <v>6.9227051975790002E-2</v>
      </c>
    </row>
    <row r="628" spans="1:52" x14ac:dyDescent="0.35">
      <c r="A628" t="s">
        <v>551</v>
      </c>
      <c r="B628" s="9">
        <v>6.3253483699720003E-2</v>
      </c>
      <c r="C628" s="9">
        <v>0.1083193564268</v>
      </c>
      <c r="D628" s="9">
        <v>1.8441625882869999E-2</v>
      </c>
      <c r="E628" s="9">
        <v>6.5429677395499999E-2</v>
      </c>
      <c r="F628" s="9">
        <v>9.991040041615E-2</v>
      </c>
      <c r="G628" s="9">
        <v>0.1132152530408</v>
      </c>
      <c r="H628" s="9">
        <v>0.1056506528637</v>
      </c>
      <c r="I628" s="9">
        <v>5.8026055579749998E-2</v>
      </c>
      <c r="J628" s="9">
        <v>0</v>
      </c>
      <c r="K628" s="9">
        <v>0</v>
      </c>
      <c r="L628" s="9">
        <v>6.6066591482579998E-2</v>
      </c>
      <c r="M628" s="9">
        <v>6.165897047307E-2</v>
      </c>
      <c r="N628" s="9">
        <v>5.9049674217170001E-2</v>
      </c>
      <c r="O628" s="9">
        <v>6.5064668291639996E-2</v>
      </c>
      <c r="P628" s="9">
        <v>8.1483530775099997E-2</v>
      </c>
      <c r="Q628" s="9">
        <v>5.0037173945539998E-2</v>
      </c>
      <c r="R628" s="9">
        <v>6.3785034427499998E-2</v>
      </c>
      <c r="S628" s="9">
        <v>7.5597339491389998E-2</v>
      </c>
      <c r="T628" s="9">
        <v>4.3732962753449997E-2</v>
      </c>
      <c r="U628" s="9">
        <v>6.2563111103710004E-2</v>
      </c>
      <c r="V628" s="9">
        <v>0.2032852105979</v>
      </c>
      <c r="W628" s="9">
        <v>0.19630212664329999</v>
      </c>
      <c r="X628" s="9">
        <v>6.3113701741429995E-2</v>
      </c>
      <c r="Y628" s="9">
        <v>4.1140203878329999E-2</v>
      </c>
      <c r="Z628" s="9">
        <v>7.8870940771469999E-2</v>
      </c>
      <c r="AA628" s="9">
        <v>4.9218965563199997E-2</v>
      </c>
      <c r="AB628" s="9">
        <v>2.7532289775569999E-2</v>
      </c>
      <c r="AC628" s="9">
        <v>0.18485993608269999</v>
      </c>
      <c r="AD628" s="9">
        <v>6.3846638722760002E-2</v>
      </c>
      <c r="AE628" s="9">
        <v>5.5795196237929997E-3</v>
      </c>
      <c r="AF628" s="9">
        <v>6.2466298834430001E-2</v>
      </c>
      <c r="AG628" s="9">
        <v>3.4877494513789999E-2</v>
      </c>
      <c r="AH628" s="9">
        <v>5.319080639742E-2</v>
      </c>
      <c r="AI628" s="9">
        <v>7.7376685115910004E-2</v>
      </c>
      <c r="AJ628" s="9">
        <v>9.1699035892019998E-2</v>
      </c>
      <c r="AK628" s="9">
        <v>9.1731668310690004E-2</v>
      </c>
      <c r="AL628" s="9">
        <v>5.1162799068140002E-2</v>
      </c>
      <c r="AM628" s="9">
        <v>0.1100020317503</v>
      </c>
      <c r="AN628" s="9">
        <v>0</v>
      </c>
      <c r="AO628" s="9">
        <v>0.10757299040109999</v>
      </c>
      <c r="AP628" s="9">
        <v>5.4839687555299999E-2</v>
      </c>
      <c r="AQ628" s="9">
        <v>6.6560814262640003E-2</v>
      </c>
      <c r="AR628" s="9">
        <v>6.6268449688469996E-2</v>
      </c>
      <c r="AS628" s="9">
        <v>4.986624125183E-2</v>
      </c>
      <c r="AT628" s="9">
        <v>7.8865011150720005E-2</v>
      </c>
      <c r="AU628" s="9">
        <v>7.617178420588E-2</v>
      </c>
      <c r="AV628" s="9">
        <v>5.7045760149110003E-2</v>
      </c>
      <c r="AW628" s="9">
        <v>6.2466298834430001E-2</v>
      </c>
      <c r="AX628" s="9">
        <v>8.6948787838069998E-3</v>
      </c>
      <c r="AY628" s="9">
        <v>5.5795196237929997E-3</v>
      </c>
      <c r="AZ628" s="9">
        <v>6.636632359986E-2</v>
      </c>
    </row>
    <row r="629" spans="1:52" x14ac:dyDescent="0.35">
      <c r="A629" t="s">
        <v>540</v>
      </c>
      <c r="B629" s="9">
        <v>2.7223445226629998E-2</v>
      </c>
      <c r="C629" s="9">
        <v>5.8185448255550004E-3</v>
      </c>
      <c r="D629" s="9">
        <v>4.8507696375269999E-2</v>
      </c>
      <c r="E629" s="9">
        <v>2.4270923724080001E-2</v>
      </c>
      <c r="F629" s="9">
        <v>0</v>
      </c>
      <c r="G629" s="9">
        <v>2.1775128534010001E-2</v>
      </c>
      <c r="H629" s="9">
        <v>9.3946726348449992E-3</v>
      </c>
      <c r="I629" s="9">
        <v>3.3561682946959999E-2</v>
      </c>
      <c r="J629" s="9">
        <v>3.6779788198050001E-2</v>
      </c>
      <c r="K629" s="9">
        <v>6.8628128632190005E-2</v>
      </c>
      <c r="L629" s="9">
        <v>2.6598388462159998E-2</v>
      </c>
      <c r="M629" s="9">
        <v>0</v>
      </c>
      <c r="N629" s="9">
        <v>3.7255591200879998E-2</v>
      </c>
      <c r="O629" s="9">
        <v>3.7764368962310002E-2</v>
      </c>
      <c r="P629" s="9">
        <v>1.6714151269940001E-2</v>
      </c>
      <c r="Q629" s="9">
        <v>4.4627610303350003E-2</v>
      </c>
      <c r="R629" s="9">
        <v>3.2424278055989998E-2</v>
      </c>
      <c r="S629" s="9">
        <v>0</v>
      </c>
      <c r="T629" s="9">
        <v>5.0039096041739999E-2</v>
      </c>
      <c r="U629" s="9">
        <v>2.0468657255890001E-2</v>
      </c>
      <c r="V629" s="9">
        <v>2.4242088026110001E-2</v>
      </c>
      <c r="W629" s="9">
        <v>4.4908174396830002E-2</v>
      </c>
      <c r="X629" s="9">
        <v>0</v>
      </c>
      <c r="Y629" s="9">
        <v>9.5291486952200008E-3</v>
      </c>
      <c r="Z629" s="9">
        <v>0</v>
      </c>
      <c r="AA629" s="9">
        <v>1.4371383090979999E-2</v>
      </c>
      <c r="AB629" s="9">
        <v>0</v>
      </c>
      <c r="AC629" s="9">
        <v>0</v>
      </c>
      <c r="AD629" s="9">
        <v>2.4830372545090001E-2</v>
      </c>
      <c r="AE629" s="9">
        <v>0</v>
      </c>
      <c r="AF629" s="9">
        <v>0</v>
      </c>
      <c r="AG629" s="9">
        <v>3.4854988937559998E-2</v>
      </c>
      <c r="AH629" s="9">
        <v>0.1238238786236</v>
      </c>
      <c r="AI629" s="9">
        <v>1.5828992863489998E-2</v>
      </c>
      <c r="AJ629" s="9">
        <v>9.3673466754359992E-3</v>
      </c>
      <c r="AK629" s="9">
        <v>0</v>
      </c>
      <c r="AL629" s="9">
        <v>1.1657486993370001E-2</v>
      </c>
      <c r="AM629" s="9">
        <v>1.0390308686330001E-2</v>
      </c>
      <c r="AN629" s="9">
        <v>0</v>
      </c>
      <c r="AO629" s="9">
        <v>0.16406373898320001</v>
      </c>
      <c r="AP629" s="9">
        <v>0</v>
      </c>
      <c r="AQ629" s="9">
        <v>2.071922324992E-2</v>
      </c>
      <c r="AR629" s="9">
        <v>2.337097923752E-2</v>
      </c>
      <c r="AS629" s="9">
        <v>4.4329408083600003E-2</v>
      </c>
      <c r="AT629" s="9">
        <v>1.8275678835610001E-2</v>
      </c>
      <c r="AU629" s="9">
        <v>1.6624434723869999E-2</v>
      </c>
      <c r="AV629" s="9">
        <v>0</v>
      </c>
      <c r="AW629" s="9">
        <v>0</v>
      </c>
      <c r="AX629" s="9">
        <v>0</v>
      </c>
      <c r="AY629" s="9">
        <v>0</v>
      </c>
      <c r="AZ629" s="9">
        <v>2.340549655551E-2</v>
      </c>
    </row>
    <row r="630" spans="1:52" x14ac:dyDescent="0.35">
      <c r="A630" t="s">
        <v>406</v>
      </c>
      <c r="B630" s="9">
        <v>1</v>
      </c>
      <c r="C630" s="9">
        <v>1</v>
      </c>
      <c r="D630" s="9">
        <v>1</v>
      </c>
      <c r="E630" s="9">
        <v>1</v>
      </c>
      <c r="F630" s="9">
        <v>1</v>
      </c>
      <c r="G630" s="9">
        <v>1</v>
      </c>
      <c r="H630" s="9">
        <v>1</v>
      </c>
      <c r="I630" s="9">
        <v>1</v>
      </c>
      <c r="J630" s="9">
        <v>1</v>
      </c>
      <c r="K630" s="9">
        <v>1</v>
      </c>
      <c r="L630" s="9">
        <v>1</v>
      </c>
      <c r="M630" s="9">
        <v>1</v>
      </c>
      <c r="N630" s="9">
        <v>1</v>
      </c>
      <c r="O630" s="9">
        <v>1</v>
      </c>
      <c r="P630" s="9">
        <v>1</v>
      </c>
      <c r="Q630" s="9">
        <v>1</v>
      </c>
      <c r="R630" s="9">
        <v>1</v>
      </c>
      <c r="S630" s="9">
        <v>1</v>
      </c>
      <c r="T630" s="9">
        <v>1</v>
      </c>
      <c r="U630" s="9">
        <v>1</v>
      </c>
      <c r="V630" s="9">
        <v>1</v>
      </c>
      <c r="W630" s="9">
        <v>1</v>
      </c>
      <c r="X630" s="9">
        <v>1</v>
      </c>
      <c r="Y630" s="9">
        <v>1</v>
      </c>
      <c r="Z630" s="9">
        <v>1</v>
      </c>
      <c r="AA630" s="9">
        <v>1</v>
      </c>
      <c r="AB630" s="9">
        <v>1</v>
      </c>
      <c r="AC630" s="9">
        <v>1</v>
      </c>
      <c r="AD630" s="9">
        <v>1</v>
      </c>
      <c r="AE630" s="9">
        <v>1</v>
      </c>
      <c r="AF630" s="9">
        <v>1</v>
      </c>
      <c r="AG630" s="9">
        <v>1</v>
      </c>
      <c r="AH630" s="9">
        <v>1</v>
      </c>
      <c r="AI630" s="9">
        <v>1</v>
      </c>
      <c r="AJ630" s="9">
        <v>1</v>
      </c>
      <c r="AK630" s="9">
        <v>1</v>
      </c>
      <c r="AL630" s="9">
        <v>1</v>
      </c>
      <c r="AM630" s="9">
        <v>1</v>
      </c>
      <c r="AN630" s="9">
        <v>1</v>
      </c>
      <c r="AO630" s="9">
        <v>1</v>
      </c>
      <c r="AP630" s="9">
        <v>1</v>
      </c>
      <c r="AQ630" s="9">
        <v>1</v>
      </c>
      <c r="AR630" s="9">
        <v>1</v>
      </c>
      <c r="AS630" s="9">
        <v>1</v>
      </c>
      <c r="AT630" s="9">
        <v>1</v>
      </c>
      <c r="AU630" s="9">
        <v>1</v>
      </c>
      <c r="AV630" s="9">
        <v>1</v>
      </c>
      <c r="AW630" s="9">
        <v>1</v>
      </c>
      <c r="AX630" s="9">
        <v>1</v>
      </c>
      <c r="AY630" s="9">
        <v>1</v>
      </c>
      <c r="AZ630" s="9">
        <v>1</v>
      </c>
    </row>
    <row r="631" spans="1:52" x14ac:dyDescent="0.35">
      <c r="A631" t="s">
        <v>356</v>
      </c>
      <c r="B631" s="6">
        <v>495</v>
      </c>
      <c r="C631" s="6">
        <v>258</v>
      </c>
      <c r="D631" s="6">
        <v>237</v>
      </c>
      <c r="E631" s="6">
        <v>108</v>
      </c>
      <c r="F631" s="6">
        <v>127</v>
      </c>
      <c r="G631" s="6">
        <v>103</v>
      </c>
      <c r="H631" s="6">
        <v>230</v>
      </c>
      <c r="I631" s="6">
        <v>66</v>
      </c>
      <c r="J631" s="6">
        <v>36</v>
      </c>
      <c r="K631" s="6">
        <v>55</v>
      </c>
      <c r="L631" s="6">
        <v>159</v>
      </c>
      <c r="M631" s="6">
        <v>101</v>
      </c>
      <c r="N631" s="6">
        <v>119</v>
      </c>
      <c r="O631" s="6">
        <v>115</v>
      </c>
      <c r="P631" s="6">
        <v>189</v>
      </c>
      <c r="Q631" s="6">
        <v>71</v>
      </c>
      <c r="R631" s="6">
        <v>260</v>
      </c>
      <c r="S631" s="6">
        <v>112</v>
      </c>
      <c r="T631" s="6">
        <v>123</v>
      </c>
      <c r="U631" s="6">
        <v>235</v>
      </c>
      <c r="V631" s="6">
        <v>31</v>
      </c>
      <c r="W631" s="6">
        <v>29</v>
      </c>
      <c r="X631" s="6">
        <v>28</v>
      </c>
      <c r="Y631" s="6">
        <v>72</v>
      </c>
      <c r="Z631" s="6">
        <v>36</v>
      </c>
      <c r="AA631" s="6">
        <v>60</v>
      </c>
      <c r="AB631" s="6">
        <v>33</v>
      </c>
      <c r="AC631" s="6">
        <v>35</v>
      </c>
      <c r="AD631" s="6">
        <v>78</v>
      </c>
      <c r="AE631" s="6">
        <v>52</v>
      </c>
      <c r="AF631" s="6">
        <v>51</v>
      </c>
      <c r="AG631" s="6">
        <v>17</v>
      </c>
      <c r="AH631" s="6">
        <v>29</v>
      </c>
      <c r="AI631" s="6">
        <v>180</v>
      </c>
      <c r="AJ631" s="6">
        <v>109</v>
      </c>
      <c r="AK631" s="6">
        <v>71</v>
      </c>
      <c r="AL631" s="6">
        <v>105</v>
      </c>
      <c r="AM631" s="6">
        <v>76</v>
      </c>
      <c r="AN631" s="6">
        <v>5</v>
      </c>
      <c r="AO631" s="6">
        <v>20</v>
      </c>
      <c r="AP631" s="6">
        <v>36</v>
      </c>
      <c r="AQ631" s="6">
        <v>175</v>
      </c>
      <c r="AR631" s="6">
        <v>410</v>
      </c>
      <c r="AS631" s="6">
        <v>85</v>
      </c>
      <c r="AT631" s="6">
        <v>273</v>
      </c>
      <c r="AU631" s="6">
        <v>306</v>
      </c>
      <c r="AV631" s="6">
        <v>28</v>
      </c>
      <c r="AW631" s="6">
        <v>51</v>
      </c>
      <c r="AX631" s="6">
        <v>35</v>
      </c>
      <c r="AY631" s="6">
        <v>52</v>
      </c>
      <c r="AZ631" s="6">
        <v>409</v>
      </c>
    </row>
    <row r="632" spans="1:52" x14ac:dyDescent="0.35">
      <c r="A632" t="s">
        <v>552</v>
      </c>
    </row>
    <row r="633" spans="1:52" x14ac:dyDescent="0.35">
      <c r="A633" t="s">
        <v>358</v>
      </c>
    </row>
    <row r="637" spans="1:52" x14ac:dyDescent="0.35">
      <c r="A637" s="3" t="s">
        <v>352</v>
      </c>
    </row>
    <row r="638" spans="1:52" x14ac:dyDescent="0.35">
      <c r="A638" t="s">
        <v>59</v>
      </c>
    </row>
    <row r="639" spans="1:52" ht="130.5" x14ac:dyDescent="0.35">
      <c r="A639" s="4" t="s">
        <v>408</v>
      </c>
      <c r="B639" s="4" t="s">
        <v>359</v>
      </c>
      <c r="C639" s="4" t="s">
        <v>360</v>
      </c>
      <c r="D639" s="4" t="s">
        <v>361</v>
      </c>
      <c r="E639" s="4" t="s">
        <v>362</v>
      </c>
      <c r="F639" s="4" t="s">
        <v>363</v>
      </c>
      <c r="G639" s="4" t="s">
        <v>364</v>
      </c>
      <c r="H639" s="4" t="s">
        <v>365</v>
      </c>
      <c r="I639" s="4" t="s">
        <v>366</v>
      </c>
      <c r="J639" s="4" t="s">
        <v>367</v>
      </c>
      <c r="K639" s="4" t="s">
        <v>368</v>
      </c>
      <c r="L639" s="4" t="s">
        <v>369</v>
      </c>
      <c r="M639" s="4" t="s">
        <v>370</v>
      </c>
      <c r="N639" s="4" t="s">
        <v>371</v>
      </c>
      <c r="O639" s="4" t="s">
        <v>372</v>
      </c>
      <c r="P639" s="4" t="s">
        <v>373</v>
      </c>
      <c r="Q639" s="4" t="s">
        <v>374</v>
      </c>
      <c r="R639" s="4" t="s">
        <v>375</v>
      </c>
      <c r="S639" s="4" t="s">
        <v>376</v>
      </c>
      <c r="T639" s="4" t="s">
        <v>377</v>
      </c>
      <c r="U639" s="4" t="s">
        <v>378</v>
      </c>
      <c r="V639" s="4" t="s">
        <v>379</v>
      </c>
      <c r="W639" s="4" t="s">
        <v>380</v>
      </c>
      <c r="X639" s="4" t="s">
        <v>381</v>
      </c>
      <c r="Y639" s="4" t="s">
        <v>382</v>
      </c>
      <c r="Z639" s="4" t="s">
        <v>383</v>
      </c>
      <c r="AA639" s="4" t="s">
        <v>384</v>
      </c>
      <c r="AB639" s="4" t="s">
        <v>385</v>
      </c>
      <c r="AC639" s="4" t="s">
        <v>386</v>
      </c>
      <c r="AD639" s="4" t="s">
        <v>387</v>
      </c>
      <c r="AE639" s="4" t="s">
        <v>388</v>
      </c>
      <c r="AF639" s="4" t="s">
        <v>389</v>
      </c>
      <c r="AG639" s="4" t="s">
        <v>390</v>
      </c>
      <c r="AH639" s="4" t="s">
        <v>391</v>
      </c>
      <c r="AI639" s="4" t="s">
        <v>392</v>
      </c>
      <c r="AJ639" s="4" t="s">
        <v>393</v>
      </c>
      <c r="AK639" s="4" t="s">
        <v>394</v>
      </c>
      <c r="AL639" s="4" t="s">
        <v>395</v>
      </c>
      <c r="AM639" s="4" t="s">
        <v>396</v>
      </c>
      <c r="AN639" s="4" t="s">
        <v>397</v>
      </c>
      <c r="AO639" s="4" t="s">
        <v>398</v>
      </c>
      <c r="AP639" s="4" t="s">
        <v>399</v>
      </c>
      <c r="AQ639" s="4" t="s">
        <v>400</v>
      </c>
      <c r="AR639" s="4" t="s">
        <v>401</v>
      </c>
      <c r="AS639" s="4" t="s">
        <v>402</v>
      </c>
      <c r="AT639" s="4" t="s">
        <v>182</v>
      </c>
      <c r="AU639" s="4" t="s">
        <v>403</v>
      </c>
      <c r="AV639" s="4" t="s">
        <v>313</v>
      </c>
      <c r="AW639" s="4" t="s">
        <v>404</v>
      </c>
      <c r="AX639" s="4" t="s">
        <v>314</v>
      </c>
      <c r="AY639" s="4" t="s">
        <v>405</v>
      </c>
      <c r="AZ639" s="4" t="s">
        <v>406</v>
      </c>
    </row>
    <row r="640" spans="1:52" x14ac:dyDescent="0.35">
      <c r="A640" t="s">
        <v>553</v>
      </c>
      <c r="B640" s="9">
        <v>9.991195017434E-2</v>
      </c>
      <c r="C640" s="9">
        <v>0.12640519643520001</v>
      </c>
      <c r="D640" s="9">
        <v>7.2027186237770005E-2</v>
      </c>
      <c r="E640" s="9">
        <v>0.2197760385342</v>
      </c>
      <c r="F640" s="9">
        <v>0.13298224897540001</v>
      </c>
      <c r="G640" s="10">
        <v>0.3389743245879</v>
      </c>
      <c r="H640" s="10">
        <v>0.26044334117220003</v>
      </c>
      <c r="I640" s="9">
        <v>2.9827439334960001E-2</v>
      </c>
      <c r="J640" s="11">
        <v>9.4393345335109999E-3</v>
      </c>
      <c r="K640" s="9">
        <v>7.6562315243389995E-2</v>
      </c>
      <c r="L640" s="9">
        <v>7.7024927831039994E-2</v>
      </c>
      <c r="M640" s="9">
        <v>0.16460829454010001</v>
      </c>
      <c r="N640" s="9">
        <v>9.3177275059800002E-2</v>
      </c>
      <c r="O640" s="9">
        <v>0.1085136203469</v>
      </c>
      <c r="P640" s="9">
        <v>0.15985166864139999</v>
      </c>
      <c r="Q640" s="9">
        <v>3.5729058734949998E-2</v>
      </c>
      <c r="R640" s="9">
        <v>7.8718675571609997E-2</v>
      </c>
      <c r="S640" s="9">
        <v>0.20641674903400001</v>
      </c>
      <c r="T640" s="9">
        <v>6.7228658303220001E-2</v>
      </c>
      <c r="U640" s="9">
        <v>0.1178972548702</v>
      </c>
      <c r="V640" s="10">
        <v>0.88557450996020004</v>
      </c>
      <c r="W640" s="9">
        <v>0.23676078568680001</v>
      </c>
      <c r="X640" s="9">
        <v>0.2919095069075</v>
      </c>
      <c r="Y640" s="9">
        <v>0.17939686673169999</v>
      </c>
      <c r="Z640" s="9">
        <v>0.1315156595941</v>
      </c>
      <c r="AA640" s="9">
        <v>8.7312610212059993E-2</v>
      </c>
      <c r="AB640" s="9">
        <v>0.19189867084949999</v>
      </c>
      <c r="AC640" s="9">
        <v>0.1081503987819</v>
      </c>
      <c r="AD640" s="9">
        <v>7.7681487400889995E-2</v>
      </c>
      <c r="AE640" s="9">
        <v>1.513420427211E-2</v>
      </c>
      <c r="AF640" s="9">
        <v>3.0973130788910001E-2</v>
      </c>
      <c r="AG640" s="9">
        <v>0</v>
      </c>
      <c r="AH640" s="9">
        <v>0</v>
      </c>
      <c r="AI640" s="9">
        <v>0.1154541813919</v>
      </c>
      <c r="AJ640" s="9">
        <v>0.13543368314689999</v>
      </c>
      <c r="AK640" s="10">
        <v>0.31621148229309998</v>
      </c>
      <c r="AL640" s="9">
        <v>0.13184194596259999</v>
      </c>
      <c r="AM640" s="9">
        <v>0.12192995680679999</v>
      </c>
      <c r="AN640" s="9">
        <v>0</v>
      </c>
      <c r="AO640" s="9">
        <v>0</v>
      </c>
      <c r="AP640" s="9">
        <v>9.991195017434E-2</v>
      </c>
      <c r="AQ640" s="9">
        <v>0.1200248918406</v>
      </c>
      <c r="AR640" s="9">
        <v>9.991195017434E-2</v>
      </c>
      <c r="AT640" s="9">
        <v>0.1273695541149</v>
      </c>
      <c r="AU640" s="10">
        <v>0.12692127724409999</v>
      </c>
      <c r="AV640" s="9">
        <v>0</v>
      </c>
      <c r="AW640" s="9">
        <v>3.0973130788910001E-2</v>
      </c>
      <c r="AX640" s="9">
        <v>2.0787658040439999E-2</v>
      </c>
      <c r="AY640" s="9">
        <v>1.513420427211E-2</v>
      </c>
      <c r="AZ640" s="9">
        <v>9.991195017434E-2</v>
      </c>
    </row>
    <row r="641" spans="1:52" x14ac:dyDescent="0.35">
      <c r="A641" t="s">
        <v>380</v>
      </c>
      <c r="B641" s="9">
        <v>5.3025878253939999E-2</v>
      </c>
      <c r="C641" s="9">
        <v>2.9423198519699999E-2</v>
      </c>
      <c r="D641" s="9">
        <v>7.786825303047E-2</v>
      </c>
      <c r="E641" s="9">
        <v>0.30490657022899997</v>
      </c>
      <c r="F641" s="9">
        <v>0</v>
      </c>
      <c r="G641" s="9">
        <v>4.2151645773469998E-2</v>
      </c>
      <c r="H641" s="9">
        <v>2.608204607971E-2</v>
      </c>
      <c r="I641" s="9">
        <v>9.0633104078990001E-2</v>
      </c>
      <c r="J641" s="9">
        <v>6.6990721295930006E-2</v>
      </c>
      <c r="K641" s="9">
        <v>3.669405495895E-2</v>
      </c>
      <c r="L641" s="9">
        <v>0.1030553757949</v>
      </c>
      <c r="M641" s="9">
        <v>5.5156275602940001E-2</v>
      </c>
      <c r="N641" s="9">
        <v>2.104882328751E-2</v>
      </c>
      <c r="O641" s="9">
        <v>4.3794372773839997E-2</v>
      </c>
      <c r="P641" s="9">
        <v>1.546895761483E-2</v>
      </c>
      <c r="Q641" s="9">
        <v>3.6418456780189998E-2</v>
      </c>
      <c r="R641" s="9">
        <v>2.9162639788280001E-2</v>
      </c>
      <c r="S641" s="9">
        <v>5.6570553902989998E-2</v>
      </c>
      <c r="T641" s="9">
        <v>8.2839779212610001E-2</v>
      </c>
      <c r="U641" s="9">
        <v>7.3277001446560006E-2</v>
      </c>
      <c r="V641" s="9">
        <v>8.0459000276649997E-2</v>
      </c>
      <c r="W641" s="10">
        <v>0.85597220193309997</v>
      </c>
      <c r="X641" s="9">
        <v>9.7522527390240005E-2</v>
      </c>
      <c r="Y641" s="9">
        <v>0.1017315442443</v>
      </c>
      <c r="Z641" s="9">
        <v>4.7748918335790001E-2</v>
      </c>
      <c r="AA641" s="9">
        <v>0</v>
      </c>
      <c r="AB641" s="9">
        <v>0.1270391453094</v>
      </c>
      <c r="AC641" s="9">
        <v>0</v>
      </c>
      <c r="AD641" s="9">
        <v>0</v>
      </c>
      <c r="AE641" s="9">
        <v>0</v>
      </c>
      <c r="AF641" s="9">
        <v>0</v>
      </c>
      <c r="AG641" s="9">
        <v>0</v>
      </c>
      <c r="AH641" s="9">
        <v>0</v>
      </c>
      <c r="AI641" s="9">
        <v>8.5375470206879994E-2</v>
      </c>
      <c r="AJ641" s="9">
        <v>8.8678576803609993E-2</v>
      </c>
      <c r="AK641" s="9">
        <v>0.1392480657855</v>
      </c>
      <c r="AL641" s="9">
        <v>1.382086769685E-2</v>
      </c>
      <c r="AM641" s="9">
        <v>0</v>
      </c>
      <c r="AN641" s="9">
        <v>0</v>
      </c>
      <c r="AO641" s="9">
        <v>0</v>
      </c>
      <c r="AP641" s="9">
        <v>5.3025878253939999E-2</v>
      </c>
      <c r="AQ641" s="9">
        <v>7.2049599823610005E-2</v>
      </c>
      <c r="AR641" s="9">
        <v>5.3025878253939999E-2</v>
      </c>
      <c r="AT641" s="9">
        <v>7.0751756634450005E-2</v>
      </c>
      <c r="AU641" s="9">
        <v>6.818716278577E-2</v>
      </c>
      <c r="AV641" s="9">
        <v>0</v>
      </c>
      <c r="AW641" s="9">
        <v>0</v>
      </c>
      <c r="AX641" s="9">
        <v>0</v>
      </c>
      <c r="AY641" s="9">
        <v>0</v>
      </c>
      <c r="AZ641" s="9">
        <v>5.3025878253939999E-2</v>
      </c>
    </row>
    <row r="642" spans="1:52" x14ac:dyDescent="0.35">
      <c r="A642" t="s">
        <v>381</v>
      </c>
      <c r="B642" s="9">
        <v>5.1745345712890002E-2</v>
      </c>
      <c r="C642" s="9">
        <v>4.9152812282550001E-2</v>
      </c>
      <c r="D642" s="9">
        <v>5.4474048039169998E-2</v>
      </c>
      <c r="E642" s="9">
        <v>0.2197760385342</v>
      </c>
      <c r="F642" s="9">
        <v>2.6216866138400002E-2</v>
      </c>
      <c r="G642" s="9">
        <v>0.1242296496198</v>
      </c>
      <c r="H642" s="9">
        <v>8.6863939064080006E-2</v>
      </c>
      <c r="I642" s="9">
        <v>4.8283486801779997E-2</v>
      </c>
      <c r="J642" s="9">
        <v>0</v>
      </c>
      <c r="K642" s="9">
        <v>4.4240801577050001E-2</v>
      </c>
      <c r="L642" s="9">
        <v>7.5090039253040003E-2</v>
      </c>
      <c r="M642" s="9">
        <v>0.14080564227119999</v>
      </c>
      <c r="N642" s="9">
        <v>3.7103637769940002E-2</v>
      </c>
      <c r="O642" s="9">
        <v>2.2876925627139999E-2</v>
      </c>
      <c r="P642" s="9">
        <v>6.6345551357330002E-2</v>
      </c>
      <c r="Q642" s="9">
        <v>0</v>
      </c>
      <c r="R642" s="9">
        <v>2.2978648562250001E-2</v>
      </c>
      <c r="S642" s="9">
        <v>5.6570553902989998E-2</v>
      </c>
      <c r="T642" s="9">
        <v>8.7369397182600006E-2</v>
      </c>
      <c r="U642" s="9">
        <v>7.6157704022140005E-2</v>
      </c>
      <c r="V642" s="9">
        <v>0.16294234743620001</v>
      </c>
      <c r="W642" s="9">
        <v>9.2732987619940005E-2</v>
      </c>
      <c r="X642" s="10">
        <v>0.82029123348540001</v>
      </c>
      <c r="Y642" s="9">
        <v>0.13154985087900001</v>
      </c>
      <c r="Z642" s="9">
        <v>7.2321104825630006E-2</v>
      </c>
      <c r="AA642" s="9">
        <v>8.4967408682910008E-3</v>
      </c>
      <c r="AB642" s="9">
        <v>0.19189867084949999</v>
      </c>
      <c r="AC642" s="9">
        <v>4.619197894852E-2</v>
      </c>
      <c r="AD642" s="9">
        <v>7.7681487400889995E-2</v>
      </c>
      <c r="AE642" s="9">
        <v>0</v>
      </c>
      <c r="AF642" s="9">
        <v>6.1337612153299997E-2</v>
      </c>
      <c r="AG642" s="9">
        <v>0</v>
      </c>
      <c r="AH642" s="9">
        <v>0</v>
      </c>
      <c r="AI642" s="9">
        <v>7.6027273708729998E-2</v>
      </c>
      <c r="AJ642" s="9">
        <v>5.3945237192989999E-2</v>
      </c>
      <c r="AK642" s="9">
        <v>6.7705305494080006E-2</v>
      </c>
      <c r="AL642" s="9">
        <v>5.3084289155019997E-2</v>
      </c>
      <c r="AM642" s="9">
        <v>6.3653182094759994E-2</v>
      </c>
      <c r="AN642" s="9">
        <v>0.16212013510330001</v>
      </c>
      <c r="AO642" s="9">
        <v>0</v>
      </c>
      <c r="AP642" s="9">
        <v>5.1745345712890002E-2</v>
      </c>
      <c r="AQ642" s="9">
        <v>8.4985184379140002E-2</v>
      </c>
      <c r="AR642" s="9">
        <v>5.1745345712890002E-2</v>
      </c>
      <c r="AT642" s="9">
        <v>6.0477413026039997E-2</v>
      </c>
      <c r="AU642" s="9">
        <v>6.654049735176E-2</v>
      </c>
      <c r="AV642" s="9">
        <v>0</v>
      </c>
      <c r="AW642" s="9">
        <v>6.1337612153299997E-2</v>
      </c>
      <c r="AX642" s="9">
        <v>0</v>
      </c>
      <c r="AY642" s="9">
        <v>0</v>
      </c>
      <c r="AZ642" s="9">
        <v>5.1745345712890002E-2</v>
      </c>
    </row>
    <row r="643" spans="1:52" x14ac:dyDescent="0.35">
      <c r="A643" t="s">
        <v>382</v>
      </c>
      <c r="B643" s="9">
        <v>0.1180586365589</v>
      </c>
      <c r="C643" s="9">
        <v>0.12959530924070001</v>
      </c>
      <c r="D643" s="9">
        <v>0.1059160175993</v>
      </c>
      <c r="E643" s="9">
        <v>0.30490657022899997</v>
      </c>
      <c r="F643" s="9">
        <v>0.18153649898599999</v>
      </c>
      <c r="G643" s="9">
        <v>0.25279866565870002</v>
      </c>
      <c r="H643" s="9">
        <v>0.2256311738389</v>
      </c>
      <c r="I643" s="9">
        <v>0.10718982721589999</v>
      </c>
      <c r="J643" s="9">
        <v>0</v>
      </c>
      <c r="K643" s="9">
        <v>0.1027994422942</v>
      </c>
      <c r="L643" s="9">
        <v>0.12917282226429999</v>
      </c>
      <c r="M643" s="9">
        <v>9.2778970527240004E-2</v>
      </c>
      <c r="N643" s="9">
        <v>0.1911884485235</v>
      </c>
      <c r="O643" s="9">
        <v>3.8697512449E-2</v>
      </c>
      <c r="P643" s="9">
        <v>0.1507224505333</v>
      </c>
      <c r="Q643" s="9">
        <v>0.14733572307769999</v>
      </c>
      <c r="R643" s="9">
        <v>0.14850870933509999</v>
      </c>
      <c r="S643" s="9">
        <v>6.8914479214950003E-2</v>
      </c>
      <c r="T643" s="9">
        <v>0.10555649049519999</v>
      </c>
      <c r="U643" s="9">
        <v>9.2217710738870001E-2</v>
      </c>
      <c r="V643" s="9">
        <v>0.1215371464706</v>
      </c>
      <c r="W643" s="9">
        <v>9.2732987619940005E-2</v>
      </c>
      <c r="X643" s="9">
        <v>9.7522527390240005E-2</v>
      </c>
      <c r="Y643" s="10">
        <v>0.76351715221039995</v>
      </c>
      <c r="Z643" s="9">
        <v>4.7748918335790001E-2</v>
      </c>
      <c r="AA643" s="9">
        <v>1.500491845658E-2</v>
      </c>
      <c r="AB643" s="9">
        <v>0.1270391453094</v>
      </c>
      <c r="AC643" s="9">
        <v>3.8442298392429998E-2</v>
      </c>
      <c r="AD643" s="9">
        <v>0.1010269762161</v>
      </c>
      <c r="AE643" s="9">
        <v>5.212900741518E-2</v>
      </c>
      <c r="AF643" s="9">
        <v>0</v>
      </c>
      <c r="AG643" s="10">
        <v>0.86627587573109999</v>
      </c>
      <c r="AH643" s="9">
        <v>0</v>
      </c>
      <c r="AI643" s="9">
        <v>0.20203489740200001</v>
      </c>
      <c r="AJ643" s="9">
        <v>0.1359412218961</v>
      </c>
      <c r="AK643" s="9">
        <v>2.5582092370710002E-2</v>
      </c>
      <c r="AL643" s="9">
        <v>8.5333333691940003E-2</v>
      </c>
      <c r="AM643" s="9">
        <v>9.0402749298649998E-2</v>
      </c>
      <c r="AN643" s="9">
        <v>0</v>
      </c>
      <c r="AO643" s="9">
        <v>0.19303476972229999</v>
      </c>
      <c r="AP643" s="9">
        <v>0.1180586365589</v>
      </c>
      <c r="AQ643" s="9">
        <v>0.13785305097369999</v>
      </c>
      <c r="AR643" s="9">
        <v>0.1180586365589</v>
      </c>
      <c r="AT643" s="9">
        <v>0.1394278217863</v>
      </c>
      <c r="AU643" s="9">
        <v>0.13973941006310001</v>
      </c>
      <c r="AV643" s="9">
        <v>0</v>
      </c>
      <c r="AW643" s="9">
        <v>0</v>
      </c>
      <c r="AX643" s="9">
        <v>0</v>
      </c>
      <c r="AY643" s="9">
        <v>5.212900741518E-2</v>
      </c>
      <c r="AZ643" s="9">
        <v>0.1180586365589</v>
      </c>
    </row>
    <row r="644" spans="1:52" x14ac:dyDescent="0.35">
      <c r="A644" t="s">
        <v>383</v>
      </c>
      <c r="B644" s="9">
        <v>0.13652353196959999</v>
      </c>
      <c r="C644" s="9">
        <v>0.16060201567759999</v>
      </c>
      <c r="D644" s="9">
        <v>0.11118036233549999</v>
      </c>
      <c r="E644" s="9">
        <v>0.3706189809323</v>
      </c>
      <c r="F644" s="9">
        <v>9.961180481062E-2</v>
      </c>
      <c r="G644" s="9">
        <v>0.13258648209759999</v>
      </c>
      <c r="H644" s="9">
        <v>0.1200154459183</v>
      </c>
      <c r="I644" s="9">
        <v>3.6251404108690002E-2</v>
      </c>
      <c r="J644" s="9">
        <v>0.2875551598585</v>
      </c>
      <c r="K644" s="9">
        <v>0.1145662257113</v>
      </c>
      <c r="L644" s="9">
        <v>0.12462244901320001</v>
      </c>
      <c r="M644" s="9">
        <v>0.26274008589190001</v>
      </c>
      <c r="N644" s="9">
        <v>8.0307697121629995E-2</v>
      </c>
      <c r="O644" s="9">
        <v>0.17094257820530001</v>
      </c>
      <c r="P644" s="9">
        <v>0.14379859323249999</v>
      </c>
      <c r="Q644" s="9">
        <v>0.15215432153729999</v>
      </c>
      <c r="R644" s="9">
        <v>0.14926033180830001</v>
      </c>
      <c r="S644" s="9">
        <v>0.11252613006540001</v>
      </c>
      <c r="T644" s="9">
        <v>0.1332637925172</v>
      </c>
      <c r="U644" s="9">
        <v>0.12571466782560001</v>
      </c>
      <c r="V644" s="9">
        <v>0.1215371464706</v>
      </c>
      <c r="W644" s="9">
        <v>9.2732987619940005E-2</v>
      </c>
      <c r="X644" s="9">
        <v>0.16351826013939999</v>
      </c>
      <c r="Y644" s="9">
        <v>8.3333007431430003E-2</v>
      </c>
      <c r="Z644" s="10">
        <v>0.91623325874170003</v>
      </c>
      <c r="AA644" s="9">
        <v>3.0800310086250001E-2</v>
      </c>
      <c r="AB644" s="9">
        <v>0.19189867084949999</v>
      </c>
      <c r="AC644" s="9">
        <v>1.6912339721460001E-2</v>
      </c>
      <c r="AD644" s="9">
        <v>7.7681487400889995E-2</v>
      </c>
      <c r="AE644" s="9">
        <v>0</v>
      </c>
      <c r="AF644" s="9">
        <v>3.0973130788910001E-2</v>
      </c>
      <c r="AG644" s="9">
        <v>0</v>
      </c>
      <c r="AH644" s="9">
        <v>0</v>
      </c>
      <c r="AI644" s="9">
        <v>0.1065615576583</v>
      </c>
      <c r="AJ644" s="9">
        <v>0.1056615118437</v>
      </c>
      <c r="AK644" s="9">
        <v>8.7171330835739996E-2</v>
      </c>
      <c r="AL644" s="9">
        <v>0.17749655951009999</v>
      </c>
      <c r="AM644" s="9">
        <v>0.1189557780312</v>
      </c>
      <c r="AN644" s="9">
        <v>0.43154921845159999</v>
      </c>
      <c r="AO644" s="9">
        <v>0</v>
      </c>
      <c r="AP644" s="9">
        <v>0.13652353196959999</v>
      </c>
      <c r="AQ644" s="9">
        <v>0.17517267921900001</v>
      </c>
      <c r="AR644" s="9">
        <v>0.13652353196959999</v>
      </c>
      <c r="AT644" s="10">
        <v>0.17783624535430001</v>
      </c>
      <c r="AU644" s="9">
        <v>0.1755586631478</v>
      </c>
      <c r="AV644" s="9">
        <v>0</v>
      </c>
      <c r="AW644" s="9">
        <v>3.0973130788910001E-2</v>
      </c>
      <c r="AX644" s="9">
        <v>0</v>
      </c>
      <c r="AY644" s="9">
        <v>0</v>
      </c>
      <c r="AZ644" s="9">
        <v>0.13652353196959999</v>
      </c>
    </row>
    <row r="645" spans="1:52" x14ac:dyDescent="0.35">
      <c r="A645" t="s">
        <v>384</v>
      </c>
      <c r="B645" s="9">
        <v>0.19902481373969999</v>
      </c>
      <c r="C645" s="9">
        <v>0.20000769166900001</v>
      </c>
      <c r="D645" s="9">
        <v>0.1979903116343</v>
      </c>
      <c r="E645" s="9">
        <v>0.4357070652167</v>
      </c>
      <c r="F645" s="9">
        <v>8.5313427284669993E-2</v>
      </c>
      <c r="G645" s="9">
        <v>7.0903741381030005E-2</v>
      </c>
      <c r="H645" s="9">
        <v>7.6397189618590003E-2</v>
      </c>
      <c r="I645" s="9">
        <v>0.1082121083513</v>
      </c>
      <c r="J645" s="9">
        <v>0.27289787954790001</v>
      </c>
      <c r="K645" s="9">
        <v>0.23051194641450001</v>
      </c>
      <c r="L645" s="9">
        <v>9.840777321791E-2</v>
      </c>
      <c r="M645" s="9">
        <v>0.119648333843</v>
      </c>
      <c r="N645" s="9">
        <v>0.3208419953087</v>
      </c>
      <c r="O645" s="9">
        <v>0.1777852577596</v>
      </c>
      <c r="P645" s="9">
        <v>0.15257041824500001</v>
      </c>
      <c r="Q645" s="9">
        <v>0.22166066596510001</v>
      </c>
      <c r="R645" s="9">
        <v>0.19773139732600001</v>
      </c>
      <c r="S645" s="9">
        <v>0.2376132985478</v>
      </c>
      <c r="T645" s="9">
        <v>0.17866267078789999</v>
      </c>
      <c r="U645" s="9">
        <v>0.2001224491328</v>
      </c>
      <c r="V645" s="9">
        <v>0.1218642012423</v>
      </c>
      <c r="W645" s="9">
        <v>9.2732987619940005E-2</v>
      </c>
      <c r="X645" s="9">
        <v>9.7522527390240005E-2</v>
      </c>
      <c r="Y645" s="9">
        <v>0.1261747715273</v>
      </c>
      <c r="Z645" s="9">
        <v>7.2321104825630006E-2</v>
      </c>
      <c r="AA645" s="10">
        <v>0.80831956634290003</v>
      </c>
      <c r="AB645" s="9">
        <v>0.1270391453094</v>
      </c>
      <c r="AC645" s="9">
        <v>0</v>
      </c>
      <c r="AD645" s="9">
        <v>0</v>
      </c>
      <c r="AE645" s="11">
        <v>1.568058930387E-2</v>
      </c>
      <c r="AF645" s="9">
        <v>0</v>
      </c>
      <c r="AG645" s="9">
        <v>0</v>
      </c>
      <c r="AH645" s="9">
        <v>0.11110624340230001</v>
      </c>
      <c r="AI645" s="9">
        <v>0.1287518472917</v>
      </c>
      <c r="AJ645" s="9">
        <v>0.1177281228569</v>
      </c>
      <c r="AK645" s="9">
        <v>0.12278094821380001</v>
      </c>
      <c r="AL645" s="9">
        <v>0.28295640238609998</v>
      </c>
      <c r="AM645" s="9">
        <v>0.22482962296520001</v>
      </c>
      <c r="AN645" s="9">
        <v>0.406330646445</v>
      </c>
      <c r="AO645" s="9">
        <v>0.27916819167739998</v>
      </c>
      <c r="AP645" s="9">
        <v>0.19902481373969999</v>
      </c>
      <c r="AQ645" s="9">
        <v>0.23892055897119999</v>
      </c>
      <c r="AR645" s="9">
        <v>0.19902481373969999</v>
      </c>
      <c r="AT645" s="10">
        <v>0.25551420761470001</v>
      </c>
      <c r="AU645" s="9">
        <v>0.24625238577059999</v>
      </c>
      <c r="AV645" s="9">
        <v>0</v>
      </c>
      <c r="AW645" s="9">
        <v>0</v>
      </c>
      <c r="AX645" s="9">
        <v>2.1538147791630002E-2</v>
      </c>
      <c r="AY645" s="11">
        <v>1.568058930387E-2</v>
      </c>
      <c r="AZ645" s="9">
        <v>0.19902481373969999</v>
      </c>
    </row>
    <row r="646" spans="1:52" x14ac:dyDescent="0.35">
      <c r="A646" t="s">
        <v>385</v>
      </c>
      <c r="B646" s="9">
        <v>7.4616490053629997E-2</v>
      </c>
      <c r="C646" s="9">
        <v>8.6088138997610003E-2</v>
      </c>
      <c r="D646" s="9">
        <v>6.2542310105410004E-2</v>
      </c>
      <c r="E646" s="9">
        <v>0.2197760385342</v>
      </c>
      <c r="F646" s="9">
        <v>0.16928489709489999</v>
      </c>
      <c r="G646" s="9">
        <v>0.14857831023420001</v>
      </c>
      <c r="H646" s="9">
        <v>0.15647234511159999</v>
      </c>
      <c r="I646" s="9">
        <v>0</v>
      </c>
      <c r="J646" s="9">
        <v>7.7030945557680003E-2</v>
      </c>
      <c r="K646" s="9">
        <v>5.4852880950969997E-2</v>
      </c>
      <c r="L646" s="9">
        <v>0.1086685544227</v>
      </c>
      <c r="M646" s="9">
        <v>0.2326786308828</v>
      </c>
      <c r="N646" s="9">
        <v>4.3368163733749999E-2</v>
      </c>
      <c r="O646" s="9">
        <v>3.5154926892009997E-2</v>
      </c>
      <c r="P646" s="9">
        <v>0.1031130682976</v>
      </c>
      <c r="Q646" s="9">
        <v>0</v>
      </c>
      <c r="R646" s="9">
        <v>3.571300426494E-2</v>
      </c>
      <c r="S646" s="9">
        <v>0.1757050728972</v>
      </c>
      <c r="T646" s="9">
        <v>6.8665777240570006E-2</v>
      </c>
      <c r="U646" s="9">
        <v>0.1076312581231</v>
      </c>
      <c r="V646" s="9">
        <v>0.20177958645069999</v>
      </c>
      <c r="W646" s="9">
        <v>9.2732987619940005E-2</v>
      </c>
      <c r="X646" s="9">
        <v>0.27723129390489998</v>
      </c>
      <c r="Y646" s="10">
        <v>0.2295424996498</v>
      </c>
      <c r="Z646" s="9">
        <v>7.2321104825630006E-2</v>
      </c>
      <c r="AA646" s="9">
        <v>8.6000099848150005E-2</v>
      </c>
      <c r="AB646" s="10">
        <v>0.82334509976079995</v>
      </c>
      <c r="AC646" s="9">
        <v>7.5016137676540001E-2</v>
      </c>
      <c r="AD646" s="9">
        <v>2.808480284667E-2</v>
      </c>
      <c r="AE646" s="9">
        <v>0.13039985837949999</v>
      </c>
      <c r="AF646" s="9">
        <v>0</v>
      </c>
      <c r="AG646" s="9">
        <v>0</v>
      </c>
      <c r="AH646" s="9">
        <v>0</v>
      </c>
      <c r="AI646" s="9">
        <v>0.12536998967769999</v>
      </c>
      <c r="AJ646" s="9">
        <v>0.1015227803677</v>
      </c>
      <c r="AK646" s="9">
        <v>9.9584311652000004E-2</v>
      </c>
      <c r="AL646" s="9">
        <v>7.1557794005799993E-2</v>
      </c>
      <c r="AM646" s="9">
        <v>4.6065807236009997E-2</v>
      </c>
      <c r="AN646" s="9">
        <v>0</v>
      </c>
      <c r="AO646" s="9">
        <v>5.877728991615E-2</v>
      </c>
      <c r="AP646" s="9">
        <v>7.4616490053629997E-2</v>
      </c>
      <c r="AQ646" s="9">
        <v>0.12960593380880001</v>
      </c>
      <c r="AR646" s="9">
        <v>7.4616490053629997E-2</v>
      </c>
      <c r="AT646" s="9">
        <v>8.563322499164E-2</v>
      </c>
      <c r="AU646" s="9">
        <v>9.5951013379240002E-2</v>
      </c>
      <c r="AV646" s="9">
        <v>0</v>
      </c>
      <c r="AW646" s="9">
        <v>0</v>
      </c>
      <c r="AX646" s="9">
        <v>0</v>
      </c>
      <c r="AY646" s="9">
        <v>0.13039985837949999</v>
      </c>
      <c r="AZ646" s="9">
        <v>7.4616490053629997E-2</v>
      </c>
    </row>
    <row r="647" spans="1:52" x14ac:dyDescent="0.35">
      <c r="A647" t="s">
        <v>554</v>
      </c>
      <c r="B647" s="9">
        <v>0.13110869896839999</v>
      </c>
      <c r="C647" s="9">
        <v>7.1655167822349999E-2</v>
      </c>
      <c r="D647" s="9">
        <v>0.1936849368851</v>
      </c>
      <c r="E647" s="9">
        <v>0.43752471000120002</v>
      </c>
      <c r="F647" s="9">
        <v>0.1603247523419</v>
      </c>
      <c r="G647" s="9">
        <v>0.126170500933</v>
      </c>
      <c r="H647" s="9">
        <v>0.13919122973039999</v>
      </c>
      <c r="I647" s="9">
        <v>0.35050599175379998</v>
      </c>
      <c r="J647" s="9">
        <v>0.17630899605959999</v>
      </c>
      <c r="K647" s="11">
        <v>5.0944017241310001E-2</v>
      </c>
      <c r="L647" s="9">
        <v>0.197176948115</v>
      </c>
      <c r="M647" s="9">
        <v>9.2481793322190003E-2</v>
      </c>
      <c r="N647" s="9">
        <v>6.1957867213549997E-2</v>
      </c>
      <c r="O647" s="9">
        <v>0.15865934114120001</v>
      </c>
      <c r="P647" s="9">
        <v>9.7026492135350001E-2</v>
      </c>
      <c r="Q647" s="9">
        <v>0.1091236955857</v>
      </c>
      <c r="R647" s="9">
        <v>0.1049338534488</v>
      </c>
      <c r="S647" s="9">
        <v>0.28614547270320001</v>
      </c>
      <c r="T647" s="9">
        <v>7.7293043882090004E-2</v>
      </c>
      <c r="U647" s="9">
        <v>0.15332152737099999</v>
      </c>
      <c r="V647" s="9">
        <v>0.20145253167909999</v>
      </c>
      <c r="W647" s="9">
        <v>9.2732987619940005E-2</v>
      </c>
      <c r="X647" s="9">
        <v>0.2919095069075</v>
      </c>
      <c r="Y647" s="9">
        <v>0.14890894897859999</v>
      </c>
      <c r="Z647" s="9">
        <v>4.7748918335790001E-2</v>
      </c>
      <c r="AA647" s="9">
        <v>3.7688025032339999E-2</v>
      </c>
      <c r="AB647" s="9">
        <v>0.19189867084949999</v>
      </c>
      <c r="AC647" s="10">
        <v>0.93227806238050004</v>
      </c>
      <c r="AD647" s="9">
        <v>7.7681487400889995E-2</v>
      </c>
      <c r="AE647" s="9">
        <v>7.1323900847440003E-2</v>
      </c>
      <c r="AF647" s="9">
        <v>3.0973130788910001E-2</v>
      </c>
      <c r="AG647" s="10">
        <v>0.86627587573109999</v>
      </c>
      <c r="AH647" s="9">
        <v>6.5348936226779994E-2</v>
      </c>
      <c r="AI647" s="9">
        <v>0.118371956995</v>
      </c>
      <c r="AJ647" s="9">
        <v>0.17042664871739999</v>
      </c>
      <c r="AK647" s="9">
        <v>0.1623055238528</v>
      </c>
      <c r="AL647" s="9">
        <v>0.16164305195609999</v>
      </c>
      <c r="AM647" s="9">
        <v>0.21098952654889999</v>
      </c>
      <c r="AN647" s="9">
        <v>0</v>
      </c>
      <c r="AO647" s="9">
        <v>0</v>
      </c>
      <c r="AP647" s="9">
        <v>0.13110869896839999</v>
      </c>
      <c r="AQ647" s="9">
        <v>0.17579281548549999</v>
      </c>
      <c r="AR647" s="9">
        <v>0.13110869896839999</v>
      </c>
      <c r="AT647" s="9">
        <v>0.14554356011549999</v>
      </c>
      <c r="AU647" s="9">
        <v>0.1517777455515</v>
      </c>
      <c r="AV647" s="9">
        <v>0</v>
      </c>
      <c r="AW647" s="9">
        <v>3.0973130788910001E-2</v>
      </c>
      <c r="AX647" s="9">
        <v>0</v>
      </c>
      <c r="AY647" s="9">
        <v>7.1323900847440003E-2</v>
      </c>
      <c r="AZ647" s="9">
        <v>0.13110869896839999</v>
      </c>
    </row>
    <row r="648" spans="1:52" x14ac:dyDescent="0.35">
      <c r="A648" t="s">
        <v>555</v>
      </c>
      <c r="B648" s="9">
        <v>7.3146764075110005E-2</v>
      </c>
      <c r="C648" s="9">
        <v>5.0840180913900003E-2</v>
      </c>
      <c r="D648" s="9">
        <v>9.6624966767109993E-2</v>
      </c>
      <c r="E648" s="9">
        <v>0.2197760385342</v>
      </c>
      <c r="F648" s="9">
        <v>0.18102654047030001</v>
      </c>
      <c r="G648" s="9">
        <v>0.13508075844539999</v>
      </c>
      <c r="H648" s="9">
        <v>0.1525968082035</v>
      </c>
      <c r="I648" s="9">
        <v>9.5646294046000002E-2</v>
      </c>
      <c r="J648" s="9">
        <v>4.0113346257009998E-2</v>
      </c>
      <c r="K648" s="9">
        <v>4.1027406810840002E-2</v>
      </c>
      <c r="L648" s="9">
        <v>9.1458566408500003E-2</v>
      </c>
      <c r="M648" s="9">
        <v>5.5156275602940001E-2</v>
      </c>
      <c r="N648" s="9">
        <v>5.5122828104920002E-2</v>
      </c>
      <c r="O648" s="9">
        <v>8.1588433165929994E-2</v>
      </c>
      <c r="P648" s="9">
        <v>0.13162980403989999</v>
      </c>
      <c r="Q648" s="9">
        <v>4.2101399151439997E-2</v>
      </c>
      <c r="R648" s="9">
        <v>7.3109382508000004E-2</v>
      </c>
      <c r="S648" s="9">
        <v>0.11231398363760001</v>
      </c>
      <c r="T648" s="9">
        <v>5.077731233801E-2</v>
      </c>
      <c r="U648" s="9">
        <v>7.3178487293299996E-2</v>
      </c>
      <c r="V648" s="9">
        <v>0.1218642012423</v>
      </c>
      <c r="W648" s="9">
        <v>9.2732987619940005E-2</v>
      </c>
      <c r="X648" s="9">
        <v>9.7522527390240005E-2</v>
      </c>
      <c r="Y648" s="9">
        <v>0.11861950546659999</v>
      </c>
      <c r="Z648" s="9">
        <v>7.2321104825630006E-2</v>
      </c>
      <c r="AA648" s="9">
        <v>2.7244001822940001E-2</v>
      </c>
      <c r="AB648" s="9">
        <v>0.1270391453094</v>
      </c>
      <c r="AC648" s="9">
        <v>1.6912339721460001E-2</v>
      </c>
      <c r="AD648" s="10">
        <v>0.74099670742599999</v>
      </c>
      <c r="AE648" s="9">
        <v>5.8627293440370001E-2</v>
      </c>
      <c r="AF648" s="9">
        <v>2.879278420952E-2</v>
      </c>
      <c r="AG648" s="9">
        <v>0.13372412426890001</v>
      </c>
      <c r="AH648" s="9">
        <v>0</v>
      </c>
      <c r="AI648" s="10">
        <v>0.22439856545</v>
      </c>
      <c r="AJ648" s="9">
        <v>2.179979245807E-2</v>
      </c>
      <c r="AK648" s="9">
        <v>6.5331704646320002E-2</v>
      </c>
      <c r="AL648" s="9">
        <v>4.0992536614980001E-2</v>
      </c>
      <c r="AM648" s="9">
        <v>3.1846806103689999E-2</v>
      </c>
      <c r="AN648" s="9">
        <v>0</v>
      </c>
      <c r="AO648" s="9">
        <v>0</v>
      </c>
      <c r="AP648" s="9">
        <v>7.3146764075110005E-2</v>
      </c>
      <c r="AQ648" s="9">
        <v>9.1575722752470001E-2</v>
      </c>
      <c r="AR648" s="9">
        <v>7.3146764075110005E-2</v>
      </c>
      <c r="AT648" s="9">
        <v>8.7316558774359995E-2</v>
      </c>
      <c r="AU648" s="9">
        <v>8.6015479179480006E-2</v>
      </c>
      <c r="AV648" s="9">
        <v>3.0674270730690002E-2</v>
      </c>
      <c r="AW648" s="9">
        <v>2.879278420952E-2</v>
      </c>
      <c r="AX648" s="9">
        <v>5.5653726484630003E-2</v>
      </c>
      <c r="AY648" s="9">
        <v>5.8627293440370001E-2</v>
      </c>
      <c r="AZ648" s="9">
        <v>7.3146764075110005E-2</v>
      </c>
    </row>
    <row r="649" spans="1:52" x14ac:dyDescent="0.35">
      <c r="A649" t="s">
        <v>556</v>
      </c>
      <c r="B649" s="9">
        <v>7.9332304892709996E-2</v>
      </c>
      <c r="C649" s="9">
        <v>6.3104571536630003E-2</v>
      </c>
      <c r="D649" s="9">
        <v>9.6412375390839994E-2</v>
      </c>
      <c r="E649" s="10">
        <v>0.71653891782970003</v>
      </c>
      <c r="F649" s="9">
        <v>0.1341078862035</v>
      </c>
      <c r="G649" s="9">
        <v>7.3546130725470005E-2</v>
      </c>
      <c r="H649" s="9">
        <v>9.6634272349030007E-2</v>
      </c>
      <c r="I649" s="9">
        <v>4.2892739529140002E-2</v>
      </c>
      <c r="J649" s="9">
        <v>2.6059938483310001E-2</v>
      </c>
      <c r="K649" s="9">
        <v>6.0396410425929997E-2</v>
      </c>
      <c r="L649" s="9">
        <v>4.1939814365650002E-2</v>
      </c>
      <c r="M649" s="9">
        <v>0.14857537154889999</v>
      </c>
      <c r="N649" s="9">
        <v>6.5610826788980003E-2</v>
      </c>
      <c r="O649" s="9">
        <v>0.1062912532064</v>
      </c>
      <c r="P649" s="9">
        <v>7.9537272355219998E-2</v>
      </c>
      <c r="Q649" s="9">
        <v>0.1017313765199</v>
      </c>
      <c r="R649" s="9">
        <v>9.4044493084329994E-2</v>
      </c>
      <c r="S649" s="9">
        <v>9.7772495369200005E-2</v>
      </c>
      <c r="T649" s="9">
        <v>4.9145330161459999E-2</v>
      </c>
      <c r="U649" s="9">
        <v>6.6847061704510005E-2</v>
      </c>
      <c r="V649" s="9">
        <v>8.0459000276649997E-2</v>
      </c>
      <c r="W649" s="9">
        <v>9.2732987619940005E-2</v>
      </c>
      <c r="X649" s="9">
        <v>9.7522527390240005E-2</v>
      </c>
      <c r="Y649" s="9">
        <v>0.1017315442443</v>
      </c>
      <c r="Z649" s="9">
        <v>4.7748918335790001E-2</v>
      </c>
      <c r="AA649" s="9">
        <v>1.749147694632E-2</v>
      </c>
      <c r="AB649" s="9">
        <v>0.1270391453094</v>
      </c>
      <c r="AC649" s="9">
        <v>0</v>
      </c>
      <c r="AD649" s="9">
        <v>0</v>
      </c>
      <c r="AE649" s="10">
        <v>0.65670514634150001</v>
      </c>
      <c r="AF649" s="9">
        <v>0</v>
      </c>
      <c r="AG649" s="10">
        <v>0.86627587573109999</v>
      </c>
      <c r="AH649" s="9">
        <v>0</v>
      </c>
      <c r="AI649" s="9">
        <v>5.4720726090649999E-2</v>
      </c>
      <c r="AJ649" s="9">
        <v>9.8736292285469998E-2</v>
      </c>
      <c r="AK649" s="9">
        <v>0.17533005947720001</v>
      </c>
      <c r="AL649" s="9">
        <v>3.2235474732850003E-2</v>
      </c>
      <c r="AM649" s="9">
        <v>0.2006133752124</v>
      </c>
      <c r="AN649" s="9">
        <v>0</v>
      </c>
      <c r="AO649" s="9">
        <v>0</v>
      </c>
      <c r="AP649" s="9">
        <v>7.9332304892709996E-2</v>
      </c>
      <c r="AQ649" s="9">
        <v>9.8845775288150001E-2</v>
      </c>
      <c r="AR649" s="9">
        <v>7.9332304892709996E-2</v>
      </c>
      <c r="AT649" s="11">
        <v>2.3187472093209999E-2</v>
      </c>
      <c r="AU649" s="11">
        <v>2.2346977791370001E-2</v>
      </c>
      <c r="AV649" s="9">
        <v>0</v>
      </c>
      <c r="AW649" s="9">
        <v>0</v>
      </c>
      <c r="AX649" s="10">
        <v>0.90202046768330002</v>
      </c>
      <c r="AY649" s="10">
        <v>0.65670514634150001</v>
      </c>
      <c r="AZ649" s="9">
        <v>7.9332304892709996E-2</v>
      </c>
    </row>
    <row r="650" spans="1:52" x14ac:dyDescent="0.35">
      <c r="A650" t="s">
        <v>557</v>
      </c>
      <c r="B650" s="9">
        <v>0.1204545566448</v>
      </c>
      <c r="C650" s="9">
        <v>0.1085603591414</v>
      </c>
      <c r="D650" s="9">
        <v>0.13297347887620001</v>
      </c>
      <c r="E650" s="9">
        <v>0.2197760385342</v>
      </c>
      <c r="F650" s="9">
        <v>0.28320137285410002</v>
      </c>
      <c r="G650" s="9">
        <v>0.1781576635994</v>
      </c>
      <c r="H650" s="9">
        <v>0.2182037953007</v>
      </c>
      <c r="I650" s="9">
        <v>0.1203850441144</v>
      </c>
      <c r="J650" s="9">
        <v>4.3603678406610002E-2</v>
      </c>
      <c r="K650" s="9">
        <v>0.1006094471864</v>
      </c>
      <c r="L650" s="9">
        <v>8.985974979637E-2</v>
      </c>
      <c r="M650" s="9">
        <v>0.20579958439320001</v>
      </c>
      <c r="N650" s="9">
        <v>0.17005994468749999</v>
      </c>
      <c r="O650" s="9">
        <v>7.0610637536600004E-2</v>
      </c>
      <c r="P650" s="9">
        <v>9.4955998258130003E-2</v>
      </c>
      <c r="Q650" s="9">
        <v>0.16200530803560001</v>
      </c>
      <c r="R650" s="9">
        <v>0.1387829141569</v>
      </c>
      <c r="S650" s="9">
        <v>0.149002508008</v>
      </c>
      <c r="T650" s="9">
        <v>7.9656513831100006E-2</v>
      </c>
      <c r="U650" s="9">
        <v>0.104900514119</v>
      </c>
      <c r="V650" s="9">
        <v>8.0459000276649997E-2</v>
      </c>
      <c r="W650" s="9">
        <v>9.2732987619940005E-2</v>
      </c>
      <c r="X650" s="9">
        <v>0.16222138559900001</v>
      </c>
      <c r="Y650" s="9">
        <v>0.107106623596</v>
      </c>
      <c r="Z650" s="9">
        <v>4.7748918335790001E-2</v>
      </c>
      <c r="AA650" s="9">
        <v>0</v>
      </c>
      <c r="AB650" s="9">
        <v>0.1270391453094</v>
      </c>
      <c r="AC650" s="9">
        <v>2.9279639227059999E-2</v>
      </c>
      <c r="AD650" s="9">
        <v>5.8388069830549998E-2</v>
      </c>
      <c r="AE650" s="9">
        <v>0</v>
      </c>
      <c r="AF650" s="10">
        <v>0.91827459634149999</v>
      </c>
      <c r="AG650" s="10">
        <v>0.86627587573109999</v>
      </c>
      <c r="AH650" s="9">
        <v>0</v>
      </c>
      <c r="AI650" s="9">
        <v>0.14384171228439999</v>
      </c>
      <c r="AJ650" s="9">
        <v>0.1403946664555</v>
      </c>
      <c r="AK650" s="9">
        <v>0.13203637951950001</v>
      </c>
      <c r="AL650" s="9">
        <v>0.1000860044096</v>
      </c>
      <c r="AM650" s="9">
        <v>0.17212943655759999</v>
      </c>
      <c r="AN650" s="9">
        <v>0</v>
      </c>
      <c r="AO650" s="9">
        <v>0</v>
      </c>
      <c r="AP650" s="9">
        <v>0.1204545566448</v>
      </c>
      <c r="AQ650" s="9">
        <v>8.6062264251650006E-2</v>
      </c>
      <c r="AR650" s="9">
        <v>0.1204545566448</v>
      </c>
      <c r="AT650" s="11">
        <v>1.9955742933519999E-2</v>
      </c>
      <c r="AU650" s="11">
        <v>2.3319061456190001E-2</v>
      </c>
      <c r="AV650" s="10">
        <v>0.94593128101580004</v>
      </c>
      <c r="AW650" s="10">
        <v>0.91827459634149999</v>
      </c>
      <c r="AX650" s="9">
        <v>0</v>
      </c>
      <c r="AY650" s="9">
        <v>0</v>
      </c>
      <c r="AZ650" s="9">
        <v>0.1204545566448</v>
      </c>
    </row>
    <row r="651" spans="1:52" x14ac:dyDescent="0.35">
      <c r="A651" t="s">
        <v>558</v>
      </c>
      <c r="B651" s="9">
        <v>1.9741973271310002E-2</v>
      </c>
      <c r="C651" s="9">
        <v>1.7740736307570001E-2</v>
      </c>
      <c r="D651" s="9">
        <v>2.1848322178699999E-2</v>
      </c>
      <c r="E651" s="10">
        <v>0.30490657022899997</v>
      </c>
      <c r="F651" s="9">
        <v>8.7730061558140005E-2</v>
      </c>
      <c r="G651" s="9">
        <v>4.2151645773469998E-2</v>
      </c>
      <c r="H651" s="9">
        <v>5.9527643386279999E-2</v>
      </c>
      <c r="I651" s="9">
        <v>0</v>
      </c>
      <c r="J651" s="9">
        <v>0</v>
      </c>
      <c r="K651" s="9">
        <v>0</v>
      </c>
      <c r="L651" s="9">
        <v>3.0726009734189999E-2</v>
      </c>
      <c r="M651" s="9">
        <v>0.1047483283604</v>
      </c>
      <c r="N651" s="9">
        <v>7.4175361842389997E-3</v>
      </c>
      <c r="O651" s="9">
        <v>0</v>
      </c>
      <c r="P651" s="9">
        <v>5.4103755094880003E-2</v>
      </c>
      <c r="Q651" s="9">
        <v>0</v>
      </c>
      <c r="R651" s="9">
        <v>1.8738726995080002E-2</v>
      </c>
      <c r="S651" s="9">
        <v>5.6570553902989998E-2</v>
      </c>
      <c r="T651" s="9">
        <v>0</v>
      </c>
      <c r="U651" s="9">
        <v>2.0593360812929999E-2</v>
      </c>
      <c r="V651" s="9">
        <v>8.0459000276649997E-2</v>
      </c>
      <c r="W651" s="9">
        <v>9.2732987619940005E-2</v>
      </c>
      <c r="X651" s="9">
        <v>9.7522527390240005E-2</v>
      </c>
      <c r="Y651" s="10">
        <v>0.13395118771799999</v>
      </c>
      <c r="Z651" s="9">
        <v>4.7748918335790001E-2</v>
      </c>
      <c r="AA651" s="9">
        <v>8.4967408682910008E-3</v>
      </c>
      <c r="AB651" s="9">
        <v>0.1270391453094</v>
      </c>
      <c r="AC651" s="9">
        <v>1.6912339721460001E-2</v>
      </c>
      <c r="AD651" s="9">
        <v>2.808480284667E-2</v>
      </c>
      <c r="AE651" s="9">
        <v>0</v>
      </c>
      <c r="AF651" s="9">
        <v>0</v>
      </c>
      <c r="AG651" s="9">
        <v>0</v>
      </c>
      <c r="AH651" s="9">
        <v>0</v>
      </c>
      <c r="AI651" s="10">
        <v>5.797819278836E-2</v>
      </c>
      <c r="AJ651" s="9">
        <v>0</v>
      </c>
      <c r="AK651" s="9">
        <v>2.5582092370710002E-2</v>
      </c>
      <c r="AL651" s="9">
        <v>1.382086769685E-2</v>
      </c>
      <c r="AM651" s="9">
        <v>0</v>
      </c>
      <c r="AN651" s="9">
        <v>0</v>
      </c>
      <c r="AO651" s="9">
        <v>0</v>
      </c>
      <c r="AP651" s="9">
        <v>1.9741973271310002E-2</v>
      </c>
      <c r="AQ651" s="9">
        <v>4.7380794429019997E-2</v>
      </c>
      <c r="AR651" s="9">
        <v>1.9741973271310002E-2</v>
      </c>
      <c r="AT651" s="9">
        <v>2.6341464476760001E-2</v>
      </c>
      <c r="AU651" s="9">
        <v>2.5386644964490002E-2</v>
      </c>
      <c r="AV651" s="9">
        <v>0</v>
      </c>
      <c r="AW651" s="9">
        <v>0</v>
      </c>
      <c r="AX651" s="9">
        <v>0</v>
      </c>
      <c r="AY651" s="9">
        <v>0</v>
      </c>
      <c r="AZ651" s="9">
        <v>1.9741973271310002E-2</v>
      </c>
    </row>
    <row r="652" spans="1:52" x14ac:dyDescent="0.35">
      <c r="A652" t="s">
        <v>559</v>
      </c>
      <c r="B652" s="9">
        <v>6.759675578846E-2</v>
      </c>
      <c r="C652" s="9">
        <v>0.1005973880317</v>
      </c>
      <c r="D652" s="9">
        <v>3.2862815266439999E-2</v>
      </c>
      <c r="E652" s="9">
        <v>0</v>
      </c>
      <c r="F652" s="9">
        <v>7.9801694142719995E-2</v>
      </c>
      <c r="G652" s="9">
        <v>0.1099096636425</v>
      </c>
      <c r="H652" s="9">
        <v>9.8431511162930002E-2</v>
      </c>
      <c r="I652" s="9">
        <v>0</v>
      </c>
      <c r="J652" s="9">
        <v>0</v>
      </c>
      <c r="K652" s="9">
        <v>9.2747405319039994E-2</v>
      </c>
      <c r="L652" s="9">
        <v>0.1482586640951</v>
      </c>
      <c r="M652" s="9">
        <v>9.3110050760630003E-2</v>
      </c>
      <c r="N652" s="9">
        <v>2.5655512500259998E-2</v>
      </c>
      <c r="O652" s="9">
        <v>3.6514096641750003E-2</v>
      </c>
      <c r="P652" s="9">
        <v>6.7953937636230005E-2</v>
      </c>
      <c r="Q652" s="9">
        <v>8.5619729488119994E-2</v>
      </c>
      <c r="R652" s="9">
        <v>7.9501217934089999E-2</v>
      </c>
      <c r="S652" s="9">
        <v>7.0206938265820001E-2</v>
      </c>
      <c r="T652" s="9">
        <v>5.0217486956380002E-2</v>
      </c>
      <c r="U652" s="9">
        <v>5.7494240582900001E-2</v>
      </c>
      <c r="V652" s="9">
        <v>7.334734384588E-2</v>
      </c>
      <c r="W652" s="9">
        <v>0</v>
      </c>
      <c r="X652" s="9">
        <v>0</v>
      </c>
      <c r="Y652" s="9">
        <v>3.1213241371539999E-2</v>
      </c>
      <c r="Z652" s="9">
        <v>0</v>
      </c>
      <c r="AA652" s="9">
        <v>0</v>
      </c>
      <c r="AB652" s="9">
        <v>0.1117953746991</v>
      </c>
      <c r="AC652" s="9">
        <v>0</v>
      </c>
      <c r="AD652" s="9">
        <v>4.9991561973109999E-2</v>
      </c>
      <c r="AE652" s="9">
        <v>0</v>
      </c>
      <c r="AF652" s="9">
        <v>2.1959488660040001E-2</v>
      </c>
      <c r="AG652" s="9">
        <v>0</v>
      </c>
      <c r="AH652" s="10">
        <v>0.82354482037090004</v>
      </c>
      <c r="AI652" s="9">
        <v>0.11072594611640001</v>
      </c>
      <c r="AJ652" s="9">
        <v>3.256310946945E-2</v>
      </c>
      <c r="AK652" s="9">
        <v>0.15405251493069999</v>
      </c>
      <c r="AL652" s="9">
        <v>8.9319717663989995E-2</v>
      </c>
      <c r="AM652" s="9">
        <v>0</v>
      </c>
      <c r="AN652" s="9">
        <v>0</v>
      </c>
      <c r="AO652" s="10">
        <v>0.46901974868410001</v>
      </c>
      <c r="AP652" s="9">
        <v>6.759675578846E-2</v>
      </c>
      <c r="AQ652" s="9">
        <v>4.5682838382249999E-2</v>
      </c>
      <c r="AR652" s="9">
        <v>6.759675578846E-2</v>
      </c>
      <c r="AT652" s="11">
        <v>2.5105786770150001E-2</v>
      </c>
      <c r="AU652" s="11">
        <v>2.4195757826989999E-2</v>
      </c>
      <c r="AV652" s="9">
        <v>2.3394448253549999E-2</v>
      </c>
      <c r="AW652" s="9">
        <v>2.1959488660040001E-2</v>
      </c>
      <c r="AX652" s="9">
        <v>0</v>
      </c>
      <c r="AY652" s="9">
        <v>0</v>
      </c>
      <c r="AZ652" s="9">
        <v>6.759675578846E-2</v>
      </c>
    </row>
    <row r="653" spans="1:52" x14ac:dyDescent="0.35">
      <c r="A653" t="s">
        <v>406</v>
      </c>
      <c r="B653" s="9">
        <v>1</v>
      </c>
      <c r="C653" s="9">
        <v>1</v>
      </c>
      <c r="D653" s="9">
        <v>1</v>
      </c>
      <c r="E653" s="9">
        <v>1</v>
      </c>
      <c r="F653" s="9">
        <v>1</v>
      </c>
      <c r="G653" s="9">
        <v>1</v>
      </c>
      <c r="H653" s="9">
        <v>1</v>
      </c>
      <c r="I653" s="9">
        <v>1</v>
      </c>
      <c r="J653" s="9">
        <v>1</v>
      </c>
      <c r="K653" s="9">
        <v>1</v>
      </c>
      <c r="L653" s="9">
        <v>1</v>
      </c>
      <c r="M653" s="9">
        <v>1</v>
      </c>
      <c r="N653" s="9">
        <v>1</v>
      </c>
      <c r="O653" s="9">
        <v>1</v>
      </c>
      <c r="P653" s="9">
        <v>1</v>
      </c>
      <c r="Q653" s="9">
        <v>1</v>
      </c>
      <c r="R653" s="9">
        <v>1</v>
      </c>
      <c r="S653" s="9">
        <v>1</v>
      </c>
      <c r="T653" s="9">
        <v>1</v>
      </c>
      <c r="U653" s="9">
        <v>1</v>
      </c>
      <c r="V653" s="9">
        <v>1</v>
      </c>
      <c r="W653" s="9">
        <v>1</v>
      </c>
      <c r="X653" s="9">
        <v>1</v>
      </c>
      <c r="Y653" s="9">
        <v>1</v>
      </c>
      <c r="Z653" s="9">
        <v>1</v>
      </c>
      <c r="AA653" s="9">
        <v>1</v>
      </c>
      <c r="AB653" s="9">
        <v>1</v>
      </c>
      <c r="AC653" s="9">
        <v>1</v>
      </c>
      <c r="AD653" s="9">
        <v>1</v>
      </c>
      <c r="AE653" s="9">
        <v>1</v>
      </c>
      <c r="AF653" s="9">
        <v>1</v>
      </c>
      <c r="AG653" s="9">
        <v>1</v>
      </c>
      <c r="AH653" s="9">
        <v>1</v>
      </c>
      <c r="AI653" s="9">
        <v>1</v>
      </c>
      <c r="AJ653" s="9">
        <v>1</v>
      </c>
      <c r="AK653" s="9">
        <v>1</v>
      </c>
      <c r="AL653" s="9">
        <v>1</v>
      </c>
      <c r="AM653" s="9">
        <v>1</v>
      </c>
      <c r="AN653" s="9">
        <v>1</v>
      </c>
      <c r="AO653" s="9">
        <v>1</v>
      </c>
      <c r="AP653" s="9">
        <v>1</v>
      </c>
      <c r="AQ653" s="9">
        <v>1</v>
      </c>
      <c r="AR653" s="9">
        <v>1</v>
      </c>
      <c r="AT653" s="9">
        <v>1</v>
      </c>
      <c r="AU653" s="9">
        <v>1</v>
      </c>
      <c r="AV653" s="9">
        <v>1</v>
      </c>
      <c r="AW653" s="9">
        <v>1</v>
      </c>
      <c r="AX653" s="9">
        <v>1</v>
      </c>
      <c r="AY653" s="9">
        <v>1</v>
      </c>
      <c r="AZ653" s="9">
        <v>1</v>
      </c>
    </row>
    <row r="654" spans="1:52" x14ac:dyDescent="0.35">
      <c r="A654" t="s">
        <v>356</v>
      </c>
      <c r="B654" s="6">
        <v>180</v>
      </c>
      <c r="C654" s="6">
        <v>91</v>
      </c>
      <c r="D654" s="6">
        <v>89</v>
      </c>
      <c r="E654" s="6">
        <v>6</v>
      </c>
      <c r="F654" s="6">
        <v>15</v>
      </c>
      <c r="G654" s="6">
        <v>29</v>
      </c>
      <c r="H654" s="6">
        <v>44</v>
      </c>
      <c r="I654" s="6">
        <v>20</v>
      </c>
      <c r="J654" s="6">
        <v>21</v>
      </c>
      <c r="K654" s="6">
        <v>89</v>
      </c>
      <c r="L654" s="6">
        <v>50</v>
      </c>
      <c r="M654" s="6">
        <v>19</v>
      </c>
      <c r="N654" s="6">
        <v>53</v>
      </c>
      <c r="O654" s="6">
        <v>58</v>
      </c>
      <c r="P654" s="6">
        <v>43</v>
      </c>
      <c r="Q654" s="6">
        <v>24</v>
      </c>
      <c r="R654" s="6">
        <v>67</v>
      </c>
      <c r="S654" s="6">
        <v>32</v>
      </c>
      <c r="T654" s="6">
        <v>81</v>
      </c>
      <c r="U654" s="6">
        <v>113</v>
      </c>
      <c r="V654" s="6">
        <v>16</v>
      </c>
      <c r="W654" s="6">
        <v>10</v>
      </c>
      <c r="X654" s="6">
        <v>13</v>
      </c>
      <c r="Y654" s="6">
        <v>26</v>
      </c>
      <c r="Z654" s="6">
        <v>20</v>
      </c>
      <c r="AA654" s="6">
        <v>32</v>
      </c>
      <c r="AB654" s="6">
        <v>10</v>
      </c>
      <c r="AC654" s="6">
        <v>19</v>
      </c>
      <c r="AD654" s="6">
        <v>16</v>
      </c>
      <c r="AE654" s="6">
        <v>18</v>
      </c>
      <c r="AF654" s="6">
        <v>23</v>
      </c>
      <c r="AG654" s="6">
        <v>2</v>
      </c>
      <c r="AH654" s="6">
        <v>9</v>
      </c>
      <c r="AI654" s="6">
        <v>61</v>
      </c>
      <c r="AJ654" s="6">
        <v>53</v>
      </c>
      <c r="AK654" s="6">
        <v>19</v>
      </c>
      <c r="AL654" s="6">
        <v>59</v>
      </c>
      <c r="AM654" s="6">
        <v>32</v>
      </c>
      <c r="AN654" s="6">
        <v>4</v>
      </c>
      <c r="AO654" s="6">
        <v>5</v>
      </c>
      <c r="AP654" s="6">
        <v>180</v>
      </c>
      <c r="AQ654" s="6">
        <v>65</v>
      </c>
      <c r="AR654" s="6">
        <v>180</v>
      </c>
      <c r="AS654" s="6">
        <v>0</v>
      </c>
      <c r="AT654" s="6">
        <v>129</v>
      </c>
      <c r="AU654" s="6">
        <v>136</v>
      </c>
      <c r="AV654" s="6">
        <v>21</v>
      </c>
      <c r="AW654" s="6">
        <v>23</v>
      </c>
      <c r="AX654" s="6">
        <v>13</v>
      </c>
      <c r="AY654" s="6">
        <v>18</v>
      </c>
      <c r="AZ654" s="6">
        <v>180</v>
      </c>
    </row>
    <row r="655" spans="1:52" x14ac:dyDescent="0.35">
      <c r="A655" t="s">
        <v>560</v>
      </c>
    </row>
    <row r="656" spans="1:52" x14ac:dyDescent="0.35">
      <c r="A656" t="s">
        <v>358</v>
      </c>
    </row>
    <row r="660" spans="1:52" x14ac:dyDescent="0.35">
      <c r="A660" s="3" t="s">
        <v>352</v>
      </c>
    </row>
    <row r="661" spans="1:52" x14ac:dyDescent="0.35">
      <c r="A661" t="s">
        <v>61</v>
      </c>
    </row>
    <row r="662" spans="1:52" ht="130.5" x14ac:dyDescent="0.35">
      <c r="A662" s="4" t="s">
        <v>408</v>
      </c>
      <c r="B662" s="4" t="s">
        <v>359</v>
      </c>
      <c r="C662" s="4" t="s">
        <v>360</v>
      </c>
      <c r="D662" s="4" t="s">
        <v>361</v>
      </c>
      <c r="E662" s="4" t="s">
        <v>362</v>
      </c>
      <c r="F662" s="4" t="s">
        <v>363</v>
      </c>
      <c r="G662" s="4" t="s">
        <v>364</v>
      </c>
      <c r="H662" s="4" t="s">
        <v>365</v>
      </c>
      <c r="I662" s="4" t="s">
        <v>366</v>
      </c>
      <c r="J662" s="4" t="s">
        <v>367</v>
      </c>
      <c r="K662" s="4" t="s">
        <v>368</v>
      </c>
      <c r="L662" s="4" t="s">
        <v>369</v>
      </c>
      <c r="M662" s="4" t="s">
        <v>370</v>
      </c>
      <c r="N662" s="4" t="s">
        <v>371</v>
      </c>
      <c r="O662" s="4" t="s">
        <v>372</v>
      </c>
      <c r="P662" s="4" t="s">
        <v>373</v>
      </c>
      <c r="Q662" s="4" t="s">
        <v>374</v>
      </c>
      <c r="R662" s="4" t="s">
        <v>375</v>
      </c>
      <c r="S662" s="4" t="s">
        <v>376</v>
      </c>
      <c r="T662" s="4" t="s">
        <v>377</v>
      </c>
      <c r="U662" s="4" t="s">
        <v>378</v>
      </c>
      <c r="V662" s="4" t="s">
        <v>379</v>
      </c>
      <c r="W662" s="4" t="s">
        <v>380</v>
      </c>
      <c r="X662" s="4" t="s">
        <v>381</v>
      </c>
      <c r="Y662" s="4" t="s">
        <v>382</v>
      </c>
      <c r="Z662" s="4" t="s">
        <v>383</v>
      </c>
      <c r="AA662" s="4" t="s">
        <v>384</v>
      </c>
      <c r="AB662" s="4" t="s">
        <v>385</v>
      </c>
      <c r="AC662" s="4" t="s">
        <v>386</v>
      </c>
      <c r="AD662" s="4" t="s">
        <v>387</v>
      </c>
      <c r="AE662" s="4" t="s">
        <v>388</v>
      </c>
      <c r="AF662" s="4" t="s">
        <v>389</v>
      </c>
      <c r="AG662" s="4" t="s">
        <v>390</v>
      </c>
      <c r="AH662" s="4" t="s">
        <v>391</v>
      </c>
      <c r="AI662" s="4" t="s">
        <v>392</v>
      </c>
      <c r="AJ662" s="4" t="s">
        <v>393</v>
      </c>
      <c r="AK662" s="4" t="s">
        <v>394</v>
      </c>
      <c r="AL662" s="4" t="s">
        <v>395</v>
      </c>
      <c r="AM662" s="4" t="s">
        <v>396</v>
      </c>
      <c r="AN662" s="4" t="s">
        <v>397</v>
      </c>
      <c r="AO662" s="4" t="s">
        <v>398</v>
      </c>
      <c r="AP662" s="4" t="s">
        <v>399</v>
      </c>
      <c r="AQ662" s="4" t="s">
        <v>400</v>
      </c>
      <c r="AR662" s="4" t="s">
        <v>401</v>
      </c>
      <c r="AS662" s="4" t="s">
        <v>402</v>
      </c>
      <c r="AT662" s="4" t="s">
        <v>182</v>
      </c>
      <c r="AU662" s="4" t="s">
        <v>403</v>
      </c>
      <c r="AV662" s="4" t="s">
        <v>313</v>
      </c>
      <c r="AW662" s="4" t="s">
        <v>404</v>
      </c>
      <c r="AX662" s="4" t="s">
        <v>314</v>
      </c>
      <c r="AY662" s="4" t="s">
        <v>405</v>
      </c>
      <c r="AZ662" s="4" t="s">
        <v>406</v>
      </c>
    </row>
    <row r="663" spans="1:52" x14ac:dyDescent="0.35">
      <c r="A663" t="s">
        <v>553</v>
      </c>
      <c r="B663" s="9">
        <v>0.14056518812329999</v>
      </c>
      <c r="C663" s="9">
        <v>0.1383055495219</v>
      </c>
      <c r="D663" s="9">
        <v>0.1425735063461</v>
      </c>
      <c r="E663" s="9">
        <v>6.4104538393449997E-2</v>
      </c>
      <c r="F663" s="10">
        <v>0.36639885260159999</v>
      </c>
      <c r="G663" s="9">
        <v>0.16295406943419999</v>
      </c>
      <c r="H663" s="9">
        <v>0.24235787006430001</v>
      </c>
      <c r="I663" s="9">
        <v>0.1128532100297</v>
      </c>
      <c r="J663" s="9">
        <v>0.195146556936</v>
      </c>
      <c r="K663" s="9">
        <v>5.4261538980309998E-2</v>
      </c>
      <c r="L663" s="9">
        <v>0.18938596448369999</v>
      </c>
      <c r="M663" s="9">
        <v>6.6223344818850005E-2</v>
      </c>
      <c r="N663" s="9">
        <v>0.16267369966299999</v>
      </c>
      <c r="O663" s="9">
        <v>9.4131252415929997E-2</v>
      </c>
      <c r="P663" s="9">
        <v>0.17370915803930001</v>
      </c>
      <c r="Q663" s="9">
        <v>0.13661035756170001</v>
      </c>
      <c r="R663" s="9">
        <v>0.15187479290379999</v>
      </c>
      <c r="S663" s="9">
        <v>0.13548195934849999</v>
      </c>
      <c r="T663" s="9">
        <v>0.10935513161389999</v>
      </c>
      <c r="U663" s="9">
        <v>0.1225731823639</v>
      </c>
      <c r="V663" s="10">
        <v>0.72438296161930005</v>
      </c>
      <c r="W663" s="9">
        <v>0.2413019178495</v>
      </c>
      <c r="X663" s="9">
        <v>0.2008198023387</v>
      </c>
      <c r="Y663" s="9">
        <v>0.1115284147322</v>
      </c>
      <c r="Z663" s="9">
        <v>0.25276176781819998</v>
      </c>
      <c r="AA663" s="9">
        <v>8.5040178893269994E-2</v>
      </c>
      <c r="AB663" s="9">
        <v>0.15620180396659999</v>
      </c>
      <c r="AC663" s="9">
        <v>0.29817275023419998</v>
      </c>
      <c r="AD663" s="9">
        <v>0.1393811954252</v>
      </c>
      <c r="AE663" s="9">
        <v>6.7373601469729996E-2</v>
      </c>
      <c r="AF663" s="9">
        <v>0.19459971518069999</v>
      </c>
      <c r="AG663" s="9">
        <v>0.24090549503110001</v>
      </c>
      <c r="AH663" s="9">
        <v>0.2108354528568</v>
      </c>
      <c r="AI663" s="9">
        <v>0.21212877650699999</v>
      </c>
      <c r="AJ663" s="9">
        <v>0.1030384524988</v>
      </c>
      <c r="AK663" s="9">
        <v>0.2504198363033</v>
      </c>
      <c r="AL663" s="9">
        <v>0.1827135374859</v>
      </c>
      <c r="AM663" s="9">
        <v>0.23493032969300001</v>
      </c>
      <c r="AN663" s="9">
        <v>0.26919163497550003</v>
      </c>
      <c r="AO663" s="9">
        <v>0</v>
      </c>
      <c r="AP663" s="9">
        <v>6.6650723358030003E-2</v>
      </c>
      <c r="AQ663" s="9">
        <v>0.14056518812329999</v>
      </c>
      <c r="AR663" s="9">
        <v>0.14056518812329999</v>
      </c>
      <c r="AT663" s="9">
        <v>0.14354042982750001</v>
      </c>
      <c r="AU663" s="9">
        <v>0.1520163097018</v>
      </c>
      <c r="AV663" s="9">
        <v>0.14795934422400001</v>
      </c>
      <c r="AW663" s="9">
        <v>0.19459971518069999</v>
      </c>
      <c r="AX663" s="11">
        <v>1.149931917834E-2</v>
      </c>
      <c r="AY663" s="9">
        <v>6.7373601469729996E-2</v>
      </c>
      <c r="AZ663" s="9">
        <v>0.13887589716689999</v>
      </c>
    </row>
    <row r="664" spans="1:52" x14ac:dyDescent="0.35">
      <c r="A664" t="s">
        <v>380</v>
      </c>
      <c r="B664" s="9">
        <v>7.1963525369019996E-2</v>
      </c>
      <c r="C664" s="9">
        <v>6.8025203654380001E-2</v>
      </c>
      <c r="D664" s="9">
        <v>7.5463821063130002E-2</v>
      </c>
      <c r="E664" s="9">
        <v>0</v>
      </c>
      <c r="F664" s="9">
        <v>0.1817380795131</v>
      </c>
      <c r="G664" s="9">
        <v>0.10860021793540001</v>
      </c>
      <c r="H664" s="9">
        <v>0.1371456742937</v>
      </c>
      <c r="I664" s="9">
        <v>0.11109612132670001</v>
      </c>
      <c r="J664" s="9">
        <v>2.338886249496E-2</v>
      </c>
      <c r="K664" s="9">
        <v>3.015393620331E-2</v>
      </c>
      <c r="L664" s="9">
        <v>2.7859706452349999E-2</v>
      </c>
      <c r="M664" s="9">
        <v>0.127832977672</v>
      </c>
      <c r="N664" s="9">
        <v>5.7423636276570003E-2</v>
      </c>
      <c r="O664" s="9">
        <v>0.1084440053795</v>
      </c>
      <c r="P664" s="9">
        <v>0.1077546684786</v>
      </c>
      <c r="Q664" s="9">
        <v>6.6898334989550001E-2</v>
      </c>
      <c r="R664" s="9">
        <v>8.3708820849749996E-2</v>
      </c>
      <c r="S664" s="9">
        <v>3.829288267441E-2</v>
      </c>
      <c r="T664" s="9">
        <v>6.8622939196170005E-2</v>
      </c>
      <c r="U664" s="9">
        <v>5.3278396398E-2</v>
      </c>
      <c r="V664" s="9">
        <v>0.20822885025019999</v>
      </c>
      <c r="W664" s="10">
        <v>0.82039878036280001</v>
      </c>
      <c r="X664" s="10">
        <v>0.27257116253579999</v>
      </c>
      <c r="Y664" s="9">
        <v>8.506282605156E-2</v>
      </c>
      <c r="Z664" s="9">
        <v>5.4109697741649997E-2</v>
      </c>
      <c r="AA664" s="9">
        <v>5.0034914760289997E-2</v>
      </c>
      <c r="AB664" s="9">
        <v>0.22471457334520001</v>
      </c>
      <c r="AC664" s="9">
        <v>0.1150427925014</v>
      </c>
      <c r="AD664" s="9">
        <v>0.1027063548782</v>
      </c>
      <c r="AE664" s="9">
        <v>2.324650907014E-2</v>
      </c>
      <c r="AF664" s="9">
        <v>5.4088492596939999E-2</v>
      </c>
      <c r="AG664" s="9">
        <v>0.24090549503110001</v>
      </c>
      <c r="AH664" s="9">
        <v>0</v>
      </c>
      <c r="AI664" s="9">
        <v>0.12021099421420001</v>
      </c>
      <c r="AJ664" s="9">
        <v>9.4385623426010007E-2</v>
      </c>
      <c r="AK664" s="10">
        <v>0.2219018983228</v>
      </c>
      <c r="AL664" s="9">
        <v>4.6357181253320001E-2</v>
      </c>
      <c r="AM664" s="9">
        <v>3.9307265203739998E-2</v>
      </c>
      <c r="AN664" s="9">
        <v>0</v>
      </c>
      <c r="AO664" s="9">
        <v>0</v>
      </c>
      <c r="AP664" s="9">
        <v>8.1365131583059996E-2</v>
      </c>
      <c r="AQ664" s="9">
        <v>7.1963525369019996E-2</v>
      </c>
      <c r="AR664" s="9">
        <v>7.1963525369019996E-2</v>
      </c>
      <c r="AT664" s="9">
        <v>8.7868747326220006E-2</v>
      </c>
      <c r="AU664" s="9">
        <v>9.1901877760139999E-2</v>
      </c>
      <c r="AV664" s="9">
        <v>0</v>
      </c>
      <c r="AW664" s="9">
        <v>5.4088492596939999E-2</v>
      </c>
      <c r="AX664" s="9">
        <v>0</v>
      </c>
      <c r="AY664" s="9">
        <v>2.324650907014E-2</v>
      </c>
      <c r="AZ664" s="9">
        <v>7.2104975693029996E-2</v>
      </c>
    </row>
    <row r="665" spans="1:52" x14ac:dyDescent="0.35">
      <c r="A665" t="s">
        <v>381</v>
      </c>
      <c r="B665" s="9">
        <v>4.9139020485329997E-2</v>
      </c>
      <c r="C665" s="9">
        <v>5.9587454489220003E-2</v>
      </c>
      <c r="D665" s="9">
        <v>3.9852676909579998E-2</v>
      </c>
      <c r="E665" s="9">
        <v>0.1216536022502</v>
      </c>
      <c r="F665" s="9">
        <v>9.0209682318850001E-2</v>
      </c>
      <c r="G665" s="9">
        <v>3.5493644762509997E-2</v>
      </c>
      <c r="H665" s="9">
        <v>5.6849126430570003E-2</v>
      </c>
      <c r="I665" s="9">
        <v>2.565818882181E-2</v>
      </c>
      <c r="J665" s="9">
        <v>2.017471571088E-2</v>
      </c>
      <c r="K665" s="9">
        <v>5.5279323643589999E-2</v>
      </c>
      <c r="L665" s="9">
        <v>6.4987431862729997E-2</v>
      </c>
      <c r="M665" s="9">
        <v>0</v>
      </c>
      <c r="N665" s="9">
        <v>2.2099454445910001E-2</v>
      </c>
      <c r="O665" s="9">
        <v>7.1931234785590006E-2</v>
      </c>
      <c r="P665" s="9">
        <v>4.9639074175929998E-2</v>
      </c>
      <c r="Q665" s="9">
        <v>4.7534738338709998E-2</v>
      </c>
      <c r="R665" s="9">
        <v>4.8400574913249998E-2</v>
      </c>
      <c r="S665" s="9">
        <v>3.9736803087399998E-2</v>
      </c>
      <c r="T665" s="9">
        <v>6.1144173612930001E-2</v>
      </c>
      <c r="U665" s="9">
        <v>5.0313784523820002E-2</v>
      </c>
      <c r="V665" s="9">
        <v>4.7478432191060002E-2</v>
      </c>
      <c r="W665" s="9">
        <v>5.9824613709509998E-2</v>
      </c>
      <c r="X665" s="10">
        <v>0.51603412834009998</v>
      </c>
      <c r="Y665" s="9">
        <v>2.3865503943320002E-2</v>
      </c>
      <c r="Z665" s="9">
        <v>3.8054679986490002E-2</v>
      </c>
      <c r="AA665" s="9">
        <v>1.7166156311129999E-2</v>
      </c>
      <c r="AB665" s="9">
        <v>0.19396173245680001</v>
      </c>
      <c r="AC665" s="9">
        <v>5.0142198163860001E-2</v>
      </c>
      <c r="AD665" s="9">
        <v>9.2020757898739994E-2</v>
      </c>
      <c r="AE665" s="9">
        <v>2.324650907014E-2</v>
      </c>
      <c r="AF665" s="9">
        <v>4.6386228634980001E-2</v>
      </c>
      <c r="AG665" s="9">
        <v>0.24090549503110001</v>
      </c>
      <c r="AH665" s="9">
        <v>0</v>
      </c>
      <c r="AI665" s="9">
        <v>7.0955088289269996E-2</v>
      </c>
      <c r="AJ665" s="9">
        <v>6.8469042497599997E-2</v>
      </c>
      <c r="AK665" s="9">
        <v>1.5385836610390001E-2</v>
      </c>
      <c r="AL665" s="9">
        <v>1.532011511384E-2</v>
      </c>
      <c r="AM665" s="9">
        <v>3.061468496437E-2</v>
      </c>
      <c r="AN665" s="9">
        <v>0</v>
      </c>
      <c r="AO665" s="9">
        <v>0</v>
      </c>
      <c r="AP665" s="9">
        <v>3.1264023325239997E-2</v>
      </c>
      <c r="AQ665" s="9">
        <v>4.9139020485329997E-2</v>
      </c>
      <c r="AR665" s="9">
        <v>4.9139020485329997E-2</v>
      </c>
      <c r="AT665" s="9">
        <v>5.8853377157889998E-2</v>
      </c>
      <c r="AU665" s="9">
        <v>6.2753571767609997E-2</v>
      </c>
      <c r="AV665" s="9">
        <v>0</v>
      </c>
      <c r="AW665" s="9">
        <v>4.6386228634980001E-2</v>
      </c>
      <c r="AX665" s="9">
        <v>0</v>
      </c>
      <c r="AY665" s="9">
        <v>2.324650907014E-2</v>
      </c>
      <c r="AZ665" s="9">
        <v>4.7270023754769998E-2</v>
      </c>
    </row>
    <row r="666" spans="1:52" x14ac:dyDescent="0.35">
      <c r="A666" t="s">
        <v>382</v>
      </c>
      <c r="B666" s="9">
        <v>0.14672403112490001</v>
      </c>
      <c r="C666" s="9">
        <v>0.21213156010699999</v>
      </c>
      <c r="D666" s="9">
        <v>8.8591225161600007E-2</v>
      </c>
      <c r="E666" s="9">
        <v>0.31418662016670001</v>
      </c>
      <c r="F666" s="9">
        <v>0.19373103494130001</v>
      </c>
      <c r="G666" s="9">
        <v>0.19677710490270001</v>
      </c>
      <c r="H666" s="9">
        <v>0.1955882342511</v>
      </c>
      <c r="I666" s="9">
        <v>0.1324287197697</v>
      </c>
      <c r="J666" s="9">
        <v>8.8477252355040004E-2</v>
      </c>
      <c r="K666" s="9">
        <v>0.1036407016374</v>
      </c>
      <c r="L666" s="9">
        <v>0.1107014031793</v>
      </c>
      <c r="M666" s="9">
        <v>0.19120593482699999</v>
      </c>
      <c r="N666" s="9">
        <v>0.17325483160630001</v>
      </c>
      <c r="O666" s="9">
        <v>0.1343212290038</v>
      </c>
      <c r="P666" s="9">
        <v>0.18983095307840001</v>
      </c>
      <c r="Q666" s="9">
        <v>0.1203320565012</v>
      </c>
      <c r="R666" s="9">
        <v>0.14892762831199999</v>
      </c>
      <c r="S666" s="9">
        <v>0.16253531264339999</v>
      </c>
      <c r="T666" s="9">
        <v>0.1234387151412</v>
      </c>
      <c r="U666" s="9">
        <v>0.14321841496480001</v>
      </c>
      <c r="V666" s="9">
        <v>0.25799667838489998</v>
      </c>
      <c r="W666" s="9">
        <v>7.9681830581599999E-2</v>
      </c>
      <c r="X666" s="9">
        <v>0.16916594112130001</v>
      </c>
      <c r="Y666" s="10">
        <v>0.69801350324559996</v>
      </c>
      <c r="Z666" s="9">
        <v>0.12013181858660001</v>
      </c>
      <c r="AA666" s="11">
        <v>1.9865857864090002E-2</v>
      </c>
      <c r="AB666" s="9">
        <v>0.28875928723740002</v>
      </c>
      <c r="AC666" s="9">
        <v>5.518376407134E-2</v>
      </c>
      <c r="AD666" s="9">
        <v>0.15167822604949999</v>
      </c>
      <c r="AE666" s="9">
        <v>2.324650907014E-2</v>
      </c>
      <c r="AF666" s="9">
        <v>6.7446648292759995E-2</v>
      </c>
      <c r="AG666" s="9">
        <v>0.24090549503110001</v>
      </c>
      <c r="AH666" s="9">
        <v>0</v>
      </c>
      <c r="AI666" s="9">
        <v>0.19868949989510001</v>
      </c>
      <c r="AJ666" s="9">
        <v>0.15290609160400001</v>
      </c>
      <c r="AK666" s="9">
        <v>0.12995205730590001</v>
      </c>
      <c r="AL666" s="9">
        <v>0.1534109154895</v>
      </c>
      <c r="AM666" s="9">
        <v>0.1311791771028</v>
      </c>
      <c r="AN666" s="9">
        <v>0.15001550749529999</v>
      </c>
      <c r="AO666" s="9">
        <v>0.1574378015549</v>
      </c>
      <c r="AP666" s="9">
        <v>7.8308731213489996E-2</v>
      </c>
      <c r="AQ666" s="9">
        <v>0.14672403112490001</v>
      </c>
      <c r="AR666" s="9">
        <v>0.14672403112490001</v>
      </c>
      <c r="AT666" s="10">
        <v>0.18434648688140001</v>
      </c>
      <c r="AU666" s="10">
        <v>0.1873756726587</v>
      </c>
      <c r="AV666" s="9">
        <v>0</v>
      </c>
      <c r="AW666" s="9">
        <v>6.7446648292759995E-2</v>
      </c>
      <c r="AX666" s="9">
        <v>0</v>
      </c>
      <c r="AY666" s="9">
        <v>2.324650907014E-2</v>
      </c>
      <c r="AZ666" s="9">
        <v>0.1450468458891</v>
      </c>
    </row>
    <row r="667" spans="1:52" x14ac:dyDescent="0.35">
      <c r="A667" t="s">
        <v>383</v>
      </c>
      <c r="B667" s="9">
        <v>0.1052958276873</v>
      </c>
      <c r="C667" s="9">
        <v>0.1190474901353</v>
      </c>
      <c r="D667" s="9">
        <v>9.3073645666260002E-2</v>
      </c>
      <c r="E667" s="9">
        <v>6.1333059306110001E-2</v>
      </c>
      <c r="F667" s="9">
        <v>0.12743220980350001</v>
      </c>
      <c r="G667" s="9">
        <v>0.12517442278820001</v>
      </c>
      <c r="H667" s="9">
        <v>0.12605562931129999</v>
      </c>
      <c r="I667" s="9">
        <v>9.8889745704399998E-2</v>
      </c>
      <c r="J667" s="9">
        <v>6.5664756323669998E-2</v>
      </c>
      <c r="K667" s="9">
        <v>0.12088857799909999</v>
      </c>
      <c r="L667" s="9">
        <v>0.10570692570740001</v>
      </c>
      <c r="M667" s="9">
        <v>3.5036687696950002E-2</v>
      </c>
      <c r="N667" s="9">
        <v>0.1173315037654</v>
      </c>
      <c r="O667" s="9">
        <v>0.1144642172383</v>
      </c>
      <c r="P667" s="9">
        <v>0.1249280636307</v>
      </c>
      <c r="Q667" s="9">
        <v>0.1256302522884</v>
      </c>
      <c r="R667" s="9">
        <v>0.1253413342311</v>
      </c>
      <c r="S667" s="9">
        <v>9.529154944538E-2</v>
      </c>
      <c r="T667" s="9">
        <v>5.0996551144619998E-2</v>
      </c>
      <c r="U667" s="9">
        <v>7.3406219147820001E-2</v>
      </c>
      <c r="V667" s="9">
        <v>0.1658129796052</v>
      </c>
      <c r="W667" s="9">
        <v>9.5796583701200005E-2</v>
      </c>
      <c r="X667" s="9">
        <v>6.8812401059020006E-2</v>
      </c>
      <c r="Y667" s="9">
        <v>0.1030024028697</v>
      </c>
      <c r="Z667" s="10">
        <v>0.58914853017930002</v>
      </c>
      <c r="AA667" s="9">
        <v>3.3937139201199999E-2</v>
      </c>
      <c r="AB667" s="9">
        <v>0.1220232998699</v>
      </c>
      <c r="AC667" s="9">
        <v>7.6660384820290001E-2</v>
      </c>
      <c r="AD667" s="9">
        <v>7.5337870149189995E-2</v>
      </c>
      <c r="AE667" s="9">
        <v>4.6303680433059997E-2</v>
      </c>
      <c r="AF667" s="9">
        <v>4.6386228634980001E-2</v>
      </c>
      <c r="AG667" s="9">
        <v>0.24090549503110001</v>
      </c>
      <c r="AH667" s="9">
        <v>0.2108354528568</v>
      </c>
      <c r="AI667" s="9">
        <v>0.16850589563429999</v>
      </c>
      <c r="AJ667" s="9">
        <v>0.1051500394081</v>
      </c>
      <c r="AK667" s="9">
        <v>0.16414869850979999</v>
      </c>
      <c r="AL667" s="9">
        <v>0.14801676606610001</v>
      </c>
      <c r="AM667" s="9">
        <v>0.1497122453576</v>
      </c>
      <c r="AN667" s="9">
        <v>0</v>
      </c>
      <c r="AO667" s="9">
        <v>0</v>
      </c>
      <c r="AP667" s="9">
        <v>6.9171792710659999E-2</v>
      </c>
      <c r="AQ667" s="9">
        <v>0.1052958276873</v>
      </c>
      <c r="AR667" s="9">
        <v>0.1052958276873</v>
      </c>
      <c r="AT667" s="9">
        <v>0.1179986961991</v>
      </c>
      <c r="AU667" s="9">
        <v>0.1203169763755</v>
      </c>
      <c r="AV667" s="9">
        <v>0</v>
      </c>
      <c r="AW667" s="9">
        <v>4.6386228634980001E-2</v>
      </c>
      <c r="AX667" s="9">
        <v>2.636838887381E-2</v>
      </c>
      <c r="AY667" s="9">
        <v>4.6303680433059997E-2</v>
      </c>
      <c r="AZ667" s="9">
        <v>0.10353721185500001</v>
      </c>
    </row>
    <row r="668" spans="1:52" x14ac:dyDescent="0.35">
      <c r="A668" t="s">
        <v>384</v>
      </c>
      <c r="B668" s="9">
        <v>0.2051084548737</v>
      </c>
      <c r="C668" s="9">
        <v>0.21084213657379999</v>
      </c>
      <c r="D668" s="9">
        <v>0.20001248181190001</v>
      </c>
      <c r="E668" s="9">
        <v>9.9225133207280006E-2</v>
      </c>
      <c r="F668" s="9">
        <v>0.31059667345030001</v>
      </c>
      <c r="G668" s="9">
        <v>0.13744055015750001</v>
      </c>
      <c r="H668" s="9">
        <v>0.2050227907919</v>
      </c>
      <c r="I668" s="9">
        <v>0.16195707633789999</v>
      </c>
      <c r="J668" s="9">
        <v>0.26941266993559998</v>
      </c>
      <c r="K668" s="9">
        <v>0.22232060966270001</v>
      </c>
      <c r="L668" s="9">
        <v>0.19939495861449999</v>
      </c>
      <c r="M668" s="9">
        <v>0.28301339446500001</v>
      </c>
      <c r="N668" s="9">
        <v>0.19782103702379999</v>
      </c>
      <c r="O668" s="9">
        <v>0.1892025103826</v>
      </c>
      <c r="P668" s="9">
        <v>0.14172301251210001</v>
      </c>
      <c r="Q668" s="9">
        <v>0.22916662324789999</v>
      </c>
      <c r="R668" s="9">
        <v>0.19318763403600001</v>
      </c>
      <c r="S668" s="9">
        <v>0.2454222484961</v>
      </c>
      <c r="T668" s="9">
        <v>0.20221189363200001</v>
      </c>
      <c r="U668" s="9">
        <v>0.2240728202366</v>
      </c>
      <c r="V668" s="9">
        <v>0.15776447030749999</v>
      </c>
      <c r="W668" s="9">
        <v>0.13698931054069999</v>
      </c>
      <c r="X668" s="9">
        <v>0.27199684229389998</v>
      </c>
      <c r="Y668" s="9">
        <v>0.1126751947264</v>
      </c>
      <c r="Z668" s="9">
        <v>0.1120917731212</v>
      </c>
      <c r="AA668" s="10">
        <v>0.84655402946619995</v>
      </c>
      <c r="AB668" s="9">
        <v>7.4525055396310005E-2</v>
      </c>
      <c r="AC668" s="9">
        <v>0.10317710678640001</v>
      </c>
      <c r="AD668" s="9">
        <v>5.8581549012140001E-2</v>
      </c>
      <c r="AE668" s="9">
        <v>4.7899207772950002E-2</v>
      </c>
      <c r="AF668" s="9">
        <v>4.6218550407489997E-2</v>
      </c>
      <c r="AG668" s="9">
        <v>0.24090549503110001</v>
      </c>
      <c r="AH668" s="9">
        <v>0</v>
      </c>
      <c r="AI668" s="11">
        <v>5.9988506413279997E-2</v>
      </c>
      <c r="AJ668" s="9">
        <v>0.1573750980361</v>
      </c>
      <c r="AK668" s="9">
        <v>0.1065744157422</v>
      </c>
      <c r="AL668" s="10">
        <v>0.40477005654289999</v>
      </c>
      <c r="AM668" s="9">
        <v>0.16164000410070001</v>
      </c>
      <c r="AN668" s="9">
        <v>0</v>
      </c>
      <c r="AO668" s="9">
        <v>8.9209530360010003E-2</v>
      </c>
      <c r="AP668" s="9">
        <v>0.28131935308729999</v>
      </c>
      <c r="AQ668" s="9">
        <v>0.2051084548737</v>
      </c>
      <c r="AR668" s="9">
        <v>0.2051084548737</v>
      </c>
      <c r="AT668" s="10">
        <v>0.26029494163689998</v>
      </c>
      <c r="AU668" s="10">
        <v>0.25878754474549998</v>
      </c>
      <c r="AV668" s="9">
        <v>0</v>
      </c>
      <c r="AW668" s="9">
        <v>4.6218550407489997E-2</v>
      </c>
      <c r="AX668" s="9">
        <v>2.8193048312509999E-2</v>
      </c>
      <c r="AY668" s="9">
        <v>4.7899207772950002E-2</v>
      </c>
      <c r="AZ668" s="9">
        <v>0.20551161268519999</v>
      </c>
    </row>
    <row r="669" spans="1:52" x14ac:dyDescent="0.35">
      <c r="A669" t="s">
        <v>385</v>
      </c>
      <c r="B669" s="9">
        <v>7.7472641080819998E-2</v>
      </c>
      <c r="C669" s="9">
        <v>7.0902613455749997E-2</v>
      </c>
      <c r="D669" s="9">
        <v>8.3311940425169997E-2</v>
      </c>
      <c r="E669" s="9">
        <v>0.17715954109199999</v>
      </c>
      <c r="F669" s="9">
        <v>0.1969981332122</v>
      </c>
      <c r="G669" s="9">
        <v>0.1081378456301</v>
      </c>
      <c r="H669" s="9">
        <v>0.14281971089709999</v>
      </c>
      <c r="I669" s="9">
        <v>2.5079927330890001E-2</v>
      </c>
      <c r="J669" s="9">
        <v>2.3204116644099999E-2</v>
      </c>
      <c r="K669" s="9">
        <v>5.6148731209459998E-2</v>
      </c>
      <c r="L669" s="9">
        <v>7.3610253690749999E-2</v>
      </c>
      <c r="M669" s="9">
        <v>0.1065464737039</v>
      </c>
      <c r="N669" s="9">
        <v>4.8853586289720002E-2</v>
      </c>
      <c r="O669" s="9">
        <v>9.7984524878519996E-2</v>
      </c>
      <c r="P669" s="9">
        <v>0.14253422021859999</v>
      </c>
      <c r="Q669" s="9">
        <v>7.317789095492E-2</v>
      </c>
      <c r="R669" s="9">
        <v>0.10171480293</v>
      </c>
      <c r="S669" s="9">
        <v>3.7155830750850001E-2</v>
      </c>
      <c r="T669" s="9">
        <v>4.069959531806E-2</v>
      </c>
      <c r="U669" s="9">
        <v>3.8906738551399998E-2</v>
      </c>
      <c r="V669" s="10">
        <v>0.25594723862219998</v>
      </c>
      <c r="W669" s="9">
        <v>0.18354408981510001</v>
      </c>
      <c r="X669" s="10">
        <v>0.28703057757599998</v>
      </c>
      <c r="Y669" s="9">
        <v>4.5376987378240002E-2</v>
      </c>
      <c r="Z669" s="9">
        <v>9.1956741397840006E-2</v>
      </c>
      <c r="AA669" s="9">
        <v>4.2912393698409997E-2</v>
      </c>
      <c r="AB669" s="10">
        <v>0.70723072977479995</v>
      </c>
      <c r="AC669" s="9">
        <v>5.5328517917059998E-2</v>
      </c>
      <c r="AD669" s="9">
        <v>8.5869416022149994E-2</v>
      </c>
      <c r="AE669" s="9">
        <v>0.11908124247680001</v>
      </c>
      <c r="AF669" s="9">
        <v>4.6218550407489997E-2</v>
      </c>
      <c r="AG669" s="9">
        <v>0.24090549503110001</v>
      </c>
      <c r="AH669" s="9">
        <v>0</v>
      </c>
      <c r="AI669" s="9">
        <v>0.1519535600818</v>
      </c>
      <c r="AJ669" s="9">
        <v>5.013093529044E-2</v>
      </c>
      <c r="AK669" s="9">
        <v>8.4133594708950002E-2</v>
      </c>
      <c r="AL669" s="9">
        <v>3.0964812884399999E-2</v>
      </c>
      <c r="AM669" s="9">
        <v>7.2718205360300006E-2</v>
      </c>
      <c r="AN669" s="9">
        <v>0.22328746836630001</v>
      </c>
      <c r="AO669" s="9">
        <v>0</v>
      </c>
      <c r="AP669" s="9">
        <v>0.12193551235449999</v>
      </c>
      <c r="AQ669" s="9">
        <v>7.7472641080819998E-2</v>
      </c>
      <c r="AR669" s="9">
        <v>7.7472641080819998E-2</v>
      </c>
      <c r="AT669" s="9">
        <v>8.3475452620509996E-2</v>
      </c>
      <c r="AU669" s="9">
        <v>8.669731082986E-2</v>
      </c>
      <c r="AV669" s="9">
        <v>0</v>
      </c>
      <c r="AW669" s="9">
        <v>4.6218550407489997E-2</v>
      </c>
      <c r="AX669" s="9">
        <v>0.1095974644205</v>
      </c>
      <c r="AY669" s="9">
        <v>0.11908124247680001</v>
      </c>
      <c r="AZ669" s="9">
        <v>7.7624920032220004E-2</v>
      </c>
    </row>
    <row r="670" spans="1:52" x14ac:dyDescent="0.35">
      <c r="A670" t="s">
        <v>554</v>
      </c>
      <c r="B670" s="9">
        <v>0.1040824383013</v>
      </c>
      <c r="C670" s="9">
        <v>7.2171061839310005E-2</v>
      </c>
      <c r="D670" s="9">
        <v>0.1324445838335</v>
      </c>
      <c r="E670" s="9">
        <v>0</v>
      </c>
      <c r="F670" s="9">
        <v>0.1097762874306</v>
      </c>
      <c r="G670" s="9">
        <v>0.1306062160051</v>
      </c>
      <c r="H670" s="9">
        <v>0.1224763663726</v>
      </c>
      <c r="I670" s="9">
        <v>0.1407076803666</v>
      </c>
      <c r="J670" s="9">
        <v>9.725117118104E-2</v>
      </c>
      <c r="K670" s="9">
        <v>9.1852029819899997E-2</v>
      </c>
      <c r="L670" s="9">
        <v>0.134023742561</v>
      </c>
      <c r="M670" s="9">
        <v>4.6571826355739997E-2</v>
      </c>
      <c r="N670" s="9">
        <v>9.3864194458840006E-2</v>
      </c>
      <c r="O670" s="9">
        <v>0.1004674681911</v>
      </c>
      <c r="P670" s="9">
        <v>7.0861233546230001E-2</v>
      </c>
      <c r="Q670" s="9">
        <v>9.4653080019370006E-2</v>
      </c>
      <c r="R670" s="9">
        <v>8.4863838925759993E-2</v>
      </c>
      <c r="S670" s="9">
        <v>0.16528116828930001</v>
      </c>
      <c r="T670" s="9">
        <v>0.1032982200811</v>
      </c>
      <c r="U670" s="9">
        <v>0.13465655272570001</v>
      </c>
      <c r="V670" s="10">
        <v>0.33321690050929997</v>
      </c>
      <c r="W670" s="9">
        <v>3.999888852906E-2</v>
      </c>
      <c r="X670" s="9">
        <v>6.8812401059020006E-2</v>
      </c>
      <c r="Y670" s="9">
        <v>4.439543041973E-2</v>
      </c>
      <c r="Z670" s="9">
        <v>5.6388435636039999E-2</v>
      </c>
      <c r="AA670" s="9">
        <v>3.8427273826359999E-2</v>
      </c>
      <c r="AB670" s="9">
        <v>8.5990664430170005E-2</v>
      </c>
      <c r="AC670" s="10">
        <v>0.65138825314659998</v>
      </c>
      <c r="AD670" s="9">
        <v>0.11417684730990001</v>
      </c>
      <c r="AE670" s="9">
        <v>4.7899207772950002E-2</v>
      </c>
      <c r="AF670" s="9">
        <v>4.6386228634980001E-2</v>
      </c>
      <c r="AG670" s="9">
        <v>0.24090549503110001</v>
      </c>
      <c r="AH670" s="9">
        <v>0.2108354528568</v>
      </c>
      <c r="AI670" s="9">
        <v>0.11645384083550001</v>
      </c>
      <c r="AJ670" s="9">
        <v>0.16977300230639999</v>
      </c>
      <c r="AK670" s="9">
        <v>0.13226583939200001</v>
      </c>
      <c r="AL670" s="9">
        <v>0.1295534930784</v>
      </c>
      <c r="AM670" s="9">
        <v>0.15422801136450001</v>
      </c>
      <c r="AN670" s="9">
        <v>0</v>
      </c>
      <c r="AO670" s="9">
        <v>0</v>
      </c>
      <c r="AP670" s="9">
        <v>0.17236312898030001</v>
      </c>
      <c r="AQ670" s="9">
        <v>0.1040824383013</v>
      </c>
      <c r="AR670" s="9">
        <v>0.1040824383013</v>
      </c>
      <c r="AT670" s="9">
        <v>0.11619715707640001</v>
      </c>
      <c r="AU670" s="9">
        <v>0.1185636216364</v>
      </c>
      <c r="AV670" s="9">
        <v>0</v>
      </c>
      <c r="AW670" s="9">
        <v>4.6386228634980001E-2</v>
      </c>
      <c r="AX670" s="9">
        <v>2.8193048312509999E-2</v>
      </c>
      <c r="AY670" s="9">
        <v>4.7899207772950002E-2</v>
      </c>
      <c r="AZ670" s="9">
        <v>0.1023214374508</v>
      </c>
    </row>
    <row r="671" spans="1:52" x14ac:dyDescent="0.35">
      <c r="A671" t="s">
        <v>387</v>
      </c>
      <c r="B671" s="9">
        <v>0.11591199234049999</v>
      </c>
      <c r="C671" s="9">
        <v>0.1538689580931</v>
      </c>
      <c r="D671" s="9">
        <v>8.2176656984070007E-2</v>
      </c>
      <c r="E671" s="9">
        <v>0.19049449767099999</v>
      </c>
      <c r="F671" s="9">
        <v>0.14711759545649999</v>
      </c>
      <c r="G671" s="9">
        <v>0.15139399640699999</v>
      </c>
      <c r="H671" s="9">
        <v>0.149724931793</v>
      </c>
      <c r="I671" s="9">
        <v>0.14993781467530001</v>
      </c>
      <c r="J671" s="9">
        <v>0</v>
      </c>
      <c r="K671" s="9">
        <v>0.1075620024337</v>
      </c>
      <c r="L671" s="9">
        <v>0.173324212018</v>
      </c>
      <c r="M671" s="9">
        <v>8.4578636524899997E-2</v>
      </c>
      <c r="N671" s="9">
        <v>7.5489932380609998E-2</v>
      </c>
      <c r="O671" s="9">
        <v>0.1106147515324</v>
      </c>
      <c r="P671" s="10">
        <v>0.22891481217990001</v>
      </c>
      <c r="Q671" s="9">
        <v>8.220613326897E-2</v>
      </c>
      <c r="R671" s="9">
        <v>0.14256994866289999</v>
      </c>
      <c r="S671" s="9">
        <v>9.0567825510920005E-2</v>
      </c>
      <c r="T671" s="9">
        <v>5.6029120608459999E-2</v>
      </c>
      <c r="U671" s="9">
        <v>7.3502897328559996E-2</v>
      </c>
      <c r="V671" s="9">
        <v>9.6521577688140001E-2</v>
      </c>
      <c r="W671" s="9">
        <v>3.999888852906E-2</v>
      </c>
      <c r="X671" s="9">
        <v>0.12873020942909999</v>
      </c>
      <c r="Y671" s="9">
        <v>7.2781007981430001E-2</v>
      </c>
      <c r="Z671" s="9">
        <v>0.12066320728920001</v>
      </c>
      <c r="AA671" s="9">
        <v>5.4498268221939997E-2</v>
      </c>
      <c r="AB671" s="9">
        <v>0.27334504673370003</v>
      </c>
      <c r="AC671" s="9">
        <v>0.13821256901660001</v>
      </c>
      <c r="AD671" s="10">
        <v>0.67874309243550002</v>
      </c>
      <c r="AE671" s="9">
        <v>2.324650907014E-2</v>
      </c>
      <c r="AF671" s="9">
        <v>7.1164190743639999E-2</v>
      </c>
      <c r="AG671" s="9">
        <v>0.24090549503110001</v>
      </c>
      <c r="AH671" s="9">
        <v>0.1020666314471</v>
      </c>
      <c r="AI671" s="10">
        <v>0.27686984534730003</v>
      </c>
      <c r="AJ671" s="9">
        <v>5.7586705091990001E-2</v>
      </c>
      <c r="AK671" s="9">
        <v>4.8076126431220001E-2</v>
      </c>
      <c r="AL671" s="9">
        <v>4.8800785699080002E-2</v>
      </c>
      <c r="AM671" s="9">
        <v>5.7612943336139998E-2</v>
      </c>
      <c r="AN671" s="9">
        <v>0</v>
      </c>
      <c r="AO671" s="9">
        <v>0</v>
      </c>
      <c r="AP671" s="9">
        <v>6.021583261822E-2</v>
      </c>
      <c r="AQ671" s="9">
        <v>0.11591199234049999</v>
      </c>
      <c r="AR671" s="9">
        <v>0.11591199234049999</v>
      </c>
      <c r="AT671" s="9">
        <v>0.1378907749869</v>
      </c>
      <c r="AU671" s="9">
        <v>0.13960838688339999</v>
      </c>
      <c r="AV671" s="9">
        <v>2.9516239109699999E-2</v>
      </c>
      <c r="AW671" s="9">
        <v>7.1164190743639999E-2</v>
      </c>
      <c r="AX671" s="9">
        <v>0</v>
      </c>
      <c r="AY671" s="9">
        <v>2.324650907014E-2</v>
      </c>
      <c r="AZ671" s="9">
        <v>0.1161398270497</v>
      </c>
    </row>
    <row r="672" spans="1:52" x14ac:dyDescent="0.35">
      <c r="A672" t="s">
        <v>388</v>
      </c>
      <c r="B672" s="9">
        <v>0.1145435865456</v>
      </c>
      <c r="C672" s="9">
        <v>9.2641850286720007E-2</v>
      </c>
      <c r="D672" s="9">
        <v>0.1340093790012</v>
      </c>
      <c r="E672" s="9">
        <v>7.4745071708640004E-2</v>
      </c>
      <c r="F672" s="9">
        <v>0.1122311891362</v>
      </c>
      <c r="G672" s="9">
        <v>0.1184134026047</v>
      </c>
      <c r="H672" s="9">
        <v>0.1160005059059</v>
      </c>
      <c r="I672" s="9">
        <v>8.1602661789539996E-2</v>
      </c>
      <c r="J672" s="9">
        <v>0.1724928931793</v>
      </c>
      <c r="K672" s="9">
        <v>0.11244912941269999</v>
      </c>
      <c r="L672" s="9">
        <v>0.14952668334540001</v>
      </c>
      <c r="M672" s="9">
        <v>0.20214355390790001</v>
      </c>
      <c r="N672" s="9">
        <v>6.3011572259520005E-2</v>
      </c>
      <c r="O672" s="9">
        <v>9.6421027966209993E-2</v>
      </c>
      <c r="P672" s="9">
        <v>7.3291213935959998E-2</v>
      </c>
      <c r="Q672" s="9">
        <v>0.12907610058060001</v>
      </c>
      <c r="R672" s="9">
        <v>0.106123207649</v>
      </c>
      <c r="S672" s="9">
        <v>0.14102304791949999</v>
      </c>
      <c r="T672" s="9">
        <v>0.1145419575615</v>
      </c>
      <c r="U672" s="9">
        <v>0.1279392363977</v>
      </c>
      <c r="V672" s="9">
        <v>6.7687165203659999E-2</v>
      </c>
      <c r="W672" s="9">
        <v>8.6684447896580002E-2</v>
      </c>
      <c r="X672" s="9">
        <v>9.8101730482560004E-2</v>
      </c>
      <c r="Y672" s="9">
        <v>5.6917959273029999E-2</v>
      </c>
      <c r="Z672" s="9">
        <v>5.8328866175299997E-2</v>
      </c>
      <c r="AA672" s="9">
        <v>6.058314226395E-2</v>
      </c>
      <c r="AB672" s="9">
        <v>8.1132405549669995E-2</v>
      </c>
      <c r="AC672" s="9">
        <v>9.0563704126849998E-2</v>
      </c>
      <c r="AD672" s="9">
        <v>8.0067488180359997E-2</v>
      </c>
      <c r="AE672" s="10">
        <v>0.80584361335499999</v>
      </c>
      <c r="AF672" s="9">
        <v>2.5158130749700001E-2</v>
      </c>
      <c r="AG672" s="9">
        <v>0.24090549503110001</v>
      </c>
      <c r="AH672" s="9">
        <v>0.2108354528568</v>
      </c>
      <c r="AI672" s="9">
        <v>8.4155687749149999E-2</v>
      </c>
      <c r="AJ672" s="9">
        <v>0.2009375785669</v>
      </c>
      <c r="AK672" s="10">
        <v>0.28710913842649999</v>
      </c>
      <c r="AL672" s="9">
        <v>0.1058809845375</v>
      </c>
      <c r="AM672" s="9">
        <v>9.7518209947039997E-2</v>
      </c>
      <c r="AN672" s="9">
        <v>0.35750538916300001</v>
      </c>
      <c r="AO672" s="9">
        <v>0</v>
      </c>
      <c r="AP672" s="9">
        <v>0.1677726845942</v>
      </c>
      <c r="AQ672" s="9">
        <v>0.1145435865456</v>
      </c>
      <c r="AR672" s="9">
        <v>0.1145435865456</v>
      </c>
      <c r="AT672" s="11">
        <v>3.3032652223480001E-2</v>
      </c>
      <c r="AU672" s="11">
        <v>3.9859131510999998E-2</v>
      </c>
      <c r="AV672" s="9">
        <v>0</v>
      </c>
      <c r="AW672" s="9">
        <v>2.5158130749700001E-2</v>
      </c>
      <c r="AX672" s="10">
        <v>0.85253482752730003</v>
      </c>
      <c r="AY672" s="10">
        <v>0.80584361335499999</v>
      </c>
      <c r="AZ672" s="9">
        <v>0.1147687315388</v>
      </c>
    </row>
    <row r="673" spans="1:52" x14ac:dyDescent="0.35">
      <c r="A673" t="s">
        <v>389</v>
      </c>
      <c r="B673" s="9">
        <v>0.1041988456271</v>
      </c>
      <c r="C673" s="9">
        <v>0.10261514529760001</v>
      </c>
      <c r="D673" s="9">
        <v>0.1056064044417</v>
      </c>
      <c r="E673" s="9">
        <v>8.9336417269599996E-2</v>
      </c>
      <c r="F673" s="9">
        <v>0.1304187068008</v>
      </c>
      <c r="G673" s="9">
        <v>0.16565222816040001</v>
      </c>
      <c r="H673" s="9">
        <v>0.15190070569819999</v>
      </c>
      <c r="I673" s="9">
        <v>9.083363325787E-2</v>
      </c>
      <c r="J673" s="9">
        <v>0.135646625459</v>
      </c>
      <c r="K673" s="9">
        <v>5.6213508110519998E-2</v>
      </c>
      <c r="L673" s="9">
        <v>0.1211805766368</v>
      </c>
      <c r="M673" s="9">
        <v>0.12571034089829999</v>
      </c>
      <c r="N673" s="9">
        <v>0.1102813900526</v>
      </c>
      <c r="O673" s="9">
        <v>6.7534501980359998E-2</v>
      </c>
      <c r="P673" s="9">
        <v>0.1121268958574</v>
      </c>
      <c r="Q673" s="9">
        <v>9.5219958781759997E-2</v>
      </c>
      <c r="R673" s="9">
        <v>0.1021763790569</v>
      </c>
      <c r="S673" s="9">
        <v>8.5805220411229996E-2</v>
      </c>
      <c r="T673" s="9">
        <v>0.1295451632954</v>
      </c>
      <c r="U673" s="9">
        <v>0.10741630820759999</v>
      </c>
      <c r="V673" s="9">
        <v>0.16275605735410001</v>
      </c>
      <c r="W673" s="9">
        <v>3.999888852906E-2</v>
      </c>
      <c r="X673" s="9">
        <v>8.6503849955570006E-2</v>
      </c>
      <c r="Y673" s="9">
        <v>2.9420450883850001E-2</v>
      </c>
      <c r="Z673" s="9">
        <v>1.902733999325E-2</v>
      </c>
      <c r="AA673" s="11">
        <v>1.1477335668150001E-2</v>
      </c>
      <c r="AB673" s="9">
        <v>0.1313845158328</v>
      </c>
      <c r="AC673" s="9">
        <v>7.4271896038250004E-2</v>
      </c>
      <c r="AD673" s="9">
        <v>4.8927945357950003E-2</v>
      </c>
      <c r="AE673" s="9">
        <v>5.4383898545979997E-2</v>
      </c>
      <c r="AF673" s="10">
        <v>0.75307534152550004</v>
      </c>
      <c r="AG673" s="9">
        <v>0.24090549503110001</v>
      </c>
      <c r="AH673" s="9">
        <v>0.2931661549597</v>
      </c>
      <c r="AI673" s="9">
        <v>0.12021795023579999</v>
      </c>
      <c r="AJ673" s="9">
        <v>0.12301493426140001</v>
      </c>
      <c r="AK673" s="10">
        <v>0.26404299871659997</v>
      </c>
      <c r="AL673" s="9">
        <v>0.1122242187681</v>
      </c>
      <c r="AM673" s="9">
        <v>0.2062451107835</v>
      </c>
      <c r="AN673" s="9">
        <v>0</v>
      </c>
      <c r="AO673" s="9">
        <v>6.7641344309109994E-2</v>
      </c>
      <c r="AP673" s="9">
        <v>8.7814078306589993E-2</v>
      </c>
      <c r="AQ673" s="9">
        <v>0.1041988456271</v>
      </c>
      <c r="AR673" s="9">
        <v>0.1041988456271</v>
      </c>
      <c r="AT673" s="11">
        <v>2.6821920196550001E-2</v>
      </c>
      <c r="AU673" s="11">
        <v>3.4084083256939998E-2</v>
      </c>
      <c r="AV673" s="10">
        <v>0.80801065703389996</v>
      </c>
      <c r="AW673" s="10">
        <v>0.75307534152550004</v>
      </c>
      <c r="AX673" s="9">
        <v>0</v>
      </c>
      <c r="AY673" s="9">
        <v>5.4383898545979997E-2</v>
      </c>
      <c r="AZ673" s="9">
        <v>0.10243807358489999</v>
      </c>
    </row>
    <row r="674" spans="1:52" x14ac:dyDescent="0.35">
      <c r="A674" t="s">
        <v>390</v>
      </c>
      <c r="B674" s="9">
        <v>2.0766945071889999E-2</v>
      </c>
      <c r="C674" s="9">
        <v>2.75790022325E-2</v>
      </c>
      <c r="D674" s="9">
        <v>1.471253507824E-2</v>
      </c>
      <c r="E674" s="10">
        <v>0.14937737833180001</v>
      </c>
      <c r="F674" s="9">
        <v>6.4380459360699999E-2</v>
      </c>
      <c r="G674" s="9">
        <v>1.2732942630589999E-2</v>
      </c>
      <c r="H674" s="9">
        <v>3.289079115159E-2</v>
      </c>
      <c r="I674" s="9">
        <v>7.0142358587999996E-3</v>
      </c>
      <c r="J674" s="9">
        <v>0</v>
      </c>
      <c r="K674" s="9">
        <v>0</v>
      </c>
      <c r="L674" s="9">
        <v>2.9676738159789998E-2</v>
      </c>
      <c r="M674" s="9">
        <v>5.3681711924039997E-2</v>
      </c>
      <c r="N674" s="9">
        <v>7.5173664989120004E-3</v>
      </c>
      <c r="O674" s="9">
        <v>1.2153392955750001E-2</v>
      </c>
      <c r="P674" s="9">
        <v>4.1373040263140003E-2</v>
      </c>
      <c r="Q674" s="9">
        <v>1.7893481534669999E-2</v>
      </c>
      <c r="R674" s="9">
        <v>2.7554230708719998E-2</v>
      </c>
      <c r="S674" s="9">
        <v>1.970537772771E-2</v>
      </c>
      <c r="T674" s="9">
        <v>0</v>
      </c>
      <c r="U674" s="9">
        <v>9.9693191036440004E-3</v>
      </c>
      <c r="V674" s="9">
        <v>2.575050052577E-2</v>
      </c>
      <c r="W674" s="9">
        <v>3.999888852906E-2</v>
      </c>
      <c r="X674" s="9">
        <v>3.7321235935489999E-2</v>
      </c>
      <c r="Y674" s="9">
        <v>3.1913072988780003E-2</v>
      </c>
      <c r="Z674" s="9">
        <v>1.902733999325E-2</v>
      </c>
      <c r="AA674" s="9">
        <v>1.1477335668150001E-2</v>
      </c>
      <c r="AB674" s="10">
        <v>0.15339552968199999</v>
      </c>
      <c r="AC674" s="9">
        <v>2.1433385534650001E-2</v>
      </c>
      <c r="AD674" s="9">
        <v>5.4860851660959997E-2</v>
      </c>
      <c r="AE674" s="9">
        <v>2.324650907014E-2</v>
      </c>
      <c r="AF674" s="9">
        <v>2.5158130749700001E-2</v>
      </c>
      <c r="AG674" s="10">
        <v>1</v>
      </c>
      <c r="AH674" s="9">
        <v>0</v>
      </c>
      <c r="AI674" s="9">
        <v>5.3877782855749998E-2</v>
      </c>
      <c r="AJ674" s="9">
        <v>0</v>
      </c>
      <c r="AK674" s="9">
        <v>3.0178930062359999E-2</v>
      </c>
      <c r="AL674" s="9">
        <v>0</v>
      </c>
      <c r="AM674" s="9">
        <v>0</v>
      </c>
      <c r="AN674" s="9">
        <v>0</v>
      </c>
      <c r="AO674" s="9">
        <v>0</v>
      </c>
      <c r="AP674" s="9">
        <v>0</v>
      </c>
      <c r="AQ674" s="9">
        <v>2.0766945071889999E-2</v>
      </c>
      <c r="AR674" s="9">
        <v>2.0766945071889999E-2</v>
      </c>
      <c r="AT674" s="9">
        <v>1.4586246824869999E-2</v>
      </c>
      <c r="AU674" s="9">
        <v>1.7165172711939999E-2</v>
      </c>
      <c r="AV674" s="9">
        <v>0</v>
      </c>
      <c r="AW674" s="9">
        <v>2.5158130749700001E-2</v>
      </c>
      <c r="AX674" s="9">
        <v>0</v>
      </c>
      <c r="AY674" s="9">
        <v>2.324650907014E-2</v>
      </c>
      <c r="AZ674" s="9">
        <v>2.0807764238179999E-2</v>
      </c>
    </row>
    <row r="675" spans="1:52" x14ac:dyDescent="0.35">
      <c r="A675" t="s">
        <v>391</v>
      </c>
      <c r="B675" s="9">
        <v>4.532253113556E-2</v>
      </c>
      <c r="C675" s="9">
        <v>3.5331896858919999E-2</v>
      </c>
      <c r="D675" s="9">
        <v>5.4201992153160003E-2</v>
      </c>
      <c r="E675" s="9">
        <v>3.6544974558219999E-2</v>
      </c>
      <c r="F675" s="9">
        <v>2.129064191597E-2</v>
      </c>
      <c r="G675" s="9">
        <v>1.8493437131750001E-2</v>
      </c>
      <c r="H675" s="9">
        <v>1.9585176558780001E-2</v>
      </c>
      <c r="I675" s="10">
        <v>0.1376360539292</v>
      </c>
      <c r="J675" s="9">
        <v>1.9898204014570001E-2</v>
      </c>
      <c r="K675" s="9">
        <v>2.693669360107E-2</v>
      </c>
      <c r="L675" s="9">
        <v>2.2337648407159998E-2</v>
      </c>
      <c r="M675" s="9">
        <v>2.19445839945E-2</v>
      </c>
      <c r="N675" s="9">
        <v>9.1386827374570004E-2</v>
      </c>
      <c r="O675" s="9">
        <v>3.3267160663160003E-2</v>
      </c>
      <c r="P675" s="9">
        <v>3.9492710263519998E-2</v>
      </c>
      <c r="Q675" s="9">
        <v>3.9249315071399997E-2</v>
      </c>
      <c r="R675" s="9">
        <v>3.9349460901580001E-2</v>
      </c>
      <c r="S675" s="9">
        <v>4.8678380500089997E-2</v>
      </c>
      <c r="T675" s="9">
        <v>6.1118586863549998E-2</v>
      </c>
      <c r="U675" s="9">
        <v>5.4824853819399999E-2</v>
      </c>
      <c r="V675" s="9">
        <v>0</v>
      </c>
      <c r="W675" s="9">
        <v>0</v>
      </c>
      <c r="X675" s="9">
        <v>0</v>
      </c>
      <c r="Y675" s="9">
        <v>7.1701602967960002E-3</v>
      </c>
      <c r="Z675" s="9">
        <v>2.6991162084520001E-2</v>
      </c>
      <c r="AA675" s="9">
        <v>2.820588746308E-2</v>
      </c>
      <c r="AB675" s="9">
        <v>0</v>
      </c>
      <c r="AC675" s="9">
        <v>6.4194458647540004E-2</v>
      </c>
      <c r="AD675" s="9">
        <v>1.555379082808E-2</v>
      </c>
      <c r="AE675" s="9">
        <v>0</v>
      </c>
      <c r="AF675" s="9">
        <v>2.377475008764E-2</v>
      </c>
      <c r="AG675" s="9">
        <v>0</v>
      </c>
      <c r="AH675" s="10">
        <v>0.60476721359319996</v>
      </c>
      <c r="AI675" s="9">
        <v>1.635449084592E-2</v>
      </c>
      <c r="AJ675" s="9">
        <v>4.4901352701749997E-2</v>
      </c>
      <c r="AK675" s="9">
        <v>0</v>
      </c>
      <c r="AL675" s="9">
        <v>1.8855643336839999E-2</v>
      </c>
      <c r="AM675" s="9">
        <v>7.4294524603019996E-2</v>
      </c>
      <c r="AN675" s="9">
        <v>0</v>
      </c>
      <c r="AO675" s="10">
        <v>0.68571132377590005</v>
      </c>
      <c r="AP675" s="9">
        <v>3.6034230917890001E-2</v>
      </c>
      <c r="AQ675" s="9">
        <v>4.532253113556E-2</v>
      </c>
      <c r="AR675" s="9">
        <v>4.532253113556E-2</v>
      </c>
      <c r="AT675" s="9">
        <v>2.355612822481E-2</v>
      </c>
      <c r="AU675" s="9">
        <v>2.4260251392619999E-2</v>
      </c>
      <c r="AV675" s="9">
        <v>1.4513759632360001E-2</v>
      </c>
      <c r="AW675" s="9">
        <v>2.377475008764E-2</v>
      </c>
      <c r="AX675" s="9">
        <v>0</v>
      </c>
      <c r="AY675" s="9">
        <v>0</v>
      </c>
      <c r="AZ675" s="9">
        <v>4.5411616358679997E-2</v>
      </c>
    </row>
    <row r="676" spans="1:52" x14ac:dyDescent="0.35">
      <c r="A676" t="s">
        <v>406</v>
      </c>
      <c r="B676" s="9">
        <v>1</v>
      </c>
      <c r="C676" s="9">
        <v>1</v>
      </c>
      <c r="D676" s="9">
        <v>1</v>
      </c>
      <c r="E676" s="9">
        <v>1</v>
      </c>
      <c r="F676" s="9">
        <v>1</v>
      </c>
      <c r="G676" s="9">
        <v>1</v>
      </c>
      <c r="H676" s="9">
        <v>1</v>
      </c>
      <c r="I676" s="9">
        <v>1</v>
      </c>
      <c r="J676" s="9">
        <v>1</v>
      </c>
      <c r="K676" s="9">
        <v>1</v>
      </c>
      <c r="L676" s="9">
        <v>1</v>
      </c>
      <c r="M676" s="9">
        <v>1</v>
      </c>
      <c r="N676" s="9">
        <v>1</v>
      </c>
      <c r="O676" s="9">
        <v>1</v>
      </c>
      <c r="P676" s="9">
        <v>1</v>
      </c>
      <c r="Q676" s="9">
        <v>1</v>
      </c>
      <c r="R676" s="9">
        <v>1</v>
      </c>
      <c r="S676" s="9">
        <v>1</v>
      </c>
      <c r="T676" s="9">
        <v>1</v>
      </c>
      <c r="U676" s="9">
        <v>1</v>
      </c>
      <c r="V676" s="9">
        <v>1</v>
      </c>
      <c r="W676" s="9">
        <v>1</v>
      </c>
      <c r="X676" s="9">
        <v>1</v>
      </c>
      <c r="Y676" s="9">
        <v>1</v>
      </c>
      <c r="Z676" s="9">
        <v>1</v>
      </c>
      <c r="AA676" s="9">
        <v>1</v>
      </c>
      <c r="AB676" s="9">
        <v>1</v>
      </c>
      <c r="AC676" s="9">
        <v>1</v>
      </c>
      <c r="AD676" s="9">
        <v>1</v>
      </c>
      <c r="AE676" s="9">
        <v>1</v>
      </c>
      <c r="AF676" s="9">
        <v>1</v>
      </c>
      <c r="AG676" s="9">
        <v>1</v>
      </c>
      <c r="AH676" s="9">
        <v>1</v>
      </c>
      <c r="AI676" s="9">
        <v>1</v>
      </c>
      <c r="AJ676" s="9">
        <v>1</v>
      </c>
      <c r="AK676" s="9">
        <v>1</v>
      </c>
      <c r="AL676" s="9">
        <v>1</v>
      </c>
      <c r="AM676" s="9">
        <v>1</v>
      </c>
      <c r="AN676" s="9">
        <v>1</v>
      </c>
      <c r="AO676" s="9">
        <v>1</v>
      </c>
      <c r="AP676" s="9">
        <v>1</v>
      </c>
      <c r="AQ676" s="9">
        <v>1</v>
      </c>
      <c r="AR676" s="9">
        <v>1</v>
      </c>
      <c r="AT676" s="9">
        <v>1</v>
      </c>
      <c r="AU676" s="9">
        <v>1</v>
      </c>
      <c r="AV676" s="9">
        <v>1</v>
      </c>
      <c r="AW676" s="9">
        <v>1</v>
      </c>
      <c r="AX676" s="9">
        <v>1</v>
      </c>
      <c r="AY676" s="9">
        <v>1</v>
      </c>
      <c r="AZ676" s="9">
        <v>1</v>
      </c>
    </row>
    <row r="677" spans="1:52" x14ac:dyDescent="0.35">
      <c r="A677" t="s">
        <v>356</v>
      </c>
      <c r="B677" s="6">
        <v>296</v>
      </c>
      <c r="C677" s="6">
        <v>152</v>
      </c>
      <c r="D677" s="6">
        <v>144</v>
      </c>
      <c r="E677" s="6">
        <v>19</v>
      </c>
      <c r="F677" s="6">
        <v>43</v>
      </c>
      <c r="G677" s="6">
        <v>73</v>
      </c>
      <c r="H677" s="6">
        <v>116</v>
      </c>
      <c r="I677" s="6">
        <v>53</v>
      </c>
      <c r="J677" s="6">
        <v>30</v>
      </c>
      <c r="K677" s="6">
        <v>78</v>
      </c>
      <c r="L677" s="6">
        <v>91</v>
      </c>
      <c r="M677" s="6">
        <v>41</v>
      </c>
      <c r="N677" s="6">
        <v>83</v>
      </c>
      <c r="O677" s="6">
        <v>80</v>
      </c>
      <c r="P677" s="6">
        <v>115</v>
      </c>
      <c r="Q677" s="6">
        <v>48</v>
      </c>
      <c r="R677" s="6">
        <v>163</v>
      </c>
      <c r="S677" s="6">
        <v>55</v>
      </c>
      <c r="T677" s="6">
        <v>78</v>
      </c>
      <c r="U677" s="6">
        <v>133</v>
      </c>
      <c r="V677" s="6">
        <v>29</v>
      </c>
      <c r="W677" s="6">
        <v>19</v>
      </c>
      <c r="X677" s="6">
        <v>21</v>
      </c>
      <c r="Y677" s="6">
        <v>45</v>
      </c>
      <c r="Z677" s="6">
        <v>32</v>
      </c>
      <c r="AA677" s="6">
        <v>51</v>
      </c>
      <c r="AB677" s="6">
        <v>22</v>
      </c>
      <c r="AC677" s="6">
        <v>33</v>
      </c>
      <c r="AD677" s="6">
        <v>45</v>
      </c>
      <c r="AE677" s="6">
        <v>30</v>
      </c>
      <c r="AF677" s="6">
        <v>39</v>
      </c>
      <c r="AG677" s="6">
        <v>4</v>
      </c>
      <c r="AH677" s="6">
        <v>11</v>
      </c>
      <c r="AI677" s="6">
        <v>108</v>
      </c>
      <c r="AJ677" s="6">
        <v>92</v>
      </c>
      <c r="AK677" s="6">
        <v>42</v>
      </c>
      <c r="AL677" s="6">
        <v>84</v>
      </c>
      <c r="AM677" s="6">
        <v>46</v>
      </c>
      <c r="AN677" s="6">
        <v>4</v>
      </c>
      <c r="AO677" s="6">
        <v>8</v>
      </c>
      <c r="AP677" s="6">
        <v>28</v>
      </c>
      <c r="AQ677" s="6">
        <v>296</v>
      </c>
      <c r="AR677" s="6">
        <v>296</v>
      </c>
      <c r="AS677" s="6">
        <v>0</v>
      </c>
      <c r="AT677" s="6">
        <v>215</v>
      </c>
      <c r="AU677" s="6">
        <v>225</v>
      </c>
      <c r="AV677" s="6">
        <v>31</v>
      </c>
      <c r="AW677" s="6">
        <v>39</v>
      </c>
      <c r="AX677" s="6">
        <v>25</v>
      </c>
      <c r="AY677" s="6">
        <v>30</v>
      </c>
      <c r="AZ677" s="6">
        <v>295</v>
      </c>
    </row>
    <row r="678" spans="1:52" x14ac:dyDescent="0.35">
      <c r="A678" t="s">
        <v>561</v>
      </c>
    </row>
    <row r="679" spans="1:52" x14ac:dyDescent="0.35">
      <c r="A679" t="s">
        <v>358</v>
      </c>
    </row>
    <row r="683" spans="1:52" x14ac:dyDescent="0.35">
      <c r="A683" s="3" t="s">
        <v>352</v>
      </c>
    </row>
    <row r="684" spans="1:52" x14ac:dyDescent="0.35">
      <c r="A684" t="s">
        <v>63</v>
      </c>
    </row>
    <row r="685" spans="1:52" ht="130.5" x14ac:dyDescent="0.35">
      <c r="A685" s="4" t="s">
        <v>408</v>
      </c>
      <c r="B685" s="4" t="s">
        <v>359</v>
      </c>
      <c r="C685" s="4" t="s">
        <v>360</v>
      </c>
      <c r="D685" s="4" t="s">
        <v>361</v>
      </c>
      <c r="E685" s="4" t="s">
        <v>362</v>
      </c>
      <c r="F685" s="4" t="s">
        <v>363</v>
      </c>
      <c r="G685" s="4" t="s">
        <v>364</v>
      </c>
      <c r="H685" s="4" t="s">
        <v>365</v>
      </c>
      <c r="I685" s="4" t="s">
        <v>366</v>
      </c>
      <c r="J685" s="4" t="s">
        <v>367</v>
      </c>
      <c r="K685" s="4" t="s">
        <v>368</v>
      </c>
      <c r="L685" s="4" t="s">
        <v>369</v>
      </c>
      <c r="M685" s="4" t="s">
        <v>370</v>
      </c>
      <c r="N685" s="4" t="s">
        <v>371</v>
      </c>
      <c r="O685" s="4" t="s">
        <v>372</v>
      </c>
      <c r="P685" s="4" t="s">
        <v>373</v>
      </c>
      <c r="Q685" s="4" t="s">
        <v>374</v>
      </c>
      <c r="R685" s="4" t="s">
        <v>375</v>
      </c>
      <c r="S685" s="4" t="s">
        <v>376</v>
      </c>
      <c r="T685" s="4" t="s">
        <v>377</v>
      </c>
      <c r="U685" s="4" t="s">
        <v>378</v>
      </c>
      <c r="V685" s="4" t="s">
        <v>379</v>
      </c>
      <c r="W685" s="4" t="s">
        <v>380</v>
      </c>
      <c r="X685" s="4" t="s">
        <v>381</v>
      </c>
      <c r="Y685" s="4" t="s">
        <v>382</v>
      </c>
      <c r="Z685" s="4" t="s">
        <v>383</v>
      </c>
      <c r="AA685" s="4" t="s">
        <v>384</v>
      </c>
      <c r="AB685" s="4" t="s">
        <v>385</v>
      </c>
      <c r="AC685" s="4" t="s">
        <v>386</v>
      </c>
      <c r="AD685" s="4" t="s">
        <v>387</v>
      </c>
      <c r="AE685" s="4" t="s">
        <v>388</v>
      </c>
      <c r="AF685" s="4" t="s">
        <v>389</v>
      </c>
      <c r="AG685" s="4" t="s">
        <v>390</v>
      </c>
      <c r="AH685" s="4" t="s">
        <v>391</v>
      </c>
      <c r="AI685" s="4" t="s">
        <v>392</v>
      </c>
      <c r="AJ685" s="4" t="s">
        <v>393</v>
      </c>
      <c r="AK685" s="4" t="s">
        <v>394</v>
      </c>
      <c r="AL685" s="4" t="s">
        <v>395</v>
      </c>
      <c r="AM685" s="4" t="s">
        <v>396</v>
      </c>
      <c r="AN685" s="4" t="s">
        <v>397</v>
      </c>
      <c r="AO685" s="4" t="s">
        <v>398</v>
      </c>
      <c r="AP685" s="4" t="s">
        <v>399</v>
      </c>
      <c r="AQ685" s="4" t="s">
        <v>400</v>
      </c>
      <c r="AR685" s="4" t="s">
        <v>401</v>
      </c>
      <c r="AS685" s="4" t="s">
        <v>402</v>
      </c>
      <c r="AT685" s="4" t="s">
        <v>182</v>
      </c>
      <c r="AU685" s="4" t="s">
        <v>403</v>
      </c>
      <c r="AV685" s="4" t="s">
        <v>313</v>
      </c>
      <c r="AW685" s="4" t="s">
        <v>404</v>
      </c>
      <c r="AX685" s="4" t="s">
        <v>314</v>
      </c>
      <c r="AY685" s="4" t="s">
        <v>405</v>
      </c>
      <c r="AZ685" s="4" t="s">
        <v>406</v>
      </c>
    </row>
    <row r="686" spans="1:52" x14ac:dyDescent="0.35">
      <c r="A686" t="s">
        <v>553</v>
      </c>
      <c r="B686" s="9">
        <v>0.13932943948920001</v>
      </c>
      <c r="C686" s="9">
        <v>0.1749540895699</v>
      </c>
      <c r="D686" s="9">
        <v>9.7766733630590005E-2</v>
      </c>
      <c r="E686" s="9">
        <v>0.21171435152910001</v>
      </c>
      <c r="F686" s="9">
        <v>0.24596565275820001</v>
      </c>
      <c r="G686" s="9">
        <v>0.15586942546990001</v>
      </c>
      <c r="H686" s="9">
        <v>0.1955291555326</v>
      </c>
      <c r="I686" s="9">
        <v>4.0583299630520001E-2</v>
      </c>
      <c r="J686" s="9">
        <v>7.8587810627059995E-2</v>
      </c>
      <c r="K686" s="9">
        <v>0.14298132073850001</v>
      </c>
      <c r="L686" s="9">
        <v>9.2784907149820003E-2</v>
      </c>
      <c r="M686" s="9">
        <v>0.29620750552559999</v>
      </c>
      <c r="N686" s="9">
        <v>0.18722602381610001</v>
      </c>
      <c r="O686" s="9">
        <v>5.6365079731839997E-2</v>
      </c>
      <c r="P686" s="9">
        <v>0.21953726441499999</v>
      </c>
      <c r="Q686" s="9">
        <v>8.0619189239689998E-2</v>
      </c>
      <c r="R686" s="9">
        <v>0.16605180203950001</v>
      </c>
      <c r="S686" s="9">
        <v>0.1411662152541</v>
      </c>
      <c r="T686" s="9">
        <v>7.3769487004170006E-2</v>
      </c>
      <c r="U686" s="9">
        <v>0.1071810231408</v>
      </c>
      <c r="V686" s="10">
        <v>0.53764880189310005</v>
      </c>
      <c r="W686" s="9">
        <v>0.17482586421070001</v>
      </c>
      <c r="X686" s="9">
        <v>0.22327867168490001</v>
      </c>
      <c r="Y686" s="9">
        <v>0.25238540482540001</v>
      </c>
      <c r="Z686" s="9">
        <v>0.12987614506690001</v>
      </c>
      <c r="AA686" s="9">
        <v>0.12084899989800001</v>
      </c>
      <c r="AB686" s="9">
        <v>0.11553479780960001</v>
      </c>
      <c r="AC686" s="9">
        <v>0.1442429338614</v>
      </c>
      <c r="AD686" s="9">
        <v>0.25068948344410003</v>
      </c>
      <c r="AE686" s="9">
        <v>2.348822249318E-2</v>
      </c>
      <c r="AF686" s="9">
        <v>0.15117729513799999</v>
      </c>
      <c r="AG686" s="9">
        <v>1</v>
      </c>
      <c r="AH686" s="9">
        <v>8.6887774172500001E-2</v>
      </c>
      <c r="AI686" s="9">
        <v>0.1943053091078</v>
      </c>
      <c r="AJ686" s="9">
        <v>0.14797098363219999</v>
      </c>
      <c r="AK686" s="9">
        <v>0.25742324569070002</v>
      </c>
      <c r="AL686" s="9">
        <v>9.237634335363E-2</v>
      </c>
      <c r="AM686" s="9">
        <v>0.1090689162958</v>
      </c>
      <c r="AN686" s="9">
        <v>0.29278844496119999</v>
      </c>
      <c r="AO686" s="9">
        <v>0.24956664754499999</v>
      </c>
      <c r="AP686" s="9">
        <v>0.15092689735100001</v>
      </c>
      <c r="AQ686" s="9">
        <v>0.13932943948920001</v>
      </c>
      <c r="AR686" s="9">
        <v>0.13932943948920001</v>
      </c>
      <c r="AT686" s="9">
        <v>0.1553254080508</v>
      </c>
      <c r="AU686" s="9">
        <v>0.16677638510189999</v>
      </c>
      <c r="AV686" s="9">
        <v>0</v>
      </c>
      <c r="AW686" s="9">
        <v>0.15117729513799999</v>
      </c>
      <c r="AX686" s="9">
        <v>0</v>
      </c>
      <c r="AY686" s="9">
        <v>2.348822249318E-2</v>
      </c>
      <c r="AZ686" s="9">
        <v>0.13932943948920001</v>
      </c>
    </row>
    <row r="687" spans="1:52" x14ac:dyDescent="0.35">
      <c r="A687" t="s">
        <v>380</v>
      </c>
      <c r="B687" s="9">
        <v>7.8125478274389995E-2</v>
      </c>
      <c r="C687" s="9">
        <v>0.1142054589626</v>
      </c>
      <c r="D687" s="9">
        <v>3.6031545524829997E-2</v>
      </c>
      <c r="E687" s="10">
        <v>0.31334141226340001</v>
      </c>
      <c r="F687" s="9">
        <v>4.8453641630689999E-2</v>
      </c>
      <c r="G687" s="9">
        <v>0.15313681774849999</v>
      </c>
      <c r="H687" s="9">
        <v>0.1070560146795</v>
      </c>
      <c r="I687" s="9">
        <v>0</v>
      </c>
      <c r="J687" s="9">
        <v>8.8884340468599998E-2</v>
      </c>
      <c r="K687" s="9">
        <v>0</v>
      </c>
      <c r="L687" s="9">
        <v>7.5188179508279995E-2</v>
      </c>
      <c r="M687" s="9">
        <v>9.2014699401470001E-2</v>
      </c>
      <c r="N687" s="9">
        <v>0.1226476474328</v>
      </c>
      <c r="O687" s="9">
        <v>3.8385046616900002E-2</v>
      </c>
      <c r="P687" s="9">
        <v>7.6091391177700002E-2</v>
      </c>
      <c r="Q687" s="9">
        <v>2.9591847969410001E-2</v>
      </c>
      <c r="R687" s="9">
        <v>5.8188396440630001E-2</v>
      </c>
      <c r="S687" s="9">
        <v>0.18383042508780001</v>
      </c>
      <c r="T687" s="9">
        <v>2.1770653298590001E-2</v>
      </c>
      <c r="U687" s="9">
        <v>0.1021108428303</v>
      </c>
      <c r="V687" s="9">
        <v>1.8590863844750002E-2</v>
      </c>
      <c r="W687" s="10">
        <v>0.49294660996509998</v>
      </c>
      <c r="X687" s="9">
        <v>0</v>
      </c>
      <c r="Y687" s="9">
        <v>5.9012705591160002E-2</v>
      </c>
      <c r="Z687" s="9">
        <v>0.16763293925030001</v>
      </c>
      <c r="AA687" s="9">
        <v>9.7858316294049993E-2</v>
      </c>
      <c r="AB687" s="9">
        <v>0.11553479780960001</v>
      </c>
      <c r="AC687" s="9">
        <v>0.1203489240937</v>
      </c>
      <c r="AD687" s="9">
        <v>6.8584771833639993E-2</v>
      </c>
      <c r="AE687" s="9">
        <v>1.174411124659E-2</v>
      </c>
      <c r="AF687" s="9">
        <v>0.1027656219464</v>
      </c>
      <c r="AG687" s="9">
        <v>0</v>
      </c>
      <c r="AH687" s="9">
        <v>0</v>
      </c>
      <c r="AI687" s="9">
        <v>7.3095917825300005E-2</v>
      </c>
      <c r="AJ687" s="9">
        <v>8.0376051410119997E-2</v>
      </c>
      <c r="AK687" s="9">
        <v>5.7556104491239997E-2</v>
      </c>
      <c r="AL687" s="9">
        <v>8.6268575196849995E-2</v>
      </c>
      <c r="AM687" s="9">
        <v>7.9172941354250001E-2</v>
      </c>
      <c r="AN687" s="9">
        <v>0</v>
      </c>
      <c r="AO687" s="9">
        <v>0</v>
      </c>
      <c r="AP687" s="9">
        <v>1.510424896838E-2</v>
      </c>
      <c r="AQ687" s="9">
        <v>7.8125478274389995E-2</v>
      </c>
      <c r="AR687" s="9">
        <v>7.8125478274389995E-2</v>
      </c>
      <c r="AT687" s="9">
        <v>8.8719872662419999E-2</v>
      </c>
      <c r="AU687" s="9">
        <v>8.6952033895900005E-2</v>
      </c>
      <c r="AV687" s="9">
        <v>0.14624830138350001</v>
      </c>
      <c r="AW687" s="9">
        <v>0.1027656219464</v>
      </c>
      <c r="AX687" s="9">
        <v>0</v>
      </c>
      <c r="AY687" s="9">
        <v>1.174411124659E-2</v>
      </c>
      <c r="AZ687" s="9">
        <v>7.8125478274389995E-2</v>
      </c>
    </row>
    <row r="688" spans="1:52" x14ac:dyDescent="0.35">
      <c r="A688" t="s">
        <v>381</v>
      </c>
      <c r="B688" s="9">
        <v>9.2141975545509999E-2</v>
      </c>
      <c r="C688" s="9">
        <v>9.6870150075350006E-2</v>
      </c>
      <c r="D688" s="9">
        <v>8.6625690423100005E-2</v>
      </c>
      <c r="E688" s="9">
        <v>0.1180174191051</v>
      </c>
      <c r="F688" s="9">
        <v>0.11255298810059999</v>
      </c>
      <c r="G688" s="9">
        <v>0.1328643932435</v>
      </c>
      <c r="H688" s="9">
        <v>0.1239234545449</v>
      </c>
      <c r="I688" s="9">
        <v>0</v>
      </c>
      <c r="J688" s="9">
        <v>0.1139609368651</v>
      </c>
      <c r="K688" s="9">
        <v>8.7004106596960007E-2</v>
      </c>
      <c r="L688" s="9">
        <v>4.5800539105499999E-2</v>
      </c>
      <c r="M688" s="9">
        <v>0.15059050354930001</v>
      </c>
      <c r="N688" s="9">
        <v>9.1500983342359996E-2</v>
      </c>
      <c r="O688" s="9">
        <v>0.1059371750159</v>
      </c>
      <c r="P688" s="9">
        <v>0.13858642164500001</v>
      </c>
      <c r="Q688" s="9">
        <v>0</v>
      </c>
      <c r="R688" s="9">
        <v>8.5228650661619998E-2</v>
      </c>
      <c r="S688" s="9">
        <v>0.1111479274768</v>
      </c>
      <c r="T688" s="9">
        <v>8.9950638487770004E-2</v>
      </c>
      <c r="U688" s="9">
        <v>0.1004590712477</v>
      </c>
      <c r="V688" s="9">
        <v>0.1818355127049</v>
      </c>
      <c r="W688" s="9">
        <v>0</v>
      </c>
      <c r="X688" s="10">
        <v>0.5322662889102</v>
      </c>
      <c r="Y688" s="9">
        <v>0.1410506803711</v>
      </c>
      <c r="Z688" s="9">
        <v>4.6961140714919997E-2</v>
      </c>
      <c r="AA688" s="9">
        <v>8.1665213950700005E-2</v>
      </c>
      <c r="AB688" s="9">
        <v>0.11553479780960001</v>
      </c>
      <c r="AC688" s="9">
        <v>0.1780515882082</v>
      </c>
      <c r="AD688" s="9">
        <v>0.19417063857360001</v>
      </c>
      <c r="AE688" s="9">
        <v>0</v>
      </c>
      <c r="AF688" s="9">
        <v>0.15079972328749999</v>
      </c>
      <c r="AG688" s="9">
        <v>0.76948441379940002</v>
      </c>
      <c r="AH688" s="9">
        <v>0</v>
      </c>
      <c r="AI688" s="9">
        <v>0.10453723664840001</v>
      </c>
      <c r="AJ688" s="9">
        <v>0.1135584992971</v>
      </c>
      <c r="AK688" s="9">
        <v>0.26416942844480001</v>
      </c>
      <c r="AL688" s="9">
        <v>0.1176761969631</v>
      </c>
      <c r="AM688" s="9">
        <v>0.12596539728049999</v>
      </c>
      <c r="AN688" s="9">
        <v>0.26324433684449999</v>
      </c>
      <c r="AO688" s="9">
        <v>0</v>
      </c>
      <c r="AP688" s="9">
        <v>0.1962078683273</v>
      </c>
      <c r="AQ688" s="9">
        <v>9.2141975545509999E-2</v>
      </c>
      <c r="AR688" s="9">
        <v>9.2141975545509999E-2</v>
      </c>
      <c r="AT688" s="9">
        <v>0.1032637234625</v>
      </c>
      <c r="AU688" s="9">
        <v>0.10934608379250001</v>
      </c>
      <c r="AV688" s="9">
        <v>7.9115902728580004E-2</v>
      </c>
      <c r="AW688" s="9">
        <v>0.15079972328749999</v>
      </c>
      <c r="AX688" s="9">
        <v>0</v>
      </c>
      <c r="AY688" s="9">
        <v>0</v>
      </c>
      <c r="AZ688" s="9">
        <v>9.2141975545509999E-2</v>
      </c>
    </row>
    <row r="689" spans="1:52" x14ac:dyDescent="0.35">
      <c r="A689" t="s">
        <v>382</v>
      </c>
      <c r="B689" s="9">
        <v>0.12678550676959999</v>
      </c>
      <c r="C689" s="9">
        <v>0.13686867137110001</v>
      </c>
      <c r="D689" s="9">
        <v>0.11502164092100001</v>
      </c>
      <c r="E689" s="9">
        <v>0</v>
      </c>
      <c r="F689" s="9">
        <v>0.14530146003409999</v>
      </c>
      <c r="G689" s="9">
        <v>0.13161762714540001</v>
      </c>
      <c r="H689" s="9">
        <v>0.1376411548216</v>
      </c>
      <c r="I689" s="9">
        <v>0.26201153538799998</v>
      </c>
      <c r="J689" s="9">
        <v>0.15107214575</v>
      </c>
      <c r="K689" s="9">
        <v>4.2947323078859997E-2</v>
      </c>
      <c r="L689" s="9">
        <v>0.1183117794534</v>
      </c>
      <c r="M689" s="9">
        <v>9.4150841056689999E-2</v>
      </c>
      <c r="N689" s="9">
        <v>0.15096995619940001</v>
      </c>
      <c r="O689" s="9">
        <v>0.13667146020189999</v>
      </c>
      <c r="P689" s="9">
        <v>0.1712070893457</v>
      </c>
      <c r="Q689" s="9">
        <v>0.13958330242190001</v>
      </c>
      <c r="R689" s="9">
        <v>0.1590314753117</v>
      </c>
      <c r="S689" s="9">
        <v>3.8715157832680001E-2</v>
      </c>
      <c r="T689" s="9">
        <v>0.13643687133890001</v>
      </c>
      <c r="U689" s="9">
        <v>8.7991900092920003E-2</v>
      </c>
      <c r="V689" s="9">
        <v>0.2179607825164</v>
      </c>
      <c r="W689" s="9">
        <v>0.12888531120380001</v>
      </c>
      <c r="X689" s="9">
        <v>0.1123931636126</v>
      </c>
      <c r="Y689" s="10">
        <v>0.43783142515200002</v>
      </c>
      <c r="Z689" s="9">
        <v>0.22721549054660001</v>
      </c>
      <c r="AA689" s="9">
        <v>6.7534770900100002E-2</v>
      </c>
      <c r="AB689" s="9">
        <v>0.1358369260667</v>
      </c>
      <c r="AC689" s="9">
        <v>6.5959467082939996E-2</v>
      </c>
      <c r="AD689" s="9">
        <v>0.1004040452502</v>
      </c>
      <c r="AE689" s="9">
        <v>0</v>
      </c>
      <c r="AF689" s="9">
        <v>9.1506065114579996E-2</v>
      </c>
      <c r="AG689" s="9">
        <v>0.76948441379940002</v>
      </c>
      <c r="AH689" s="9">
        <v>0</v>
      </c>
      <c r="AI689" s="9">
        <v>0.11463322715679999</v>
      </c>
      <c r="AJ689" s="9">
        <v>0.22472343134510001</v>
      </c>
      <c r="AK689" s="9">
        <v>0.25553163570339998</v>
      </c>
      <c r="AL689" s="9">
        <v>6.8174121185239994E-2</v>
      </c>
      <c r="AM689" s="9">
        <v>6.5146875591470005E-2</v>
      </c>
      <c r="AN689" s="9">
        <v>0.44396721819430002</v>
      </c>
      <c r="AO689" s="9">
        <v>0</v>
      </c>
      <c r="AP689" s="9">
        <v>0.1197883246712</v>
      </c>
      <c r="AQ689" s="9">
        <v>0.12678550676959999</v>
      </c>
      <c r="AR689" s="9">
        <v>0.12678550676959999</v>
      </c>
      <c r="AT689" s="9">
        <v>0.15455580094730001</v>
      </c>
      <c r="AU689" s="9">
        <v>0.1538329853397</v>
      </c>
      <c r="AV689" s="9">
        <v>6.247908836254E-2</v>
      </c>
      <c r="AW689" s="9">
        <v>9.1506065114579996E-2</v>
      </c>
      <c r="AX689" s="9">
        <v>0</v>
      </c>
      <c r="AY689" s="9">
        <v>0</v>
      </c>
      <c r="AZ689" s="9">
        <v>0.12678550676959999</v>
      </c>
    </row>
    <row r="690" spans="1:52" x14ac:dyDescent="0.35">
      <c r="A690" t="s">
        <v>383</v>
      </c>
      <c r="B690" s="9">
        <v>6.7726491618460005E-2</v>
      </c>
      <c r="C690" s="9">
        <v>0.1061756314806</v>
      </c>
      <c r="D690" s="9">
        <v>2.2868498992999999E-2</v>
      </c>
      <c r="E690" s="9">
        <v>0.10987819281610001</v>
      </c>
      <c r="F690" s="9">
        <v>9.5065550913870006E-2</v>
      </c>
      <c r="G690" s="9">
        <v>0.16120539913250001</v>
      </c>
      <c r="H690" s="9">
        <v>0.13209109983629999</v>
      </c>
      <c r="I690" s="9">
        <v>0</v>
      </c>
      <c r="J690" s="9">
        <v>0</v>
      </c>
      <c r="K690" s="9">
        <v>5.2820494182910002E-2</v>
      </c>
      <c r="L690" s="9">
        <v>6.4901584559370007E-2</v>
      </c>
      <c r="M690" s="9">
        <v>0.1235672645104</v>
      </c>
      <c r="N690" s="9">
        <v>3.8193779620840002E-2</v>
      </c>
      <c r="O690" s="9">
        <v>5.9811986903989998E-2</v>
      </c>
      <c r="P690" s="9">
        <v>0.13009443761680001</v>
      </c>
      <c r="Q690" s="9">
        <v>0</v>
      </c>
      <c r="R690" s="9">
        <v>8.0006202952990005E-2</v>
      </c>
      <c r="S690" s="9">
        <v>3.3846020062040003E-2</v>
      </c>
      <c r="T690" s="9">
        <v>7.1738154166179999E-2</v>
      </c>
      <c r="U690" s="9">
        <v>5.2953349016340003E-2</v>
      </c>
      <c r="V690" s="10">
        <v>0.44205403677220001</v>
      </c>
      <c r="W690" s="9">
        <v>0.17827168696609999</v>
      </c>
      <c r="X690" s="9">
        <v>8.2408749800450001E-2</v>
      </c>
      <c r="Y690" s="9">
        <v>0.1011798509896</v>
      </c>
      <c r="Z690" s="10">
        <v>0.29833086112090001</v>
      </c>
      <c r="AA690" s="9">
        <v>9.5064881169580007E-2</v>
      </c>
      <c r="AB690" s="9">
        <v>0.25137172387630002</v>
      </c>
      <c r="AC690" s="9">
        <v>0.15568234440629999</v>
      </c>
      <c r="AD690" s="9">
        <v>0.1488392089311</v>
      </c>
      <c r="AE690" s="9">
        <v>0</v>
      </c>
      <c r="AF690" s="9">
        <v>9.5280461639999994E-2</v>
      </c>
      <c r="AG690" s="9">
        <v>0</v>
      </c>
      <c r="AH690" s="9">
        <v>0</v>
      </c>
      <c r="AI690" s="9">
        <v>0.13422826544319999</v>
      </c>
      <c r="AJ690" s="9">
        <v>4.9403256245900001E-2</v>
      </c>
      <c r="AK690" s="9">
        <v>0.16435300141539999</v>
      </c>
      <c r="AL690" s="9">
        <v>9.0163532235899999E-2</v>
      </c>
      <c r="AM690" s="9">
        <v>6.6641363070039997E-2</v>
      </c>
      <c r="AN690" s="9">
        <v>0</v>
      </c>
      <c r="AO690" s="9">
        <v>0</v>
      </c>
      <c r="AP690" s="9">
        <v>0.16841943729289999</v>
      </c>
      <c r="AQ690" s="9">
        <v>6.7726491618460005E-2</v>
      </c>
      <c r="AR690" s="9">
        <v>6.7726491618460005E-2</v>
      </c>
      <c r="AT690" s="9">
        <v>7.7573746187519999E-2</v>
      </c>
      <c r="AU690" s="9">
        <v>7.9634404874780004E-2</v>
      </c>
      <c r="AV690" s="9">
        <v>6.8287692954749998E-2</v>
      </c>
      <c r="AW690" s="9">
        <v>9.5280461639999994E-2</v>
      </c>
      <c r="AX690" s="9">
        <v>0</v>
      </c>
      <c r="AY690" s="9">
        <v>0</v>
      </c>
      <c r="AZ690" s="9">
        <v>6.7726491618460005E-2</v>
      </c>
    </row>
    <row r="691" spans="1:52" x14ac:dyDescent="0.35">
      <c r="A691" t="s">
        <v>384</v>
      </c>
      <c r="B691" s="9">
        <v>0.16675528502760001</v>
      </c>
      <c r="C691" s="9">
        <v>0.11812463588909999</v>
      </c>
      <c r="D691" s="9">
        <v>0.2234918806509</v>
      </c>
      <c r="E691" s="9">
        <v>4.6028560205160003E-2</v>
      </c>
      <c r="F691" s="9">
        <v>0.17054657993370001</v>
      </c>
      <c r="G691" s="9">
        <v>0.1450546345689</v>
      </c>
      <c r="H691" s="9">
        <v>0.1562760108947</v>
      </c>
      <c r="I691" s="9">
        <v>0.1658891510171</v>
      </c>
      <c r="J691" s="9">
        <v>0.21874849489590001</v>
      </c>
      <c r="K691" s="9">
        <v>0.19025799565189999</v>
      </c>
      <c r="L691" s="9">
        <v>0.1229432586485</v>
      </c>
      <c r="M691" s="9">
        <v>0.16607195748430001</v>
      </c>
      <c r="N691" s="9">
        <v>0.14504642525030001</v>
      </c>
      <c r="O691" s="9">
        <v>0.22989697434879999</v>
      </c>
      <c r="P691" s="9">
        <v>0.1013740899307</v>
      </c>
      <c r="Q691" s="9">
        <v>0.31561901929090003</v>
      </c>
      <c r="R691" s="9">
        <v>0.18386147750779999</v>
      </c>
      <c r="S691" s="9">
        <v>0.13483269216900001</v>
      </c>
      <c r="T691" s="9">
        <v>0.15732710409260001</v>
      </c>
      <c r="U691" s="9">
        <v>0.14617563018019999</v>
      </c>
      <c r="V691" s="9">
        <v>6.2058189658169997E-2</v>
      </c>
      <c r="W691" s="9">
        <v>5.6276489937589998E-2</v>
      </c>
      <c r="X691" s="9">
        <v>4.2697045605309999E-2</v>
      </c>
      <c r="Y691" s="9">
        <v>7.8178963731349999E-2</v>
      </c>
      <c r="Z691" s="9">
        <v>0.1231801369444</v>
      </c>
      <c r="AA691" s="10">
        <v>0.60889325619279999</v>
      </c>
      <c r="AB691" s="9">
        <v>0.11553479780960001</v>
      </c>
      <c r="AC691" s="9">
        <v>5.9271501387149997E-2</v>
      </c>
      <c r="AD691" s="9">
        <v>9.6008400202770003E-2</v>
      </c>
      <c r="AE691" s="9">
        <v>0</v>
      </c>
      <c r="AF691" s="9">
        <v>4.7603316751139997E-2</v>
      </c>
      <c r="AG691" s="9">
        <v>0.76948441379940002</v>
      </c>
      <c r="AH691" s="9">
        <v>8.6887774172500001E-2</v>
      </c>
      <c r="AI691" s="9">
        <v>9.2948760866340005E-2</v>
      </c>
      <c r="AJ691" s="9">
        <v>0.22178835933320001</v>
      </c>
      <c r="AK691" s="9">
        <v>5.9611397510519998E-2</v>
      </c>
      <c r="AL691" s="9">
        <v>0.19349302954049999</v>
      </c>
      <c r="AM691" s="9">
        <v>0.1315330034744</v>
      </c>
      <c r="AN691" s="9">
        <v>0</v>
      </c>
      <c r="AO691" s="9">
        <v>0.24956664754499999</v>
      </c>
      <c r="AP691" s="9">
        <v>9.0578480947750006E-2</v>
      </c>
      <c r="AQ691" s="9">
        <v>0.16675528502760001</v>
      </c>
      <c r="AR691" s="9">
        <v>0.16675528502760001</v>
      </c>
      <c r="AT691" s="9">
        <v>0.20508383896390001</v>
      </c>
      <c r="AU691" s="9">
        <v>0.20251317995920001</v>
      </c>
      <c r="AV691" s="9">
        <v>0</v>
      </c>
      <c r="AW691" s="9">
        <v>4.7603316751139997E-2</v>
      </c>
      <c r="AX691" s="9">
        <v>0</v>
      </c>
      <c r="AY691" s="9">
        <v>0</v>
      </c>
      <c r="AZ691" s="9">
        <v>0.16675528502760001</v>
      </c>
    </row>
    <row r="692" spans="1:52" x14ac:dyDescent="0.35">
      <c r="A692" t="s">
        <v>385</v>
      </c>
      <c r="B692" s="9">
        <v>7.3283751179599996E-2</v>
      </c>
      <c r="C692" s="9">
        <v>6.3897759236230006E-2</v>
      </c>
      <c r="D692" s="9">
        <v>8.4234236909249999E-2</v>
      </c>
      <c r="E692" s="9">
        <v>0</v>
      </c>
      <c r="F692" s="9">
        <v>7.3739190558339995E-2</v>
      </c>
      <c r="G692" s="9">
        <v>0.102831494612</v>
      </c>
      <c r="H692" s="9">
        <v>9.0025265534540003E-2</v>
      </c>
      <c r="I692" s="9">
        <v>2.768230966159E-2</v>
      </c>
      <c r="J692" s="9">
        <v>0.19445681544070001</v>
      </c>
      <c r="K692" s="9">
        <v>2.4361723144679999E-2</v>
      </c>
      <c r="L692" s="9">
        <v>0.13617920119599999</v>
      </c>
      <c r="M692" s="9">
        <v>5.5275507601590002E-2</v>
      </c>
      <c r="N692" s="9">
        <v>8.1354927723640003E-2</v>
      </c>
      <c r="O692" s="11">
        <v>1.1965803950049999E-2</v>
      </c>
      <c r="P692" s="9">
        <v>0.11922048121290001</v>
      </c>
      <c r="Q692" s="9">
        <v>0</v>
      </c>
      <c r="R692" s="9">
        <v>7.3318876585410003E-2</v>
      </c>
      <c r="S692" s="9">
        <v>0.1221212860942</v>
      </c>
      <c r="T692" s="9">
        <v>2.5186771489739999E-2</v>
      </c>
      <c r="U692" s="9">
        <v>7.3241493457510007E-2</v>
      </c>
      <c r="V692" s="9">
        <v>0.14270724316110001</v>
      </c>
      <c r="W692" s="9">
        <v>0.1189962341618</v>
      </c>
      <c r="X692" s="9">
        <v>0</v>
      </c>
      <c r="Y692" s="9">
        <v>3.0109576703260001E-2</v>
      </c>
      <c r="Z692" s="9">
        <v>0.17575111777159999</v>
      </c>
      <c r="AA692" s="9">
        <v>2.6234843695080001E-2</v>
      </c>
      <c r="AB692" s="10">
        <v>0.74862827612369998</v>
      </c>
      <c r="AC692" s="9">
        <v>0.14342358169550001</v>
      </c>
      <c r="AD692" s="9">
        <v>7.4286919368080004E-2</v>
      </c>
      <c r="AE692" s="9">
        <v>6.9017564497220005E-2</v>
      </c>
      <c r="AF692" s="9">
        <v>0</v>
      </c>
      <c r="AG692" s="9">
        <v>0</v>
      </c>
      <c r="AH692" s="9">
        <v>0</v>
      </c>
      <c r="AI692" s="9">
        <v>8.1913152990150007E-2</v>
      </c>
      <c r="AJ692" s="9">
        <v>8.312234332323E-2</v>
      </c>
      <c r="AK692" s="9">
        <v>3.9014414013530001E-2</v>
      </c>
      <c r="AL692" s="9">
        <v>3.3610999646259999E-2</v>
      </c>
      <c r="AM692" s="9">
        <v>0.109719850993</v>
      </c>
      <c r="AN692" s="9">
        <v>0</v>
      </c>
      <c r="AO692" s="9">
        <v>0</v>
      </c>
      <c r="AP692" s="9">
        <v>0.21460438265619999</v>
      </c>
      <c r="AQ692" s="9">
        <v>7.3283751179599996E-2</v>
      </c>
      <c r="AR692" s="9">
        <v>7.3283751179599996E-2</v>
      </c>
      <c r="AT692" s="9">
        <v>8.6012588836000006E-2</v>
      </c>
      <c r="AU692" s="9">
        <v>9.1545323436039994E-2</v>
      </c>
      <c r="AV692" s="9">
        <v>0</v>
      </c>
      <c r="AW692" s="9">
        <v>0</v>
      </c>
      <c r="AX692" s="9">
        <v>0</v>
      </c>
      <c r="AY692" s="9">
        <v>6.9017564497220005E-2</v>
      </c>
      <c r="AZ692" s="9">
        <v>7.3283751179599996E-2</v>
      </c>
    </row>
    <row r="693" spans="1:52" x14ac:dyDescent="0.35">
      <c r="A693" t="s">
        <v>554</v>
      </c>
      <c r="B693" s="9">
        <v>0.1053215426973</v>
      </c>
      <c r="C693" s="9">
        <v>0.12838665578540001</v>
      </c>
      <c r="D693" s="9">
        <v>7.8411846498089993E-2</v>
      </c>
      <c r="E693" s="9">
        <v>4.56649860672E-2</v>
      </c>
      <c r="F693" s="9">
        <v>0.2678840955881</v>
      </c>
      <c r="G693" s="9">
        <v>0.12372217208779999</v>
      </c>
      <c r="H693" s="9">
        <v>0.18718124405360001</v>
      </c>
      <c r="I693" s="9">
        <v>2.387814831796E-2</v>
      </c>
      <c r="J693" s="9">
        <v>0</v>
      </c>
      <c r="K693" s="9">
        <v>0.13660764900530001</v>
      </c>
      <c r="L693" s="9">
        <v>8.8373700586519999E-2</v>
      </c>
      <c r="M693" s="9">
        <v>0.17376348965560001</v>
      </c>
      <c r="N693" s="9">
        <v>0.1069788763511</v>
      </c>
      <c r="O693" s="9">
        <v>8.0484270150110004E-2</v>
      </c>
      <c r="P693" s="9">
        <v>0.1364587997369</v>
      </c>
      <c r="Q693" s="9">
        <v>0.21010939166430001</v>
      </c>
      <c r="R693" s="9">
        <v>0.16481533979470001</v>
      </c>
      <c r="S693" s="9">
        <v>3.3003958654549997E-2</v>
      </c>
      <c r="T693" s="9">
        <v>3.4478205620190001E-2</v>
      </c>
      <c r="U693" s="9">
        <v>3.3747356259310003E-2</v>
      </c>
      <c r="V693" s="9">
        <v>0</v>
      </c>
      <c r="W693" s="9">
        <v>0.1189962341618</v>
      </c>
      <c r="X693" s="9">
        <v>0</v>
      </c>
      <c r="Y693" s="9">
        <v>4.1974626459919999E-2</v>
      </c>
      <c r="Z693" s="9">
        <v>0</v>
      </c>
      <c r="AA693" s="9">
        <v>8.7718105440699995E-2</v>
      </c>
      <c r="AB693" s="9">
        <v>0.11553479780960001</v>
      </c>
      <c r="AC693" s="10">
        <v>0.48895129794699999</v>
      </c>
      <c r="AD693" s="9">
        <v>9.226994622503E-2</v>
      </c>
      <c r="AE693" s="9">
        <v>0.2517129003038</v>
      </c>
      <c r="AF693" s="9">
        <v>7.0884373834820005E-2</v>
      </c>
      <c r="AG693" s="9">
        <v>0</v>
      </c>
      <c r="AH693" s="9">
        <v>0</v>
      </c>
      <c r="AI693" s="9">
        <v>0.11028662389509999</v>
      </c>
      <c r="AJ693" s="9">
        <v>2.68389642046E-2</v>
      </c>
      <c r="AK693" s="9">
        <v>0</v>
      </c>
      <c r="AL693" s="9">
        <v>0.1429463941986</v>
      </c>
      <c r="AM693" s="9">
        <v>9.70037074744E-2</v>
      </c>
      <c r="AN693" s="9">
        <v>0</v>
      </c>
      <c r="AO693" s="9">
        <v>0</v>
      </c>
      <c r="AP693" s="9">
        <v>7.8021501414169997E-2</v>
      </c>
      <c r="AQ693" s="9">
        <v>0.1053215426973</v>
      </c>
      <c r="AR693" s="9">
        <v>0.1053215426973</v>
      </c>
      <c r="AT693" s="9">
        <v>0.10370892305770001</v>
      </c>
      <c r="AU693" s="9">
        <v>0.10725639758490001</v>
      </c>
      <c r="AV693" s="9">
        <v>0</v>
      </c>
      <c r="AW693" s="9">
        <v>7.0884373834820005E-2</v>
      </c>
      <c r="AX693" s="9">
        <v>0.2307582539019</v>
      </c>
      <c r="AY693" s="9">
        <v>0.2517129003038</v>
      </c>
      <c r="AZ693" s="9">
        <v>0.1053215426973</v>
      </c>
    </row>
    <row r="694" spans="1:52" x14ac:dyDescent="0.35">
      <c r="A694" t="s">
        <v>387</v>
      </c>
      <c r="B694" s="9">
        <v>0.1372024330678</v>
      </c>
      <c r="C694" s="9">
        <v>0.1416013966686</v>
      </c>
      <c r="D694" s="9">
        <v>0.13207023303750001</v>
      </c>
      <c r="E694" s="9">
        <v>4.6396972413389997E-2</v>
      </c>
      <c r="F694" s="9">
        <v>0.2228629741973</v>
      </c>
      <c r="G694" s="9">
        <v>0.1421751183429</v>
      </c>
      <c r="H694" s="9">
        <v>0.177693349004</v>
      </c>
      <c r="I694" s="9">
        <v>0.18924518114280001</v>
      </c>
      <c r="J694" s="9">
        <v>3.9723552151780001E-2</v>
      </c>
      <c r="K694" s="9">
        <v>0.139767070434</v>
      </c>
      <c r="L694" s="9">
        <v>0.17669761986310001</v>
      </c>
      <c r="M694" s="9">
        <v>0.18046029649940001</v>
      </c>
      <c r="N694" s="9">
        <v>5.549345133084E-2</v>
      </c>
      <c r="O694" s="9">
        <v>0.1328643662132</v>
      </c>
      <c r="P694" s="9">
        <v>0.1728501211365</v>
      </c>
      <c r="Q694" s="9">
        <v>5.889251197993E-2</v>
      </c>
      <c r="R694" s="9">
        <v>0.12897479815019999</v>
      </c>
      <c r="S694" s="9">
        <v>0.1540450231313</v>
      </c>
      <c r="T694" s="9">
        <v>0.14027362053719999</v>
      </c>
      <c r="U694" s="9">
        <v>0.14710071329630001</v>
      </c>
      <c r="V694" s="9">
        <v>0.1241163793163</v>
      </c>
      <c r="W694" s="9">
        <v>5.5829630048880002E-2</v>
      </c>
      <c r="X694" s="9">
        <v>0.14386171375090001</v>
      </c>
      <c r="Y694" s="9">
        <v>0.10060288619759999</v>
      </c>
      <c r="Z694" s="9">
        <v>0.1904487313379</v>
      </c>
      <c r="AA694" s="9">
        <v>9.1770209824320007E-2</v>
      </c>
      <c r="AB694" s="9">
        <v>0</v>
      </c>
      <c r="AC694" s="9">
        <v>8.9282773824409994E-2</v>
      </c>
      <c r="AD694" s="10">
        <v>0.46595972857899998</v>
      </c>
      <c r="AE694" s="9">
        <v>0</v>
      </c>
      <c r="AF694" s="9">
        <v>3.4343037950699998E-2</v>
      </c>
      <c r="AG694" s="9">
        <v>0</v>
      </c>
      <c r="AH694" s="9">
        <v>0.1600410966493</v>
      </c>
      <c r="AI694" s="9">
        <v>0.231956063336</v>
      </c>
      <c r="AJ694" s="9">
        <v>6.9787771413940006E-2</v>
      </c>
      <c r="AK694" s="9">
        <v>3.8523916390060003E-2</v>
      </c>
      <c r="AL694" s="9">
        <v>6.4297440989509999E-2</v>
      </c>
      <c r="AM694" s="9">
        <v>0.18536437851920001</v>
      </c>
      <c r="AN694" s="9">
        <v>0</v>
      </c>
      <c r="AO694" s="9">
        <v>0</v>
      </c>
      <c r="AP694" s="9">
        <v>0.12899285566300001</v>
      </c>
      <c r="AQ694" s="9">
        <v>0.1372024330678</v>
      </c>
      <c r="AR694" s="9">
        <v>0.1372024330678</v>
      </c>
      <c r="AT694" s="9">
        <v>0.1631257125741</v>
      </c>
      <c r="AU694" s="9">
        <v>0.157160098576</v>
      </c>
      <c r="AV694" s="9">
        <v>4.8874427746460003E-2</v>
      </c>
      <c r="AW694" s="9">
        <v>3.4343037950699998E-2</v>
      </c>
      <c r="AX694" s="9">
        <v>0</v>
      </c>
      <c r="AY694" s="9">
        <v>0</v>
      </c>
      <c r="AZ694" s="9">
        <v>0.1372024330678</v>
      </c>
    </row>
    <row r="695" spans="1:52" x14ac:dyDescent="0.35">
      <c r="A695" t="s">
        <v>388</v>
      </c>
      <c r="B695" s="9">
        <v>0.1286293958926</v>
      </c>
      <c r="C695" s="9">
        <v>0.15715252622420001</v>
      </c>
      <c r="D695" s="9">
        <v>9.5351918823969997E-2</v>
      </c>
      <c r="E695" s="9">
        <v>5.0258699763900003E-2</v>
      </c>
      <c r="F695" s="9">
        <v>0.1619588000852</v>
      </c>
      <c r="G695" s="9">
        <v>9.6802167735950004E-2</v>
      </c>
      <c r="H695" s="9">
        <v>0.1254836622728</v>
      </c>
      <c r="I695" s="9">
        <v>0.16163400930089999</v>
      </c>
      <c r="J695" s="9">
        <v>0.1429152061018</v>
      </c>
      <c r="K695" s="9">
        <v>0.12789263277439999</v>
      </c>
      <c r="L695" s="9">
        <v>9.9173621570750006E-2</v>
      </c>
      <c r="M695" s="9">
        <v>5.9138720266729998E-2</v>
      </c>
      <c r="N695" s="9">
        <v>0.10806882179009999</v>
      </c>
      <c r="O695" s="9">
        <v>0.2173765222964</v>
      </c>
      <c r="P695" s="9">
        <v>9.4489807009879995E-2</v>
      </c>
      <c r="Q695" s="9">
        <v>0.30340397339410002</v>
      </c>
      <c r="R695" s="9">
        <v>0.17492477396260001</v>
      </c>
      <c r="S695" s="9">
        <v>8.6838344259979994E-2</v>
      </c>
      <c r="T695" s="9">
        <v>5.9263574028589998E-2</v>
      </c>
      <c r="U695" s="9">
        <v>7.2933606031140005E-2</v>
      </c>
      <c r="V695" s="9">
        <v>0.1241163793163</v>
      </c>
      <c r="W695" s="9">
        <v>0</v>
      </c>
      <c r="X695" s="9">
        <v>4.2697045605309999E-2</v>
      </c>
      <c r="Y695" s="9">
        <v>8.2720799054880001E-2</v>
      </c>
      <c r="Z695" s="9">
        <v>9.3922281429830001E-2</v>
      </c>
      <c r="AA695" s="9">
        <v>0.12396746677919999</v>
      </c>
      <c r="AB695" s="9">
        <v>0</v>
      </c>
      <c r="AC695" s="9">
        <v>2.1211808598410001E-2</v>
      </c>
      <c r="AD695" s="9">
        <v>6.3108667731339996E-2</v>
      </c>
      <c r="AE695" s="10">
        <v>0.86086250578220003</v>
      </c>
      <c r="AF695" s="9">
        <v>7.5566438897889998E-2</v>
      </c>
      <c r="AG695" s="9">
        <v>0.76948441379940002</v>
      </c>
      <c r="AH695" s="9">
        <v>0</v>
      </c>
      <c r="AI695" s="9">
        <v>9.4893598608140006E-2</v>
      </c>
      <c r="AJ695" s="9">
        <v>0.1185099591077</v>
      </c>
      <c r="AK695" s="9">
        <v>0.1592624803412</v>
      </c>
      <c r="AL695" s="9">
        <v>0.26261376285179999</v>
      </c>
      <c r="AM695" s="9">
        <v>0.1068517256179</v>
      </c>
      <c r="AN695" s="9">
        <v>0</v>
      </c>
      <c r="AO695" s="9">
        <v>0</v>
      </c>
      <c r="AP695" s="9">
        <v>7.7429565126219999E-2</v>
      </c>
      <c r="AQ695" s="9">
        <v>0.1286293958926</v>
      </c>
      <c r="AR695" s="9">
        <v>0.1286293958926</v>
      </c>
      <c r="AT695" s="11">
        <v>4.9311627642350003E-2</v>
      </c>
      <c r="AU695" s="11">
        <v>5.2437660285479998E-2</v>
      </c>
      <c r="AV695" s="9">
        <v>0</v>
      </c>
      <c r="AW695" s="9">
        <v>7.5566438897889998E-2</v>
      </c>
      <c r="AX695" s="10">
        <v>1</v>
      </c>
      <c r="AY695" s="10">
        <v>0.86086250578220003</v>
      </c>
      <c r="AZ695" s="9">
        <v>0.1286293958926</v>
      </c>
    </row>
    <row r="696" spans="1:52" x14ac:dyDescent="0.35">
      <c r="A696" t="s">
        <v>389</v>
      </c>
      <c r="B696" s="9">
        <v>8.7625970900940001E-2</v>
      </c>
      <c r="C696" s="9">
        <v>7.2188080529650006E-2</v>
      </c>
      <c r="D696" s="9">
        <v>0.1056371091191</v>
      </c>
      <c r="E696" s="9">
        <v>0.15595423777420001</v>
      </c>
      <c r="F696" s="9">
        <v>0.14354617632550001</v>
      </c>
      <c r="G696" s="9">
        <v>8.0532121299909998E-2</v>
      </c>
      <c r="H696" s="9">
        <v>0.1082704682617</v>
      </c>
      <c r="I696" s="9">
        <v>9.0899629571969995E-2</v>
      </c>
      <c r="J696" s="9">
        <v>2.148856847622E-2</v>
      </c>
      <c r="K696" s="9">
        <v>7.5867290981949997E-2</v>
      </c>
      <c r="L696" s="9">
        <v>0.15746848572700001</v>
      </c>
      <c r="M696" s="9">
        <v>5.692226574532E-2</v>
      </c>
      <c r="N696" s="9">
        <v>1.7478922435800001E-2</v>
      </c>
      <c r="O696" s="9">
        <v>8.718402178345E-2</v>
      </c>
      <c r="P696" s="9">
        <v>0.1092286510873</v>
      </c>
      <c r="Q696" s="9">
        <v>0</v>
      </c>
      <c r="R696" s="9">
        <v>6.7174045157229995E-2</v>
      </c>
      <c r="S696" s="9">
        <v>8.4975608576020004E-2</v>
      </c>
      <c r="T696" s="9">
        <v>0.13902577627910001</v>
      </c>
      <c r="U696" s="9">
        <v>0.1122307199271</v>
      </c>
      <c r="V696" s="9">
        <v>0.27339267747439999</v>
      </c>
      <c r="W696" s="9">
        <v>0</v>
      </c>
      <c r="X696" s="9">
        <v>0.20580070348589999</v>
      </c>
      <c r="Y696" s="9">
        <v>8.9986943006359996E-2</v>
      </c>
      <c r="Z696" s="9">
        <v>6.102935923425E-2</v>
      </c>
      <c r="AA696" s="9">
        <v>9.0572661086519998E-2</v>
      </c>
      <c r="AB696" s="9">
        <v>0</v>
      </c>
      <c r="AC696" s="9">
        <v>0.1425837759944</v>
      </c>
      <c r="AD696" s="9">
        <v>1.7679191187359999E-2</v>
      </c>
      <c r="AE696" s="9">
        <v>1.174411124659E-2</v>
      </c>
      <c r="AF696" s="10">
        <v>0.52965400061559997</v>
      </c>
      <c r="AG696" s="9">
        <v>0</v>
      </c>
      <c r="AH696" s="9">
        <v>0</v>
      </c>
      <c r="AI696" s="9">
        <v>0.1129735900886</v>
      </c>
      <c r="AJ696" s="9">
        <v>9.1050424558550003E-2</v>
      </c>
      <c r="AK696" s="9">
        <v>0.16087142542210001</v>
      </c>
      <c r="AL696" s="9">
        <v>0.1055894548792</v>
      </c>
      <c r="AM696" s="9">
        <v>0.1576774447356</v>
      </c>
      <c r="AN696" s="9">
        <v>0</v>
      </c>
      <c r="AO696" s="9">
        <v>0</v>
      </c>
      <c r="AP696" s="9">
        <v>0.14841595825609999</v>
      </c>
      <c r="AQ696" s="9">
        <v>8.7625970900940001E-2</v>
      </c>
      <c r="AR696" s="9">
        <v>8.7625970900940001E-2</v>
      </c>
      <c r="AT696" s="9">
        <v>5.5155419887719999E-2</v>
      </c>
      <c r="AU696" s="9">
        <v>6.041089668559E-2</v>
      </c>
      <c r="AV696" s="10">
        <v>0.67411048955270003</v>
      </c>
      <c r="AW696" s="10">
        <v>0.52965400061559997</v>
      </c>
      <c r="AX696" s="9">
        <v>0</v>
      </c>
      <c r="AY696" s="9">
        <v>1.174411124659E-2</v>
      </c>
      <c r="AZ696" s="9">
        <v>8.7625970900940001E-2</v>
      </c>
    </row>
    <row r="697" spans="1:52" x14ac:dyDescent="0.35">
      <c r="A697" t="s">
        <v>390</v>
      </c>
      <c r="B697" s="9">
        <v>2.5953131764250001E-2</v>
      </c>
      <c r="C697" s="9">
        <v>2.3804165857639999E-2</v>
      </c>
      <c r="D697" s="9">
        <v>2.8460295699160001E-2</v>
      </c>
      <c r="E697" s="9">
        <v>0</v>
      </c>
      <c r="F697" s="9">
        <v>3.397396825547E-2</v>
      </c>
      <c r="G697" s="9">
        <v>3.9116899922460001E-2</v>
      </c>
      <c r="H697" s="9">
        <v>3.6853017318460003E-2</v>
      </c>
      <c r="I697" s="9">
        <v>0</v>
      </c>
      <c r="J697" s="9">
        <v>8.1005845226660003E-2</v>
      </c>
      <c r="K697" s="9">
        <v>0</v>
      </c>
      <c r="L697" s="9">
        <v>0</v>
      </c>
      <c r="M697" s="9">
        <v>6.8275850479710007E-2</v>
      </c>
      <c r="N697" s="9">
        <v>0</v>
      </c>
      <c r="O697" s="9">
        <v>4.7683721487000001E-2</v>
      </c>
      <c r="P697" s="9">
        <v>1.5488246673950001E-2</v>
      </c>
      <c r="Q697" s="9">
        <v>0</v>
      </c>
      <c r="R697" s="9">
        <v>9.5250483378279995E-3</v>
      </c>
      <c r="S697" s="9">
        <v>6.4209410029540004E-2</v>
      </c>
      <c r="T697" s="9">
        <v>2.753670550811E-2</v>
      </c>
      <c r="U697" s="9">
        <v>4.5716985532970003E-2</v>
      </c>
      <c r="V697" s="9">
        <v>0.1197773230468</v>
      </c>
      <c r="W697" s="9">
        <v>8.9173930378890001E-2</v>
      </c>
      <c r="X697" s="9">
        <v>8.2408749800450001E-2</v>
      </c>
      <c r="Y697" s="9">
        <v>9.6003138023049994E-2</v>
      </c>
      <c r="Z697" s="9">
        <v>0</v>
      </c>
      <c r="AA697" s="9">
        <v>3.4659340976549997E-2</v>
      </c>
      <c r="AB697" s="9">
        <v>0</v>
      </c>
      <c r="AC697" s="9">
        <v>7.2874993132980001E-2</v>
      </c>
      <c r="AD697" s="9">
        <v>0</v>
      </c>
      <c r="AE697" s="9">
        <v>0</v>
      </c>
      <c r="AF697" s="9">
        <v>0</v>
      </c>
      <c r="AG697" s="9">
        <v>0</v>
      </c>
      <c r="AH697" s="9">
        <v>0</v>
      </c>
      <c r="AI697" s="9">
        <v>3.4346348409919999E-2</v>
      </c>
      <c r="AJ697" s="9">
        <v>2.3170670991010001E-2</v>
      </c>
      <c r="AK697" s="9">
        <v>5.7942925152990002E-2</v>
      </c>
      <c r="AL697" s="9">
        <v>2.6360590350119999E-2</v>
      </c>
      <c r="AM697" s="9">
        <v>0</v>
      </c>
      <c r="AN697" s="9">
        <v>0</v>
      </c>
      <c r="AO697" s="10">
        <v>0.3675204145089</v>
      </c>
      <c r="AP697" s="10">
        <v>0.13027488816339999</v>
      </c>
      <c r="AQ697" s="9">
        <v>2.5953131764250001E-2</v>
      </c>
      <c r="AR697" s="9">
        <v>2.5953131764250001E-2</v>
      </c>
      <c r="AT697" s="9">
        <v>3.3651030857199997E-2</v>
      </c>
      <c r="AU697" s="9">
        <v>3.2420390649949997E-2</v>
      </c>
      <c r="AV697" s="9">
        <v>0</v>
      </c>
      <c r="AW697" s="9">
        <v>0</v>
      </c>
      <c r="AX697" s="9">
        <v>0</v>
      </c>
      <c r="AY697" s="9">
        <v>0</v>
      </c>
      <c r="AZ697" s="9">
        <v>2.5953131764250001E-2</v>
      </c>
    </row>
    <row r="698" spans="1:52" x14ac:dyDescent="0.35">
      <c r="A698" t="s">
        <v>391</v>
      </c>
      <c r="B698" s="9">
        <v>6.7710014605390001E-2</v>
      </c>
      <c r="C698" s="9">
        <v>5.9435535014260001E-2</v>
      </c>
      <c r="D698" s="9">
        <v>7.7363716763849996E-2</v>
      </c>
      <c r="E698" s="9">
        <v>8.4243807570239998E-2</v>
      </c>
      <c r="F698" s="9">
        <v>3.0790279585739998E-2</v>
      </c>
      <c r="G698" s="9">
        <v>0.1112671535654</v>
      </c>
      <c r="H698" s="9">
        <v>7.584179565219E-2</v>
      </c>
      <c r="I698" s="9">
        <v>7.8760035599569997E-2</v>
      </c>
      <c r="J698" s="9">
        <v>3.886963584948E-2</v>
      </c>
      <c r="K698" s="9">
        <v>6.1729873321629998E-2</v>
      </c>
      <c r="L698" s="9">
        <v>7.9454524313200006E-2</v>
      </c>
      <c r="M698" s="9">
        <v>0.21521155289150001</v>
      </c>
      <c r="N698" s="9">
        <v>2.4177789195309999E-2</v>
      </c>
      <c r="O698" s="9">
        <v>0</v>
      </c>
      <c r="P698" s="9">
        <v>7.8070943668910001E-2</v>
      </c>
      <c r="Q698" s="9">
        <v>0.1138869019528</v>
      </c>
      <c r="R698" s="9">
        <v>9.1860604134750001E-2</v>
      </c>
      <c r="S698" s="9">
        <v>2.57085237634E-2</v>
      </c>
      <c r="T698" s="9">
        <v>5.1384089940429999E-2</v>
      </c>
      <c r="U698" s="9">
        <v>3.8655577304489999E-2</v>
      </c>
      <c r="V698" s="9">
        <v>0</v>
      </c>
      <c r="W698" s="9">
        <v>0.23316451840329999</v>
      </c>
      <c r="X698" s="9">
        <v>6.2595463179229996E-2</v>
      </c>
      <c r="Y698" s="9">
        <v>7.6878833578719996E-2</v>
      </c>
      <c r="Z698" s="9">
        <v>7.5008727246779996E-2</v>
      </c>
      <c r="AA698" s="9">
        <v>0</v>
      </c>
      <c r="AB698" s="9">
        <v>0</v>
      </c>
      <c r="AC698" s="9">
        <v>0</v>
      </c>
      <c r="AD698" s="9">
        <v>4.1761918300040002E-2</v>
      </c>
      <c r="AE698" s="9">
        <v>0</v>
      </c>
      <c r="AF698" s="9">
        <v>0</v>
      </c>
      <c r="AG698" s="9">
        <v>0</v>
      </c>
      <c r="AH698" s="10">
        <v>0.75307112917819996</v>
      </c>
      <c r="AI698" s="9">
        <v>6.0221345758810003E-2</v>
      </c>
      <c r="AJ698" s="9">
        <v>5.7075359143560003E-2</v>
      </c>
      <c r="AK698" s="9">
        <v>0.14104161950550001</v>
      </c>
      <c r="AL698" s="9">
        <v>0.14283779054939999</v>
      </c>
      <c r="AM698" s="9">
        <v>9.5719405661869997E-2</v>
      </c>
      <c r="AN698" s="9">
        <v>0</v>
      </c>
      <c r="AO698" s="9">
        <v>0.38291293794609998</v>
      </c>
      <c r="AP698" s="9">
        <v>7.6605741226839996E-2</v>
      </c>
      <c r="AQ698" s="9">
        <v>6.7710014605390001E-2</v>
      </c>
      <c r="AR698" s="9">
        <v>6.7710014605390001E-2</v>
      </c>
      <c r="AT698" s="9">
        <v>3.5652974973329997E-2</v>
      </c>
      <c r="AU698" s="9">
        <v>3.4349122360410003E-2</v>
      </c>
      <c r="AV698" s="9">
        <v>0</v>
      </c>
      <c r="AW698" s="9">
        <v>0</v>
      </c>
      <c r="AX698" s="9">
        <v>0</v>
      </c>
      <c r="AY698" s="9">
        <v>0</v>
      </c>
      <c r="AZ698" s="9">
        <v>6.7710014605390001E-2</v>
      </c>
    </row>
    <row r="699" spans="1:52" x14ac:dyDescent="0.35">
      <c r="A699" t="s">
        <v>406</v>
      </c>
      <c r="B699" s="9">
        <v>1</v>
      </c>
      <c r="C699" s="9">
        <v>1</v>
      </c>
      <c r="D699" s="9">
        <v>1</v>
      </c>
      <c r="E699" s="9">
        <v>1</v>
      </c>
      <c r="F699" s="9">
        <v>1</v>
      </c>
      <c r="G699" s="9">
        <v>1</v>
      </c>
      <c r="H699" s="9">
        <v>1</v>
      </c>
      <c r="I699" s="9">
        <v>1</v>
      </c>
      <c r="J699" s="9">
        <v>1</v>
      </c>
      <c r="K699" s="9">
        <v>1</v>
      </c>
      <c r="L699" s="9">
        <v>1</v>
      </c>
      <c r="M699" s="9">
        <v>1</v>
      </c>
      <c r="N699" s="9">
        <v>1</v>
      </c>
      <c r="O699" s="9">
        <v>1</v>
      </c>
      <c r="P699" s="9">
        <v>1</v>
      </c>
      <c r="Q699" s="9">
        <v>1</v>
      </c>
      <c r="R699" s="9">
        <v>1</v>
      </c>
      <c r="S699" s="9">
        <v>1</v>
      </c>
      <c r="T699" s="9">
        <v>1</v>
      </c>
      <c r="U699" s="9">
        <v>1</v>
      </c>
      <c r="V699" s="9">
        <v>1</v>
      </c>
      <c r="W699" s="9">
        <v>1</v>
      </c>
      <c r="X699" s="9">
        <v>1</v>
      </c>
      <c r="Y699" s="9">
        <v>1</v>
      </c>
      <c r="Z699" s="9">
        <v>1</v>
      </c>
      <c r="AA699" s="9">
        <v>1</v>
      </c>
      <c r="AB699" s="9">
        <v>1</v>
      </c>
      <c r="AC699" s="9">
        <v>1</v>
      </c>
      <c r="AD699" s="9">
        <v>1</v>
      </c>
      <c r="AE699" s="9">
        <v>1</v>
      </c>
      <c r="AF699" s="9">
        <v>1</v>
      </c>
      <c r="AG699" s="9">
        <v>1</v>
      </c>
      <c r="AH699" s="9">
        <v>1</v>
      </c>
      <c r="AI699" s="9">
        <v>1</v>
      </c>
      <c r="AJ699" s="9">
        <v>1</v>
      </c>
      <c r="AK699" s="9">
        <v>1</v>
      </c>
      <c r="AL699" s="9">
        <v>1</v>
      </c>
      <c r="AM699" s="9">
        <v>1</v>
      </c>
      <c r="AN699" s="9">
        <v>1</v>
      </c>
      <c r="AO699" s="9">
        <v>1</v>
      </c>
      <c r="AP699" s="9">
        <v>1</v>
      </c>
      <c r="AQ699" s="9">
        <v>1</v>
      </c>
      <c r="AR699" s="9">
        <v>1</v>
      </c>
      <c r="AT699" s="9">
        <v>1</v>
      </c>
      <c r="AU699" s="9">
        <v>1</v>
      </c>
      <c r="AV699" s="9">
        <v>1</v>
      </c>
      <c r="AW699" s="9">
        <v>1</v>
      </c>
      <c r="AX699" s="9">
        <v>1</v>
      </c>
      <c r="AY699" s="9">
        <v>1</v>
      </c>
      <c r="AZ699" s="9">
        <v>1</v>
      </c>
    </row>
    <row r="700" spans="1:52" x14ac:dyDescent="0.35">
      <c r="A700" t="s">
        <v>356</v>
      </c>
      <c r="B700" s="6">
        <v>164</v>
      </c>
      <c r="C700" s="6">
        <v>95</v>
      </c>
      <c r="D700" s="6">
        <v>69</v>
      </c>
      <c r="E700" s="6">
        <v>15</v>
      </c>
      <c r="F700" s="6">
        <v>32</v>
      </c>
      <c r="G700" s="6">
        <v>42</v>
      </c>
      <c r="H700" s="6">
        <v>74</v>
      </c>
      <c r="I700" s="6">
        <v>23</v>
      </c>
      <c r="J700" s="6">
        <v>18</v>
      </c>
      <c r="K700" s="6">
        <v>34</v>
      </c>
      <c r="L700" s="6">
        <v>48</v>
      </c>
      <c r="M700" s="6">
        <v>33</v>
      </c>
      <c r="N700" s="6">
        <v>38</v>
      </c>
      <c r="O700" s="6">
        <v>45</v>
      </c>
      <c r="P700" s="6">
        <v>75</v>
      </c>
      <c r="Q700" s="6">
        <v>15</v>
      </c>
      <c r="R700" s="6">
        <v>90</v>
      </c>
      <c r="S700" s="6">
        <v>31</v>
      </c>
      <c r="T700" s="6">
        <v>43</v>
      </c>
      <c r="U700" s="6">
        <v>74</v>
      </c>
      <c r="V700" s="6">
        <v>14</v>
      </c>
      <c r="W700" s="6">
        <v>12</v>
      </c>
      <c r="X700" s="6">
        <v>14</v>
      </c>
      <c r="Y700" s="6">
        <v>34</v>
      </c>
      <c r="Z700" s="6">
        <v>16</v>
      </c>
      <c r="AA700" s="6">
        <v>31</v>
      </c>
      <c r="AB700" s="6">
        <v>6</v>
      </c>
      <c r="AC700" s="6">
        <v>18</v>
      </c>
      <c r="AD700" s="6">
        <v>28</v>
      </c>
      <c r="AE700" s="6">
        <v>18</v>
      </c>
      <c r="AF700" s="6">
        <v>19</v>
      </c>
      <c r="AG700" s="6">
        <v>2</v>
      </c>
      <c r="AH700" s="6">
        <v>6</v>
      </c>
      <c r="AI700" s="6">
        <v>64</v>
      </c>
      <c r="AJ700" s="6">
        <v>46</v>
      </c>
      <c r="AK700" s="6">
        <v>24</v>
      </c>
      <c r="AL700" s="6">
        <v>47</v>
      </c>
      <c r="AM700" s="6">
        <v>31</v>
      </c>
      <c r="AN700" s="6">
        <v>3</v>
      </c>
      <c r="AO700" s="6">
        <v>3</v>
      </c>
      <c r="AP700" s="6">
        <v>24</v>
      </c>
      <c r="AQ700" s="6">
        <v>164</v>
      </c>
      <c r="AR700" s="6">
        <v>164</v>
      </c>
      <c r="AS700" s="6">
        <v>0</v>
      </c>
      <c r="AT700" s="6">
        <v>123</v>
      </c>
      <c r="AU700" s="6">
        <v>130</v>
      </c>
      <c r="AV700" s="6">
        <v>13</v>
      </c>
      <c r="AW700" s="6">
        <v>19</v>
      </c>
      <c r="AX700" s="6">
        <v>13</v>
      </c>
      <c r="AY700" s="6">
        <v>18</v>
      </c>
      <c r="AZ700" s="6">
        <v>164</v>
      </c>
    </row>
    <row r="701" spans="1:52" x14ac:dyDescent="0.35">
      <c r="A701" t="s">
        <v>562</v>
      </c>
    </row>
    <row r="702" spans="1:52" x14ac:dyDescent="0.35">
      <c r="A702" t="s">
        <v>358</v>
      </c>
    </row>
    <row r="706" spans="1:52" x14ac:dyDescent="0.35">
      <c r="A706" s="3" t="s">
        <v>352</v>
      </c>
    </row>
    <row r="707" spans="1:52" x14ac:dyDescent="0.35">
      <c r="A707" t="s">
        <v>65</v>
      </c>
    </row>
    <row r="708" spans="1:52" ht="130.5" x14ac:dyDescent="0.35">
      <c r="A708" s="4" t="s">
        <v>408</v>
      </c>
      <c r="B708" s="4" t="s">
        <v>359</v>
      </c>
      <c r="C708" s="4" t="s">
        <v>360</v>
      </c>
      <c r="D708" s="4" t="s">
        <v>361</v>
      </c>
      <c r="E708" s="4" t="s">
        <v>362</v>
      </c>
      <c r="F708" s="4" t="s">
        <v>363</v>
      </c>
      <c r="G708" s="4" t="s">
        <v>364</v>
      </c>
      <c r="H708" s="4" t="s">
        <v>365</v>
      </c>
      <c r="I708" s="4" t="s">
        <v>366</v>
      </c>
      <c r="J708" s="4" t="s">
        <v>367</v>
      </c>
      <c r="K708" s="4" t="s">
        <v>368</v>
      </c>
      <c r="L708" s="4" t="s">
        <v>369</v>
      </c>
      <c r="M708" s="4" t="s">
        <v>370</v>
      </c>
      <c r="N708" s="4" t="s">
        <v>371</v>
      </c>
      <c r="O708" s="4" t="s">
        <v>372</v>
      </c>
      <c r="P708" s="4" t="s">
        <v>373</v>
      </c>
      <c r="Q708" s="4" t="s">
        <v>374</v>
      </c>
      <c r="R708" s="4" t="s">
        <v>375</v>
      </c>
      <c r="S708" s="4" t="s">
        <v>376</v>
      </c>
      <c r="T708" s="4" t="s">
        <v>377</v>
      </c>
      <c r="U708" s="4" t="s">
        <v>378</v>
      </c>
      <c r="V708" s="4" t="s">
        <v>379</v>
      </c>
      <c r="W708" s="4" t="s">
        <v>380</v>
      </c>
      <c r="X708" s="4" t="s">
        <v>381</v>
      </c>
      <c r="Y708" s="4" t="s">
        <v>382</v>
      </c>
      <c r="Z708" s="4" t="s">
        <v>383</v>
      </c>
      <c r="AA708" s="4" t="s">
        <v>384</v>
      </c>
      <c r="AB708" s="4" t="s">
        <v>385</v>
      </c>
      <c r="AC708" s="4" t="s">
        <v>386</v>
      </c>
      <c r="AD708" s="4" t="s">
        <v>387</v>
      </c>
      <c r="AE708" s="4" t="s">
        <v>388</v>
      </c>
      <c r="AF708" s="4" t="s">
        <v>389</v>
      </c>
      <c r="AG708" s="4" t="s">
        <v>390</v>
      </c>
      <c r="AH708" s="4" t="s">
        <v>391</v>
      </c>
      <c r="AI708" s="4" t="s">
        <v>392</v>
      </c>
      <c r="AJ708" s="4" t="s">
        <v>393</v>
      </c>
      <c r="AK708" s="4" t="s">
        <v>394</v>
      </c>
      <c r="AL708" s="4" t="s">
        <v>395</v>
      </c>
      <c r="AM708" s="4" t="s">
        <v>396</v>
      </c>
      <c r="AN708" s="4" t="s">
        <v>397</v>
      </c>
      <c r="AO708" s="4" t="s">
        <v>398</v>
      </c>
      <c r="AP708" s="4" t="s">
        <v>399</v>
      </c>
      <c r="AQ708" s="4" t="s">
        <v>400</v>
      </c>
      <c r="AR708" s="4" t="s">
        <v>401</v>
      </c>
      <c r="AS708" s="4" t="s">
        <v>402</v>
      </c>
      <c r="AT708" s="4" t="s">
        <v>182</v>
      </c>
      <c r="AU708" s="4" t="s">
        <v>403</v>
      </c>
      <c r="AV708" s="4" t="s">
        <v>313</v>
      </c>
      <c r="AW708" s="4" t="s">
        <v>404</v>
      </c>
      <c r="AX708" s="4" t="s">
        <v>314</v>
      </c>
      <c r="AY708" s="4" t="s">
        <v>405</v>
      </c>
      <c r="AZ708" s="4" t="s">
        <v>406</v>
      </c>
    </row>
    <row r="709" spans="1:52" x14ac:dyDescent="0.35">
      <c r="A709" t="s">
        <v>553</v>
      </c>
      <c r="B709" s="9">
        <v>0.1474558180668</v>
      </c>
      <c r="C709" s="9">
        <v>0.1631359172429</v>
      </c>
      <c r="D709" s="9">
        <v>0.12843346435979999</v>
      </c>
      <c r="E709" s="10">
        <v>0.40216947111770002</v>
      </c>
      <c r="F709" s="9">
        <v>0.20274316347740001</v>
      </c>
      <c r="G709" s="9">
        <v>0.16456995931560001</v>
      </c>
      <c r="H709" s="9">
        <v>0.18562002880289999</v>
      </c>
      <c r="I709" s="9">
        <v>3.739963609698E-2</v>
      </c>
      <c r="J709" s="9">
        <v>4.2607953220060002E-2</v>
      </c>
      <c r="K709" s="9">
        <v>3.5223496744479998E-2</v>
      </c>
      <c r="L709" s="9">
        <v>0.17354168966710001</v>
      </c>
      <c r="M709" s="9">
        <v>0.1294797627599</v>
      </c>
      <c r="N709" s="9">
        <v>0.16974145216850001</v>
      </c>
      <c r="O709" s="9">
        <v>9.718176064155E-2</v>
      </c>
      <c r="P709" s="9">
        <v>0.1619469720975</v>
      </c>
      <c r="Q709" s="9">
        <v>0.120072528282</v>
      </c>
      <c r="R709" s="9">
        <v>0.1447582779654</v>
      </c>
      <c r="S709" s="9">
        <v>0.189514058343</v>
      </c>
      <c r="T709" s="9">
        <v>0.1160680188569</v>
      </c>
      <c r="U709" s="9">
        <v>0.15279428938539999</v>
      </c>
      <c r="V709" s="10">
        <v>0.54947709844070003</v>
      </c>
      <c r="W709" s="9">
        <v>0.24520120362860001</v>
      </c>
      <c r="X709" s="9">
        <v>0.16121638240110001</v>
      </c>
      <c r="Y709" s="9">
        <v>0.23929298657379999</v>
      </c>
      <c r="Z709" s="9">
        <v>0.13877319579309999</v>
      </c>
      <c r="AA709" s="9">
        <v>0.1124116252844</v>
      </c>
      <c r="AB709" s="9">
        <v>0.20017807527250001</v>
      </c>
      <c r="AC709" s="9">
        <v>0.29249603824789999</v>
      </c>
      <c r="AD709" s="9">
        <v>7.0281265879759997E-2</v>
      </c>
      <c r="AE709" s="9">
        <v>0.1252013216765</v>
      </c>
      <c r="AF709" s="9">
        <v>0.1087378400801</v>
      </c>
      <c r="AG709" s="9">
        <v>0.23335047123200001</v>
      </c>
      <c r="AH709" s="9">
        <v>0</v>
      </c>
      <c r="AI709" s="9">
        <v>0.18447780299579999</v>
      </c>
      <c r="AJ709" s="9">
        <v>0.20459865201550001</v>
      </c>
      <c r="AK709" s="9">
        <v>0.26942589579679999</v>
      </c>
      <c r="AL709" s="9">
        <v>0.15050376744409999</v>
      </c>
      <c r="AM709" s="9">
        <v>0.1410259705387</v>
      </c>
      <c r="AN709" s="9">
        <v>0</v>
      </c>
      <c r="AO709" s="9">
        <v>0</v>
      </c>
      <c r="AP709" s="9">
        <v>0.13097384857700001</v>
      </c>
      <c r="AQ709" s="9">
        <v>0.1474558180668</v>
      </c>
      <c r="AR709" s="9">
        <v>0.1474558180668</v>
      </c>
      <c r="AT709" s="9">
        <v>0.15993904376949999</v>
      </c>
      <c r="AU709" s="9">
        <v>0.15931328871020001</v>
      </c>
      <c r="AV709" s="9">
        <v>9.0484737331319995E-2</v>
      </c>
      <c r="AW709" s="9">
        <v>0.1087378400801</v>
      </c>
      <c r="AX709" s="9">
        <v>0.1129540000349</v>
      </c>
      <c r="AY709" s="9">
        <v>0.1252013216765</v>
      </c>
      <c r="AZ709" s="9">
        <v>0.1474558180668</v>
      </c>
    </row>
    <row r="710" spans="1:52" x14ac:dyDescent="0.35">
      <c r="A710" t="s">
        <v>380</v>
      </c>
      <c r="B710" s="9">
        <v>8.3778702900710003E-2</v>
      </c>
      <c r="C710" s="9">
        <v>9.2148453346840006E-2</v>
      </c>
      <c r="D710" s="9">
        <v>7.3624918052959995E-2</v>
      </c>
      <c r="E710" s="9">
        <v>0.11445708840509999</v>
      </c>
      <c r="F710" s="9">
        <v>0.15233844790209999</v>
      </c>
      <c r="G710" s="9">
        <v>3.3673760251819999E-2</v>
      </c>
      <c r="H710" s="9">
        <v>9.9109711348099996E-2</v>
      </c>
      <c r="I710" s="9">
        <v>0.10149090241189999</v>
      </c>
      <c r="J710" s="9">
        <v>2.2408757391449999E-2</v>
      </c>
      <c r="K710" s="9">
        <v>5.2628943686649998E-2</v>
      </c>
      <c r="L710" s="9">
        <v>4.9235950929369998E-2</v>
      </c>
      <c r="M710" s="9">
        <v>0.1233239952579</v>
      </c>
      <c r="N710" s="9">
        <v>0.1064796730558</v>
      </c>
      <c r="O710" s="9">
        <v>8.0264693911040005E-2</v>
      </c>
      <c r="P710" s="9">
        <v>0.13125579868109999</v>
      </c>
      <c r="Q710" s="11">
        <v>0</v>
      </c>
      <c r="R710" s="9">
        <v>7.7377691391250003E-2</v>
      </c>
      <c r="S710" s="9">
        <v>0.12730902063710001</v>
      </c>
      <c r="T710" s="9">
        <v>6.5578311469149997E-2</v>
      </c>
      <c r="U710" s="9">
        <v>9.64463983079E-2</v>
      </c>
      <c r="V710" s="9">
        <v>0.18809614203880001</v>
      </c>
      <c r="W710" s="10">
        <v>0.33656927811699999</v>
      </c>
      <c r="X710" s="9">
        <v>0.14385636588850001</v>
      </c>
      <c r="Y710" s="9">
        <v>8.4681478839959995E-2</v>
      </c>
      <c r="Z710" s="9">
        <v>0.1178987041807</v>
      </c>
      <c r="AA710" s="9">
        <v>8.2077089711620005E-2</v>
      </c>
      <c r="AB710" s="9">
        <v>0.16702786486769999</v>
      </c>
      <c r="AC710" s="9">
        <v>9.7237433039679994E-2</v>
      </c>
      <c r="AD710" s="9">
        <v>0.1026791571271</v>
      </c>
      <c r="AE710" s="9">
        <v>9.9572344670400006E-2</v>
      </c>
      <c r="AF710" s="9">
        <v>9.2101352367600003E-2</v>
      </c>
      <c r="AG710" s="9">
        <v>0.16411249513590001</v>
      </c>
      <c r="AH710" s="9">
        <v>0.11789958954679999</v>
      </c>
      <c r="AI710" s="9">
        <v>8.388335638246E-2</v>
      </c>
      <c r="AJ710" s="9">
        <v>8.0979353994720005E-2</v>
      </c>
      <c r="AK710" s="9">
        <v>0.1056247327698</v>
      </c>
      <c r="AL710" s="9">
        <v>0.1127456966332</v>
      </c>
      <c r="AM710" s="9">
        <v>7.3554950718159998E-2</v>
      </c>
      <c r="AN710" s="9">
        <v>0</v>
      </c>
      <c r="AO710" s="9">
        <v>0</v>
      </c>
      <c r="AP710" s="9">
        <v>8.6576867503520005E-2</v>
      </c>
      <c r="AQ710" s="9">
        <v>8.3778702900710003E-2</v>
      </c>
      <c r="AR710" s="9">
        <v>8.3778702900710003E-2</v>
      </c>
      <c r="AT710" s="9">
        <v>8.0409872928719997E-2</v>
      </c>
      <c r="AU710" s="9">
        <v>8.2003057512540001E-2</v>
      </c>
      <c r="AV710" s="9">
        <v>8.1649402066669999E-2</v>
      </c>
      <c r="AW710" s="9">
        <v>9.2101352367600003E-2</v>
      </c>
      <c r="AX710" s="9">
        <v>8.231752955478E-2</v>
      </c>
      <c r="AY710" s="9">
        <v>9.9572344670400006E-2</v>
      </c>
      <c r="AZ710" s="9">
        <v>8.3778702900710003E-2</v>
      </c>
    </row>
    <row r="711" spans="1:52" x14ac:dyDescent="0.35">
      <c r="A711" t="s">
        <v>381</v>
      </c>
      <c r="B711" s="9">
        <v>8.5560806206810003E-2</v>
      </c>
      <c r="C711" s="9">
        <v>0.12287581321469999</v>
      </c>
      <c r="D711" s="9">
        <v>4.0292006953039999E-2</v>
      </c>
      <c r="E711" s="9">
        <v>7.4840965743389998E-2</v>
      </c>
      <c r="F711" s="10">
        <v>0.21084702213699999</v>
      </c>
      <c r="G711" s="9">
        <v>0.1063592718125</v>
      </c>
      <c r="H711" s="10">
        <v>0.16397755283429999</v>
      </c>
      <c r="I711" s="9">
        <v>2.8259015186400002E-2</v>
      </c>
      <c r="J711" s="9">
        <v>0</v>
      </c>
      <c r="K711" s="9">
        <v>0</v>
      </c>
      <c r="L711" s="9">
        <v>0.1001129214761</v>
      </c>
      <c r="M711" s="9">
        <v>0.13213886471950001</v>
      </c>
      <c r="N711" s="9">
        <v>4.3368105733350003E-2</v>
      </c>
      <c r="O711" s="9">
        <v>6.9681460209259999E-2</v>
      </c>
      <c r="P711" s="10">
        <v>0.17310720712829999</v>
      </c>
      <c r="Q711" s="9">
        <v>1.6406490103669999E-2</v>
      </c>
      <c r="R711" s="9">
        <v>0.10878442574199999</v>
      </c>
      <c r="S711" s="9">
        <v>4.7386292908119999E-2</v>
      </c>
      <c r="T711" s="9">
        <v>3.1814175513480002E-2</v>
      </c>
      <c r="U711" s="9">
        <v>3.9600923446230001E-2</v>
      </c>
      <c r="V711" s="9">
        <v>0.1678957563987</v>
      </c>
      <c r="W711" s="9">
        <v>0.1166576356165</v>
      </c>
      <c r="X711" s="10">
        <v>0.38724590864960001</v>
      </c>
      <c r="Y711" s="9">
        <v>0.1665940971189</v>
      </c>
      <c r="Z711" s="9">
        <v>0.12638343853930001</v>
      </c>
      <c r="AA711" s="9">
        <v>8.1926907252799996E-2</v>
      </c>
      <c r="AB711" s="10">
        <v>0.2719966225364</v>
      </c>
      <c r="AC711" s="9">
        <v>0.18908985970879999</v>
      </c>
      <c r="AD711" s="9">
        <v>0.13019273814179999</v>
      </c>
      <c r="AE711" s="9">
        <v>0.15628247721560001</v>
      </c>
      <c r="AF711" s="9">
        <v>9.5821858470899995E-2</v>
      </c>
      <c r="AG711" s="9">
        <v>0.16411249513590001</v>
      </c>
      <c r="AH711" s="9">
        <v>0</v>
      </c>
      <c r="AI711" s="10">
        <v>0.13894342196199999</v>
      </c>
      <c r="AJ711" s="9">
        <v>6.2223586858520002E-2</v>
      </c>
      <c r="AK711" s="9">
        <v>0.1442395059672</v>
      </c>
      <c r="AL711" s="9">
        <v>7.4761784319719998E-2</v>
      </c>
      <c r="AM711" s="9">
        <v>0.118221609376</v>
      </c>
      <c r="AN711" s="9">
        <v>0</v>
      </c>
      <c r="AO711" s="9">
        <v>0</v>
      </c>
      <c r="AP711" s="9">
        <v>7.7905155966429995E-2</v>
      </c>
      <c r="AQ711" s="9">
        <v>8.5560806206810003E-2</v>
      </c>
      <c r="AR711" s="9">
        <v>8.5560806206810003E-2</v>
      </c>
      <c r="AT711" s="9">
        <v>8.1040037458940006E-2</v>
      </c>
      <c r="AU711" s="9">
        <v>9.1592769682850003E-2</v>
      </c>
      <c r="AV711" s="9">
        <v>5.0098289605360002E-2</v>
      </c>
      <c r="AW711" s="9">
        <v>9.5821858470899995E-2</v>
      </c>
      <c r="AX711" s="9">
        <v>8.2423125604669994E-2</v>
      </c>
      <c r="AY711" s="9">
        <v>0.15628247721560001</v>
      </c>
      <c r="AZ711" s="9">
        <v>8.5560806206810003E-2</v>
      </c>
    </row>
    <row r="712" spans="1:52" x14ac:dyDescent="0.35">
      <c r="A712" t="s">
        <v>382</v>
      </c>
      <c r="B712" s="9">
        <v>0.162370450867</v>
      </c>
      <c r="C712" s="10">
        <v>0.23923525613150001</v>
      </c>
      <c r="D712" s="11">
        <v>6.9121709456649999E-2</v>
      </c>
      <c r="E712" s="9">
        <v>0.29775185370349999</v>
      </c>
      <c r="F712" s="9">
        <v>0.2012930623727</v>
      </c>
      <c r="G712" s="9">
        <v>0.171751849692</v>
      </c>
      <c r="H712" s="9">
        <v>0.18804193047830001</v>
      </c>
      <c r="I712" s="9">
        <v>9.5931430310019994E-2</v>
      </c>
      <c r="J712" s="9">
        <v>4.1750463260600001E-2</v>
      </c>
      <c r="K712" s="9">
        <v>0.15421500605089999</v>
      </c>
      <c r="L712" s="9">
        <v>0.179245505557</v>
      </c>
      <c r="M712" s="9">
        <v>0.19106834379750001</v>
      </c>
      <c r="N712" s="9">
        <v>8.6254508231479995E-2</v>
      </c>
      <c r="O712" s="9">
        <v>0.19477956627279999</v>
      </c>
      <c r="P712" s="9">
        <v>0.21452227592629999</v>
      </c>
      <c r="Q712" s="9">
        <v>6.4161218763030006E-2</v>
      </c>
      <c r="R712" s="9">
        <v>0.15280180908630001</v>
      </c>
      <c r="S712" s="9">
        <v>0.228903824852</v>
      </c>
      <c r="T712" s="9">
        <v>0.133701613513</v>
      </c>
      <c r="U712" s="9">
        <v>0.181306932915</v>
      </c>
      <c r="V712" s="9">
        <v>0.19449322485619999</v>
      </c>
      <c r="W712" s="9">
        <v>0.17053230261880001</v>
      </c>
      <c r="X712" s="10">
        <v>0.38506524682069998</v>
      </c>
      <c r="Y712" s="10">
        <v>0.44144497686930001</v>
      </c>
      <c r="Z712" s="9">
        <v>0.1153191559412</v>
      </c>
      <c r="AA712" s="9">
        <v>0.1481802949887</v>
      </c>
      <c r="AB712" s="9">
        <v>0.26520856993160002</v>
      </c>
      <c r="AC712" s="9">
        <v>0.2344484112828</v>
      </c>
      <c r="AD712" s="9">
        <v>0.18526097294409999</v>
      </c>
      <c r="AE712" s="9">
        <v>6.1419028447749997E-2</v>
      </c>
      <c r="AF712" s="9">
        <v>0.1136215159592</v>
      </c>
      <c r="AG712" s="9">
        <v>0.1512942236641</v>
      </c>
      <c r="AH712" s="9">
        <v>0</v>
      </c>
      <c r="AI712" s="9">
        <v>0.19207078781049999</v>
      </c>
      <c r="AJ712" s="9">
        <v>0.1597170821526</v>
      </c>
      <c r="AK712" s="9">
        <v>0.13692758192000001</v>
      </c>
      <c r="AL712" s="9">
        <v>0.13792326092429999</v>
      </c>
      <c r="AM712" s="9">
        <v>0.19858312248240001</v>
      </c>
      <c r="AN712" s="9">
        <v>0.1008000625792</v>
      </c>
      <c r="AO712" s="9">
        <v>0</v>
      </c>
      <c r="AP712" s="9">
        <v>0.1230262158353</v>
      </c>
      <c r="AQ712" s="9">
        <v>0.162370450867</v>
      </c>
      <c r="AR712" s="9">
        <v>0.162370450867</v>
      </c>
      <c r="AT712" s="9">
        <v>0.1876330675923</v>
      </c>
      <c r="AU712" s="9">
        <v>0.19063588199209999</v>
      </c>
      <c r="AV712" s="9">
        <v>7.6780060297319999E-2</v>
      </c>
      <c r="AW712" s="9">
        <v>0.1136215159592</v>
      </c>
      <c r="AX712" s="9">
        <v>0</v>
      </c>
      <c r="AY712" s="9">
        <v>6.1419028447749997E-2</v>
      </c>
      <c r="AZ712" s="9">
        <v>0.162370450867</v>
      </c>
    </row>
    <row r="713" spans="1:52" x14ac:dyDescent="0.35">
      <c r="A713" t="s">
        <v>383</v>
      </c>
      <c r="B713" s="9">
        <v>0.17294273125779999</v>
      </c>
      <c r="C713" s="9">
        <v>0.1188573010586</v>
      </c>
      <c r="D713" s="9">
        <v>0.2385566136759</v>
      </c>
      <c r="E713" s="9">
        <v>3.0603067630820002E-2</v>
      </c>
      <c r="F713" s="9">
        <v>0.15482236443780001</v>
      </c>
      <c r="G713" s="9">
        <v>0.14951328438270001</v>
      </c>
      <c r="H713" s="9">
        <v>0.15244090092750001</v>
      </c>
      <c r="I713" s="9">
        <v>0.17713173465529999</v>
      </c>
      <c r="J713" s="9">
        <v>0.20448663766190001</v>
      </c>
      <c r="K713" s="9">
        <v>0.3149963198479</v>
      </c>
      <c r="L713" s="9">
        <v>0.16735873393959999</v>
      </c>
      <c r="M713" s="9">
        <v>0.19887962210580001</v>
      </c>
      <c r="N713" s="9">
        <v>0.1330219016267</v>
      </c>
      <c r="O713" s="9">
        <v>0.2035320366534</v>
      </c>
      <c r="P713" s="9">
        <v>0.15450245432849999</v>
      </c>
      <c r="Q713" s="9">
        <v>0.2419545507576</v>
      </c>
      <c r="R713" s="9">
        <v>0.19039994214600001</v>
      </c>
      <c r="S713" s="9">
        <v>0.10814785565359999</v>
      </c>
      <c r="T713" s="9">
        <v>0.16864681093309999</v>
      </c>
      <c r="U713" s="9">
        <v>0.13839465555710001</v>
      </c>
      <c r="V713" s="9">
        <v>0.27840869587349998</v>
      </c>
      <c r="W713" s="9">
        <v>9.3375642716330004E-2</v>
      </c>
      <c r="X713" s="9">
        <v>0.13316211645830001</v>
      </c>
      <c r="Y713" s="9">
        <v>0.13404590687699999</v>
      </c>
      <c r="Z713" s="10">
        <v>0.70526861359449999</v>
      </c>
      <c r="AA713" s="9">
        <v>0.2537497284229</v>
      </c>
      <c r="AB713" s="9">
        <v>0.3310611046834</v>
      </c>
      <c r="AC713" s="9">
        <v>0.1352218712811</v>
      </c>
      <c r="AD713" s="9">
        <v>7.4178929405980004E-2</v>
      </c>
      <c r="AE713" s="9">
        <v>0.26357657195049999</v>
      </c>
      <c r="AF713" s="9">
        <v>0.13612716892000001</v>
      </c>
      <c r="AG713" s="9">
        <v>0.10832368759949999</v>
      </c>
      <c r="AH713" s="9">
        <v>0.13307673259819999</v>
      </c>
      <c r="AI713" s="9">
        <v>0.1346146208889</v>
      </c>
      <c r="AJ713" s="9">
        <v>0.14550747961009999</v>
      </c>
      <c r="AK713" s="9">
        <v>0.20499550826829999</v>
      </c>
      <c r="AL713" s="10">
        <v>0.30262391813680001</v>
      </c>
      <c r="AM713" s="9">
        <v>0.23846759772689999</v>
      </c>
      <c r="AN713" s="9">
        <v>0.30946767543710002</v>
      </c>
      <c r="AO713" s="9">
        <v>0.24400726127979999</v>
      </c>
      <c r="AP713" s="9">
        <v>0.34996859172700001</v>
      </c>
      <c r="AQ713" s="9">
        <v>0.17294273125779999</v>
      </c>
      <c r="AR713" s="9">
        <v>0.17294273125779999</v>
      </c>
      <c r="AT713" s="9">
        <v>0.18048604670410001</v>
      </c>
      <c r="AU713" s="9">
        <v>0.1831443295737</v>
      </c>
      <c r="AV713" s="9">
        <v>8.1649402066669999E-2</v>
      </c>
      <c r="AW713" s="9">
        <v>0.13612716892000001</v>
      </c>
      <c r="AX713" s="9">
        <v>0.20111685829609999</v>
      </c>
      <c r="AY713" s="9">
        <v>0.26357657195049999</v>
      </c>
      <c r="AZ713" s="9">
        <v>0.17294273125779999</v>
      </c>
    </row>
    <row r="714" spans="1:52" x14ac:dyDescent="0.35">
      <c r="A714" t="s">
        <v>384</v>
      </c>
      <c r="B714" s="9">
        <v>0.1780897525505</v>
      </c>
      <c r="C714" s="9">
        <v>0.1536731308599</v>
      </c>
      <c r="D714" s="9">
        <v>0.2077108416082</v>
      </c>
      <c r="E714" s="9">
        <v>0.2328708028581</v>
      </c>
      <c r="F714" s="9">
        <v>0.16253443916490001</v>
      </c>
      <c r="G714" s="9">
        <v>0.1307469503267</v>
      </c>
      <c r="H714" s="9">
        <v>0.14827570809179999</v>
      </c>
      <c r="I714" s="9">
        <v>0.23354646568929999</v>
      </c>
      <c r="J714" s="9">
        <v>0.26128816138810002</v>
      </c>
      <c r="K714" s="9">
        <v>8.978639599754E-2</v>
      </c>
      <c r="L714" s="9">
        <v>0.153157354918</v>
      </c>
      <c r="M714" s="9">
        <v>0.14141359881349999</v>
      </c>
      <c r="N714" s="9">
        <v>0.2385921233651</v>
      </c>
      <c r="O714" s="9">
        <v>0.18204955879660001</v>
      </c>
      <c r="P714" s="9">
        <v>0.19107008039760001</v>
      </c>
      <c r="Q714" s="9">
        <v>0.1903281871918</v>
      </c>
      <c r="R714" s="9">
        <v>0.1907655467912</v>
      </c>
      <c r="S714" s="9">
        <v>0.20516255213170001</v>
      </c>
      <c r="T714" s="9">
        <v>0.10083655341930001</v>
      </c>
      <c r="U714" s="9">
        <v>0.15300417033479999</v>
      </c>
      <c r="V714" s="9">
        <v>0.20417778963139999</v>
      </c>
      <c r="W714" s="9">
        <v>0.3253100242061</v>
      </c>
      <c r="X714" s="9">
        <v>0.1966003597214</v>
      </c>
      <c r="Y714" s="9">
        <v>0.1650580210989</v>
      </c>
      <c r="Z714" s="9">
        <v>0.25420617490429998</v>
      </c>
      <c r="AA714" s="10">
        <v>0.60069142277090004</v>
      </c>
      <c r="AB714" s="9">
        <v>0.26774816963249998</v>
      </c>
      <c r="AC714" s="9">
        <v>0.18560631289830001</v>
      </c>
      <c r="AD714" s="9">
        <v>0.1143468613766</v>
      </c>
      <c r="AE714" s="9">
        <v>0.1180137603277</v>
      </c>
      <c r="AF714" s="9">
        <v>0.17233933581159999</v>
      </c>
      <c r="AG714" s="9">
        <v>8.2056247567939999E-2</v>
      </c>
      <c r="AH714" s="9">
        <v>9.0245553185709995E-2</v>
      </c>
      <c r="AI714" s="9">
        <v>0.14406554568960001</v>
      </c>
      <c r="AJ714" s="9">
        <v>0.18536401275610001</v>
      </c>
      <c r="AK714" s="9">
        <v>0.1628233466024</v>
      </c>
      <c r="AL714" s="10">
        <v>0.29820809063940001</v>
      </c>
      <c r="AM714" s="9">
        <v>0.27786939208290001</v>
      </c>
      <c r="AN714" s="9">
        <v>0.1008000625792</v>
      </c>
      <c r="AO714" s="9">
        <v>4.9984578911339998E-2</v>
      </c>
      <c r="AP714" s="9">
        <v>0.26928891295919999</v>
      </c>
      <c r="AQ714" s="9">
        <v>0.1780897525505</v>
      </c>
      <c r="AR714" s="9">
        <v>0.1780897525505</v>
      </c>
      <c r="AT714" s="9">
        <v>0.19547925746129999</v>
      </c>
      <c r="AU714" s="9">
        <v>0.19671173663950001</v>
      </c>
      <c r="AV714" s="9">
        <v>0.15570806096629999</v>
      </c>
      <c r="AW714" s="9">
        <v>0.17233933581159999</v>
      </c>
      <c r="AX714" s="9">
        <v>5.8088522694149998E-2</v>
      </c>
      <c r="AY714" s="9">
        <v>0.1180137603277</v>
      </c>
      <c r="AZ714" s="9">
        <v>0.1780897525505</v>
      </c>
    </row>
    <row r="715" spans="1:52" x14ac:dyDescent="0.35">
      <c r="A715" t="s">
        <v>385</v>
      </c>
      <c r="B715" s="9">
        <v>7.5191447899420005E-2</v>
      </c>
      <c r="C715" s="9">
        <v>7.2839169592349998E-2</v>
      </c>
      <c r="D715" s="9">
        <v>7.8045120537060003E-2</v>
      </c>
      <c r="E715" s="9">
        <v>6.7242843703599994E-2</v>
      </c>
      <c r="F715" s="10">
        <v>0.16630846717619999</v>
      </c>
      <c r="G715" s="9">
        <v>7.4743211166279994E-2</v>
      </c>
      <c r="H715" s="10">
        <v>0.12523556683689999</v>
      </c>
      <c r="I715" s="9">
        <v>5.8708847095610001E-2</v>
      </c>
      <c r="J715" s="9">
        <v>2.2231753274550001E-2</v>
      </c>
      <c r="K715" s="9">
        <v>0</v>
      </c>
      <c r="L715" s="9">
        <v>9.9516952769530001E-2</v>
      </c>
      <c r="M715" s="9">
        <v>3.1817781342440003E-2</v>
      </c>
      <c r="N715" s="9">
        <v>4.3344980835680003E-2</v>
      </c>
      <c r="O715" s="9">
        <v>0.10794782144740001</v>
      </c>
      <c r="P715" s="9">
        <v>0.12002197690289999</v>
      </c>
      <c r="Q715" s="9">
        <v>4.2216568193549998E-2</v>
      </c>
      <c r="R715" s="9">
        <v>8.8084278147559994E-2</v>
      </c>
      <c r="S715" s="9">
        <v>5.201628411492E-2</v>
      </c>
      <c r="T715" s="9">
        <v>4.7335998078339998E-2</v>
      </c>
      <c r="U715" s="9">
        <v>4.967634825015E-2</v>
      </c>
      <c r="V715" s="10">
        <v>0.2024921165228</v>
      </c>
      <c r="W715" s="9">
        <v>0.2247693723618</v>
      </c>
      <c r="X715" s="9">
        <v>0.127671643212</v>
      </c>
      <c r="Y715" s="9">
        <v>0.14688378803409999</v>
      </c>
      <c r="Z715" s="9">
        <v>0.13285243833839999</v>
      </c>
      <c r="AA715" s="9">
        <v>0.1502087732081</v>
      </c>
      <c r="AB715" s="10">
        <v>0.37627890629709998</v>
      </c>
      <c r="AC715" s="9">
        <v>0.14404990838590001</v>
      </c>
      <c r="AD715" s="9">
        <v>0.1011975308532</v>
      </c>
      <c r="AE715" s="9">
        <v>7.3152113338490005E-2</v>
      </c>
      <c r="AF715" s="9">
        <v>9.8567511889289999E-2</v>
      </c>
      <c r="AG715" s="9">
        <v>8.2056247567939999E-2</v>
      </c>
      <c r="AH715" s="9">
        <v>0</v>
      </c>
      <c r="AI715" s="9">
        <v>0.1124771716462</v>
      </c>
      <c r="AJ715" s="9">
        <v>0.1048990582155</v>
      </c>
      <c r="AK715" s="9">
        <v>8.0149239710900003E-2</v>
      </c>
      <c r="AL715" s="9">
        <v>5.4406075030460001E-2</v>
      </c>
      <c r="AM715" s="9">
        <v>9.9636371144919994E-2</v>
      </c>
      <c r="AN715" s="9">
        <v>0.1008000625792</v>
      </c>
      <c r="AO715" s="9">
        <v>0</v>
      </c>
      <c r="AP715" s="9">
        <v>9.4192958661749995E-2</v>
      </c>
      <c r="AQ715" s="9">
        <v>7.5191447899420005E-2</v>
      </c>
      <c r="AR715" s="9">
        <v>7.5191447899420005E-2</v>
      </c>
      <c r="AT715" s="9">
        <v>8.10449721806E-2</v>
      </c>
      <c r="AU715" s="9">
        <v>8.9178286179920005E-2</v>
      </c>
      <c r="AV715" s="9">
        <v>2.7288316413849999E-2</v>
      </c>
      <c r="AW715" s="9">
        <v>9.8567511889289999E-2</v>
      </c>
      <c r="AX715" s="9">
        <v>1.374089032424E-2</v>
      </c>
      <c r="AY715" s="9">
        <v>7.3152113338490005E-2</v>
      </c>
      <c r="AZ715" s="9">
        <v>7.5191447899420005E-2</v>
      </c>
    </row>
    <row r="716" spans="1:52" x14ac:dyDescent="0.35">
      <c r="A716" t="s">
        <v>554</v>
      </c>
      <c r="B716" s="9">
        <v>9.9134922254710003E-2</v>
      </c>
      <c r="C716" s="9">
        <v>0.1101182103095</v>
      </c>
      <c r="D716" s="9">
        <v>8.581051735794E-2</v>
      </c>
      <c r="E716" s="9">
        <v>0.2020323441745</v>
      </c>
      <c r="F716" s="9">
        <v>0.12533769041500001</v>
      </c>
      <c r="G716" s="9">
        <v>0.122805488819</v>
      </c>
      <c r="H716" s="9">
        <v>0.12420183530660001</v>
      </c>
      <c r="I716" s="9">
        <v>8.7622190651269999E-2</v>
      </c>
      <c r="J716" s="9">
        <v>4.88901468152E-2</v>
      </c>
      <c r="K716" s="9">
        <v>0</v>
      </c>
      <c r="L716" s="9">
        <v>0.1254670548438</v>
      </c>
      <c r="M716" s="9">
        <v>3.7288360880569998E-2</v>
      </c>
      <c r="N716" s="9">
        <v>8.023805485405E-2</v>
      </c>
      <c r="O716" s="9">
        <v>0.1300807424846</v>
      </c>
      <c r="P716" s="9">
        <v>0.1321610896257</v>
      </c>
      <c r="Q716" s="9">
        <v>9.0737845873590003E-2</v>
      </c>
      <c r="R716" s="9">
        <v>0.11515760487609999</v>
      </c>
      <c r="S716" s="9">
        <v>7.0593952242070004E-2</v>
      </c>
      <c r="T716" s="9">
        <v>6.4257084762030001E-2</v>
      </c>
      <c r="U716" s="9">
        <v>6.7425798977310006E-2</v>
      </c>
      <c r="V716" s="9">
        <v>0.22904871265919999</v>
      </c>
      <c r="W716" s="9">
        <v>0.13818510127879999</v>
      </c>
      <c r="X716" s="9">
        <v>0.188331250915</v>
      </c>
      <c r="Y716" s="9">
        <v>7.4180214954259999E-2</v>
      </c>
      <c r="Z716" s="9">
        <v>0.1591984973842</v>
      </c>
      <c r="AA716" s="9">
        <v>0.124731030358</v>
      </c>
      <c r="AB716" s="10">
        <v>0.3267738469789</v>
      </c>
      <c r="AC716" s="10">
        <v>0.52148444394589999</v>
      </c>
      <c r="AD716" s="9">
        <v>8.2752548727419994E-2</v>
      </c>
      <c r="AE716" s="9">
        <v>5.1833771725280003E-2</v>
      </c>
      <c r="AF716" s="9">
        <v>6.2560175977739996E-2</v>
      </c>
      <c r="AG716" s="9">
        <v>8.2056247567939999E-2</v>
      </c>
      <c r="AH716" s="9">
        <v>0</v>
      </c>
      <c r="AI716" s="9">
        <v>0.1145946878911</v>
      </c>
      <c r="AJ716" s="9">
        <v>0.13096948586330001</v>
      </c>
      <c r="AK716" s="9">
        <v>7.0185318269559996E-2</v>
      </c>
      <c r="AL716" s="9">
        <v>7.6717445645650001E-2</v>
      </c>
      <c r="AM716" s="9">
        <v>0.14640529283129999</v>
      </c>
      <c r="AN716" s="9">
        <v>0</v>
      </c>
      <c r="AO716" s="9">
        <v>0</v>
      </c>
      <c r="AP716" s="9">
        <v>0.1084597198542</v>
      </c>
      <c r="AQ716" s="9">
        <v>9.9134922254710003E-2</v>
      </c>
      <c r="AR716" s="9">
        <v>9.9134922254710003E-2</v>
      </c>
      <c r="AT716" s="9">
        <v>0.1169274629705</v>
      </c>
      <c r="AU716" s="10">
        <v>0.1190735316319</v>
      </c>
      <c r="AV716" s="9">
        <v>2.3025520366389999E-2</v>
      </c>
      <c r="AW716" s="9">
        <v>6.2560175977739996E-2</v>
      </c>
      <c r="AX716" s="9">
        <v>1.5972335449230001E-2</v>
      </c>
      <c r="AY716" s="9">
        <v>5.1833771725280003E-2</v>
      </c>
      <c r="AZ716" s="9">
        <v>9.9134922254710003E-2</v>
      </c>
    </row>
    <row r="717" spans="1:52" x14ac:dyDescent="0.35">
      <c r="A717" t="s">
        <v>387</v>
      </c>
      <c r="B717" s="9">
        <v>0.18585083521849999</v>
      </c>
      <c r="C717" s="9">
        <v>0.2050495373649</v>
      </c>
      <c r="D717" s="9">
        <v>0.16255987902989999</v>
      </c>
      <c r="E717" s="9">
        <v>0.18666798032699999</v>
      </c>
      <c r="F717" s="9">
        <v>0.2120979382807</v>
      </c>
      <c r="G717" s="9">
        <v>0.2011329006599</v>
      </c>
      <c r="H717" s="9">
        <v>0.20717941441000001</v>
      </c>
      <c r="I717" s="9">
        <v>0.1619847656542</v>
      </c>
      <c r="J717" s="9">
        <v>0.2319285995856</v>
      </c>
      <c r="K717" s="9">
        <v>0.10436092480460001</v>
      </c>
      <c r="L717" s="9">
        <v>0.23067580675409999</v>
      </c>
      <c r="M717" s="9">
        <v>0.2306760471563</v>
      </c>
      <c r="N717" s="11">
        <v>5.4799684253280002E-2</v>
      </c>
      <c r="O717" s="9">
        <v>0.22068418088540001</v>
      </c>
      <c r="P717" s="9">
        <v>0.23056364267990001</v>
      </c>
      <c r="Q717" s="9">
        <v>0.1086970547285</v>
      </c>
      <c r="R717" s="9">
        <v>0.1805396348519</v>
      </c>
      <c r="S717" s="9">
        <v>0.23789099245010001</v>
      </c>
      <c r="T717" s="9">
        <v>0.15482521128849999</v>
      </c>
      <c r="U717" s="9">
        <v>0.19636177843290001</v>
      </c>
      <c r="V717" s="9">
        <v>0.2059276501168</v>
      </c>
      <c r="W717" s="9">
        <v>8.0123776821069997E-2</v>
      </c>
      <c r="X717" s="9">
        <v>0.1313150403518</v>
      </c>
      <c r="Y717" s="9">
        <v>0.16188352339510001</v>
      </c>
      <c r="Z717" s="9">
        <v>0.1212245868845</v>
      </c>
      <c r="AA717" s="9">
        <v>7.3492102651969995E-2</v>
      </c>
      <c r="AB717" s="9">
        <v>0.3056287777801</v>
      </c>
      <c r="AC717" s="9">
        <v>0.13781550014499999</v>
      </c>
      <c r="AD717" s="10">
        <v>0.61252250257160001</v>
      </c>
      <c r="AE717" s="9">
        <v>0.1184167597446</v>
      </c>
      <c r="AF717" s="9">
        <v>0.14732289164619999</v>
      </c>
      <c r="AG717" s="9">
        <v>0.37385942842460002</v>
      </c>
      <c r="AH717" s="9">
        <v>0</v>
      </c>
      <c r="AI717" s="10">
        <v>0.28569309504290002</v>
      </c>
      <c r="AJ717" s="11">
        <v>7.0574587053100005E-2</v>
      </c>
      <c r="AK717" s="9">
        <v>8.3028727560299997E-2</v>
      </c>
      <c r="AL717" s="9">
        <v>9.9995789830229997E-2</v>
      </c>
      <c r="AM717" s="9">
        <v>0.12251367329020001</v>
      </c>
      <c r="AN717" s="9">
        <v>0.5648796745104</v>
      </c>
      <c r="AO717" s="9">
        <v>0</v>
      </c>
      <c r="AP717" s="9">
        <v>5.7014888517950002E-2</v>
      </c>
      <c r="AQ717" s="9">
        <v>0.18585083521849999</v>
      </c>
      <c r="AR717" s="9">
        <v>0.18585083521849999</v>
      </c>
      <c r="AT717" s="9">
        <v>0.200446061117</v>
      </c>
      <c r="AU717" s="9">
        <v>0.21246135481930001</v>
      </c>
      <c r="AV717" s="9">
        <v>7.6988428957899993E-2</v>
      </c>
      <c r="AW717" s="9">
        <v>0.14732289164619999</v>
      </c>
      <c r="AX717" s="9">
        <v>9.1102952551530003E-2</v>
      </c>
      <c r="AY717" s="9">
        <v>0.1184167597446</v>
      </c>
      <c r="AZ717" s="9">
        <v>0.18585083521849999</v>
      </c>
    </row>
    <row r="718" spans="1:52" x14ac:dyDescent="0.35">
      <c r="A718" t="s">
        <v>388</v>
      </c>
      <c r="B718" s="9">
        <v>7.7833181277519994E-2</v>
      </c>
      <c r="C718" s="9">
        <v>5.62782843756E-2</v>
      </c>
      <c r="D718" s="9">
        <v>0.1039825613536</v>
      </c>
      <c r="E718" s="9">
        <v>8.4211228186639994E-2</v>
      </c>
      <c r="F718" s="9">
        <v>0.1027793467945</v>
      </c>
      <c r="G718" s="9">
        <v>7.1580039637149998E-2</v>
      </c>
      <c r="H718" s="9">
        <v>8.8784452995609997E-2</v>
      </c>
      <c r="I718" s="9">
        <v>6.210017276035E-2</v>
      </c>
      <c r="J718" s="9">
        <v>6.1561059739479999E-2</v>
      </c>
      <c r="K718" s="9">
        <v>7.1161684577809997E-2</v>
      </c>
      <c r="L718" s="9">
        <v>7.4140777048919998E-2</v>
      </c>
      <c r="M718" s="9">
        <v>0.1303428930054</v>
      </c>
      <c r="N718" s="9">
        <v>3.597897949086E-2</v>
      </c>
      <c r="O718" s="9">
        <v>8.5314863957869996E-2</v>
      </c>
      <c r="P718" s="9">
        <v>9.7941008984950007E-2</v>
      </c>
      <c r="Q718" s="9">
        <v>5.6511327773329997E-2</v>
      </c>
      <c r="R718" s="9">
        <v>8.0934881775849996E-2</v>
      </c>
      <c r="S718" s="9">
        <v>0.10850109276930001</v>
      </c>
      <c r="T718" s="9">
        <v>3.4882131595719998E-2</v>
      </c>
      <c r="U718" s="9">
        <v>7.1694870621609993E-2</v>
      </c>
      <c r="V718" s="9">
        <v>0.13749282132939999</v>
      </c>
      <c r="W718" s="9">
        <v>0.1599444053721</v>
      </c>
      <c r="X718" s="9">
        <v>7.4160403120419993E-2</v>
      </c>
      <c r="Y718" s="9">
        <v>8.8776638998949997E-2</v>
      </c>
      <c r="Z718" s="9">
        <v>6.520397167599E-2</v>
      </c>
      <c r="AA718" s="9">
        <v>8.5334596170369995E-2</v>
      </c>
      <c r="AB718" s="9">
        <v>0.1521969244659</v>
      </c>
      <c r="AC718" s="9">
        <v>0.11717071862889999</v>
      </c>
      <c r="AD718" s="9">
        <v>4.8105685216160002E-2</v>
      </c>
      <c r="AE718" s="10">
        <v>0.44248688323910002</v>
      </c>
      <c r="AF718" s="9">
        <v>0.124787141661</v>
      </c>
      <c r="AG718" s="9">
        <v>8.2056247567939999E-2</v>
      </c>
      <c r="AH718" s="9">
        <v>0</v>
      </c>
      <c r="AI718" s="9">
        <v>8.1693076457030001E-2</v>
      </c>
      <c r="AJ718" s="9">
        <v>8.6370433487160003E-2</v>
      </c>
      <c r="AK718" s="9">
        <v>4.4949395808629999E-2</v>
      </c>
      <c r="AL718" s="9">
        <v>6.037404695497E-2</v>
      </c>
      <c r="AM718" s="9">
        <v>8.3736299098910005E-2</v>
      </c>
      <c r="AN718" s="9">
        <v>0</v>
      </c>
      <c r="AO718" s="9">
        <v>0</v>
      </c>
      <c r="AP718" s="9">
        <v>8.4226276486359997E-2</v>
      </c>
      <c r="AQ718" s="9">
        <v>7.7833181277519994E-2</v>
      </c>
      <c r="AR718" s="9">
        <v>7.7833181277519994E-2</v>
      </c>
      <c r="AT718" s="11">
        <v>4.4838810636629998E-2</v>
      </c>
      <c r="AU718" s="11">
        <v>4.9383369936200003E-2</v>
      </c>
      <c r="AV718" s="9">
        <v>0.1172942616877</v>
      </c>
      <c r="AW718" s="9">
        <v>0.124787141661</v>
      </c>
      <c r="AX718" s="10">
        <v>0.45523778552529998</v>
      </c>
      <c r="AY718" s="10">
        <v>0.44248688323910002</v>
      </c>
      <c r="AZ718" s="9">
        <v>7.7833181277519994E-2</v>
      </c>
    </row>
    <row r="719" spans="1:52" x14ac:dyDescent="0.35">
      <c r="A719" t="s">
        <v>389</v>
      </c>
      <c r="B719" s="9">
        <v>0.15153917512609999</v>
      </c>
      <c r="C719" s="9">
        <v>0.1751924040958</v>
      </c>
      <c r="D719" s="9">
        <v>0.12284419796279999</v>
      </c>
      <c r="E719" s="9">
        <v>0.1743095422473</v>
      </c>
      <c r="F719" s="9">
        <v>0.23351198674900001</v>
      </c>
      <c r="G719" s="9">
        <v>0.16294247898370001</v>
      </c>
      <c r="H719" s="9">
        <v>0.2018570284631</v>
      </c>
      <c r="I719" s="9">
        <v>7.3649433068569997E-2</v>
      </c>
      <c r="J719" s="9">
        <v>6.2846467663090003E-2</v>
      </c>
      <c r="K719" s="9">
        <v>0.14448007005829999</v>
      </c>
      <c r="L719" s="9">
        <v>0.1577235263374</v>
      </c>
      <c r="M719" s="9">
        <v>0.1155002450411</v>
      </c>
      <c r="N719" s="9">
        <v>0.16976773686810001</v>
      </c>
      <c r="O719" s="9">
        <v>0.1521056265904</v>
      </c>
      <c r="P719" s="9">
        <v>0.1566776926058</v>
      </c>
      <c r="Q719" s="9">
        <v>0.19073806180210001</v>
      </c>
      <c r="R719" s="9">
        <v>0.17065885187140001</v>
      </c>
      <c r="S719" s="9">
        <v>0.15094668608260001</v>
      </c>
      <c r="T719" s="9">
        <v>7.6448829590800002E-2</v>
      </c>
      <c r="U719" s="9">
        <v>0.1137010551765</v>
      </c>
      <c r="V719" s="10">
        <v>0.34300995952800001</v>
      </c>
      <c r="W719" s="9">
        <v>0.1166576356165</v>
      </c>
      <c r="X719" s="9">
        <v>0.21809077096759999</v>
      </c>
      <c r="Y719" s="9">
        <v>0.1511777838435</v>
      </c>
      <c r="Z719" s="9">
        <v>0.1042536077493</v>
      </c>
      <c r="AA719" s="9">
        <v>0.1096357721087</v>
      </c>
      <c r="AB719" s="9">
        <v>0.24999384782760001</v>
      </c>
      <c r="AC719" s="9">
        <v>0.25673336694240001</v>
      </c>
      <c r="AD719" s="9">
        <v>0.12833881838979999</v>
      </c>
      <c r="AE719" s="9">
        <v>0.1428995201505</v>
      </c>
      <c r="AF719" s="10">
        <v>0.63140402992660005</v>
      </c>
      <c r="AG719" s="9">
        <v>0.280045947031</v>
      </c>
      <c r="AH719" s="9">
        <v>0</v>
      </c>
      <c r="AI719" s="9">
        <v>0.17956203154030001</v>
      </c>
      <c r="AJ719" s="9">
        <v>0.21240759795219999</v>
      </c>
      <c r="AK719" s="9">
        <v>0.16841193793260001</v>
      </c>
      <c r="AL719" s="9">
        <v>0.1293545496587</v>
      </c>
      <c r="AM719" s="9">
        <v>0.15062819511719999</v>
      </c>
      <c r="AN719" s="9">
        <v>7.4741336488510002E-2</v>
      </c>
      <c r="AO719" s="9">
        <v>0</v>
      </c>
      <c r="AP719" s="9">
        <v>7.7905155966429995E-2</v>
      </c>
      <c r="AQ719" s="9">
        <v>0.15153917512609999</v>
      </c>
      <c r="AR719" s="9">
        <v>0.15153917512609999</v>
      </c>
      <c r="AT719" s="11">
        <v>9.186747730724E-2</v>
      </c>
      <c r="AU719" s="11">
        <v>0.1145006535206</v>
      </c>
      <c r="AV719" s="10">
        <v>0.59826281787750002</v>
      </c>
      <c r="AW719" s="10">
        <v>0.63140402992660005</v>
      </c>
      <c r="AX719" s="9">
        <v>6.6140699829420002E-2</v>
      </c>
      <c r="AY719" s="9">
        <v>0.1428995201505</v>
      </c>
      <c r="AZ719" s="9">
        <v>0.15153917512609999</v>
      </c>
    </row>
    <row r="720" spans="1:52" x14ac:dyDescent="0.35">
      <c r="A720" t="s">
        <v>390</v>
      </c>
      <c r="B720" s="9">
        <v>5.2917071331730001E-2</v>
      </c>
      <c r="C720" s="9">
        <v>7.0801029365170007E-2</v>
      </c>
      <c r="D720" s="9">
        <v>3.1221100434320002E-2</v>
      </c>
      <c r="E720" s="9">
        <v>0.1157805719581</v>
      </c>
      <c r="F720" s="9">
        <v>6.450274131705E-2</v>
      </c>
      <c r="G720" s="9">
        <v>0.11069885988729999</v>
      </c>
      <c r="H720" s="9">
        <v>8.5224668571769996E-2</v>
      </c>
      <c r="I720" s="9">
        <v>8.6325387484309998E-3</v>
      </c>
      <c r="J720" s="9">
        <v>0</v>
      </c>
      <c r="K720" s="9">
        <v>0</v>
      </c>
      <c r="L720" s="9">
        <v>6.4871592061450004E-2</v>
      </c>
      <c r="M720" s="9">
        <v>7.9115994589720004E-2</v>
      </c>
      <c r="N720" s="9">
        <v>1.0497463080980001E-2</v>
      </c>
      <c r="O720" s="9">
        <v>5.842670997695E-2</v>
      </c>
      <c r="P720" s="9">
        <v>7.6587253787550005E-2</v>
      </c>
      <c r="Q720" s="9">
        <v>2.1830201886970001E-2</v>
      </c>
      <c r="R720" s="9">
        <v>5.4110484404260001E-2</v>
      </c>
      <c r="S720" s="9">
        <v>7.0593952242070004E-2</v>
      </c>
      <c r="T720" s="9">
        <v>3.05130785388E-2</v>
      </c>
      <c r="U720" s="9">
        <v>5.055528940469E-2</v>
      </c>
      <c r="V720" s="9">
        <v>0.1399106667793</v>
      </c>
      <c r="W720" s="9">
        <v>8.0123776821069997E-2</v>
      </c>
      <c r="X720" s="9">
        <v>9.02752485361E-2</v>
      </c>
      <c r="Y720" s="9">
        <v>4.5343647282409999E-2</v>
      </c>
      <c r="Z720" s="9">
        <v>8.6997933297350005E-2</v>
      </c>
      <c r="AA720" s="9">
        <v>1.854199883658E-2</v>
      </c>
      <c r="AB720" s="9">
        <v>0.1577685804526</v>
      </c>
      <c r="AC720" s="9">
        <v>9.8613158091829994E-2</v>
      </c>
      <c r="AD720" s="9">
        <v>8.7465721463919996E-2</v>
      </c>
      <c r="AE720" s="9">
        <v>6.4384376705110005E-2</v>
      </c>
      <c r="AF720" s="10">
        <v>0.1760611805449</v>
      </c>
      <c r="AG720" s="10">
        <v>0.73821049004890005</v>
      </c>
      <c r="AH720" s="9">
        <v>0</v>
      </c>
      <c r="AI720" s="9">
        <v>8.1832483034899997E-2</v>
      </c>
      <c r="AJ720" s="9">
        <v>3.0520250813069999E-2</v>
      </c>
      <c r="AK720" s="11">
        <v>3.5735548810330001E-3</v>
      </c>
      <c r="AL720" s="9">
        <v>3.2219139484640003E-2</v>
      </c>
      <c r="AM720" s="9">
        <v>4.803051348542E-2</v>
      </c>
      <c r="AN720" s="9">
        <v>7.4741336488510002E-2</v>
      </c>
      <c r="AO720" s="9">
        <v>0</v>
      </c>
      <c r="AP720" s="9">
        <v>4.641819706901E-2</v>
      </c>
      <c r="AQ720" s="9">
        <v>5.2917071331730001E-2</v>
      </c>
      <c r="AR720" s="9">
        <v>5.2917071331730001E-2</v>
      </c>
      <c r="AT720" s="11">
        <v>2.9787376783740001E-2</v>
      </c>
      <c r="AU720" s="9">
        <v>4.4204680163259999E-2</v>
      </c>
      <c r="AV720" s="9">
        <v>5.417845576639E-2</v>
      </c>
      <c r="AW720" s="10">
        <v>0.1760611805449</v>
      </c>
      <c r="AX720" s="9">
        <v>0</v>
      </c>
      <c r="AY720" s="9">
        <v>6.4384376705110005E-2</v>
      </c>
      <c r="AZ720" s="9">
        <v>5.2917071331730001E-2</v>
      </c>
    </row>
    <row r="721" spans="1:52" x14ac:dyDescent="0.35">
      <c r="A721" t="s">
        <v>391</v>
      </c>
      <c r="B721" s="9">
        <v>3.7764936084739999E-2</v>
      </c>
      <c r="C721" s="9">
        <v>3.8284398178120002E-2</v>
      </c>
      <c r="D721" s="9">
        <v>3.71347492749E-2</v>
      </c>
      <c r="E721" s="9">
        <v>4.1435547626649999E-2</v>
      </c>
      <c r="F721" s="9">
        <v>3.4848465234460002E-2</v>
      </c>
      <c r="G721" s="9">
        <v>7.6255062077660002E-2</v>
      </c>
      <c r="H721" s="9">
        <v>5.3421984270380002E-2</v>
      </c>
      <c r="I721" s="9">
        <v>2.808781611952E-2</v>
      </c>
      <c r="J721" s="9">
        <v>0</v>
      </c>
      <c r="K721" s="9">
        <v>3.3147158231830003E-2</v>
      </c>
      <c r="L721" s="9">
        <v>3.8587664035610002E-2</v>
      </c>
      <c r="M721" s="9">
        <v>2.8743650794379998E-2</v>
      </c>
      <c r="N721" s="9">
        <v>6.3262879757399998E-2</v>
      </c>
      <c r="O721" s="9">
        <v>1.62278930614E-2</v>
      </c>
      <c r="P721" s="9">
        <v>2.807234191405E-2</v>
      </c>
      <c r="Q721" s="9">
        <v>3.7010553840710003E-2</v>
      </c>
      <c r="R721" s="9">
        <v>3.1741314607090003E-2</v>
      </c>
      <c r="S721" s="9">
        <v>2.8191001169519999E-2</v>
      </c>
      <c r="T721" s="9">
        <v>7.1184346873559998E-2</v>
      </c>
      <c r="U721" s="9">
        <v>4.9685771098749998E-2</v>
      </c>
      <c r="V721" s="9">
        <v>3.1605344695200002E-2</v>
      </c>
      <c r="W721" s="9">
        <v>4.8970315100070001E-2</v>
      </c>
      <c r="X721" s="9">
        <v>0</v>
      </c>
      <c r="Y721" s="9">
        <v>2.5694024508629999E-2</v>
      </c>
      <c r="Z721" s="9">
        <v>1.9433161914909999E-2</v>
      </c>
      <c r="AA721" s="9">
        <v>0</v>
      </c>
      <c r="AB721" s="9">
        <v>0</v>
      </c>
      <c r="AC721" s="9">
        <v>0</v>
      </c>
      <c r="AD721" s="9">
        <v>9.558609576161E-3</v>
      </c>
      <c r="AE721" s="9">
        <v>0</v>
      </c>
      <c r="AF721" s="9">
        <v>2.5146418151000001E-2</v>
      </c>
      <c r="AG721" s="9">
        <v>0</v>
      </c>
      <c r="AH721" s="10">
        <v>0.65877812466929997</v>
      </c>
      <c r="AI721" s="9">
        <v>2.5951555225459999E-2</v>
      </c>
      <c r="AJ721" s="9">
        <v>4.655445848643E-2</v>
      </c>
      <c r="AK721" s="9">
        <v>3.3671270904309998E-2</v>
      </c>
      <c r="AL721" s="9">
        <v>3.8782582637449999E-2</v>
      </c>
      <c r="AM721" s="9">
        <v>1.34270360434E-2</v>
      </c>
      <c r="AN721" s="9">
        <v>0.12565265005250001</v>
      </c>
      <c r="AO721" s="10">
        <v>0.70600815980889997</v>
      </c>
      <c r="AP721" s="9">
        <v>0.1153920580226</v>
      </c>
      <c r="AQ721" s="9">
        <v>3.7764936084739999E-2</v>
      </c>
      <c r="AR721" s="9">
        <v>3.7764936084739999E-2</v>
      </c>
      <c r="AT721" s="9">
        <v>2.0789744732089999E-2</v>
      </c>
      <c r="AU721" s="11">
        <v>1.9793303413439999E-2</v>
      </c>
      <c r="AV721" s="9">
        <v>3.6735458817910002E-2</v>
      </c>
      <c r="AW721" s="9">
        <v>2.5146418151000001E-2</v>
      </c>
      <c r="AX721" s="9">
        <v>0</v>
      </c>
      <c r="AY721" s="9">
        <v>0</v>
      </c>
      <c r="AZ721" s="9">
        <v>3.7764936084739999E-2</v>
      </c>
    </row>
    <row r="722" spans="1:52" x14ac:dyDescent="0.35">
      <c r="A722" t="s">
        <v>406</v>
      </c>
      <c r="B722" s="9">
        <v>1</v>
      </c>
      <c r="C722" s="9">
        <v>1</v>
      </c>
      <c r="D722" s="9">
        <v>1</v>
      </c>
      <c r="E722" s="9">
        <v>1</v>
      </c>
      <c r="F722" s="9">
        <v>1</v>
      </c>
      <c r="G722" s="9">
        <v>1</v>
      </c>
      <c r="H722" s="9">
        <v>1</v>
      </c>
      <c r="I722" s="9">
        <v>1</v>
      </c>
      <c r="J722" s="9">
        <v>1</v>
      </c>
      <c r="K722" s="9">
        <v>1</v>
      </c>
      <c r="L722" s="9">
        <v>1</v>
      </c>
      <c r="M722" s="9">
        <v>1</v>
      </c>
      <c r="N722" s="9">
        <v>1</v>
      </c>
      <c r="O722" s="9">
        <v>1</v>
      </c>
      <c r="P722" s="9">
        <v>1</v>
      </c>
      <c r="Q722" s="9">
        <v>1</v>
      </c>
      <c r="R722" s="9">
        <v>1</v>
      </c>
      <c r="S722" s="9">
        <v>1</v>
      </c>
      <c r="T722" s="9">
        <v>1</v>
      </c>
      <c r="U722" s="9">
        <v>1</v>
      </c>
      <c r="V722" s="9">
        <v>1</v>
      </c>
      <c r="W722" s="9">
        <v>1</v>
      </c>
      <c r="X722" s="9">
        <v>1</v>
      </c>
      <c r="Y722" s="9">
        <v>1</v>
      </c>
      <c r="Z722" s="9">
        <v>1</v>
      </c>
      <c r="AA722" s="9">
        <v>1</v>
      </c>
      <c r="AB722" s="9">
        <v>1</v>
      </c>
      <c r="AC722" s="9">
        <v>1</v>
      </c>
      <c r="AD722" s="9">
        <v>1</v>
      </c>
      <c r="AE722" s="9">
        <v>1</v>
      </c>
      <c r="AF722" s="9">
        <v>1</v>
      </c>
      <c r="AG722" s="9">
        <v>1</v>
      </c>
      <c r="AH722" s="9">
        <v>1</v>
      </c>
      <c r="AI722" s="9">
        <v>1</v>
      </c>
      <c r="AJ722" s="9">
        <v>1</v>
      </c>
      <c r="AK722" s="9">
        <v>1</v>
      </c>
      <c r="AL722" s="9">
        <v>1</v>
      </c>
      <c r="AM722" s="9">
        <v>1</v>
      </c>
      <c r="AN722" s="9">
        <v>1</v>
      </c>
      <c r="AO722" s="9">
        <v>1</v>
      </c>
      <c r="AP722" s="9">
        <v>1</v>
      </c>
      <c r="AQ722" s="9">
        <v>1</v>
      </c>
      <c r="AR722" s="9">
        <v>1</v>
      </c>
      <c r="AT722" s="9">
        <v>1</v>
      </c>
      <c r="AU722" s="9">
        <v>1</v>
      </c>
      <c r="AV722" s="9">
        <v>1</v>
      </c>
      <c r="AW722" s="9">
        <v>1</v>
      </c>
      <c r="AX722" s="9">
        <v>1</v>
      </c>
      <c r="AY722" s="9">
        <v>1</v>
      </c>
      <c r="AZ722" s="9">
        <v>1</v>
      </c>
    </row>
    <row r="723" spans="1:52" x14ac:dyDescent="0.35">
      <c r="A723" t="s">
        <v>356</v>
      </c>
      <c r="B723" s="6">
        <v>343</v>
      </c>
      <c r="C723" s="6">
        <v>201</v>
      </c>
      <c r="D723" s="6">
        <v>142</v>
      </c>
      <c r="E723" s="6">
        <v>34</v>
      </c>
      <c r="F723" s="6">
        <v>105</v>
      </c>
      <c r="G723" s="6">
        <v>88</v>
      </c>
      <c r="H723" s="6">
        <v>193</v>
      </c>
      <c r="I723" s="6">
        <v>49</v>
      </c>
      <c r="J723" s="6">
        <v>29</v>
      </c>
      <c r="K723" s="6">
        <v>38</v>
      </c>
      <c r="L723" s="6">
        <v>115</v>
      </c>
      <c r="M723" s="6">
        <v>68</v>
      </c>
      <c r="N723" s="6">
        <v>82</v>
      </c>
      <c r="O723" s="6">
        <v>78</v>
      </c>
      <c r="P723" s="6">
        <v>190</v>
      </c>
      <c r="Q723" s="6">
        <v>40</v>
      </c>
      <c r="R723" s="6">
        <v>230</v>
      </c>
      <c r="S723" s="6">
        <v>46</v>
      </c>
      <c r="T723" s="6">
        <v>67</v>
      </c>
      <c r="U723" s="6">
        <v>113</v>
      </c>
      <c r="V723" s="6">
        <v>45</v>
      </c>
      <c r="W723" s="6">
        <v>20</v>
      </c>
      <c r="X723" s="6">
        <v>29</v>
      </c>
      <c r="Y723" s="6">
        <v>69</v>
      </c>
      <c r="Z723" s="6">
        <v>50</v>
      </c>
      <c r="AA723" s="6">
        <v>40</v>
      </c>
      <c r="AB723" s="6">
        <v>30</v>
      </c>
      <c r="AC723" s="6">
        <v>38</v>
      </c>
      <c r="AD723" s="6">
        <v>69</v>
      </c>
      <c r="AE723" s="6">
        <v>27</v>
      </c>
      <c r="AF723" s="6">
        <v>48</v>
      </c>
      <c r="AG723" s="6">
        <v>12</v>
      </c>
      <c r="AH723" s="6">
        <v>10</v>
      </c>
      <c r="AI723" s="6">
        <v>185</v>
      </c>
      <c r="AJ723" s="6">
        <v>83</v>
      </c>
      <c r="AK723" s="6">
        <v>56</v>
      </c>
      <c r="AL723" s="6">
        <v>90</v>
      </c>
      <c r="AM723" s="6">
        <v>48</v>
      </c>
      <c r="AN723" s="6">
        <v>5</v>
      </c>
      <c r="AO723" s="6">
        <v>6</v>
      </c>
      <c r="AP723" s="6">
        <v>24</v>
      </c>
      <c r="AQ723" s="6">
        <v>343</v>
      </c>
      <c r="AR723" s="6">
        <v>343</v>
      </c>
      <c r="AS723" s="6">
        <v>0</v>
      </c>
      <c r="AT723" s="6">
        <v>255</v>
      </c>
      <c r="AU723" s="6">
        <v>275</v>
      </c>
      <c r="AV723" s="6">
        <v>30</v>
      </c>
      <c r="AW723" s="6">
        <v>48</v>
      </c>
      <c r="AX723" s="6">
        <v>20</v>
      </c>
      <c r="AY723" s="6">
        <v>27</v>
      </c>
      <c r="AZ723" s="6">
        <v>343</v>
      </c>
    </row>
    <row r="724" spans="1:52" x14ac:dyDescent="0.35">
      <c r="A724" t="s">
        <v>563</v>
      </c>
    </row>
    <row r="725" spans="1:52" x14ac:dyDescent="0.35">
      <c r="A725" t="s">
        <v>358</v>
      </c>
    </row>
    <row r="729" spans="1:52" x14ac:dyDescent="0.35">
      <c r="A729" s="3" t="s">
        <v>352</v>
      </c>
    </row>
    <row r="730" spans="1:52" x14ac:dyDescent="0.35">
      <c r="A730" t="s">
        <v>67</v>
      </c>
    </row>
    <row r="731" spans="1:52" ht="130.5" x14ac:dyDescent="0.35">
      <c r="A731" s="4" t="s">
        <v>408</v>
      </c>
      <c r="B731" s="4" t="s">
        <v>359</v>
      </c>
      <c r="C731" s="4" t="s">
        <v>360</v>
      </c>
      <c r="D731" s="4" t="s">
        <v>361</v>
      </c>
      <c r="E731" s="4" t="s">
        <v>362</v>
      </c>
      <c r="F731" s="4" t="s">
        <v>363</v>
      </c>
      <c r="G731" s="4" t="s">
        <v>364</v>
      </c>
      <c r="H731" s="4" t="s">
        <v>365</v>
      </c>
      <c r="I731" s="4" t="s">
        <v>366</v>
      </c>
      <c r="J731" s="4" t="s">
        <v>367</v>
      </c>
      <c r="K731" s="4" t="s">
        <v>368</v>
      </c>
      <c r="L731" s="4" t="s">
        <v>369</v>
      </c>
      <c r="M731" s="4" t="s">
        <v>370</v>
      </c>
      <c r="N731" s="4" t="s">
        <v>371</v>
      </c>
      <c r="O731" s="4" t="s">
        <v>372</v>
      </c>
      <c r="P731" s="4" t="s">
        <v>373</v>
      </c>
      <c r="Q731" s="4" t="s">
        <v>374</v>
      </c>
      <c r="R731" s="4" t="s">
        <v>375</v>
      </c>
      <c r="S731" s="4" t="s">
        <v>376</v>
      </c>
      <c r="T731" s="4" t="s">
        <v>377</v>
      </c>
      <c r="U731" s="4" t="s">
        <v>378</v>
      </c>
      <c r="V731" s="4" t="s">
        <v>379</v>
      </c>
      <c r="W731" s="4" t="s">
        <v>380</v>
      </c>
      <c r="X731" s="4" t="s">
        <v>381</v>
      </c>
      <c r="Y731" s="4" t="s">
        <v>382</v>
      </c>
      <c r="Z731" s="4" t="s">
        <v>383</v>
      </c>
      <c r="AA731" s="4" t="s">
        <v>384</v>
      </c>
      <c r="AB731" s="4" t="s">
        <v>385</v>
      </c>
      <c r="AC731" s="4" t="s">
        <v>386</v>
      </c>
      <c r="AD731" s="4" t="s">
        <v>387</v>
      </c>
      <c r="AE731" s="4" t="s">
        <v>388</v>
      </c>
      <c r="AF731" s="4" t="s">
        <v>389</v>
      </c>
      <c r="AG731" s="4" t="s">
        <v>390</v>
      </c>
      <c r="AH731" s="4" t="s">
        <v>391</v>
      </c>
      <c r="AI731" s="4" t="s">
        <v>392</v>
      </c>
      <c r="AJ731" s="4" t="s">
        <v>393</v>
      </c>
      <c r="AK731" s="4" t="s">
        <v>394</v>
      </c>
      <c r="AL731" s="4" t="s">
        <v>395</v>
      </c>
      <c r="AM731" s="4" t="s">
        <v>396</v>
      </c>
      <c r="AN731" s="4" t="s">
        <v>397</v>
      </c>
      <c r="AO731" s="4" t="s">
        <v>398</v>
      </c>
      <c r="AP731" s="4" t="s">
        <v>399</v>
      </c>
      <c r="AQ731" s="4" t="s">
        <v>400</v>
      </c>
      <c r="AR731" s="4" t="s">
        <v>401</v>
      </c>
      <c r="AS731" s="4" t="s">
        <v>402</v>
      </c>
      <c r="AT731" s="4" t="s">
        <v>182</v>
      </c>
      <c r="AU731" s="4" t="s">
        <v>403</v>
      </c>
      <c r="AV731" s="4" t="s">
        <v>313</v>
      </c>
      <c r="AW731" s="4" t="s">
        <v>404</v>
      </c>
      <c r="AX731" s="4" t="s">
        <v>314</v>
      </c>
      <c r="AY731" s="4" t="s">
        <v>405</v>
      </c>
      <c r="AZ731" s="4" t="s">
        <v>406</v>
      </c>
    </row>
    <row r="732" spans="1:52" x14ac:dyDescent="0.35">
      <c r="A732" t="s">
        <v>553</v>
      </c>
      <c r="B732" s="9">
        <v>0.16904996966649999</v>
      </c>
      <c r="C732" s="9">
        <v>0.2012093067564</v>
      </c>
      <c r="D732" s="9">
        <v>0.11095698267989999</v>
      </c>
      <c r="E732" s="9">
        <v>0.24360299347860001</v>
      </c>
      <c r="F732" s="9">
        <v>0.28741141174750001</v>
      </c>
      <c r="G732" s="9">
        <v>0.2028048276213</v>
      </c>
      <c r="H732" s="9">
        <v>0.24927991237889999</v>
      </c>
      <c r="I732" s="9">
        <v>0</v>
      </c>
      <c r="J732" s="9">
        <v>0</v>
      </c>
      <c r="K732" s="9">
        <v>0</v>
      </c>
      <c r="L732" s="9">
        <v>0.20803379338030001</v>
      </c>
      <c r="M732" s="9">
        <v>0.25891970272780002</v>
      </c>
      <c r="N732" s="9">
        <v>0.11151371217229999</v>
      </c>
      <c r="O732" s="9">
        <v>7.4611735280910002E-2</v>
      </c>
      <c r="P732" s="9">
        <v>0.20207307242709999</v>
      </c>
      <c r="Q732" s="9">
        <v>5.5561832596929997E-2</v>
      </c>
      <c r="R732" s="9">
        <v>0.1407871931645</v>
      </c>
      <c r="S732" s="9">
        <v>0.33846135763289997</v>
      </c>
      <c r="T732" s="9">
        <v>7.3941779584520001E-2</v>
      </c>
      <c r="U732" s="9">
        <v>0.2226754567559</v>
      </c>
      <c r="V732" s="9">
        <v>0.29101066995879998</v>
      </c>
      <c r="W732" s="9">
        <v>0.37767284891449998</v>
      </c>
      <c r="X732" s="9">
        <v>0.24511335218880001</v>
      </c>
      <c r="Y732" s="9">
        <v>0.25834117665459999</v>
      </c>
      <c r="Z732" s="9">
        <v>0.29818981668849998</v>
      </c>
      <c r="AA732" s="9">
        <v>0.14353184158310001</v>
      </c>
      <c r="AB732" s="10">
        <v>0.55740909545380002</v>
      </c>
      <c r="AC732" s="9">
        <v>0.27133048488029998</v>
      </c>
      <c r="AD732" s="9">
        <v>0.34613503502359999</v>
      </c>
      <c r="AE732" s="9">
        <v>5.2979338361239997E-2</v>
      </c>
      <c r="AF732" s="9">
        <v>0.15241874737880001</v>
      </c>
      <c r="AG732" s="9">
        <v>0.15309312793429999</v>
      </c>
      <c r="AH732" s="9">
        <v>0</v>
      </c>
      <c r="AI732" s="9">
        <v>0.25325298849819999</v>
      </c>
      <c r="AJ732" s="9">
        <v>0.16117711372089999</v>
      </c>
      <c r="AK732" s="9">
        <v>0.24928293070839999</v>
      </c>
      <c r="AL732" s="9">
        <v>0.23852651412539999</v>
      </c>
      <c r="AM732" s="9">
        <v>0.2426512732743</v>
      </c>
      <c r="AO732" s="9">
        <v>0</v>
      </c>
      <c r="AP732" s="9">
        <v>0</v>
      </c>
      <c r="AQ732" s="9">
        <v>0.1045648425813</v>
      </c>
      <c r="AR732" s="9">
        <v>0.16904996966649999</v>
      </c>
      <c r="AT732" s="9">
        <v>0.2029486402091</v>
      </c>
      <c r="AU732" s="9">
        <v>0.21514897975200001</v>
      </c>
      <c r="AV732" s="9">
        <v>0</v>
      </c>
      <c r="AW732" s="9">
        <v>0.15241874737880001</v>
      </c>
      <c r="AX732" s="9">
        <v>0</v>
      </c>
      <c r="AY732" s="9">
        <v>5.2979338361239997E-2</v>
      </c>
      <c r="AZ732" s="9">
        <v>0.16904996966649999</v>
      </c>
    </row>
    <row r="733" spans="1:52" x14ac:dyDescent="0.35">
      <c r="A733" t="s">
        <v>380</v>
      </c>
      <c r="B733" s="9">
        <v>0.1265851788964</v>
      </c>
      <c r="C733" s="9">
        <v>0.1166502378504</v>
      </c>
      <c r="D733" s="9">
        <v>0.1445317677605</v>
      </c>
      <c r="E733" s="9">
        <v>0</v>
      </c>
      <c r="F733" s="9">
        <v>0.1668425212113</v>
      </c>
      <c r="G733" s="9">
        <v>0.15754738125449999</v>
      </c>
      <c r="H733" s="9">
        <v>0.16265327722930001</v>
      </c>
      <c r="I733" s="9">
        <v>0</v>
      </c>
      <c r="J733" s="9">
        <v>0.3553060085384</v>
      </c>
      <c r="K733" s="9">
        <v>0</v>
      </c>
      <c r="L733" s="9">
        <v>0.19892026938499999</v>
      </c>
      <c r="M733" s="9">
        <v>0.1507497295677</v>
      </c>
      <c r="N733" s="9">
        <v>2.723243281917E-2</v>
      </c>
      <c r="O733" s="9">
        <v>9.2060663949820001E-2</v>
      </c>
      <c r="P733" s="9">
        <v>0.1732789117237</v>
      </c>
      <c r="Q733" s="9">
        <v>0.13814561050589999</v>
      </c>
      <c r="R733" s="9">
        <v>0.15858259723599999</v>
      </c>
      <c r="S733" s="9">
        <v>8.7109343169270007E-2</v>
      </c>
      <c r="T733" s="9">
        <v>3.8595113219970001E-2</v>
      </c>
      <c r="U733" s="9">
        <v>6.5873622692630002E-2</v>
      </c>
      <c r="V733" s="9">
        <v>6.6846692250479997E-2</v>
      </c>
      <c r="W733" s="9">
        <v>9.4534069178660002E-2</v>
      </c>
      <c r="X733" s="9">
        <v>0.2041539726694</v>
      </c>
      <c r="Y733" s="9">
        <v>0.1429810566402</v>
      </c>
      <c r="Z733" s="9">
        <v>9.9389490528749999E-2</v>
      </c>
      <c r="AA733" s="9">
        <v>0</v>
      </c>
      <c r="AB733" s="9">
        <v>0.25823873911489997</v>
      </c>
      <c r="AC733" s="9">
        <v>0.1615471435976</v>
      </c>
      <c r="AD733" s="9">
        <v>0.1248077690872</v>
      </c>
      <c r="AE733" s="9">
        <v>0.37854304600729999</v>
      </c>
      <c r="AF733" s="9">
        <v>9.9783327257770005E-2</v>
      </c>
      <c r="AG733" s="9">
        <v>0.15309312793429999</v>
      </c>
      <c r="AH733" s="9">
        <v>0</v>
      </c>
      <c r="AI733" s="9">
        <v>0.1339906682358</v>
      </c>
      <c r="AJ733" s="9">
        <v>0.16800218713369999</v>
      </c>
      <c r="AK733" s="9">
        <v>3.6741114883030002E-2</v>
      </c>
      <c r="AL733" s="9">
        <v>0</v>
      </c>
      <c r="AM733" s="9">
        <v>0.1479072352861</v>
      </c>
      <c r="AO733" s="9">
        <v>0</v>
      </c>
      <c r="AP733" s="9">
        <v>0</v>
      </c>
      <c r="AQ733" s="9">
        <v>0.18065022528239999</v>
      </c>
      <c r="AR733" s="9">
        <v>0.1265851788964</v>
      </c>
      <c r="AT733" s="9">
        <v>0.1001917862534</v>
      </c>
      <c r="AU733" s="9">
        <v>9.9461748269110001E-2</v>
      </c>
      <c r="AV733" s="9">
        <v>7.0730151343919995E-2</v>
      </c>
      <c r="AW733" s="9">
        <v>9.9783327257770005E-2</v>
      </c>
      <c r="AX733" s="9">
        <v>0.4546211129428</v>
      </c>
      <c r="AY733" s="9">
        <v>0.37854304600729999</v>
      </c>
      <c r="AZ733" s="9">
        <v>0.1265851788964</v>
      </c>
    </row>
    <row r="734" spans="1:52" x14ac:dyDescent="0.35">
      <c r="A734" t="s">
        <v>381</v>
      </c>
      <c r="B734" s="9">
        <v>7.6476145746969995E-2</v>
      </c>
      <c r="C734" s="9">
        <v>0.1017097342424</v>
      </c>
      <c r="D734" s="9">
        <v>3.0893908650829999E-2</v>
      </c>
      <c r="E734" s="9">
        <v>9.1682045643999996E-2</v>
      </c>
      <c r="F734" s="9">
        <v>0.1042826344269</v>
      </c>
      <c r="G734" s="9">
        <v>7.9444825640790001E-2</v>
      </c>
      <c r="H734" s="9">
        <v>9.3088436010480002E-2</v>
      </c>
      <c r="I734" s="9">
        <v>0.13681917206239999</v>
      </c>
      <c r="J734" s="9">
        <v>0</v>
      </c>
      <c r="K734" s="9">
        <v>0</v>
      </c>
      <c r="L734" s="9">
        <v>2.61714834485E-2</v>
      </c>
      <c r="M734" s="9">
        <v>0.17944264543919999</v>
      </c>
      <c r="N734" s="9">
        <v>5.6153693534429998E-2</v>
      </c>
      <c r="O734" s="9">
        <v>4.8236938272139998E-2</v>
      </c>
      <c r="P734" s="9">
        <v>9.1539009475870001E-2</v>
      </c>
      <c r="Q734" s="9">
        <v>0</v>
      </c>
      <c r="R734" s="9">
        <v>5.3248099583540001E-2</v>
      </c>
      <c r="S734" s="9">
        <v>0.10211823897110001</v>
      </c>
      <c r="T734" s="9">
        <v>0.14422389691599999</v>
      </c>
      <c r="U734" s="9">
        <v>0.12054878983300001</v>
      </c>
      <c r="V734" s="9">
        <v>0.24206841459850001</v>
      </c>
      <c r="W734" s="9">
        <v>0.20772056405430001</v>
      </c>
      <c r="X734" s="10">
        <v>0.303998578465</v>
      </c>
      <c r="Y734" s="9">
        <v>7.4929960988710007E-2</v>
      </c>
      <c r="Z734" s="9">
        <v>0.21281875602729999</v>
      </c>
      <c r="AA734" s="9">
        <v>5.2251835335649997E-2</v>
      </c>
      <c r="AB734" s="9">
        <v>0.2143206132744</v>
      </c>
      <c r="AC734" s="9">
        <v>0.11252880018189999</v>
      </c>
      <c r="AD734" s="9">
        <v>0.15534348955140001</v>
      </c>
      <c r="AE734" s="9">
        <v>1.5871098907069999E-2</v>
      </c>
      <c r="AF734" s="9">
        <v>4.9891663628889998E-2</v>
      </c>
      <c r="AG734" s="9">
        <v>0.15309312793429999</v>
      </c>
      <c r="AH734" s="9">
        <v>0</v>
      </c>
      <c r="AI734" s="9">
        <v>0.116801491282</v>
      </c>
      <c r="AJ734" s="9">
        <v>3.6808495155769998E-2</v>
      </c>
      <c r="AK734" s="9">
        <v>0.13357019086210001</v>
      </c>
      <c r="AL734" s="9">
        <v>0.12912298516250001</v>
      </c>
      <c r="AM734" s="9">
        <v>9.4291482917819996E-2</v>
      </c>
      <c r="AO734" s="9">
        <v>0</v>
      </c>
      <c r="AP734" s="9">
        <v>0</v>
      </c>
      <c r="AQ734" s="9">
        <v>7.9692015236389996E-2</v>
      </c>
      <c r="AR734" s="9">
        <v>7.6476145746969995E-2</v>
      </c>
      <c r="AT734" s="9">
        <v>9.5707171587039994E-2</v>
      </c>
      <c r="AU734" s="9">
        <v>9.7330776014269996E-2</v>
      </c>
      <c r="AV734" s="9">
        <v>0</v>
      </c>
      <c r="AW734" s="9">
        <v>4.9891663628889998E-2</v>
      </c>
      <c r="AX734" s="9">
        <v>0</v>
      </c>
      <c r="AY734" s="9">
        <v>1.5871098907069999E-2</v>
      </c>
      <c r="AZ734" s="9">
        <v>7.6476145746969995E-2</v>
      </c>
    </row>
    <row r="735" spans="1:52" x14ac:dyDescent="0.35">
      <c r="A735" t="s">
        <v>382</v>
      </c>
      <c r="B735" s="9">
        <v>0.17789639700509999</v>
      </c>
      <c r="C735" s="9">
        <v>0.1602242120681</v>
      </c>
      <c r="D735" s="9">
        <v>0.2098196299592</v>
      </c>
      <c r="E735" s="9">
        <v>0.10729228239330001</v>
      </c>
      <c r="F735" s="9">
        <v>0.22744230932350001</v>
      </c>
      <c r="G735" s="9">
        <v>0.20978061512490001</v>
      </c>
      <c r="H735" s="9">
        <v>0.219482327389</v>
      </c>
      <c r="I735" s="9">
        <v>0.22269760614190001</v>
      </c>
      <c r="J735" s="9">
        <v>7.9426782199900001E-2</v>
      </c>
      <c r="K735" s="9">
        <v>0.1175550432785</v>
      </c>
      <c r="L735" s="9">
        <v>0.1711590029349</v>
      </c>
      <c r="M735" s="9">
        <v>0.24583053582940001</v>
      </c>
      <c r="N735" s="9">
        <v>0.1710171039458</v>
      </c>
      <c r="O735" s="9">
        <v>0.1217517292051</v>
      </c>
      <c r="P735" s="9">
        <v>0.23658575049950001</v>
      </c>
      <c r="Q735" s="9">
        <v>0.12612359012759999</v>
      </c>
      <c r="R735" s="9">
        <v>0.1903792571856</v>
      </c>
      <c r="S735" s="9">
        <v>0.2012990041079</v>
      </c>
      <c r="T735" s="9">
        <v>9.3725002010330002E-2</v>
      </c>
      <c r="U735" s="9">
        <v>0.15421155282849999</v>
      </c>
      <c r="V735" s="9">
        <v>6.8239732989990004E-2</v>
      </c>
      <c r="W735" s="9">
        <v>0.43088913855200001</v>
      </c>
      <c r="X735" s="9">
        <v>0.15190994368919999</v>
      </c>
      <c r="Y735" s="9">
        <v>0.36456430021809999</v>
      </c>
      <c r="Z735" s="9">
        <v>0.12046311433199999</v>
      </c>
      <c r="AA735" s="9">
        <v>6.1925402473199997E-2</v>
      </c>
      <c r="AB735" s="9">
        <v>0.25005493985900001</v>
      </c>
      <c r="AC735" s="9">
        <v>5.9433286001980001E-2</v>
      </c>
      <c r="AD735" s="9">
        <v>0.106229096592</v>
      </c>
      <c r="AE735" s="9">
        <v>6.1385216399789999E-2</v>
      </c>
      <c r="AF735" s="9">
        <v>5.9128283828310001E-2</v>
      </c>
      <c r="AG735" s="9">
        <v>0.1814358003372</v>
      </c>
      <c r="AH735" s="9">
        <v>0</v>
      </c>
      <c r="AI735" s="9">
        <v>0.16183259041100001</v>
      </c>
      <c r="AJ735" s="9">
        <v>0.28261759261890002</v>
      </c>
      <c r="AK735" s="9">
        <v>0.21310314665460001</v>
      </c>
      <c r="AL735" s="9">
        <v>0.13588636859299999</v>
      </c>
      <c r="AM735" s="9">
        <v>0.1031080870008</v>
      </c>
      <c r="AO735" s="9">
        <v>0</v>
      </c>
      <c r="AP735" s="9">
        <v>0.1481400585347</v>
      </c>
      <c r="AQ735" s="9">
        <v>0.1010940009953</v>
      </c>
      <c r="AR735" s="9">
        <v>0.17789639700509999</v>
      </c>
      <c r="AT735" s="9">
        <v>0.2189461834409</v>
      </c>
      <c r="AU735" s="9">
        <v>0.21841939654959999</v>
      </c>
      <c r="AV735" s="9">
        <v>0</v>
      </c>
      <c r="AW735" s="9">
        <v>5.9128283828310001E-2</v>
      </c>
      <c r="AX735" s="9">
        <v>0</v>
      </c>
      <c r="AY735" s="9">
        <v>6.1385216399789999E-2</v>
      </c>
      <c r="AZ735" s="9">
        <v>0.17789639700509999</v>
      </c>
    </row>
    <row r="736" spans="1:52" x14ac:dyDescent="0.35">
      <c r="A736" t="s">
        <v>383</v>
      </c>
      <c r="B736" s="9">
        <v>9.4331465597729994E-2</v>
      </c>
      <c r="C736" s="10">
        <v>0.1400051543228</v>
      </c>
      <c r="D736" s="11">
        <v>1.1826002337960001E-2</v>
      </c>
      <c r="E736" s="9">
        <v>9.8656808589030004E-2</v>
      </c>
      <c r="F736" s="9">
        <v>0.14351829845729999</v>
      </c>
      <c r="G736" s="9">
        <v>0.12251664998510001</v>
      </c>
      <c r="H736" s="9">
        <v>0.1340530262953</v>
      </c>
      <c r="I736" s="9">
        <v>0</v>
      </c>
      <c r="J736" s="9">
        <v>0</v>
      </c>
      <c r="K736" s="9">
        <v>6.7679470406590003E-2</v>
      </c>
      <c r="L736" s="9">
        <v>0.11328806337529999</v>
      </c>
      <c r="M736" s="9">
        <v>0.1730341963607</v>
      </c>
      <c r="N736" s="9">
        <v>3.9840140108609999E-2</v>
      </c>
      <c r="O736" s="9">
        <v>3.3442997923929997E-2</v>
      </c>
      <c r="P736" s="9">
        <v>0.15902739712290001</v>
      </c>
      <c r="Q736" s="9">
        <v>0</v>
      </c>
      <c r="R736" s="9">
        <v>9.2505989817850007E-2</v>
      </c>
      <c r="S736" s="9">
        <v>0.10211823897110001</v>
      </c>
      <c r="T736" s="9">
        <v>9.2241786613509999E-2</v>
      </c>
      <c r="U736" s="9">
        <v>9.7795103639789993E-2</v>
      </c>
      <c r="V736" s="9">
        <v>0.12131757710710001</v>
      </c>
      <c r="W736" s="9">
        <v>0.1876335128137</v>
      </c>
      <c r="X736" s="9">
        <v>0.1010843245399</v>
      </c>
      <c r="Y736" s="9">
        <v>0.1121292181397</v>
      </c>
      <c r="Z736" s="9">
        <v>9.8679969317500005E-2</v>
      </c>
      <c r="AA736" s="9">
        <v>7.7054537415500002E-2</v>
      </c>
      <c r="AB736" s="10">
        <v>0.40926342880150002</v>
      </c>
      <c r="AC736" s="9">
        <v>0</v>
      </c>
      <c r="AD736" s="9">
        <v>0.14355441833679999</v>
      </c>
      <c r="AE736" s="9">
        <v>5.2979338361239997E-2</v>
      </c>
      <c r="AF736" s="9">
        <v>4.9891663628889998E-2</v>
      </c>
      <c r="AG736" s="9">
        <v>0.1814358003372</v>
      </c>
      <c r="AH736" s="9">
        <v>0</v>
      </c>
      <c r="AI736" s="9">
        <v>0.109670510805</v>
      </c>
      <c r="AJ736" s="9">
        <v>4.6071841200999997E-2</v>
      </c>
      <c r="AK736" s="9">
        <v>0.1238273698186</v>
      </c>
      <c r="AL736" s="9">
        <v>0.1307623947455</v>
      </c>
      <c r="AM736" s="9">
        <v>0.24087917076400001</v>
      </c>
      <c r="AO736" s="9">
        <v>0</v>
      </c>
      <c r="AP736" s="9">
        <v>8.4111477898019996E-2</v>
      </c>
      <c r="AQ736" s="9">
        <v>0.1066885792539</v>
      </c>
      <c r="AR736" s="9">
        <v>9.4331465597729994E-2</v>
      </c>
      <c r="AT736" s="9">
        <v>0.1065288104003</v>
      </c>
      <c r="AU736" s="9">
        <v>0.112066761463</v>
      </c>
      <c r="AV736" s="9">
        <v>0</v>
      </c>
      <c r="AW736" s="9">
        <v>4.9891663628889998E-2</v>
      </c>
      <c r="AX736" s="9">
        <v>0</v>
      </c>
      <c r="AY736" s="9">
        <v>5.2979338361239997E-2</v>
      </c>
      <c r="AZ736" s="9">
        <v>9.4331465597729994E-2</v>
      </c>
    </row>
    <row r="737" spans="1:52" x14ac:dyDescent="0.35">
      <c r="A737" t="s">
        <v>384</v>
      </c>
      <c r="B737" s="9">
        <v>0.13952262289440001</v>
      </c>
      <c r="C737" s="9">
        <v>0.1268299683819</v>
      </c>
      <c r="D737" s="9">
        <v>0.16245077627499999</v>
      </c>
      <c r="E737" s="9">
        <v>4.523568814679E-2</v>
      </c>
      <c r="F737" s="9">
        <v>0.18267386321779999</v>
      </c>
      <c r="G737" s="9">
        <v>5.7364178366610001E-2</v>
      </c>
      <c r="H737" s="9">
        <v>0.1261978073868</v>
      </c>
      <c r="I737" s="9">
        <v>0.2225455757882</v>
      </c>
      <c r="J737" s="9">
        <v>0.1605874812518</v>
      </c>
      <c r="K737" s="9">
        <v>0.22422950953269999</v>
      </c>
      <c r="L737" s="9">
        <v>0.14103575777890001</v>
      </c>
      <c r="M737" s="9">
        <v>9.8425329313870005E-2</v>
      </c>
      <c r="N737" s="9">
        <v>0.29808484069320001</v>
      </c>
      <c r="O737" s="9">
        <v>5.4241760172469997E-2</v>
      </c>
      <c r="P737" s="9">
        <v>0.14722105610739999</v>
      </c>
      <c r="Q737" s="9">
        <v>0.15965554107560001</v>
      </c>
      <c r="R737" s="9">
        <v>0.1524224204896</v>
      </c>
      <c r="S737" s="9">
        <v>0.17456255651640001</v>
      </c>
      <c r="T737" s="9">
        <v>3.8595113219970001E-2</v>
      </c>
      <c r="U737" s="9">
        <v>0.11504668616700001</v>
      </c>
      <c r="V737" s="9">
        <v>0.25584595322530002</v>
      </c>
      <c r="W737" s="9">
        <v>9.4534069178660002E-2</v>
      </c>
      <c r="X737" s="9">
        <v>0.36195465645460001</v>
      </c>
      <c r="Y737" s="9">
        <v>0.13069533780459999</v>
      </c>
      <c r="Z737" s="9">
        <v>0.18725758819009999</v>
      </c>
      <c r="AA737" s="10">
        <v>0.57560453771160003</v>
      </c>
      <c r="AB737" s="9">
        <v>0.2372212827845</v>
      </c>
      <c r="AC737" s="9">
        <v>0.30064102722910002</v>
      </c>
      <c r="AD737" s="9">
        <v>0.1075006765844</v>
      </c>
      <c r="AE737" s="9">
        <v>1.2389427920220001E-2</v>
      </c>
      <c r="AF737" s="9">
        <v>4.9891663628889998E-2</v>
      </c>
      <c r="AG737" s="9">
        <v>0.15309312793429999</v>
      </c>
      <c r="AH737" s="9">
        <v>0</v>
      </c>
      <c r="AI737" s="9">
        <v>0.1425967820913</v>
      </c>
      <c r="AJ737" s="9">
        <v>0.17986530665629999</v>
      </c>
      <c r="AK737" s="9">
        <v>3.6741114883030002E-2</v>
      </c>
      <c r="AL737" s="9">
        <v>0.1027231579952</v>
      </c>
      <c r="AM737" s="9">
        <v>0.37772582217829997</v>
      </c>
      <c r="AO737" s="9">
        <v>0</v>
      </c>
      <c r="AP737" s="9">
        <v>0.43700178300800002</v>
      </c>
      <c r="AQ737" s="9">
        <v>0.13990670769899999</v>
      </c>
      <c r="AR737" s="9">
        <v>0.13952262289440001</v>
      </c>
      <c r="AT737" s="9">
        <v>0.18288956988710001</v>
      </c>
      <c r="AU737" s="10">
        <v>0.17599339485990001</v>
      </c>
      <c r="AV737" s="9">
        <v>0</v>
      </c>
      <c r="AW737" s="9">
        <v>4.9891663628889998E-2</v>
      </c>
      <c r="AX737" s="9">
        <v>1.487940557679E-2</v>
      </c>
      <c r="AY737" s="9">
        <v>1.2389427920220001E-2</v>
      </c>
      <c r="AZ737" s="9">
        <v>0.13952262289440001</v>
      </c>
    </row>
    <row r="738" spans="1:52" x14ac:dyDescent="0.35">
      <c r="A738" t="s">
        <v>385</v>
      </c>
      <c r="B738" s="9">
        <v>5.8814730484590003E-2</v>
      </c>
      <c r="C738" s="9">
        <v>7.2996064854329995E-2</v>
      </c>
      <c r="D738" s="9">
        <v>3.3197409123460003E-2</v>
      </c>
      <c r="E738" s="9">
        <v>0.1145761219242</v>
      </c>
      <c r="F738" s="9">
        <v>0.144387257991</v>
      </c>
      <c r="G738" s="9">
        <v>0</v>
      </c>
      <c r="H738" s="9">
        <v>7.9313095102009998E-2</v>
      </c>
      <c r="I738" s="9">
        <v>0</v>
      </c>
      <c r="J738" s="9">
        <v>0</v>
      </c>
      <c r="K738" s="9">
        <v>0</v>
      </c>
      <c r="L738" s="9">
        <v>7.2323563783379993E-2</v>
      </c>
      <c r="M738" s="9">
        <v>7.2532989797740005E-2</v>
      </c>
      <c r="N738" s="9">
        <v>3.2274069452650003E-2</v>
      </c>
      <c r="O738" s="9">
        <v>4.9234189967849999E-2</v>
      </c>
      <c r="P738" s="9">
        <v>5.7638469147879998E-2</v>
      </c>
      <c r="Q738" s="9">
        <v>0</v>
      </c>
      <c r="R738" s="9">
        <v>3.3528207947649998E-2</v>
      </c>
      <c r="S738" s="9">
        <v>0.15546600846</v>
      </c>
      <c r="T738" s="9">
        <v>4.4269950253290002E-2</v>
      </c>
      <c r="U738" s="9">
        <v>0.10679310542419999</v>
      </c>
      <c r="V738" s="9">
        <v>5.4906869360259999E-2</v>
      </c>
      <c r="W738" s="9">
        <v>0</v>
      </c>
      <c r="X738" s="9">
        <v>0.14819312520809999</v>
      </c>
      <c r="Y738" s="9">
        <v>6.8449052140829997E-2</v>
      </c>
      <c r="Z738" s="9">
        <v>0.20968072140829999</v>
      </c>
      <c r="AA738" s="9">
        <v>6.2421052873049998E-2</v>
      </c>
      <c r="AB738" s="9">
        <v>0.2758203906292</v>
      </c>
      <c r="AC738" s="9">
        <v>0.10223448897039999</v>
      </c>
      <c r="AD738" s="9">
        <v>0.1026447801453</v>
      </c>
      <c r="AE738" s="9">
        <v>0</v>
      </c>
      <c r="AF738" s="9">
        <v>0</v>
      </c>
      <c r="AG738" s="9">
        <v>0</v>
      </c>
      <c r="AH738" s="9">
        <v>0</v>
      </c>
      <c r="AI738" s="9">
        <v>7.4897472806379997E-2</v>
      </c>
      <c r="AJ738" s="9">
        <v>5.7496906152369999E-2</v>
      </c>
      <c r="AK738" s="9">
        <v>0</v>
      </c>
      <c r="AL738" s="9">
        <v>5.101679965283E-2</v>
      </c>
      <c r="AM738" s="9">
        <v>5.3615752368279999E-2</v>
      </c>
      <c r="AO738" s="9">
        <v>0</v>
      </c>
      <c r="AP738" s="9">
        <v>0</v>
      </c>
      <c r="AQ738" s="9">
        <v>5.6998160005450001E-2</v>
      </c>
      <c r="AR738" s="9">
        <v>5.8814730484590003E-2</v>
      </c>
      <c r="AT738" s="9">
        <v>8.088409264502E-2</v>
      </c>
      <c r="AU738" s="9">
        <v>7.4853188575630003E-2</v>
      </c>
      <c r="AV738" s="9">
        <v>0</v>
      </c>
      <c r="AW738" s="9">
        <v>0</v>
      </c>
      <c r="AX738" s="9">
        <v>0</v>
      </c>
      <c r="AY738" s="9">
        <v>0</v>
      </c>
      <c r="AZ738" s="9">
        <v>5.8814730484590003E-2</v>
      </c>
    </row>
    <row r="739" spans="1:52" x14ac:dyDescent="0.35">
      <c r="A739" t="s">
        <v>554</v>
      </c>
      <c r="B739" s="9">
        <v>8.4126841297920002E-2</v>
      </c>
      <c r="C739" s="9">
        <v>0.1017380740216</v>
      </c>
      <c r="D739" s="9">
        <v>5.2313713105310002E-2</v>
      </c>
      <c r="E739" s="9">
        <v>0.2121684070499</v>
      </c>
      <c r="F739" s="9">
        <v>0.1125601090216</v>
      </c>
      <c r="G739" s="9">
        <v>2.153854754403E-2</v>
      </c>
      <c r="H739" s="9">
        <v>7.1537431533149995E-2</v>
      </c>
      <c r="I739" s="9">
        <v>0.1684689355573</v>
      </c>
      <c r="J739" s="9">
        <v>0</v>
      </c>
      <c r="K739" s="9">
        <v>0</v>
      </c>
      <c r="L739" s="9">
        <v>7.9740669412570006E-2</v>
      </c>
      <c r="M739" s="9">
        <v>0.13670415841290001</v>
      </c>
      <c r="N739" s="9">
        <v>6.283082117562E-2</v>
      </c>
      <c r="O739" s="9">
        <v>5.2320811787439997E-2</v>
      </c>
      <c r="P739" s="9">
        <v>4.4491054704830002E-2</v>
      </c>
      <c r="Q739" s="9">
        <v>0</v>
      </c>
      <c r="R739" s="11">
        <v>2.5880377393899999E-2</v>
      </c>
      <c r="S739" s="10">
        <v>0.28406966073290002</v>
      </c>
      <c r="T739" s="9">
        <v>7.9769410876239996E-2</v>
      </c>
      <c r="U739" s="10">
        <v>0.1946430532448</v>
      </c>
      <c r="V739" s="9">
        <v>0.1541288252593</v>
      </c>
      <c r="W739" s="9">
        <v>0.16156924578990001</v>
      </c>
      <c r="X739" s="9">
        <v>6.0378644369250001E-2</v>
      </c>
      <c r="Y739" s="9">
        <v>1.100617934754E-2</v>
      </c>
      <c r="Z739" s="9">
        <v>0.1019318166298</v>
      </c>
      <c r="AA739" s="9">
        <v>0</v>
      </c>
      <c r="AB739" s="9">
        <v>9.6651578472010002E-2</v>
      </c>
      <c r="AC739" s="9">
        <v>0.24014654978389999</v>
      </c>
      <c r="AD739" s="9">
        <v>0.14403913002220001</v>
      </c>
      <c r="AE739" s="9">
        <v>0</v>
      </c>
      <c r="AF739" s="9">
        <v>2.2132462736559999E-2</v>
      </c>
      <c r="AG739" s="9">
        <v>0</v>
      </c>
      <c r="AH739" s="9">
        <v>0</v>
      </c>
      <c r="AI739" s="9">
        <v>0.1114217788234</v>
      </c>
      <c r="AJ739" s="9">
        <v>7.310666697189E-2</v>
      </c>
      <c r="AK739" s="9">
        <v>0</v>
      </c>
      <c r="AL739" s="9">
        <v>9.2993118477499997E-2</v>
      </c>
      <c r="AM739" s="9">
        <v>0</v>
      </c>
      <c r="AO739" s="9">
        <v>0</v>
      </c>
      <c r="AP739" s="9">
        <v>0</v>
      </c>
      <c r="AQ739" s="9">
        <v>0.10748153627900001</v>
      </c>
      <c r="AR739" s="9">
        <v>8.4126841297920002E-2</v>
      </c>
      <c r="AT739" s="9">
        <v>0.1124631319949</v>
      </c>
      <c r="AU739" s="9">
        <v>0.10407762208519999</v>
      </c>
      <c r="AV739" s="9">
        <v>3.1376633391410003E-2</v>
      </c>
      <c r="AW739" s="9">
        <v>2.2132462736559999E-2</v>
      </c>
      <c r="AX739" s="9">
        <v>0</v>
      </c>
      <c r="AY739" s="9">
        <v>0</v>
      </c>
      <c r="AZ739" s="9">
        <v>8.4126841297920002E-2</v>
      </c>
    </row>
    <row r="740" spans="1:52" x14ac:dyDescent="0.35">
      <c r="A740" t="s">
        <v>387</v>
      </c>
      <c r="B740" s="9">
        <v>0.17829485124149999</v>
      </c>
      <c r="C740" s="9">
        <v>0.25167817629040001</v>
      </c>
      <c r="D740" s="9">
        <v>4.5734390334790001E-2</v>
      </c>
      <c r="E740" s="9">
        <v>0.2326957978411</v>
      </c>
      <c r="F740" s="9">
        <v>0.2471696307348</v>
      </c>
      <c r="G740" s="9">
        <v>0.2314562146511</v>
      </c>
      <c r="H740" s="9">
        <v>0.24008772190149999</v>
      </c>
      <c r="I740" s="9">
        <v>0</v>
      </c>
      <c r="J740" s="9">
        <v>8.5283490838680004E-2</v>
      </c>
      <c r="K740" s="9">
        <v>5.768120119174E-2</v>
      </c>
      <c r="L740" s="9">
        <v>0.12923878365489999</v>
      </c>
      <c r="M740" s="9">
        <v>0.33805496852400002</v>
      </c>
      <c r="N740" s="9">
        <v>0</v>
      </c>
      <c r="O740" s="9">
        <v>0.2153574373653</v>
      </c>
      <c r="P740" s="9">
        <v>0.13708263688130001</v>
      </c>
      <c r="Q740" s="9">
        <v>0.1147027479558</v>
      </c>
      <c r="R740" s="9">
        <v>0.12772109457110001</v>
      </c>
      <c r="S740" s="9">
        <v>0.2525842437911</v>
      </c>
      <c r="T740" s="9">
        <v>0.30208765761560002</v>
      </c>
      <c r="U740" s="9">
        <v>0.27425295129639998</v>
      </c>
      <c r="V740" s="9">
        <v>0.1000024377914</v>
      </c>
      <c r="W740" s="9">
        <v>0.19003933610080001</v>
      </c>
      <c r="X740" s="9">
        <v>0.26036851947939998</v>
      </c>
      <c r="Y740" s="9">
        <v>9.6256115014860005E-2</v>
      </c>
      <c r="Z740" s="9">
        <v>0.31442392248770001</v>
      </c>
      <c r="AA740" s="9">
        <v>0.1221661873293</v>
      </c>
      <c r="AB740" s="9">
        <v>0.14056970431249999</v>
      </c>
      <c r="AC740" s="9">
        <v>0.10223448897039999</v>
      </c>
      <c r="AD740" s="10">
        <v>0.53892929494109998</v>
      </c>
      <c r="AE740" s="9">
        <v>6.2787590707750002E-2</v>
      </c>
      <c r="AF740" s="9">
        <v>0.108552900156</v>
      </c>
      <c r="AG740" s="9">
        <v>0.56222200447500004</v>
      </c>
      <c r="AH740" s="9">
        <v>0</v>
      </c>
      <c r="AI740" s="9">
        <v>0.28103225543490001</v>
      </c>
      <c r="AJ740" s="9">
        <v>6.2870815390950005E-2</v>
      </c>
      <c r="AK740" s="9">
        <v>0.183221047581</v>
      </c>
      <c r="AL740" s="9">
        <v>0.1279691567815</v>
      </c>
      <c r="AM740" s="9">
        <v>0.32599362872179999</v>
      </c>
      <c r="AO740" s="9">
        <v>0.53655120270309997</v>
      </c>
      <c r="AP740" s="9">
        <v>8.9705403568309999E-2</v>
      </c>
      <c r="AQ740" s="9">
        <v>9.9184233747509995E-2</v>
      </c>
      <c r="AR740" s="9">
        <v>0.17829485124149999</v>
      </c>
      <c r="AT740" s="9">
        <v>0.20125321951569999</v>
      </c>
      <c r="AU740" s="9">
        <v>0.2189265070957</v>
      </c>
      <c r="AV740" s="9">
        <v>0</v>
      </c>
      <c r="AW740" s="9">
        <v>0.108552900156</v>
      </c>
      <c r="AX740" s="9">
        <v>7.5406389491560005E-2</v>
      </c>
      <c r="AY740" s="9">
        <v>6.2787590707750002E-2</v>
      </c>
      <c r="AZ740" s="9">
        <v>0.17829485124149999</v>
      </c>
    </row>
    <row r="741" spans="1:52" x14ac:dyDescent="0.35">
      <c r="A741" t="s">
        <v>388</v>
      </c>
      <c r="B741" s="9">
        <v>9.3054593160949994E-2</v>
      </c>
      <c r="C741" s="9">
        <v>7.8499769503600006E-2</v>
      </c>
      <c r="D741" s="9">
        <v>0.1193465897576</v>
      </c>
      <c r="E741" s="9">
        <v>0.1685171032808</v>
      </c>
      <c r="F741" s="9">
        <v>9.1415826553939997E-2</v>
      </c>
      <c r="G741" s="9">
        <v>0.15328804857209999</v>
      </c>
      <c r="H741" s="9">
        <v>0.1193011338167</v>
      </c>
      <c r="I741" s="9">
        <v>0</v>
      </c>
      <c r="J741" s="9">
        <v>4.7937780271469999E-2</v>
      </c>
      <c r="K741" s="9">
        <v>0</v>
      </c>
      <c r="L741" s="9">
        <v>0.1050302998989</v>
      </c>
      <c r="M741" s="9">
        <v>8.9055931084300002E-2</v>
      </c>
      <c r="N741" s="11">
        <v>8.0932816989369993E-3</v>
      </c>
      <c r="O741" s="9">
        <v>0.14986536582029999</v>
      </c>
      <c r="P741" s="9">
        <v>8.7517264646019999E-2</v>
      </c>
      <c r="Q741" s="9">
        <v>0.1024441718608</v>
      </c>
      <c r="R741" s="9">
        <v>9.3761213126629994E-2</v>
      </c>
      <c r="S741" s="9">
        <v>0.1337391383025</v>
      </c>
      <c r="T741" s="9">
        <v>3.7729962896699998E-2</v>
      </c>
      <c r="U741" s="9">
        <v>9.1713860064739999E-2</v>
      </c>
      <c r="V741" s="9">
        <v>0.1252183334975</v>
      </c>
      <c r="W741" s="9">
        <v>0</v>
      </c>
      <c r="X741" s="9">
        <v>8.7814480838879994E-2</v>
      </c>
      <c r="Y741" s="9">
        <v>0.118175877128</v>
      </c>
      <c r="Z741" s="9">
        <v>2.5561167837220001E-2</v>
      </c>
      <c r="AA741" s="9">
        <v>5.4383848093210001E-2</v>
      </c>
      <c r="AB741" s="9">
        <v>0.2214754585541</v>
      </c>
      <c r="AC741" s="9">
        <v>0.27133048488029998</v>
      </c>
      <c r="AD741" s="9">
        <v>0.1004094112704</v>
      </c>
      <c r="AE741" s="9">
        <v>0.1778268970894</v>
      </c>
      <c r="AF741" s="9">
        <v>4.9891663628889998E-2</v>
      </c>
      <c r="AG741" s="9">
        <v>0.15309312793429999</v>
      </c>
      <c r="AH741" s="9">
        <v>0</v>
      </c>
      <c r="AI741" s="9">
        <v>0.14916934766330001</v>
      </c>
      <c r="AJ741" s="9">
        <v>8.9486661856459995E-2</v>
      </c>
      <c r="AK741" s="9">
        <v>0.17225759850469999</v>
      </c>
      <c r="AL741" s="9">
        <v>6.9309916550400003E-2</v>
      </c>
      <c r="AM741" s="9">
        <v>4.4881035086700001E-2</v>
      </c>
      <c r="AO741" s="9">
        <v>0</v>
      </c>
      <c r="AP741" s="9">
        <v>0</v>
      </c>
      <c r="AQ741" s="9">
        <v>7.0209105472559999E-2</v>
      </c>
      <c r="AR741" s="9">
        <v>9.3054593160949994E-2</v>
      </c>
      <c r="AT741" s="9">
        <v>8.8957266019149994E-2</v>
      </c>
      <c r="AU741" s="9">
        <v>9.6874860768520005E-2</v>
      </c>
      <c r="AV741" s="9">
        <v>7.0730151343919995E-2</v>
      </c>
      <c r="AW741" s="9">
        <v>4.9891663628889998E-2</v>
      </c>
      <c r="AX741" s="9">
        <v>7.6216749993430005E-2</v>
      </c>
      <c r="AY741" s="9">
        <v>0.1778268970894</v>
      </c>
      <c r="AZ741" s="9">
        <v>9.3054593160949994E-2</v>
      </c>
    </row>
    <row r="742" spans="1:52" x14ac:dyDescent="0.35">
      <c r="A742" t="s">
        <v>389</v>
      </c>
      <c r="B742" s="9">
        <v>0.1535611166626</v>
      </c>
      <c r="C742" s="9">
        <v>0.16167081689099999</v>
      </c>
      <c r="D742" s="9">
        <v>0.13891166327009999</v>
      </c>
      <c r="E742" s="9">
        <v>0.1281321317984</v>
      </c>
      <c r="F742" s="9">
        <v>0.16882821872119999</v>
      </c>
      <c r="G742" s="9">
        <v>0.1563397739539</v>
      </c>
      <c r="H742" s="9">
        <v>0.16319977823189999</v>
      </c>
      <c r="I742" s="9">
        <v>0</v>
      </c>
      <c r="J742" s="9">
        <v>0.27145845689980003</v>
      </c>
      <c r="K742" s="9">
        <v>0.15794919660510001</v>
      </c>
      <c r="L742" s="9">
        <v>8.2199032764049995E-2</v>
      </c>
      <c r="M742" s="9">
        <v>0.18698454836799999</v>
      </c>
      <c r="N742" s="9">
        <v>0.15409559795309999</v>
      </c>
      <c r="O742" s="9">
        <v>0.20602175527739999</v>
      </c>
      <c r="P742" s="9">
        <v>0.1236983907073</v>
      </c>
      <c r="Q742" s="9">
        <v>0.21762013746020001</v>
      </c>
      <c r="R742" s="9">
        <v>0.16298600330480001</v>
      </c>
      <c r="S742" s="9">
        <v>0.17086176924989999</v>
      </c>
      <c r="T742" s="9">
        <v>9.0483417989760007E-2</v>
      </c>
      <c r="U742" s="9">
        <v>0.13567843847220001</v>
      </c>
      <c r="V742" s="9">
        <v>0.4341421308399</v>
      </c>
      <c r="W742" s="9">
        <v>0</v>
      </c>
      <c r="X742" s="9">
        <v>0.19873528747809999</v>
      </c>
      <c r="Y742" s="9">
        <v>0.14818258585329999</v>
      </c>
      <c r="Z742" s="9">
        <v>0.29384994095479999</v>
      </c>
      <c r="AA742" s="9">
        <v>5.2251835335649997E-2</v>
      </c>
      <c r="AB742" s="9">
        <v>0.35489031758689998</v>
      </c>
      <c r="AC742" s="9">
        <v>0.35948271349510003</v>
      </c>
      <c r="AD742" s="9">
        <v>0.14744619642039999</v>
      </c>
      <c r="AE742" s="9">
        <v>0</v>
      </c>
      <c r="AF742" s="10">
        <v>0.6412627137518</v>
      </c>
      <c r="AG742" s="9">
        <v>0.15309312793429999</v>
      </c>
      <c r="AH742" s="9">
        <v>0.15308308201689999</v>
      </c>
      <c r="AI742" s="9">
        <v>0.19525726640130001</v>
      </c>
      <c r="AJ742" s="9">
        <v>0.18462895143380001</v>
      </c>
      <c r="AK742" s="9">
        <v>0.1577916501055</v>
      </c>
      <c r="AL742" s="9">
        <v>0.26260175024810001</v>
      </c>
      <c r="AM742" s="9">
        <v>4.4881035086700001E-2</v>
      </c>
      <c r="AO742" s="9">
        <v>0</v>
      </c>
      <c r="AP742" s="9">
        <v>8.5459741823639995E-2</v>
      </c>
      <c r="AQ742" s="9">
        <v>0.19190412931539999</v>
      </c>
      <c r="AR742" s="9">
        <v>0.1535611166626</v>
      </c>
      <c r="AT742" s="9">
        <v>0.10893415564599999</v>
      </c>
      <c r="AU742" s="9">
        <v>0.11341555603639999</v>
      </c>
      <c r="AV742" s="10">
        <v>0.77684641821739997</v>
      </c>
      <c r="AW742" s="10">
        <v>0.6412627137518</v>
      </c>
      <c r="AX742" s="9">
        <v>0</v>
      </c>
      <c r="AY742" s="9">
        <v>0</v>
      </c>
      <c r="AZ742" s="9">
        <v>0.1535611166626</v>
      </c>
    </row>
    <row r="743" spans="1:52" x14ac:dyDescent="0.35">
      <c r="A743" t="s">
        <v>390</v>
      </c>
      <c r="B743" s="9">
        <v>2.14718604991E-2</v>
      </c>
      <c r="C743" s="9">
        <v>2.7809107209319998E-2</v>
      </c>
      <c r="D743" s="9">
        <v>1.0024187008870001E-2</v>
      </c>
      <c r="E743" s="9">
        <v>0</v>
      </c>
      <c r="F743" s="9">
        <v>4.20544507579E-2</v>
      </c>
      <c r="G743" s="9">
        <v>2.153854754403E-2</v>
      </c>
      <c r="H743" s="9">
        <v>3.2808100033259999E-2</v>
      </c>
      <c r="I743" s="9">
        <v>3.6880065439069999E-2</v>
      </c>
      <c r="J743" s="9">
        <v>0</v>
      </c>
      <c r="K743" s="9">
        <v>0</v>
      </c>
      <c r="L743" s="9">
        <v>3.2737138682800003E-2</v>
      </c>
      <c r="M743" s="9">
        <v>2.0830704562909998E-2</v>
      </c>
      <c r="N743" s="9">
        <v>0</v>
      </c>
      <c r="O743" s="9">
        <v>2.5377545313059999E-2</v>
      </c>
      <c r="P743" s="9">
        <v>5.6366644920980001E-2</v>
      </c>
      <c r="Q743" s="9">
        <v>0</v>
      </c>
      <c r="R743" s="9">
        <v>3.2788389770959998E-2</v>
      </c>
      <c r="S743" s="9">
        <v>0</v>
      </c>
      <c r="T743" s="9">
        <v>0</v>
      </c>
      <c r="U743" s="9">
        <v>0</v>
      </c>
      <c r="V743" s="9">
        <v>4.5961811993830003E-2</v>
      </c>
      <c r="W743" s="9">
        <v>0</v>
      </c>
      <c r="X743" s="9">
        <v>5.054216226996E-2</v>
      </c>
      <c r="Y743" s="9">
        <v>4.2995312886189997E-2</v>
      </c>
      <c r="Z743" s="9">
        <v>8.5325771560340005E-2</v>
      </c>
      <c r="AA743" s="9">
        <v>0.1141772378088</v>
      </c>
      <c r="AB743" s="9">
        <v>9.5884122760969998E-2</v>
      </c>
      <c r="AC743" s="9">
        <v>0</v>
      </c>
      <c r="AD743" s="9">
        <v>2.1948392776230001E-2</v>
      </c>
      <c r="AE743" s="9">
        <v>0</v>
      </c>
      <c r="AF743" s="10">
        <v>0.14266788321310001</v>
      </c>
      <c r="AG743" s="10">
        <v>0.25634219518779999</v>
      </c>
      <c r="AH743" s="9">
        <v>0</v>
      </c>
      <c r="AI743" s="9">
        <v>3.3039880062720003E-2</v>
      </c>
      <c r="AJ743" s="9">
        <v>3.6649397869329997E-2</v>
      </c>
      <c r="AK743" s="9">
        <v>3.6741114883030002E-2</v>
      </c>
      <c r="AL743" s="9">
        <v>2.2303366586639999E-2</v>
      </c>
      <c r="AM743" s="9">
        <v>9.849678745498E-2</v>
      </c>
      <c r="AO743" s="9">
        <v>0</v>
      </c>
      <c r="AP743" s="9">
        <v>0</v>
      </c>
      <c r="AQ743" s="9">
        <v>3.0236050455079998E-2</v>
      </c>
      <c r="AR743" s="9">
        <v>2.14718604991E-2</v>
      </c>
      <c r="AT743" s="9">
        <v>8.7010960007480008E-3</v>
      </c>
      <c r="AU743" s="9">
        <v>2.2781197718459999E-2</v>
      </c>
      <c r="AV743" s="9">
        <v>0</v>
      </c>
      <c r="AW743" s="10">
        <v>0.14266788321310001</v>
      </c>
      <c r="AX743" s="9">
        <v>0</v>
      </c>
      <c r="AY743" s="9">
        <v>0</v>
      </c>
      <c r="AZ743" s="9">
        <v>2.14718604991E-2</v>
      </c>
    </row>
    <row r="744" spans="1:52" x14ac:dyDescent="0.35">
      <c r="A744" t="s">
        <v>391</v>
      </c>
      <c r="B744" s="9">
        <v>0.1405045883887</v>
      </c>
      <c r="C744" s="9">
        <v>0.12044416863180001</v>
      </c>
      <c r="D744" s="9">
        <v>0.17674195549060001</v>
      </c>
      <c r="E744" s="9">
        <v>9.2208176479370005E-2</v>
      </c>
      <c r="F744" s="9">
        <v>0.1098726870225</v>
      </c>
      <c r="G744" s="9">
        <v>0.12694103164760001</v>
      </c>
      <c r="H744" s="9">
        <v>0.1175652511299</v>
      </c>
      <c r="I744" s="9">
        <v>0.2125886450111</v>
      </c>
      <c r="J744" s="9">
        <v>0</v>
      </c>
      <c r="K744" s="9">
        <v>0.37490557898530003</v>
      </c>
      <c r="L744" s="9">
        <v>4.1045720900840001E-2</v>
      </c>
      <c r="M744" s="9">
        <v>7.0884590125079999E-2</v>
      </c>
      <c r="N744" s="9">
        <v>0.15345974320190001</v>
      </c>
      <c r="O744" s="9">
        <v>0.32339475937810003</v>
      </c>
      <c r="P744" s="9">
        <v>6.2860297282380004E-2</v>
      </c>
      <c r="Q744" s="9">
        <v>0.253383277726</v>
      </c>
      <c r="R744" s="9">
        <v>0.1425563560267</v>
      </c>
      <c r="S744" s="9">
        <v>6.2426005466109998E-2</v>
      </c>
      <c r="T744" s="9">
        <v>0.23190725037400001</v>
      </c>
      <c r="U744" s="9">
        <v>0.1366115866174</v>
      </c>
      <c r="V744" s="9">
        <v>0.10513321139490001</v>
      </c>
      <c r="W744" s="9">
        <v>0.11395283826160001</v>
      </c>
      <c r="X744" s="9">
        <v>0</v>
      </c>
      <c r="Y744" s="9">
        <v>0.1657053188623</v>
      </c>
      <c r="Z744" s="9">
        <v>0</v>
      </c>
      <c r="AA744" s="9">
        <v>6.9341665665589997E-2</v>
      </c>
      <c r="AB744" s="9">
        <v>0</v>
      </c>
      <c r="AC744" s="9">
        <v>0</v>
      </c>
      <c r="AD744" s="9">
        <v>2.9126979062269999E-2</v>
      </c>
      <c r="AE744" s="9">
        <v>0.32786312783420002</v>
      </c>
      <c r="AF744" s="9">
        <v>8.5384040142520004E-2</v>
      </c>
      <c r="AG744" s="9">
        <v>0</v>
      </c>
      <c r="AH744" s="10">
        <v>0.84691691798309998</v>
      </c>
      <c r="AI744" s="9">
        <v>6.2656804238809996E-2</v>
      </c>
      <c r="AJ744" s="9">
        <v>6.5203015657100002E-2</v>
      </c>
      <c r="AK744" s="9">
        <v>0.26933281857129998</v>
      </c>
      <c r="AL744" s="9">
        <v>0.2555929258197</v>
      </c>
      <c r="AM744" s="9">
        <v>5.9560122811309998E-2</v>
      </c>
      <c r="AO744" s="9">
        <v>0.46344879729689997</v>
      </c>
      <c r="AP744" s="9">
        <v>0.1555815351674</v>
      </c>
      <c r="AQ744" s="9">
        <v>0.1677526336987</v>
      </c>
      <c r="AR744" s="9">
        <v>0.1405045883887</v>
      </c>
      <c r="AT744" s="9">
        <v>8.7931678472239996E-2</v>
      </c>
      <c r="AU744" s="9">
        <v>8.1375290186419993E-2</v>
      </c>
      <c r="AV744" s="9">
        <v>0.12104679704729999</v>
      </c>
      <c r="AW744" s="9">
        <v>8.5384040142520004E-2</v>
      </c>
      <c r="AX744" s="9">
        <v>0.3937557475722</v>
      </c>
      <c r="AY744" s="9">
        <v>0.32786312783420002</v>
      </c>
      <c r="AZ744" s="9">
        <v>0.1405045883887</v>
      </c>
    </row>
    <row r="745" spans="1:52" x14ac:dyDescent="0.35">
      <c r="A745" t="s">
        <v>406</v>
      </c>
      <c r="B745" s="9">
        <v>1</v>
      </c>
      <c r="C745" s="9">
        <v>1</v>
      </c>
      <c r="D745" s="9">
        <v>1</v>
      </c>
      <c r="E745" s="9">
        <v>1</v>
      </c>
      <c r="F745" s="9">
        <v>1</v>
      </c>
      <c r="G745" s="9">
        <v>1</v>
      </c>
      <c r="H745" s="9">
        <v>1</v>
      </c>
      <c r="I745" s="9">
        <v>1</v>
      </c>
      <c r="J745" s="9">
        <v>1</v>
      </c>
      <c r="K745" s="9">
        <v>1</v>
      </c>
      <c r="L745" s="9">
        <v>1</v>
      </c>
      <c r="M745" s="9">
        <v>1</v>
      </c>
      <c r="N745" s="9">
        <v>1</v>
      </c>
      <c r="O745" s="9">
        <v>1</v>
      </c>
      <c r="P745" s="9">
        <v>1</v>
      </c>
      <c r="Q745" s="9">
        <v>1</v>
      </c>
      <c r="R745" s="9">
        <v>1</v>
      </c>
      <c r="S745" s="9">
        <v>1</v>
      </c>
      <c r="T745" s="9">
        <v>1</v>
      </c>
      <c r="U745" s="9">
        <v>1</v>
      </c>
      <c r="V745" s="9">
        <v>1</v>
      </c>
      <c r="W745" s="9">
        <v>1</v>
      </c>
      <c r="X745" s="9">
        <v>1</v>
      </c>
      <c r="Y745" s="9">
        <v>1</v>
      </c>
      <c r="Z745" s="9">
        <v>1</v>
      </c>
      <c r="AA745" s="9">
        <v>1</v>
      </c>
      <c r="AB745" s="9">
        <v>1</v>
      </c>
      <c r="AC745" s="9">
        <v>1</v>
      </c>
      <c r="AD745" s="9">
        <v>1</v>
      </c>
      <c r="AE745" s="9">
        <v>1</v>
      </c>
      <c r="AF745" s="9">
        <v>1</v>
      </c>
      <c r="AG745" s="9">
        <v>1</v>
      </c>
      <c r="AH745" s="9">
        <v>1</v>
      </c>
      <c r="AI745" s="9">
        <v>1</v>
      </c>
      <c r="AJ745" s="9">
        <v>1</v>
      </c>
      <c r="AK745" s="9">
        <v>1</v>
      </c>
      <c r="AL745" s="9">
        <v>1</v>
      </c>
      <c r="AM745" s="9">
        <v>1</v>
      </c>
      <c r="AO745" s="9">
        <v>1</v>
      </c>
      <c r="AP745" s="9">
        <v>1</v>
      </c>
      <c r="AQ745" s="9">
        <v>1</v>
      </c>
      <c r="AR745" s="9">
        <v>1</v>
      </c>
      <c r="AT745" s="9">
        <v>1</v>
      </c>
      <c r="AU745" s="9">
        <v>1</v>
      </c>
      <c r="AV745" s="9">
        <v>1</v>
      </c>
      <c r="AW745" s="9">
        <v>1</v>
      </c>
      <c r="AX745" s="9">
        <v>1</v>
      </c>
      <c r="AY745" s="9">
        <v>1</v>
      </c>
      <c r="AZ745" s="9">
        <v>1</v>
      </c>
    </row>
    <row r="746" spans="1:52" x14ac:dyDescent="0.35">
      <c r="A746" t="s">
        <v>356</v>
      </c>
      <c r="B746" s="6">
        <v>126</v>
      </c>
      <c r="C746" s="6">
        <v>84</v>
      </c>
      <c r="D746" s="6">
        <v>42</v>
      </c>
      <c r="E746" s="6">
        <v>18</v>
      </c>
      <c r="F746" s="6">
        <v>40</v>
      </c>
      <c r="G746" s="6">
        <v>41</v>
      </c>
      <c r="H746" s="6">
        <v>81</v>
      </c>
      <c r="I746" s="6">
        <v>11</v>
      </c>
      <c r="J746" s="6">
        <v>6</v>
      </c>
      <c r="K746" s="6">
        <v>10</v>
      </c>
      <c r="L746" s="6">
        <v>40</v>
      </c>
      <c r="M746" s="6">
        <v>33</v>
      </c>
      <c r="N746" s="6">
        <v>26</v>
      </c>
      <c r="O746" s="6">
        <v>27</v>
      </c>
      <c r="P746" s="6">
        <v>68</v>
      </c>
      <c r="Q746" s="6">
        <v>15</v>
      </c>
      <c r="R746" s="6">
        <v>83</v>
      </c>
      <c r="S746" s="6">
        <v>20</v>
      </c>
      <c r="T746" s="6">
        <v>23</v>
      </c>
      <c r="U746" s="6">
        <v>43</v>
      </c>
      <c r="V746" s="6">
        <v>15</v>
      </c>
      <c r="W746" s="6">
        <v>9</v>
      </c>
      <c r="X746" s="6">
        <v>14</v>
      </c>
      <c r="Y746" s="6">
        <v>33</v>
      </c>
      <c r="Z746" s="6">
        <v>12</v>
      </c>
      <c r="AA746" s="6">
        <v>13</v>
      </c>
      <c r="AB746" s="6">
        <v>11</v>
      </c>
      <c r="AC746" s="6">
        <v>11</v>
      </c>
      <c r="AD746" s="6">
        <v>35</v>
      </c>
      <c r="AE746" s="6">
        <v>10</v>
      </c>
      <c r="AF746" s="6">
        <v>15</v>
      </c>
      <c r="AG746" s="6">
        <v>5</v>
      </c>
      <c r="AH746" s="6">
        <v>5</v>
      </c>
      <c r="AI746" s="6">
        <v>66</v>
      </c>
      <c r="AJ746" s="6">
        <v>35</v>
      </c>
      <c r="AK746" s="6">
        <v>21</v>
      </c>
      <c r="AL746" s="6">
        <v>23</v>
      </c>
      <c r="AM746" s="6">
        <v>16</v>
      </c>
      <c r="AN746" s="6">
        <v>0</v>
      </c>
      <c r="AO746" s="6">
        <v>5</v>
      </c>
      <c r="AP746" s="6">
        <v>11</v>
      </c>
      <c r="AQ746" s="6">
        <v>63</v>
      </c>
      <c r="AR746" s="6">
        <v>126</v>
      </c>
      <c r="AS746" s="6">
        <v>0</v>
      </c>
      <c r="AT746" s="6">
        <v>93</v>
      </c>
      <c r="AU746" s="6">
        <v>103</v>
      </c>
      <c r="AV746" s="6">
        <v>9</v>
      </c>
      <c r="AW746" s="6">
        <v>15</v>
      </c>
      <c r="AX746" s="6">
        <v>6</v>
      </c>
      <c r="AY746" s="6">
        <v>10</v>
      </c>
      <c r="AZ746" s="6">
        <v>126</v>
      </c>
    </row>
    <row r="747" spans="1:52" x14ac:dyDescent="0.35">
      <c r="A747" t="s">
        <v>564</v>
      </c>
    </row>
    <row r="748" spans="1:52" x14ac:dyDescent="0.35">
      <c r="A748" t="s">
        <v>358</v>
      </c>
    </row>
    <row r="752" spans="1:52" x14ac:dyDescent="0.35">
      <c r="A752" s="3" t="s">
        <v>352</v>
      </c>
    </row>
    <row r="753" spans="1:52" x14ac:dyDescent="0.35">
      <c r="A753" t="s">
        <v>69</v>
      </c>
    </row>
    <row r="754" spans="1:52" ht="130.5" x14ac:dyDescent="0.35">
      <c r="A754" s="4" t="s">
        <v>408</v>
      </c>
      <c r="B754" s="4" t="s">
        <v>359</v>
      </c>
      <c r="C754" s="4" t="s">
        <v>360</v>
      </c>
      <c r="D754" s="4" t="s">
        <v>361</v>
      </c>
      <c r="E754" s="4" t="s">
        <v>362</v>
      </c>
      <c r="F754" s="4" t="s">
        <v>363</v>
      </c>
      <c r="G754" s="4" t="s">
        <v>364</v>
      </c>
      <c r="H754" s="4" t="s">
        <v>365</v>
      </c>
      <c r="I754" s="4" t="s">
        <v>366</v>
      </c>
      <c r="J754" s="4" t="s">
        <v>367</v>
      </c>
      <c r="K754" s="4" t="s">
        <v>368</v>
      </c>
      <c r="L754" s="4" t="s">
        <v>369</v>
      </c>
      <c r="M754" s="4" t="s">
        <v>370</v>
      </c>
      <c r="N754" s="4" t="s">
        <v>371</v>
      </c>
      <c r="O754" s="4" t="s">
        <v>372</v>
      </c>
      <c r="P754" s="4" t="s">
        <v>373</v>
      </c>
      <c r="Q754" s="4" t="s">
        <v>374</v>
      </c>
      <c r="R754" s="4" t="s">
        <v>375</v>
      </c>
      <c r="S754" s="4" t="s">
        <v>376</v>
      </c>
      <c r="T754" s="4" t="s">
        <v>377</v>
      </c>
      <c r="U754" s="4" t="s">
        <v>378</v>
      </c>
      <c r="V754" s="4" t="s">
        <v>379</v>
      </c>
      <c r="W754" s="4" t="s">
        <v>380</v>
      </c>
      <c r="X754" s="4" t="s">
        <v>381</v>
      </c>
      <c r="Y754" s="4" t="s">
        <v>382</v>
      </c>
      <c r="Z754" s="4" t="s">
        <v>383</v>
      </c>
      <c r="AA754" s="4" t="s">
        <v>384</v>
      </c>
      <c r="AB754" s="4" t="s">
        <v>385</v>
      </c>
      <c r="AC754" s="4" t="s">
        <v>386</v>
      </c>
      <c r="AD754" s="4" t="s">
        <v>387</v>
      </c>
      <c r="AE754" s="4" t="s">
        <v>388</v>
      </c>
      <c r="AF754" s="4" t="s">
        <v>389</v>
      </c>
      <c r="AG754" s="4" t="s">
        <v>390</v>
      </c>
      <c r="AH754" s="4" t="s">
        <v>391</v>
      </c>
      <c r="AI754" s="4" t="s">
        <v>392</v>
      </c>
      <c r="AJ754" s="4" t="s">
        <v>393</v>
      </c>
      <c r="AK754" s="4" t="s">
        <v>394</v>
      </c>
      <c r="AL754" s="4" t="s">
        <v>395</v>
      </c>
      <c r="AM754" s="4" t="s">
        <v>396</v>
      </c>
      <c r="AN754" s="4" t="s">
        <v>397</v>
      </c>
      <c r="AO754" s="4" t="s">
        <v>398</v>
      </c>
      <c r="AP754" s="4" t="s">
        <v>399</v>
      </c>
      <c r="AQ754" s="4" t="s">
        <v>400</v>
      </c>
      <c r="AR754" s="4" t="s">
        <v>401</v>
      </c>
      <c r="AS754" s="4" t="s">
        <v>402</v>
      </c>
      <c r="AT754" s="4" t="s">
        <v>182</v>
      </c>
      <c r="AU754" s="4" t="s">
        <v>403</v>
      </c>
      <c r="AV754" s="4" t="s">
        <v>313</v>
      </c>
      <c r="AW754" s="4" t="s">
        <v>404</v>
      </c>
      <c r="AX754" s="4" t="s">
        <v>314</v>
      </c>
      <c r="AY754" s="4" t="s">
        <v>405</v>
      </c>
      <c r="AZ754" s="4" t="s">
        <v>406</v>
      </c>
    </row>
    <row r="755" spans="1:52" x14ac:dyDescent="0.35">
      <c r="A755" t="s">
        <v>553</v>
      </c>
      <c r="B755" s="9">
        <v>0.1046022952554</v>
      </c>
      <c r="C755" s="9">
        <v>0.1502452996317</v>
      </c>
      <c r="D755" s="9">
        <v>4.940306658561E-2</v>
      </c>
      <c r="E755" s="9">
        <v>0.22148510252289999</v>
      </c>
      <c r="F755" s="9">
        <v>0.12559039334329999</v>
      </c>
      <c r="G755" s="9">
        <v>9.2239845847259999E-2</v>
      </c>
      <c r="H755" s="9">
        <v>0.11161360381010001</v>
      </c>
      <c r="I755" s="9">
        <v>3.4189754441930002E-2</v>
      </c>
      <c r="J755" s="9">
        <v>0.1248453940563</v>
      </c>
      <c r="K755" s="9">
        <v>0</v>
      </c>
      <c r="L755" s="9">
        <v>0.1040998571885</v>
      </c>
      <c r="M755" s="9">
        <v>8.7508344517019998E-2</v>
      </c>
      <c r="N755" s="9">
        <v>0.10531903790949999</v>
      </c>
      <c r="O755" s="9">
        <v>0.1232788787874</v>
      </c>
      <c r="P755" s="9">
        <v>0.151881708606</v>
      </c>
      <c r="Q755" s="9">
        <v>8.1929496738930005E-2</v>
      </c>
      <c r="R755" s="9">
        <v>0.1159186244046</v>
      </c>
      <c r="S755" s="9">
        <v>2.50124208085E-2</v>
      </c>
      <c r="T755" s="9">
        <v>0.17411930591649999</v>
      </c>
      <c r="U755" s="9">
        <v>8.9078418793739997E-2</v>
      </c>
      <c r="V755" s="9">
        <v>0.28683654347530002</v>
      </c>
      <c r="W755" s="9">
        <v>0.1279646826093</v>
      </c>
      <c r="X755" s="9">
        <v>0</v>
      </c>
      <c r="Y755" s="9">
        <v>0.19256786968719999</v>
      </c>
      <c r="Z755" s="9">
        <v>0.25550709914980002</v>
      </c>
      <c r="AA755" s="9">
        <v>5.001470458322E-2</v>
      </c>
      <c r="AB755" s="9">
        <v>0</v>
      </c>
      <c r="AC755" s="9">
        <v>0</v>
      </c>
      <c r="AD755" s="9">
        <v>0.1056181733581</v>
      </c>
      <c r="AE755" s="9">
        <v>0</v>
      </c>
      <c r="AF755" s="9">
        <v>5.843549580672E-2</v>
      </c>
      <c r="AG755" s="9">
        <v>0</v>
      </c>
      <c r="AH755" s="9">
        <v>8.4763863422909994E-2</v>
      </c>
      <c r="AI755" s="9">
        <v>0.119343757467</v>
      </c>
      <c r="AJ755" s="9">
        <v>0.1177053509688</v>
      </c>
      <c r="AK755" s="9">
        <v>0.16825455671600001</v>
      </c>
      <c r="AL755" s="9">
        <v>0.14888966043929999</v>
      </c>
      <c r="AM755" s="9">
        <v>0.1498531216649</v>
      </c>
      <c r="AN755" s="9">
        <v>0</v>
      </c>
      <c r="AO755" s="9">
        <v>0.11694222061160001</v>
      </c>
      <c r="AP755" s="9">
        <v>4.8028333574370002E-2</v>
      </c>
      <c r="AQ755" s="9">
        <v>9.5042204490249999E-2</v>
      </c>
      <c r="AR755" s="9">
        <v>0.1046022952554</v>
      </c>
      <c r="AT755" s="9">
        <v>0.11613486273320001</v>
      </c>
      <c r="AU755" s="9">
        <v>0.1121993477691</v>
      </c>
      <c r="AV755" s="9">
        <v>0.1006874262334</v>
      </c>
      <c r="AW755" s="9">
        <v>5.843549580672E-2</v>
      </c>
      <c r="AX755" s="9">
        <v>0</v>
      </c>
      <c r="AY755" s="9">
        <v>0</v>
      </c>
      <c r="AZ755" s="9">
        <v>0.1046022952554</v>
      </c>
    </row>
    <row r="756" spans="1:52" x14ac:dyDescent="0.35">
      <c r="A756" t="s">
        <v>380</v>
      </c>
      <c r="B756" s="9">
        <v>0.1183532032002</v>
      </c>
      <c r="C756" s="9">
        <v>0.15426214567050001</v>
      </c>
      <c r="D756" s="9">
        <v>7.4926045987599998E-2</v>
      </c>
      <c r="E756" s="9">
        <v>0.15669814806439999</v>
      </c>
      <c r="F756" s="9">
        <v>0.24654170865540001</v>
      </c>
      <c r="G756" s="9">
        <v>8.5156030185230006E-2</v>
      </c>
      <c r="H756" s="9">
        <v>0.17890702703819999</v>
      </c>
      <c r="I756" s="9">
        <v>0</v>
      </c>
      <c r="J756" s="9">
        <v>5.225518086244E-2</v>
      </c>
      <c r="K756" s="9">
        <v>4.0888363170439999E-2</v>
      </c>
      <c r="L756" s="9">
        <v>9.8041017611969997E-2</v>
      </c>
      <c r="M756" s="9">
        <v>0.24525557170789999</v>
      </c>
      <c r="N756" s="9">
        <v>6.6837892415039998E-2</v>
      </c>
      <c r="O756" s="9">
        <v>8.1334851357749996E-2</v>
      </c>
      <c r="P756" s="9">
        <v>0.1716362681327</v>
      </c>
      <c r="Q756" s="9">
        <v>9.6952727375129999E-2</v>
      </c>
      <c r="R756" s="9">
        <v>0.13324076364410001</v>
      </c>
      <c r="S756" s="9">
        <v>7.4060480204589996E-2</v>
      </c>
      <c r="T756" s="9">
        <v>0.12961490721220001</v>
      </c>
      <c r="U756" s="9">
        <v>9.7930268686630004E-2</v>
      </c>
      <c r="V756" s="9">
        <v>2.0535324351409999E-2</v>
      </c>
      <c r="W756" s="10">
        <v>0.60953724065769999</v>
      </c>
      <c r="X756" s="9">
        <v>6.9832772455810002E-2</v>
      </c>
      <c r="Y756" s="9">
        <v>0.1224662460511</v>
      </c>
      <c r="Z756" s="9">
        <v>6.4685015903400006E-2</v>
      </c>
      <c r="AA756" s="9">
        <v>5.9448278313510003E-2</v>
      </c>
      <c r="AB756" s="9">
        <v>0.3448594496022</v>
      </c>
      <c r="AC756" s="9">
        <v>0.10849550378099999</v>
      </c>
      <c r="AD756" s="9">
        <v>0.29232967116160002</v>
      </c>
      <c r="AE756" s="9">
        <v>0</v>
      </c>
      <c r="AF756" s="9">
        <v>0.29451330477429999</v>
      </c>
      <c r="AG756" s="9">
        <v>0</v>
      </c>
      <c r="AH756" s="9">
        <v>9.0910270240259994E-2</v>
      </c>
      <c r="AI756" s="9">
        <v>0.15321068315389999</v>
      </c>
      <c r="AJ756" s="9">
        <v>0.17314504095729999</v>
      </c>
      <c r="AK756" s="9">
        <v>0.25714109650259998</v>
      </c>
      <c r="AL756" s="9">
        <v>7.1731806243190005E-2</v>
      </c>
      <c r="AM756" s="9">
        <v>2.579283030731E-2</v>
      </c>
      <c r="AN756" s="9">
        <v>0</v>
      </c>
      <c r="AO756" s="9">
        <v>0.12542194809189999</v>
      </c>
      <c r="AP756" s="9">
        <v>7.6713302069620001E-2</v>
      </c>
      <c r="AQ756" s="9">
        <v>0.1232388295737</v>
      </c>
      <c r="AR756" s="9">
        <v>0.1183532032002</v>
      </c>
      <c r="AT756" s="9">
        <v>0.1089075789214</v>
      </c>
      <c r="AU756" s="9">
        <v>0.12621204677299999</v>
      </c>
      <c r="AV756" s="9">
        <v>0.132650762309</v>
      </c>
      <c r="AW756" s="9">
        <v>0.29451330477429999</v>
      </c>
      <c r="AX756" s="9">
        <v>0</v>
      </c>
      <c r="AY756" s="9">
        <v>0</v>
      </c>
      <c r="AZ756" s="9">
        <v>0.1183532032002</v>
      </c>
    </row>
    <row r="757" spans="1:52" x14ac:dyDescent="0.35">
      <c r="A757" t="s">
        <v>381</v>
      </c>
      <c r="B757" s="9">
        <v>9.5264276529969993E-2</v>
      </c>
      <c r="C757" s="9">
        <v>9.4992391853249994E-2</v>
      </c>
      <c r="D757" s="9">
        <v>9.5593085394479999E-2</v>
      </c>
      <c r="E757" s="9">
        <v>9.8007671002470001E-2</v>
      </c>
      <c r="F757" s="9">
        <v>0.16229134305750001</v>
      </c>
      <c r="G757" s="9">
        <v>0.15100156349659999</v>
      </c>
      <c r="H757" s="9">
        <v>0.15755994028770001</v>
      </c>
      <c r="I757" s="9">
        <v>0</v>
      </c>
      <c r="J757" s="9">
        <v>5.6646665031520001E-2</v>
      </c>
      <c r="K757" s="9">
        <v>0</v>
      </c>
      <c r="L757" s="9">
        <v>7.94050186864E-2</v>
      </c>
      <c r="M757" s="9">
        <v>0.236395818836</v>
      </c>
      <c r="N757" s="9">
        <v>3.9375791592799997E-2</v>
      </c>
      <c r="O757" s="9">
        <v>4.348545884439E-2</v>
      </c>
      <c r="P757" s="9">
        <v>0.15752715908359999</v>
      </c>
      <c r="Q757" s="9">
        <v>7.9218741087780001E-2</v>
      </c>
      <c r="R757" s="9">
        <v>0.1172680714165</v>
      </c>
      <c r="S757" s="9">
        <v>6.2801905709889999E-2</v>
      </c>
      <c r="T757" s="9">
        <v>6.8102083080120002E-2</v>
      </c>
      <c r="U757" s="9">
        <v>6.5079206000059994E-2</v>
      </c>
      <c r="V757" s="9">
        <v>9.096908346141E-2</v>
      </c>
      <c r="W757" s="9">
        <v>0.17783019602389999</v>
      </c>
      <c r="X757" s="9">
        <v>0.20068157381150001</v>
      </c>
      <c r="Y757" s="9">
        <v>9.5419957561720004E-2</v>
      </c>
      <c r="Z757" s="9">
        <v>9.264056727271E-2</v>
      </c>
      <c r="AA757" s="9">
        <v>8.2500619218640006E-2</v>
      </c>
      <c r="AB757" s="9">
        <v>0.27059820311420002</v>
      </c>
      <c r="AC757" s="9">
        <v>0.19601343103759999</v>
      </c>
      <c r="AD757" s="9">
        <v>0.15017506753480001</v>
      </c>
      <c r="AE757" s="9">
        <v>0.15863323369999999</v>
      </c>
      <c r="AF757" s="9">
        <v>5.843549580672E-2</v>
      </c>
      <c r="AG757" s="9">
        <v>0</v>
      </c>
      <c r="AH757" s="9">
        <v>0</v>
      </c>
      <c r="AI757" s="9">
        <v>0.1753790307001</v>
      </c>
      <c r="AJ757" s="9">
        <v>2.776507414025E-2</v>
      </c>
      <c r="AK757" s="9">
        <v>6.8106565507199998E-2</v>
      </c>
      <c r="AL757" s="9">
        <v>3.8985539379259998E-2</v>
      </c>
      <c r="AM757" s="9">
        <v>3.317742519624E-2</v>
      </c>
      <c r="AN757" s="9">
        <v>0</v>
      </c>
      <c r="AO757" s="9">
        <v>0</v>
      </c>
      <c r="AP757" s="9">
        <v>0</v>
      </c>
      <c r="AQ757" s="9">
        <v>9.957630593031E-2</v>
      </c>
      <c r="AR757" s="9">
        <v>9.5264276529969993E-2</v>
      </c>
      <c r="AT757" s="9">
        <v>0.1053099165848</v>
      </c>
      <c r="AU757" s="9">
        <v>0.1017412314988</v>
      </c>
      <c r="AV757" s="9">
        <v>0.1006874262334</v>
      </c>
      <c r="AW757" s="9">
        <v>5.843549580672E-2</v>
      </c>
      <c r="AX757" s="9">
        <v>0.2201889198583</v>
      </c>
      <c r="AY757" s="9">
        <v>0.15863323369999999</v>
      </c>
      <c r="AZ757" s="9">
        <v>9.5264276529969993E-2</v>
      </c>
    </row>
    <row r="758" spans="1:52" x14ac:dyDescent="0.35">
      <c r="A758" t="s">
        <v>382</v>
      </c>
      <c r="B758" s="9">
        <v>0.22065749612569999</v>
      </c>
      <c r="C758" s="9">
        <v>0.21017381933820001</v>
      </c>
      <c r="D758" s="9">
        <v>0.23333612848570001</v>
      </c>
      <c r="E758" s="9">
        <v>0.1225706135084</v>
      </c>
      <c r="F758" s="9">
        <v>0.24878664300450001</v>
      </c>
      <c r="G758" s="9">
        <v>0.21564279449759999</v>
      </c>
      <c r="H758" s="9">
        <v>0.23489647838409999</v>
      </c>
      <c r="I758" s="9">
        <v>0.40725111255500002</v>
      </c>
      <c r="J758" s="9">
        <v>6.9898223177230004E-2</v>
      </c>
      <c r="K758" s="9">
        <v>0.2304467530972</v>
      </c>
      <c r="L758" s="9">
        <v>0.15654885297689999</v>
      </c>
      <c r="M758" s="9">
        <v>0.19193963489990001</v>
      </c>
      <c r="N758" s="9">
        <v>0.24235679680210001</v>
      </c>
      <c r="O758" s="9">
        <v>0.29963356022729998</v>
      </c>
      <c r="P758" s="9">
        <v>0.2132490982286</v>
      </c>
      <c r="Q758" s="9">
        <v>0.29331590188720003</v>
      </c>
      <c r="R758" s="9">
        <v>0.25441218835629997</v>
      </c>
      <c r="S758" s="9">
        <v>0.14640452839429999</v>
      </c>
      <c r="T758" s="9">
        <v>0.21145027336290001</v>
      </c>
      <c r="U758" s="9">
        <v>0.17435240325660001</v>
      </c>
      <c r="V758" s="11">
        <v>2.0535324351409999E-2</v>
      </c>
      <c r="W758" s="9">
        <v>9.6854094795849999E-2</v>
      </c>
      <c r="X758" s="9">
        <v>0.53457318585360003</v>
      </c>
      <c r="Y758" s="10">
        <v>0.57237626214920001</v>
      </c>
      <c r="Z758" s="11">
        <v>1.0975129842509999E-2</v>
      </c>
      <c r="AA758" s="9">
        <v>0.12303874080710001</v>
      </c>
      <c r="AB758" s="9">
        <v>2.2232116060430001E-2</v>
      </c>
      <c r="AC758" s="9">
        <v>0.18863790000319999</v>
      </c>
      <c r="AD758" s="9">
        <v>0.21719295257939999</v>
      </c>
      <c r="AE758" s="9">
        <v>0.23455862300579999</v>
      </c>
      <c r="AF758" s="9">
        <v>0.1200860827312</v>
      </c>
      <c r="AG758" s="9">
        <v>0</v>
      </c>
      <c r="AH758" s="9">
        <v>0</v>
      </c>
      <c r="AI758" s="9">
        <v>0.20229723975540001</v>
      </c>
      <c r="AJ758" s="9">
        <v>0.3856699800399</v>
      </c>
      <c r="AK758" s="9">
        <v>0.25634360882559998</v>
      </c>
      <c r="AL758" s="9">
        <v>0.13257285037559999</v>
      </c>
      <c r="AM758" s="9">
        <v>0.46838901611919997</v>
      </c>
      <c r="AN758" s="9">
        <v>0.618505568723</v>
      </c>
      <c r="AO758" s="9">
        <v>0</v>
      </c>
      <c r="AP758" s="9">
        <v>9.7504459352249995E-2</v>
      </c>
      <c r="AQ758" s="9">
        <v>0.1827185729842</v>
      </c>
      <c r="AR758" s="9">
        <v>0.22065749612569999</v>
      </c>
      <c r="AT758" s="9">
        <v>0.2495781944522</v>
      </c>
      <c r="AU758" s="9">
        <v>0.2438337579357</v>
      </c>
      <c r="AV758" s="9">
        <v>0.15847884144720001</v>
      </c>
      <c r="AW758" s="9">
        <v>0.1200860827312</v>
      </c>
      <c r="AX758" s="9">
        <v>0.32557622787149998</v>
      </c>
      <c r="AY758" s="9">
        <v>0.23455862300579999</v>
      </c>
      <c r="AZ758" s="9">
        <v>0.22065749612569999</v>
      </c>
    </row>
    <row r="759" spans="1:52" x14ac:dyDescent="0.35">
      <c r="A759" t="s">
        <v>383</v>
      </c>
      <c r="B759" s="9">
        <v>9.3855388758779995E-2</v>
      </c>
      <c r="C759" s="9">
        <v>0.1169312057644</v>
      </c>
      <c r="D759" s="9">
        <v>6.594821400018E-2</v>
      </c>
      <c r="E759" s="9">
        <v>8.9592385101700006E-2</v>
      </c>
      <c r="F759" s="9">
        <v>6.7808124811719994E-2</v>
      </c>
      <c r="G759" s="9">
        <v>0.1193267559463</v>
      </c>
      <c r="H759" s="9">
        <v>8.9398926716640001E-2</v>
      </c>
      <c r="I759" s="9">
        <v>1.4948186002120001E-2</v>
      </c>
      <c r="J759" s="9">
        <v>6.191111665896E-2</v>
      </c>
      <c r="K759" s="9">
        <v>0.23127668582880001</v>
      </c>
      <c r="L759" s="9">
        <v>8.5075585400480006E-2</v>
      </c>
      <c r="M759" s="9">
        <v>0.1176694782135</v>
      </c>
      <c r="N759" s="9">
        <v>0.10042163398700001</v>
      </c>
      <c r="O759" s="9">
        <v>6.8014484441299997E-2</v>
      </c>
      <c r="P759" s="9">
        <v>0.15248190849400001</v>
      </c>
      <c r="Q759" s="9">
        <v>7.4888319176009993E-2</v>
      </c>
      <c r="R759" s="9">
        <v>0.1125903209137</v>
      </c>
      <c r="S759" s="9">
        <v>4.6853773137249997E-2</v>
      </c>
      <c r="T759" s="9">
        <v>9.6429173125619994E-2</v>
      </c>
      <c r="U759" s="9">
        <v>6.8154583448409994E-2</v>
      </c>
      <c r="V759" s="9">
        <v>0.2292226847762</v>
      </c>
      <c r="W759" s="9">
        <v>0.15498762562490001</v>
      </c>
      <c r="X759" s="9">
        <v>6.9832772455810002E-2</v>
      </c>
      <c r="Y759" s="9">
        <v>3.0293655213470001E-2</v>
      </c>
      <c r="Z759" s="10">
        <v>0.4814931433081</v>
      </c>
      <c r="AA759" s="9">
        <v>5.2377917010950001E-2</v>
      </c>
      <c r="AB759" s="9">
        <v>0</v>
      </c>
      <c r="AC759" s="9">
        <v>0.10849550378099999</v>
      </c>
      <c r="AD759" s="9">
        <v>2.7080462772170001E-2</v>
      </c>
      <c r="AE759" s="9">
        <v>0.15863323369999999</v>
      </c>
      <c r="AF759" s="9">
        <v>0</v>
      </c>
      <c r="AG759" s="9">
        <v>0</v>
      </c>
      <c r="AH759" s="9">
        <v>0</v>
      </c>
      <c r="AI759" s="9">
        <v>8.3804915219250001E-2</v>
      </c>
      <c r="AJ759" s="9">
        <v>0.1813632675106</v>
      </c>
      <c r="AK759" s="9">
        <v>4.4370710606440003E-2</v>
      </c>
      <c r="AL759" s="9">
        <v>9.1461481191899993E-2</v>
      </c>
      <c r="AM759" s="9">
        <v>9.2624533934180006E-2</v>
      </c>
      <c r="AN759" s="9">
        <v>0</v>
      </c>
      <c r="AO759" s="9">
        <v>0</v>
      </c>
      <c r="AP759" s="9">
        <v>8.0743637654270006E-2</v>
      </c>
      <c r="AQ759" s="9">
        <v>0.120771714014</v>
      </c>
      <c r="AR759" s="9">
        <v>9.3855388758779995E-2</v>
      </c>
      <c r="AT759" s="9">
        <v>0.1094310973657</v>
      </c>
      <c r="AU759" s="9">
        <v>0.1057227559505</v>
      </c>
      <c r="AV759" s="9">
        <v>0</v>
      </c>
      <c r="AW759" s="9">
        <v>0</v>
      </c>
      <c r="AX759" s="9">
        <v>0.2201889198583</v>
      </c>
      <c r="AY759" s="9">
        <v>0.15863323369999999</v>
      </c>
      <c r="AZ759" s="9">
        <v>9.3855388758779995E-2</v>
      </c>
    </row>
    <row r="760" spans="1:52" x14ac:dyDescent="0.35">
      <c r="A760" t="s">
        <v>384</v>
      </c>
      <c r="B760" s="9">
        <v>0.15610754440729999</v>
      </c>
      <c r="C760" s="9">
        <v>0.19415378881840001</v>
      </c>
      <c r="D760" s="9">
        <v>0.1100956007597</v>
      </c>
      <c r="E760" s="9">
        <v>3.327439378245E-2</v>
      </c>
      <c r="F760" s="9">
        <v>0.20535861914779999</v>
      </c>
      <c r="G760" s="9">
        <v>0.21563674093599999</v>
      </c>
      <c r="H760" s="9">
        <v>0.20966604903479999</v>
      </c>
      <c r="I760" s="9">
        <v>0</v>
      </c>
      <c r="J760" s="9">
        <v>0.18329925504639999</v>
      </c>
      <c r="K760" s="9">
        <v>0.23625763348039999</v>
      </c>
      <c r="L760" s="9">
        <v>0.18599313263119999</v>
      </c>
      <c r="M760" s="9">
        <v>0.14930452215019999</v>
      </c>
      <c r="N760" s="9">
        <v>0.1644528020778</v>
      </c>
      <c r="O760" s="9">
        <v>0.1133470953159</v>
      </c>
      <c r="P760" s="9">
        <v>0.26365238337680003</v>
      </c>
      <c r="Q760" s="9">
        <v>4.5269936194869999E-2</v>
      </c>
      <c r="R760" s="9">
        <v>0.151379931563</v>
      </c>
      <c r="S760" s="9">
        <v>0.1275895100659</v>
      </c>
      <c r="T760" s="9">
        <v>0.20905632017110001</v>
      </c>
      <c r="U760" s="9">
        <v>0.16259294058009999</v>
      </c>
      <c r="V760" s="9">
        <v>0</v>
      </c>
      <c r="W760" s="9">
        <v>0.1741845132616</v>
      </c>
      <c r="X760" s="9">
        <v>6.9832772455810002E-2</v>
      </c>
      <c r="Y760" s="9">
        <v>0.10134734245639999</v>
      </c>
      <c r="Z760" s="9">
        <v>0.20857978332310001</v>
      </c>
      <c r="AA760" s="10">
        <v>0.41656907730339998</v>
      </c>
      <c r="AB760" s="9">
        <v>0.18643805728939999</v>
      </c>
      <c r="AC760" s="9">
        <v>0.2295691137916</v>
      </c>
      <c r="AD760" s="9">
        <v>0.1642862393625</v>
      </c>
      <c r="AE760" s="9">
        <v>0</v>
      </c>
      <c r="AF760" s="9">
        <v>5.843549580672E-2</v>
      </c>
      <c r="AG760" s="9">
        <v>0</v>
      </c>
      <c r="AH760" s="9">
        <v>9.0910270240259994E-2</v>
      </c>
      <c r="AI760" s="9">
        <v>0.1149042448421</v>
      </c>
      <c r="AJ760" s="9">
        <v>0.1464523313387</v>
      </c>
      <c r="AK760" s="9">
        <v>0.19328639259720001</v>
      </c>
      <c r="AL760" s="9">
        <v>0.2447395894213</v>
      </c>
      <c r="AM760" s="9">
        <v>0.201135589655</v>
      </c>
      <c r="AN760" s="9">
        <v>0</v>
      </c>
      <c r="AO760" s="9">
        <v>0.12542194809189999</v>
      </c>
      <c r="AP760" s="9">
        <v>0.26019986316049998</v>
      </c>
      <c r="AQ760" s="9">
        <v>0.1317202660331</v>
      </c>
      <c r="AR760" s="9">
        <v>0.15610754440729999</v>
      </c>
      <c r="AT760" s="9">
        <v>0.17849413483160001</v>
      </c>
      <c r="AU760" s="9">
        <v>0.17244542282459999</v>
      </c>
      <c r="AV760" s="9">
        <v>0.1006874262334</v>
      </c>
      <c r="AW760" s="9">
        <v>5.843549580672E-2</v>
      </c>
      <c r="AX760" s="9">
        <v>0</v>
      </c>
      <c r="AY760" s="9">
        <v>0</v>
      </c>
      <c r="AZ760" s="9">
        <v>0.15610754440729999</v>
      </c>
    </row>
    <row r="761" spans="1:52" x14ac:dyDescent="0.35">
      <c r="A761" t="s">
        <v>385</v>
      </c>
      <c r="B761" s="9">
        <v>0.11836159190169999</v>
      </c>
      <c r="C761" s="9">
        <v>9.9258171916900007E-2</v>
      </c>
      <c r="D761" s="9">
        <v>0.14146467336009999</v>
      </c>
      <c r="E761" s="9">
        <v>0.16741270616910001</v>
      </c>
      <c r="F761" s="9">
        <v>0.195601562383</v>
      </c>
      <c r="G761" s="9">
        <v>8.0800811204200004E-2</v>
      </c>
      <c r="H761" s="9">
        <v>0.14749003025080001</v>
      </c>
      <c r="I761" s="9">
        <v>5.2971386299029997E-2</v>
      </c>
      <c r="J761" s="9">
        <v>0.1038405608769</v>
      </c>
      <c r="K761" s="9">
        <v>3.7997333930730001E-2</v>
      </c>
      <c r="L761" s="9">
        <v>0.1111162943066</v>
      </c>
      <c r="M761" s="9">
        <v>0.15524327743040001</v>
      </c>
      <c r="N761" s="9">
        <v>8.7181399738900003E-2</v>
      </c>
      <c r="O761" s="9">
        <v>0.13436934248990001</v>
      </c>
      <c r="P761" s="9">
        <v>0.17774825617619999</v>
      </c>
      <c r="Q761" s="9">
        <v>0</v>
      </c>
      <c r="R761" s="9">
        <v>8.6366220742259997E-2</v>
      </c>
      <c r="S761" s="9">
        <v>0.1874222420436</v>
      </c>
      <c r="T761" s="9">
        <v>0.1288440015066</v>
      </c>
      <c r="U761" s="9">
        <v>0.1622532269609</v>
      </c>
      <c r="V761" s="9">
        <v>0.27322177419170002</v>
      </c>
      <c r="W761" s="9">
        <v>0.23228192767290001</v>
      </c>
      <c r="X761" s="9">
        <v>6.9832772455810002E-2</v>
      </c>
      <c r="Y761" s="9">
        <v>0.1021072859217</v>
      </c>
      <c r="Z761" s="9">
        <v>5.4393796977709997E-2</v>
      </c>
      <c r="AA761" s="9">
        <v>0.26539381228230002</v>
      </c>
      <c r="AB761" s="9">
        <v>0.39248521809920001</v>
      </c>
      <c r="AC761" s="9">
        <v>0.2272157153172</v>
      </c>
      <c r="AD761" s="9">
        <v>0.1198757560802</v>
      </c>
      <c r="AE761" s="9">
        <v>0.27955850911079999</v>
      </c>
      <c r="AF761" s="9">
        <v>0.15523744244679999</v>
      </c>
      <c r="AG761" s="9">
        <v>0</v>
      </c>
      <c r="AH761" s="9">
        <v>0</v>
      </c>
      <c r="AI761" s="9">
        <v>0.15578311585560001</v>
      </c>
      <c r="AJ761" s="9">
        <v>8.3782173328920004E-2</v>
      </c>
      <c r="AK761" s="9">
        <v>0.1056670512724</v>
      </c>
      <c r="AL761" s="9">
        <v>0.1192115165552</v>
      </c>
      <c r="AM761" s="9">
        <v>0.168636540227</v>
      </c>
      <c r="AN761" s="9">
        <v>0</v>
      </c>
      <c r="AO761" s="9">
        <v>0</v>
      </c>
      <c r="AP761" s="9">
        <v>0.25618736592489999</v>
      </c>
      <c r="AQ761" s="9">
        <v>0.11642087082249999</v>
      </c>
      <c r="AR761" s="9">
        <v>0.11836159190169999</v>
      </c>
      <c r="AT761" s="9">
        <v>0.1200262020852</v>
      </c>
      <c r="AU761" s="9">
        <v>0.13097753439160001</v>
      </c>
      <c r="AV761" s="9">
        <v>0.1491232079914</v>
      </c>
      <c r="AW761" s="9">
        <v>0.15523744244679999</v>
      </c>
      <c r="AX761" s="9">
        <v>0</v>
      </c>
      <c r="AY761" s="9">
        <v>0.27955850911079999</v>
      </c>
      <c r="AZ761" s="9">
        <v>0.11836159190169999</v>
      </c>
    </row>
    <row r="762" spans="1:52" x14ac:dyDescent="0.35">
      <c r="A762" t="s">
        <v>554</v>
      </c>
      <c r="B762" s="9">
        <v>8.3569860279760003E-2</v>
      </c>
      <c r="C762" s="9">
        <v>8.2748310336489994E-2</v>
      </c>
      <c r="D762" s="9">
        <v>8.456341720709E-2</v>
      </c>
      <c r="E762" s="9">
        <v>6.9924077463749998E-2</v>
      </c>
      <c r="F762" s="9">
        <v>0.16697664263270001</v>
      </c>
      <c r="G762" s="9">
        <v>2.0996546517799999E-2</v>
      </c>
      <c r="H762" s="9">
        <v>0.1057982442967</v>
      </c>
      <c r="I762" s="9">
        <v>8.8547290691940006E-2</v>
      </c>
      <c r="J762" s="9">
        <v>0</v>
      </c>
      <c r="K762" s="9">
        <v>9.4103766325090002E-2</v>
      </c>
      <c r="L762" s="9">
        <v>0.17349261441739999</v>
      </c>
      <c r="M762" s="9">
        <v>4.9604563759219997E-2</v>
      </c>
      <c r="N762" s="9">
        <v>6.0925207280610003E-2</v>
      </c>
      <c r="O762" s="9">
        <v>4.3936695802180001E-2</v>
      </c>
      <c r="P762" s="9">
        <v>9.2927956695250002E-2</v>
      </c>
      <c r="Q762" s="9">
        <v>5.0797860551530002E-2</v>
      </c>
      <c r="R762" s="9">
        <v>7.1268481539409997E-2</v>
      </c>
      <c r="S762" s="9">
        <v>9.8126472950509996E-2</v>
      </c>
      <c r="T762" s="9">
        <v>0.1035226934885</v>
      </c>
      <c r="U762" s="9">
        <v>0.10044503962070001</v>
      </c>
      <c r="V762" s="9">
        <v>0</v>
      </c>
      <c r="W762" s="9">
        <v>0.1731180144634</v>
      </c>
      <c r="X762" s="9">
        <v>0</v>
      </c>
      <c r="Y762" s="9">
        <v>0.11189661700670001</v>
      </c>
      <c r="Z762" s="9">
        <v>0</v>
      </c>
      <c r="AA762" s="9">
        <v>3.8700195173730002E-2</v>
      </c>
      <c r="AB762" s="9">
        <v>0</v>
      </c>
      <c r="AC762" s="9">
        <v>0.29359510051580001</v>
      </c>
      <c r="AD762" s="9">
        <v>5.0891076688789998E-2</v>
      </c>
      <c r="AE762" s="9">
        <v>0</v>
      </c>
      <c r="AF762" s="9">
        <v>7.6985909310009995E-2</v>
      </c>
      <c r="AG762" s="9">
        <v>0</v>
      </c>
      <c r="AH762" s="9">
        <v>0</v>
      </c>
      <c r="AI762" s="9">
        <v>3.6457836568499997E-2</v>
      </c>
      <c r="AJ762" s="9">
        <v>0.1140212227855</v>
      </c>
      <c r="AK762" s="9">
        <v>6.1513988899820002E-2</v>
      </c>
      <c r="AL762" s="9">
        <v>5.8075343007939997E-2</v>
      </c>
      <c r="AM762" s="9">
        <v>0.1152601995585</v>
      </c>
      <c r="AN762" s="9">
        <v>0</v>
      </c>
      <c r="AO762" s="9">
        <v>0</v>
      </c>
      <c r="AP762" s="9">
        <v>7.2089674458280004E-2</v>
      </c>
      <c r="AQ762" s="9">
        <v>9.0612949982400007E-2</v>
      </c>
      <c r="AR762" s="9">
        <v>8.3569860279760003E-2</v>
      </c>
      <c r="AT762" s="9">
        <v>9.4134748004489996E-2</v>
      </c>
      <c r="AU762" s="9">
        <v>9.0944760943770006E-2</v>
      </c>
      <c r="AV762" s="9">
        <v>0.132650762309</v>
      </c>
      <c r="AW762" s="9">
        <v>7.6985909310009995E-2</v>
      </c>
      <c r="AX762" s="9">
        <v>0</v>
      </c>
      <c r="AY762" s="9">
        <v>0</v>
      </c>
      <c r="AZ762" s="9">
        <v>8.3569860279760003E-2</v>
      </c>
    </row>
    <row r="763" spans="1:52" x14ac:dyDescent="0.35">
      <c r="A763" t="s">
        <v>387</v>
      </c>
      <c r="B763" s="9">
        <v>0.1213502274101</v>
      </c>
      <c r="C763" s="9">
        <v>0.1571745321219</v>
      </c>
      <c r="D763" s="9">
        <v>7.8025428467880006E-2</v>
      </c>
      <c r="E763" s="9">
        <v>0.208518580579</v>
      </c>
      <c r="F763" s="9">
        <v>0.16489669508230001</v>
      </c>
      <c r="G763" s="9">
        <v>0.18987158774679999</v>
      </c>
      <c r="H763" s="9">
        <v>0.1753633543906</v>
      </c>
      <c r="I763" s="9">
        <v>3.6569353757410002E-2</v>
      </c>
      <c r="J763" s="9">
        <v>0</v>
      </c>
      <c r="K763" s="9">
        <v>3.164188980286E-2</v>
      </c>
      <c r="L763" s="9">
        <v>0.1022796120796</v>
      </c>
      <c r="M763" s="9">
        <v>0.26161651778959999</v>
      </c>
      <c r="N763" s="9">
        <v>9.8406379596590002E-2</v>
      </c>
      <c r="O763" s="9">
        <v>2.358213403945E-2</v>
      </c>
      <c r="P763" s="9">
        <v>0.21297640544740001</v>
      </c>
      <c r="Q763" s="9">
        <v>3.858222119509E-2</v>
      </c>
      <c r="R763" s="9">
        <v>0.1233187296555</v>
      </c>
      <c r="S763" s="9">
        <v>0.1202339184914</v>
      </c>
      <c r="T763" s="9">
        <v>0.11654707773300001</v>
      </c>
      <c r="U763" s="9">
        <v>0.1186498123488</v>
      </c>
      <c r="V763" s="9">
        <v>3.851019982125E-2</v>
      </c>
      <c r="W763" s="9">
        <v>0.16758940557839999</v>
      </c>
      <c r="X763" s="9">
        <v>0.30401072837839999</v>
      </c>
      <c r="Y763" s="9">
        <v>0.1180976732889</v>
      </c>
      <c r="Z763" s="9">
        <v>4.4022026578720001E-2</v>
      </c>
      <c r="AA763" s="9">
        <v>5.2377917010950001E-2</v>
      </c>
      <c r="AB763" s="9">
        <v>0.2464796410225</v>
      </c>
      <c r="AC763" s="9">
        <v>0.19045525067739999</v>
      </c>
      <c r="AD763" s="10">
        <v>0.38157204767359998</v>
      </c>
      <c r="AE763" s="9">
        <v>0</v>
      </c>
      <c r="AF763" s="9">
        <v>0.12712699184039999</v>
      </c>
      <c r="AG763" s="9">
        <v>0</v>
      </c>
      <c r="AH763" s="9">
        <v>0</v>
      </c>
      <c r="AI763" s="10">
        <v>0.2339721586373</v>
      </c>
      <c r="AJ763" s="9">
        <v>7.7206833235139993E-2</v>
      </c>
      <c r="AK763" s="9">
        <v>0.13677016490759999</v>
      </c>
      <c r="AL763" s="9">
        <v>1.999785497022E-2</v>
      </c>
      <c r="AM763" s="9">
        <v>2.579283030731E-2</v>
      </c>
      <c r="AN763" s="9">
        <v>0</v>
      </c>
      <c r="AO763" s="9">
        <v>0.23028251095710001</v>
      </c>
      <c r="AP763" s="9">
        <v>0</v>
      </c>
      <c r="AQ763" s="9">
        <v>8.0332370681759996E-2</v>
      </c>
      <c r="AR763" s="9">
        <v>0.1213502274101</v>
      </c>
      <c r="AT763" s="9">
        <v>0.1351590811816</v>
      </c>
      <c r="AU763" s="9">
        <v>0.13541834541110001</v>
      </c>
      <c r="AV763" s="9">
        <v>0.132650762309</v>
      </c>
      <c r="AW763" s="9">
        <v>0.12712699184039999</v>
      </c>
      <c r="AX763" s="9">
        <v>0</v>
      </c>
      <c r="AY763" s="9">
        <v>0</v>
      </c>
      <c r="AZ763" s="9">
        <v>0.1213502274101</v>
      </c>
    </row>
    <row r="764" spans="1:52" x14ac:dyDescent="0.35">
      <c r="A764" t="s">
        <v>388</v>
      </c>
      <c r="B764" s="9">
        <v>4.257456805116E-2</v>
      </c>
      <c r="C764" s="9">
        <v>5.914086831452E-2</v>
      </c>
      <c r="D764" s="9">
        <v>2.253980020568E-2</v>
      </c>
      <c r="E764" s="9">
        <v>6.630447945489E-2</v>
      </c>
      <c r="F764" s="9">
        <v>9.2729897889249999E-2</v>
      </c>
      <c r="G764" s="9">
        <v>3.915035716273E-2</v>
      </c>
      <c r="H764" s="9">
        <v>7.0275395032599997E-2</v>
      </c>
      <c r="I764" s="9">
        <v>0</v>
      </c>
      <c r="J764" s="9">
        <v>0</v>
      </c>
      <c r="K764" s="9">
        <v>0</v>
      </c>
      <c r="L764" s="9">
        <v>8.4134248246009999E-2</v>
      </c>
      <c r="M764" s="9">
        <v>4.1217583817940003E-2</v>
      </c>
      <c r="N764" s="9">
        <v>2.444816721833E-2</v>
      </c>
      <c r="O764" s="9">
        <v>2.004235039067E-2</v>
      </c>
      <c r="P764" s="9">
        <v>7.6258925567630004E-2</v>
      </c>
      <c r="Q764" s="9">
        <v>1.369430004633E-2</v>
      </c>
      <c r="R764" s="9">
        <v>4.4093868372169998E-2</v>
      </c>
      <c r="S764" s="9">
        <v>4.9048059396099998E-2</v>
      </c>
      <c r="T764" s="9">
        <v>2.9130944017290002E-2</v>
      </c>
      <c r="U764" s="9">
        <v>4.0490373593679997E-2</v>
      </c>
      <c r="V764" s="9">
        <v>2.0535324351409999E-2</v>
      </c>
      <c r="W764" s="9">
        <v>6.1636981685679999E-2</v>
      </c>
      <c r="X764" s="9">
        <v>0</v>
      </c>
      <c r="Y764" s="9">
        <v>6.4271880442200002E-2</v>
      </c>
      <c r="Z764" s="9">
        <v>1.0975129842509999E-2</v>
      </c>
      <c r="AA764" s="9">
        <v>3.4694822686669999E-2</v>
      </c>
      <c r="AB764" s="9">
        <v>2.2232116060430001E-2</v>
      </c>
      <c r="AC764" s="9">
        <v>4.0148418647850001E-2</v>
      </c>
      <c r="AD764" s="9">
        <v>6.1943946371809999E-2</v>
      </c>
      <c r="AE764" s="10">
        <v>0.32724963418339997</v>
      </c>
      <c r="AF764" s="9">
        <v>1.8550413503290002E-2</v>
      </c>
      <c r="AG764" s="9">
        <v>0</v>
      </c>
      <c r="AH764" s="9">
        <v>0</v>
      </c>
      <c r="AI764" s="9">
        <v>5.0159902456619998E-2</v>
      </c>
      <c r="AJ764" s="9">
        <v>5.4014964571639998E-2</v>
      </c>
      <c r="AK764" s="9">
        <v>3.3388588520630001E-2</v>
      </c>
      <c r="AL764" s="9">
        <v>7.1582673788139997E-2</v>
      </c>
      <c r="AM764" s="9">
        <v>9.4802652865900006E-2</v>
      </c>
      <c r="AN764" s="9">
        <v>0</v>
      </c>
      <c r="AO764" s="9">
        <v>0</v>
      </c>
      <c r="AP764" s="9">
        <v>0</v>
      </c>
      <c r="AQ764" s="9">
        <v>4.9189268056269997E-2</v>
      </c>
      <c r="AR764" s="9">
        <v>4.257456805116E-2</v>
      </c>
      <c r="AT764" s="9">
        <v>3.9857459782030001E-2</v>
      </c>
      <c r="AU764" s="9">
        <v>3.8506791897180002E-2</v>
      </c>
      <c r="AV764" s="9">
        <v>3.1963336075559998E-2</v>
      </c>
      <c r="AW764" s="9">
        <v>1.8550413503290002E-2</v>
      </c>
      <c r="AX764" s="10">
        <v>0.45423485227030003</v>
      </c>
      <c r="AY764" s="10">
        <v>0.32724963418339997</v>
      </c>
      <c r="AZ764" s="9">
        <v>4.257456805116E-2</v>
      </c>
    </row>
    <row r="765" spans="1:52" x14ac:dyDescent="0.35">
      <c r="A765" t="s">
        <v>389</v>
      </c>
      <c r="B765" s="9">
        <v>0.1069146491389</v>
      </c>
      <c r="C765" s="9">
        <v>0.103400978768</v>
      </c>
      <c r="D765" s="9">
        <v>0.1111639727082</v>
      </c>
      <c r="E765" s="9">
        <v>6.4509829954370004E-2</v>
      </c>
      <c r="F765" s="9">
        <v>0.17428269105290001</v>
      </c>
      <c r="G765" s="9">
        <v>0.1246904287921</v>
      </c>
      <c r="H765" s="9">
        <v>0.1534992057989</v>
      </c>
      <c r="I765" s="9">
        <v>0.1048363590272</v>
      </c>
      <c r="J765" s="9">
        <v>9.0764008803669999E-2</v>
      </c>
      <c r="K765" s="9">
        <v>0</v>
      </c>
      <c r="L765" s="9">
        <v>8.4432261331790007E-2</v>
      </c>
      <c r="M765" s="9">
        <v>0.2105095861789</v>
      </c>
      <c r="N765" s="9">
        <v>5.2174501076550001E-2</v>
      </c>
      <c r="O765" s="9">
        <v>0.1037267973255</v>
      </c>
      <c r="P765" s="9">
        <v>0.1457768796949</v>
      </c>
      <c r="Q765" s="9">
        <v>7.8394556765629994E-2</v>
      </c>
      <c r="R765" s="9">
        <v>0.1111349993524</v>
      </c>
      <c r="S765" s="9">
        <v>0.15860438213719999</v>
      </c>
      <c r="T765" s="9">
        <v>2.4827437813449999E-2</v>
      </c>
      <c r="U765" s="9">
        <v>0.10112512194540001</v>
      </c>
      <c r="V765" s="9">
        <v>0.1017750386256</v>
      </c>
      <c r="W765" s="9">
        <v>9.7664453492270001E-2</v>
      </c>
      <c r="X765" s="9">
        <v>6.9832772455810002E-2</v>
      </c>
      <c r="Y765" s="9">
        <v>3.6010552676040003E-2</v>
      </c>
      <c r="Z765" s="9">
        <v>4.7338015887519999E-2</v>
      </c>
      <c r="AA765" s="9">
        <v>7.5451485546140007E-2</v>
      </c>
      <c r="AB765" s="9">
        <v>0.11088847135670001</v>
      </c>
      <c r="AC765" s="9">
        <v>0.10849550378099999</v>
      </c>
      <c r="AD765" s="9">
        <v>0.14055348096850001</v>
      </c>
      <c r="AE765" s="9">
        <v>0</v>
      </c>
      <c r="AF765" s="10">
        <v>0.67416115350170003</v>
      </c>
      <c r="AG765" s="9">
        <v>0.40475973504860002</v>
      </c>
      <c r="AH765" s="9">
        <v>8.4763863422909994E-2</v>
      </c>
      <c r="AI765" s="9">
        <v>0.16968551060869999</v>
      </c>
      <c r="AJ765" s="9">
        <v>0.1122429346599</v>
      </c>
      <c r="AK765" s="9">
        <v>5.57341872902E-2</v>
      </c>
      <c r="AL765" s="9">
        <v>0.1180266408072</v>
      </c>
      <c r="AM765" s="9">
        <v>2.579283030731E-2</v>
      </c>
      <c r="AN765" s="9">
        <v>0</v>
      </c>
      <c r="AO765" s="9">
        <v>0.11694222061160001</v>
      </c>
      <c r="AP765" s="9">
        <v>0</v>
      </c>
      <c r="AQ765" s="9">
        <v>0.1158218048034</v>
      </c>
      <c r="AR765" s="9">
        <v>0.1069146491389</v>
      </c>
      <c r="AT765" s="11">
        <v>5.7439926093630002E-2</v>
      </c>
      <c r="AU765" s="11">
        <v>5.5493433168420002E-2</v>
      </c>
      <c r="AV765" s="10">
        <v>0.89377280302819995</v>
      </c>
      <c r="AW765" s="10">
        <v>0.67416115350170003</v>
      </c>
      <c r="AX765" s="9">
        <v>0</v>
      </c>
      <c r="AY765" s="9">
        <v>0</v>
      </c>
      <c r="AZ765" s="9">
        <v>0.1069146491389</v>
      </c>
    </row>
    <row r="766" spans="1:52" x14ac:dyDescent="0.35">
      <c r="A766" t="s">
        <v>390</v>
      </c>
      <c r="B766" s="9">
        <v>6.126300425431E-2</v>
      </c>
      <c r="C766" s="9">
        <v>8.3194081098640002E-2</v>
      </c>
      <c r="D766" s="9">
        <v>3.474024261217E-2</v>
      </c>
      <c r="E766" s="9">
        <v>3.6649683681299998E-2</v>
      </c>
      <c r="F766" s="9">
        <v>0.1165394597165</v>
      </c>
      <c r="G766" s="9">
        <v>0.12271186773959999</v>
      </c>
      <c r="H766" s="9">
        <v>0.1191262372758</v>
      </c>
      <c r="I766" s="9">
        <v>0</v>
      </c>
      <c r="J766" s="9">
        <v>0</v>
      </c>
      <c r="K766" s="9">
        <v>0</v>
      </c>
      <c r="L766" s="9">
        <v>4.9022002869469998E-2</v>
      </c>
      <c r="M766" s="9">
        <v>9.8145557017929999E-2</v>
      </c>
      <c r="N766" s="9">
        <v>2.444816721833E-2</v>
      </c>
      <c r="O766" s="9">
        <v>9.2253306913769997E-2</v>
      </c>
      <c r="P766" s="9">
        <v>6.7102796659760003E-2</v>
      </c>
      <c r="Q766" s="9">
        <v>0</v>
      </c>
      <c r="R766" s="9">
        <v>3.2604623378090003E-2</v>
      </c>
      <c r="S766" s="9">
        <v>0.12699393372080001</v>
      </c>
      <c r="T766" s="9">
        <v>6.5511097815699998E-2</v>
      </c>
      <c r="U766" s="9">
        <v>0.1005769158992</v>
      </c>
      <c r="V766" s="9">
        <v>0</v>
      </c>
      <c r="W766" s="9">
        <v>8.8122559629879998E-2</v>
      </c>
      <c r="X766" s="9">
        <v>0</v>
      </c>
      <c r="Y766" s="9">
        <v>5.837395994281E-2</v>
      </c>
      <c r="Z766" s="9">
        <v>4.3418667135199998E-2</v>
      </c>
      <c r="AA766" s="9">
        <v>3.2908745143589997E-2</v>
      </c>
      <c r="AB766" s="9">
        <v>8.7952385146290002E-2</v>
      </c>
      <c r="AC766" s="9">
        <v>4.0148418647850001E-2</v>
      </c>
      <c r="AD766" s="9">
        <v>0.1497257377989</v>
      </c>
      <c r="AE766" s="9">
        <v>0</v>
      </c>
      <c r="AF766" s="9">
        <v>0</v>
      </c>
      <c r="AG766" s="10">
        <v>0.59524026495140003</v>
      </c>
      <c r="AH766" s="9">
        <v>0</v>
      </c>
      <c r="AI766" s="9">
        <v>5.3603135519180001E-2</v>
      </c>
      <c r="AJ766" s="9">
        <v>6.6769729738840003E-2</v>
      </c>
      <c r="AK766" s="9">
        <v>6.2378484622719998E-2</v>
      </c>
      <c r="AL766" s="9">
        <v>4.5743164223169999E-2</v>
      </c>
      <c r="AM766" s="9">
        <v>0.15101436059449999</v>
      </c>
      <c r="AN766" s="9">
        <v>0</v>
      </c>
      <c r="AO766" s="9">
        <v>0</v>
      </c>
      <c r="AP766" s="9">
        <v>0</v>
      </c>
      <c r="AQ766" s="9">
        <v>2.471846184412E-2</v>
      </c>
      <c r="AR766" s="9">
        <v>6.126300425431E-2</v>
      </c>
      <c r="AT766" s="9">
        <v>5.1808359825680002E-2</v>
      </c>
      <c r="AU766" s="9">
        <v>5.0052706350379998E-2</v>
      </c>
      <c r="AV766" s="9">
        <v>0</v>
      </c>
      <c r="AW766" s="9">
        <v>0</v>
      </c>
      <c r="AX766" s="9">
        <v>0</v>
      </c>
      <c r="AY766" s="9">
        <v>0</v>
      </c>
      <c r="AZ766" s="9">
        <v>6.126300425431E-2</v>
      </c>
    </row>
    <row r="767" spans="1:52" x14ac:dyDescent="0.35">
      <c r="A767" t="s">
        <v>391</v>
      </c>
      <c r="B767" s="9">
        <v>0.1169365714504</v>
      </c>
      <c r="C767" s="11">
        <v>3.1389759234509998E-2</v>
      </c>
      <c r="D767" s="10">
        <v>0.22039422315410001</v>
      </c>
      <c r="E767" s="9">
        <v>0.20979476423439999</v>
      </c>
      <c r="F767" s="9">
        <v>2.6393994585490001E-2</v>
      </c>
      <c r="G767" s="9">
        <v>0</v>
      </c>
      <c r="H767" s="11">
        <v>1.5332607743010001E-2</v>
      </c>
      <c r="I767" s="9">
        <v>0.26068655722529999</v>
      </c>
      <c r="J767" s="9">
        <v>0.25653959548659999</v>
      </c>
      <c r="K767" s="9">
        <v>9.7387574364459994E-2</v>
      </c>
      <c r="L767" s="9">
        <v>0.20780864782040001</v>
      </c>
      <c r="M767" s="9">
        <v>4.8310605120990002E-2</v>
      </c>
      <c r="N767" s="9">
        <v>0.1123196966771</v>
      </c>
      <c r="O767" s="9">
        <v>8.7054969373430005E-2</v>
      </c>
      <c r="P767" s="9">
        <v>7.330266421487E-2</v>
      </c>
      <c r="Q767" s="9">
        <v>0.19775379953300001</v>
      </c>
      <c r="R767" s="9">
        <v>0.13728415299060001</v>
      </c>
      <c r="S767" s="9">
        <v>7.7167419072249999E-2</v>
      </c>
      <c r="T767" s="9">
        <v>0.1047612361751</v>
      </c>
      <c r="U767" s="9">
        <v>8.9023514313150004E-2</v>
      </c>
      <c r="V767" s="9">
        <v>0</v>
      </c>
      <c r="W767" s="9">
        <v>0</v>
      </c>
      <c r="X767" s="9">
        <v>0.1139908647274</v>
      </c>
      <c r="Y767" s="9">
        <v>6.8273297243920006E-2</v>
      </c>
      <c r="Z767" s="9">
        <v>0.16026063072640001</v>
      </c>
      <c r="AA767" s="9">
        <v>0.1498261756456</v>
      </c>
      <c r="AB767" s="9">
        <v>0</v>
      </c>
      <c r="AC767" s="9">
        <v>0</v>
      </c>
      <c r="AD767" s="9">
        <v>1.521355660705E-2</v>
      </c>
      <c r="AE767" s="9">
        <v>0</v>
      </c>
      <c r="AF767" s="9">
        <v>0</v>
      </c>
      <c r="AG767" s="9">
        <v>0</v>
      </c>
      <c r="AH767" s="10">
        <v>0.82432586633680005</v>
      </c>
      <c r="AI767" s="9">
        <v>3.3351748310820002E-2</v>
      </c>
      <c r="AJ767" s="9">
        <v>8.1656295425329997E-2</v>
      </c>
      <c r="AK767" s="9">
        <v>0.16453567947709999</v>
      </c>
      <c r="AL767" s="9">
        <v>0.21164797873390001</v>
      </c>
      <c r="AM767" s="9">
        <v>0</v>
      </c>
      <c r="AN767" s="9">
        <v>0.381494431277</v>
      </c>
      <c r="AO767" s="9">
        <v>0.52735332033930005</v>
      </c>
      <c r="AP767" s="9">
        <v>0.1085333638058</v>
      </c>
      <c r="AQ767" s="9">
        <v>0.1533897420418</v>
      </c>
      <c r="AR767" s="9">
        <v>0.1169365714504</v>
      </c>
      <c r="AT767" s="9">
        <v>8.9187582498310006E-2</v>
      </c>
      <c r="AU767" s="9">
        <v>8.6165242287309998E-2</v>
      </c>
      <c r="AV767" s="9">
        <v>0</v>
      </c>
      <c r="AW767" s="9">
        <v>0</v>
      </c>
      <c r="AX767" s="9">
        <v>0</v>
      </c>
      <c r="AY767" s="9">
        <v>0</v>
      </c>
      <c r="AZ767" s="9">
        <v>0.1169365714504</v>
      </c>
    </row>
    <row r="768" spans="1:52" x14ac:dyDescent="0.35">
      <c r="A768" t="s">
        <v>406</v>
      </c>
      <c r="B768" s="9">
        <v>1</v>
      </c>
      <c r="C768" s="9">
        <v>1</v>
      </c>
      <c r="D768" s="9">
        <v>1</v>
      </c>
      <c r="E768" s="9">
        <v>1</v>
      </c>
      <c r="F768" s="9">
        <v>1</v>
      </c>
      <c r="G768" s="9">
        <v>1</v>
      </c>
      <c r="H768" s="9">
        <v>1</v>
      </c>
      <c r="I768" s="9">
        <v>1</v>
      </c>
      <c r="J768" s="9">
        <v>1</v>
      </c>
      <c r="K768" s="9">
        <v>1</v>
      </c>
      <c r="L768" s="9">
        <v>1</v>
      </c>
      <c r="M768" s="9">
        <v>1</v>
      </c>
      <c r="N768" s="9">
        <v>1</v>
      </c>
      <c r="O768" s="9">
        <v>1</v>
      </c>
      <c r="P768" s="9">
        <v>1</v>
      </c>
      <c r="Q768" s="9">
        <v>1</v>
      </c>
      <c r="R768" s="9">
        <v>1</v>
      </c>
      <c r="S768" s="9">
        <v>1</v>
      </c>
      <c r="T768" s="9">
        <v>1</v>
      </c>
      <c r="U768" s="9">
        <v>1</v>
      </c>
      <c r="V768" s="9">
        <v>1</v>
      </c>
      <c r="W768" s="9">
        <v>1</v>
      </c>
      <c r="X768" s="9">
        <v>1</v>
      </c>
      <c r="Y768" s="9">
        <v>1</v>
      </c>
      <c r="Z768" s="9">
        <v>1</v>
      </c>
      <c r="AA768" s="9">
        <v>1</v>
      </c>
      <c r="AB768" s="9">
        <v>1</v>
      </c>
      <c r="AC768" s="9">
        <v>1</v>
      </c>
      <c r="AD768" s="9">
        <v>1</v>
      </c>
      <c r="AE768" s="9">
        <v>1</v>
      </c>
      <c r="AF768" s="9">
        <v>1</v>
      </c>
      <c r="AG768" s="9">
        <v>1</v>
      </c>
      <c r="AH768" s="9">
        <v>1</v>
      </c>
      <c r="AI768" s="9">
        <v>1</v>
      </c>
      <c r="AJ768" s="9">
        <v>1</v>
      </c>
      <c r="AK768" s="9">
        <v>1</v>
      </c>
      <c r="AL768" s="9">
        <v>1</v>
      </c>
      <c r="AM768" s="9">
        <v>1</v>
      </c>
      <c r="AN768" s="9">
        <v>1</v>
      </c>
      <c r="AO768" s="9">
        <v>1</v>
      </c>
      <c r="AP768" s="9">
        <v>1</v>
      </c>
      <c r="AQ768" s="9">
        <v>1</v>
      </c>
      <c r="AR768" s="9">
        <v>1</v>
      </c>
      <c r="AT768" s="9">
        <v>1</v>
      </c>
      <c r="AU768" s="9">
        <v>1</v>
      </c>
      <c r="AV768" s="9">
        <v>1</v>
      </c>
      <c r="AW768" s="9">
        <v>1</v>
      </c>
      <c r="AX768" s="9">
        <v>1</v>
      </c>
      <c r="AY768" s="9">
        <v>1</v>
      </c>
      <c r="AZ768" s="9">
        <v>1</v>
      </c>
    </row>
    <row r="769" spans="1:52" x14ac:dyDescent="0.35">
      <c r="A769" t="s">
        <v>356</v>
      </c>
      <c r="B769" s="6">
        <v>148</v>
      </c>
      <c r="C769" s="6">
        <v>83</v>
      </c>
      <c r="D769" s="6">
        <v>65</v>
      </c>
      <c r="E769" s="6">
        <v>19</v>
      </c>
      <c r="F769" s="6">
        <v>52</v>
      </c>
      <c r="G769" s="6">
        <v>33</v>
      </c>
      <c r="H769" s="6">
        <v>85</v>
      </c>
      <c r="I769" s="6">
        <v>15</v>
      </c>
      <c r="J769" s="6">
        <v>13</v>
      </c>
      <c r="K769" s="6">
        <v>16</v>
      </c>
      <c r="L769" s="6">
        <v>46</v>
      </c>
      <c r="M769" s="6">
        <v>39</v>
      </c>
      <c r="N769" s="6">
        <v>34</v>
      </c>
      <c r="O769" s="6">
        <v>29</v>
      </c>
      <c r="P769" s="6">
        <v>64</v>
      </c>
      <c r="Q769" s="6">
        <v>20</v>
      </c>
      <c r="R769" s="6">
        <v>84</v>
      </c>
      <c r="S769" s="6">
        <v>29</v>
      </c>
      <c r="T769" s="6">
        <v>35</v>
      </c>
      <c r="U769" s="6">
        <v>64</v>
      </c>
      <c r="V769" s="6">
        <v>12</v>
      </c>
      <c r="W769" s="6">
        <v>20</v>
      </c>
      <c r="X769" s="6">
        <v>6</v>
      </c>
      <c r="Y769" s="6">
        <v>32</v>
      </c>
      <c r="Z769" s="6">
        <v>15</v>
      </c>
      <c r="AA769" s="6">
        <v>30</v>
      </c>
      <c r="AB769" s="6">
        <v>10</v>
      </c>
      <c r="AC769" s="6">
        <v>10</v>
      </c>
      <c r="AD769" s="6">
        <v>26</v>
      </c>
      <c r="AE769" s="6">
        <v>5</v>
      </c>
      <c r="AF769" s="6">
        <v>15</v>
      </c>
      <c r="AG769" s="6">
        <v>2</v>
      </c>
      <c r="AH769" s="6">
        <v>7</v>
      </c>
      <c r="AI769" s="6">
        <v>62</v>
      </c>
      <c r="AJ769" s="6">
        <v>39</v>
      </c>
      <c r="AK769" s="6">
        <v>27</v>
      </c>
      <c r="AL769" s="6">
        <v>30</v>
      </c>
      <c r="AM769" s="6">
        <v>20</v>
      </c>
      <c r="AN769" s="6">
        <v>2</v>
      </c>
      <c r="AO769" s="6">
        <v>5</v>
      </c>
      <c r="AP769" s="6">
        <v>13</v>
      </c>
      <c r="AQ769" s="6">
        <v>78</v>
      </c>
      <c r="AR769" s="6">
        <v>148</v>
      </c>
      <c r="AS769" s="6">
        <v>0</v>
      </c>
      <c r="AT769" s="6">
        <v>120</v>
      </c>
      <c r="AU769" s="6">
        <v>125</v>
      </c>
      <c r="AV769" s="6">
        <v>10</v>
      </c>
      <c r="AW769" s="6">
        <v>15</v>
      </c>
      <c r="AX769" s="6">
        <v>4</v>
      </c>
      <c r="AY769" s="6">
        <v>5</v>
      </c>
      <c r="AZ769" s="6">
        <v>148</v>
      </c>
    </row>
    <row r="770" spans="1:52" x14ac:dyDescent="0.35">
      <c r="A770" t="s">
        <v>565</v>
      </c>
    </row>
    <row r="771" spans="1:52" x14ac:dyDescent="0.35">
      <c r="A771" t="s">
        <v>358</v>
      </c>
    </row>
    <row r="775" spans="1:52" x14ac:dyDescent="0.35">
      <c r="A775" s="3" t="s">
        <v>352</v>
      </c>
    </row>
    <row r="776" spans="1:52" x14ac:dyDescent="0.35">
      <c r="A776" t="s">
        <v>71</v>
      </c>
    </row>
    <row r="777" spans="1:52" ht="130.5" x14ac:dyDescent="0.35">
      <c r="A777" s="4" t="s">
        <v>408</v>
      </c>
      <c r="B777" s="4" t="s">
        <v>359</v>
      </c>
      <c r="C777" s="4" t="s">
        <v>360</v>
      </c>
      <c r="D777" s="4" t="s">
        <v>361</v>
      </c>
      <c r="E777" s="4" t="s">
        <v>362</v>
      </c>
      <c r="F777" s="4" t="s">
        <v>363</v>
      </c>
      <c r="G777" s="4" t="s">
        <v>364</v>
      </c>
      <c r="H777" s="4" t="s">
        <v>365</v>
      </c>
      <c r="I777" s="4" t="s">
        <v>366</v>
      </c>
      <c r="J777" s="4" t="s">
        <v>367</v>
      </c>
      <c r="K777" s="4" t="s">
        <v>368</v>
      </c>
      <c r="L777" s="4" t="s">
        <v>369</v>
      </c>
      <c r="M777" s="4" t="s">
        <v>370</v>
      </c>
      <c r="N777" s="4" t="s">
        <v>371</v>
      </c>
      <c r="O777" s="4" t="s">
        <v>372</v>
      </c>
      <c r="P777" s="4" t="s">
        <v>373</v>
      </c>
      <c r="Q777" s="4" t="s">
        <v>374</v>
      </c>
      <c r="R777" s="4" t="s">
        <v>375</v>
      </c>
      <c r="S777" s="4" t="s">
        <v>376</v>
      </c>
      <c r="T777" s="4" t="s">
        <v>377</v>
      </c>
      <c r="U777" s="4" t="s">
        <v>378</v>
      </c>
      <c r="V777" s="4" t="s">
        <v>379</v>
      </c>
      <c r="W777" s="4" t="s">
        <v>380</v>
      </c>
      <c r="X777" s="4" t="s">
        <v>381</v>
      </c>
      <c r="Y777" s="4" t="s">
        <v>382</v>
      </c>
      <c r="Z777" s="4" t="s">
        <v>383</v>
      </c>
      <c r="AA777" s="4" t="s">
        <v>384</v>
      </c>
      <c r="AB777" s="4" t="s">
        <v>385</v>
      </c>
      <c r="AC777" s="4" t="s">
        <v>386</v>
      </c>
      <c r="AD777" s="4" t="s">
        <v>387</v>
      </c>
      <c r="AE777" s="4" t="s">
        <v>388</v>
      </c>
      <c r="AF777" s="4" t="s">
        <v>389</v>
      </c>
      <c r="AG777" s="4" t="s">
        <v>390</v>
      </c>
      <c r="AH777" s="4" t="s">
        <v>391</v>
      </c>
      <c r="AI777" s="4" t="s">
        <v>392</v>
      </c>
      <c r="AJ777" s="4" t="s">
        <v>393</v>
      </c>
      <c r="AK777" s="4" t="s">
        <v>394</v>
      </c>
      <c r="AL777" s="4" t="s">
        <v>395</v>
      </c>
      <c r="AM777" s="4" t="s">
        <v>396</v>
      </c>
      <c r="AN777" s="4" t="s">
        <v>397</v>
      </c>
      <c r="AO777" s="4" t="s">
        <v>398</v>
      </c>
      <c r="AP777" s="4" t="s">
        <v>399</v>
      </c>
      <c r="AQ777" s="4" t="s">
        <v>400</v>
      </c>
      <c r="AR777" s="4" t="s">
        <v>401</v>
      </c>
      <c r="AS777" s="4" t="s">
        <v>402</v>
      </c>
      <c r="AT777" s="4" t="s">
        <v>182</v>
      </c>
      <c r="AU777" s="4" t="s">
        <v>403</v>
      </c>
      <c r="AV777" s="4" t="s">
        <v>313</v>
      </c>
      <c r="AW777" s="4" t="s">
        <v>404</v>
      </c>
      <c r="AX777" s="4" t="s">
        <v>314</v>
      </c>
      <c r="AY777" s="4" t="s">
        <v>405</v>
      </c>
      <c r="AZ777" s="4" t="s">
        <v>406</v>
      </c>
    </row>
    <row r="778" spans="1:52" x14ac:dyDescent="0.35">
      <c r="A778" t="s">
        <v>553</v>
      </c>
      <c r="B778" s="9">
        <v>0.1066594669461</v>
      </c>
      <c r="C778" s="9">
        <v>0.1360538226054</v>
      </c>
      <c r="D778" s="9">
        <v>6.7628695067199998E-2</v>
      </c>
      <c r="E778" s="9">
        <v>0.10946335159120001</v>
      </c>
      <c r="F778" s="9">
        <v>6.2660128014649999E-2</v>
      </c>
      <c r="G778" s="9">
        <v>0.1289139461395</v>
      </c>
      <c r="H778" s="9">
        <v>9.7002263871620004E-2</v>
      </c>
      <c r="I778" s="9">
        <v>8.9736661414239999E-2</v>
      </c>
      <c r="J778" s="9">
        <v>0</v>
      </c>
      <c r="K778" s="9">
        <v>0.2009041429583</v>
      </c>
      <c r="L778" s="9">
        <v>0.1056286951256</v>
      </c>
      <c r="M778" s="9">
        <v>0.10429334530129999</v>
      </c>
      <c r="N778" s="9">
        <v>0.12637060386749999</v>
      </c>
      <c r="O778" s="9">
        <v>8.5814843932119994E-2</v>
      </c>
      <c r="P778" s="9">
        <v>9.8081436698799998E-2</v>
      </c>
      <c r="Q778" s="9">
        <v>0.1031857883625</v>
      </c>
      <c r="R778" s="9">
        <v>0.1002313971797</v>
      </c>
      <c r="S778" s="9">
        <v>0.10138176464820001</v>
      </c>
      <c r="T778" s="9">
        <v>0.1266487197077</v>
      </c>
      <c r="U778" s="9">
        <v>0.1154547668096</v>
      </c>
      <c r="V778" s="10">
        <v>0.41638178365560002</v>
      </c>
      <c r="W778" s="9">
        <v>0.2117049755588</v>
      </c>
      <c r="X778" s="9">
        <v>0</v>
      </c>
      <c r="Y778" s="9">
        <v>2.203081812682E-2</v>
      </c>
      <c r="Z778" s="9">
        <v>0.1625613731179</v>
      </c>
      <c r="AA778" s="9">
        <v>9.7707070626650003E-2</v>
      </c>
      <c r="AB778" s="9">
        <v>0.13803641642039999</v>
      </c>
      <c r="AC778" s="9">
        <v>4.874695881827E-2</v>
      </c>
      <c r="AD778" s="9">
        <v>9.6380560976910001E-2</v>
      </c>
      <c r="AE778" s="9">
        <v>0.1404482751742</v>
      </c>
      <c r="AF778" s="9">
        <v>8.5102756392660003E-2</v>
      </c>
      <c r="AG778" s="9">
        <v>9.0155590505499997E-2</v>
      </c>
      <c r="AH778" s="9">
        <v>0</v>
      </c>
      <c r="AI778" s="9">
        <v>7.3758069229309997E-2</v>
      </c>
      <c r="AJ778" s="9">
        <v>8.9342714255600003E-2</v>
      </c>
      <c r="AK778" s="9">
        <v>0.2000342423176</v>
      </c>
      <c r="AL778" s="9">
        <v>0.13621172477900001</v>
      </c>
      <c r="AM778" s="9">
        <v>0</v>
      </c>
      <c r="AN778" s="9">
        <v>1</v>
      </c>
      <c r="AO778" s="9">
        <v>0</v>
      </c>
      <c r="AP778" s="9">
        <v>0.177535545983</v>
      </c>
      <c r="AQ778" s="9">
        <v>9.5021810449730001E-2</v>
      </c>
      <c r="AR778" s="9">
        <v>0.1066594669461</v>
      </c>
      <c r="AT778" s="9">
        <v>0.1211735863997</v>
      </c>
      <c r="AU778" s="9">
        <v>0.12939985446380001</v>
      </c>
      <c r="AV778" s="9">
        <v>0</v>
      </c>
      <c r="AW778" s="9">
        <v>8.5102756392660003E-2</v>
      </c>
      <c r="AX778" s="9">
        <v>0.1524784185794</v>
      </c>
      <c r="AY778" s="9">
        <v>0.1404482751742</v>
      </c>
      <c r="AZ778" s="9">
        <v>0.1066594669461</v>
      </c>
    </row>
    <row r="779" spans="1:52" x14ac:dyDescent="0.35">
      <c r="A779" t="s">
        <v>380</v>
      </c>
      <c r="B779" s="9">
        <v>7.1617042751800003E-2</v>
      </c>
      <c r="C779" s="9">
        <v>6.9208542525570002E-2</v>
      </c>
      <c r="D779" s="9">
        <v>7.4815126900660001E-2</v>
      </c>
      <c r="E779" s="9">
        <v>5.0204343753980002E-2</v>
      </c>
      <c r="F779" s="9">
        <v>0.1447045804357</v>
      </c>
      <c r="G779" s="9">
        <v>3.961190713038E-2</v>
      </c>
      <c r="H779" s="9">
        <v>9.0230635139119997E-2</v>
      </c>
      <c r="I779" s="9">
        <v>0.11918826338379999</v>
      </c>
      <c r="J779" s="9">
        <v>4.5921665784839999E-2</v>
      </c>
      <c r="K779" s="9">
        <v>2.5233250304330001E-2</v>
      </c>
      <c r="L779" s="9">
        <v>0.1495794401335</v>
      </c>
      <c r="M779" s="9">
        <v>2.1398821161959999E-2</v>
      </c>
      <c r="N779" s="9">
        <v>4.0214342725519998E-2</v>
      </c>
      <c r="O779" s="9">
        <v>6.5818609239649994E-2</v>
      </c>
      <c r="P779" s="9">
        <v>8.5911474064859994E-2</v>
      </c>
      <c r="Q779" s="9">
        <v>5.1412430835159999E-2</v>
      </c>
      <c r="R779" s="9">
        <v>7.1380425958960006E-2</v>
      </c>
      <c r="S779" s="9">
        <v>9.4568390267890004E-2</v>
      </c>
      <c r="T779" s="9">
        <v>5.3942348099109999E-2</v>
      </c>
      <c r="U779" s="9">
        <v>7.1940797116870001E-2</v>
      </c>
      <c r="V779" s="9">
        <v>6.3328360041160006E-2</v>
      </c>
      <c r="W779" s="10">
        <v>0.47579732716689999</v>
      </c>
      <c r="X779" s="9">
        <v>0</v>
      </c>
      <c r="Y779" s="9">
        <v>5.4330923591369998E-2</v>
      </c>
      <c r="Z779" s="9">
        <v>8.5437669748140002E-2</v>
      </c>
      <c r="AA779" s="9">
        <v>0.14764553911110001</v>
      </c>
      <c r="AB779" s="9">
        <v>5.9270432600620003E-2</v>
      </c>
      <c r="AC779" s="9">
        <v>3.5522853670619997E-2</v>
      </c>
      <c r="AD779" s="9">
        <v>7.8682514670799994E-2</v>
      </c>
      <c r="AE779" s="9">
        <v>0</v>
      </c>
      <c r="AF779" s="9">
        <v>4.3564289916049999E-2</v>
      </c>
      <c r="AG779" s="9">
        <v>0</v>
      </c>
      <c r="AH779" s="9">
        <v>0</v>
      </c>
      <c r="AI779" s="9">
        <v>0.1041380864073</v>
      </c>
      <c r="AJ779" s="9">
        <v>7.6961195374490005E-2</v>
      </c>
      <c r="AK779" s="9">
        <v>0</v>
      </c>
      <c r="AL779" s="9">
        <v>4.0846114779240002E-2</v>
      </c>
      <c r="AM779" s="9">
        <v>6.3513298547130004E-2</v>
      </c>
      <c r="AN779" s="9">
        <v>0</v>
      </c>
      <c r="AO779" s="9">
        <v>0</v>
      </c>
      <c r="AP779" s="9">
        <v>8.3983870186910003E-2</v>
      </c>
      <c r="AQ779" s="9">
        <v>8.5702845496549995E-2</v>
      </c>
      <c r="AR779" s="9">
        <v>7.1617042751800003E-2</v>
      </c>
      <c r="AT779" s="9">
        <v>9.0757928618399999E-2</v>
      </c>
      <c r="AU779" s="9">
        <v>8.9502226421839998E-2</v>
      </c>
      <c r="AV779" s="9">
        <v>2.2269779000350001E-2</v>
      </c>
      <c r="AW779" s="9">
        <v>4.3564289916049999E-2</v>
      </c>
      <c r="AX779" s="9">
        <v>0</v>
      </c>
      <c r="AY779" s="9">
        <v>0</v>
      </c>
      <c r="AZ779" s="9">
        <v>7.1617042751800003E-2</v>
      </c>
    </row>
    <row r="780" spans="1:52" x14ac:dyDescent="0.35">
      <c r="A780" t="s">
        <v>381</v>
      </c>
      <c r="B780" s="9">
        <v>7.1801016139109997E-2</v>
      </c>
      <c r="C780" s="9">
        <v>6.9847683217510004E-2</v>
      </c>
      <c r="D780" s="9">
        <v>7.4394714485480004E-2</v>
      </c>
      <c r="E780" s="9">
        <v>0.11272233297629999</v>
      </c>
      <c r="F780" s="9">
        <v>0.1752505839622</v>
      </c>
      <c r="G780" s="9">
        <v>0.113174258591</v>
      </c>
      <c r="H780" s="9">
        <v>0.1430738180076</v>
      </c>
      <c r="I780" s="9">
        <v>0</v>
      </c>
      <c r="J780" s="9">
        <v>0</v>
      </c>
      <c r="K780" s="9">
        <v>0</v>
      </c>
      <c r="L780" s="9">
        <v>0.1497484372608</v>
      </c>
      <c r="M780" s="9">
        <v>0.14139804320050001</v>
      </c>
      <c r="N780" s="9">
        <v>3.7739006986689999E-2</v>
      </c>
      <c r="O780" s="9">
        <v>0</v>
      </c>
      <c r="P780" s="9">
        <v>0.1040859826803</v>
      </c>
      <c r="Q780" s="9">
        <v>6.1340950661979997E-2</v>
      </c>
      <c r="R780" s="9">
        <v>8.6081711883279996E-2</v>
      </c>
      <c r="S780" s="9">
        <v>0.10129408334169999</v>
      </c>
      <c r="T780" s="9">
        <v>1.3259528505859999E-2</v>
      </c>
      <c r="U780" s="9">
        <v>5.2261246675480003E-2</v>
      </c>
      <c r="V780" s="9">
        <v>0.12620863089510001</v>
      </c>
      <c r="W780" s="9">
        <v>0.1091217751465</v>
      </c>
      <c r="X780" s="10">
        <v>0.56236012633870003</v>
      </c>
      <c r="Y780" s="9">
        <v>0.10702327247769999</v>
      </c>
      <c r="Z780" s="9">
        <v>5.6191771326609997E-2</v>
      </c>
      <c r="AA780" s="9">
        <v>3.730061511162E-2</v>
      </c>
      <c r="AB780" s="10">
        <v>0.3961101809725</v>
      </c>
      <c r="AC780" s="9">
        <v>3.871085438098E-2</v>
      </c>
      <c r="AD780" s="9">
        <v>0.1552954289124</v>
      </c>
      <c r="AE780" s="9">
        <v>0</v>
      </c>
      <c r="AF780" s="9">
        <v>0.1747700522365</v>
      </c>
      <c r="AG780" s="9">
        <v>0</v>
      </c>
      <c r="AH780" s="9">
        <v>0</v>
      </c>
      <c r="AI780" s="9">
        <v>0.1137836609844</v>
      </c>
      <c r="AJ780" s="9">
        <v>0.139611799265</v>
      </c>
      <c r="AK780" s="9">
        <v>0.20196158786759999</v>
      </c>
      <c r="AL780" s="9">
        <v>0.113754455884</v>
      </c>
      <c r="AM780" s="9">
        <v>2.6708570193359999E-2</v>
      </c>
      <c r="AN780" s="9">
        <v>0</v>
      </c>
      <c r="AO780" s="9">
        <v>0</v>
      </c>
      <c r="AP780" s="9">
        <v>6.0993960508309998E-2</v>
      </c>
      <c r="AQ780" s="9">
        <v>5.0120031233490001E-2</v>
      </c>
      <c r="AR780" s="9">
        <v>7.1801016139109997E-2</v>
      </c>
      <c r="AT780" s="9">
        <v>6.0412181602079999E-2</v>
      </c>
      <c r="AU780" s="9">
        <v>8.8524129572490007E-2</v>
      </c>
      <c r="AV780" s="9">
        <v>3.1009033873569999E-2</v>
      </c>
      <c r="AW780" s="9">
        <v>0.1747700522365</v>
      </c>
      <c r="AX780" s="9">
        <v>0</v>
      </c>
      <c r="AY780" s="9">
        <v>0</v>
      </c>
      <c r="AZ780" s="9">
        <v>7.1801016139109997E-2</v>
      </c>
    </row>
    <row r="781" spans="1:52" x14ac:dyDescent="0.35">
      <c r="A781" t="s">
        <v>382</v>
      </c>
      <c r="B781" s="9">
        <v>0.1529371083919</v>
      </c>
      <c r="C781" s="9">
        <v>0.2077060126219</v>
      </c>
      <c r="D781" s="9">
        <v>8.0213193915560005E-2</v>
      </c>
      <c r="E781" s="9">
        <v>0.13027761832859999</v>
      </c>
      <c r="F781" s="9">
        <v>0.31289297343150002</v>
      </c>
      <c r="G781" s="9">
        <v>0.19287430632409999</v>
      </c>
      <c r="H781" s="9">
        <v>0.25068225882169998</v>
      </c>
      <c r="I781" s="9">
        <v>7.3748450667079996E-2</v>
      </c>
      <c r="J781" s="9">
        <v>7.012400838584E-2</v>
      </c>
      <c r="K781" s="9">
        <v>8.2425936014310003E-2</v>
      </c>
      <c r="L781" s="9">
        <v>0.16473640190280001</v>
      </c>
      <c r="M781" s="9">
        <v>0.25019422799489999</v>
      </c>
      <c r="N781" s="9">
        <v>0.1172322696647</v>
      </c>
      <c r="O781" s="9">
        <v>0.12791457669110001</v>
      </c>
      <c r="P781" s="9">
        <v>0.1971423573029</v>
      </c>
      <c r="Q781" s="9">
        <v>0.1172531257366</v>
      </c>
      <c r="R781" s="9">
        <v>0.1634928946409</v>
      </c>
      <c r="S781" s="9">
        <v>0.15991394390220001</v>
      </c>
      <c r="T781" s="9">
        <v>0.12145614066759999</v>
      </c>
      <c r="U781" s="9">
        <v>0.13849400047140001</v>
      </c>
      <c r="V781" s="9">
        <v>0.13781096076900001</v>
      </c>
      <c r="W781" s="9">
        <v>4.9890869392960002E-2</v>
      </c>
      <c r="X781" s="9">
        <v>0.1056786801871</v>
      </c>
      <c r="Y781" s="10">
        <v>0.49838933634459998</v>
      </c>
      <c r="Z781" s="9">
        <v>0.11056760683279999</v>
      </c>
      <c r="AA781" s="9">
        <v>3.730061511162E-2</v>
      </c>
      <c r="AB781" s="9">
        <v>0.11948966528799999</v>
      </c>
      <c r="AC781" s="9">
        <v>0.13389234700989999</v>
      </c>
      <c r="AD781" s="9">
        <v>0.14377473629830001</v>
      </c>
      <c r="AE781" s="9">
        <v>0.1079980978254</v>
      </c>
      <c r="AF781" s="9">
        <v>0.17049501895819999</v>
      </c>
      <c r="AG781" s="9">
        <v>9.0155590505499997E-2</v>
      </c>
      <c r="AH781" s="9">
        <v>0</v>
      </c>
      <c r="AI781" s="9">
        <v>0.2373340691609</v>
      </c>
      <c r="AJ781" s="9">
        <v>0.13989254930039999</v>
      </c>
      <c r="AK781" s="9">
        <v>0.13806931150000001</v>
      </c>
      <c r="AL781" s="9">
        <v>7.0325577808880005E-2</v>
      </c>
      <c r="AM781" s="9">
        <v>0.15835808262910001</v>
      </c>
      <c r="AN781" s="9">
        <v>0</v>
      </c>
      <c r="AO781" s="9">
        <v>0</v>
      </c>
      <c r="AP781" s="9">
        <v>0.20087774286640001</v>
      </c>
      <c r="AQ781" s="9">
        <v>0.1158449074929</v>
      </c>
      <c r="AR781" s="9">
        <v>0.1529371083919</v>
      </c>
      <c r="AT781" s="9">
        <v>0.16752740538370001</v>
      </c>
      <c r="AU781" s="9">
        <v>0.1765969031339</v>
      </c>
      <c r="AV781" s="9">
        <v>0.1520113492487</v>
      </c>
      <c r="AW781" s="9">
        <v>0.17049501895819999</v>
      </c>
      <c r="AX781" s="9">
        <v>0</v>
      </c>
      <c r="AY781" s="9">
        <v>0.1079980978254</v>
      </c>
      <c r="AZ781" s="9">
        <v>0.1529371083919</v>
      </c>
    </row>
    <row r="782" spans="1:52" x14ac:dyDescent="0.35">
      <c r="A782" t="s">
        <v>383</v>
      </c>
      <c r="B782" s="9">
        <v>9.7596560045719996E-2</v>
      </c>
      <c r="C782" s="9">
        <v>0.1224743772746</v>
      </c>
      <c r="D782" s="9">
        <v>6.4562993317539993E-2</v>
      </c>
      <c r="E782" s="9">
        <v>0.19876720642660001</v>
      </c>
      <c r="F782" s="9">
        <v>0.1036480354877</v>
      </c>
      <c r="G782" s="9">
        <v>8.3760733854670005E-2</v>
      </c>
      <c r="H782" s="9">
        <v>9.3339612006020006E-2</v>
      </c>
      <c r="I782" s="9">
        <v>5.6628867616289998E-2</v>
      </c>
      <c r="J782" s="9">
        <v>1.104352513707E-2</v>
      </c>
      <c r="K782" s="9">
        <v>0.1225500024176</v>
      </c>
      <c r="L782" s="9">
        <v>0.1359669420911</v>
      </c>
      <c r="M782" s="9">
        <v>8.2598809873039997E-2</v>
      </c>
      <c r="N782" s="9">
        <v>6.4969932541669995E-2</v>
      </c>
      <c r="O782" s="9">
        <v>0.1093086435492</v>
      </c>
      <c r="P782" s="9">
        <v>7.875221160491E-2</v>
      </c>
      <c r="Q782" s="9">
        <v>0.1118576609547</v>
      </c>
      <c r="R782" s="9">
        <v>9.2696275904490005E-2</v>
      </c>
      <c r="S782" s="9">
        <v>0.1001570226795</v>
      </c>
      <c r="T782" s="9">
        <v>0.107598003077</v>
      </c>
      <c r="U782" s="9">
        <v>0.1043014450276</v>
      </c>
      <c r="V782" s="9">
        <v>0.11858594001639999</v>
      </c>
      <c r="W782" s="9">
        <v>0</v>
      </c>
      <c r="X782" s="9">
        <v>0.15911740345440001</v>
      </c>
      <c r="Y782" s="9">
        <v>5.1163843658029999E-2</v>
      </c>
      <c r="Z782" s="9">
        <v>0.19598912667759999</v>
      </c>
      <c r="AA782" s="9">
        <v>0.14936962855050001</v>
      </c>
      <c r="AB782" s="9">
        <v>0.3481930665654</v>
      </c>
      <c r="AC782" s="9">
        <v>3.473535332503E-2</v>
      </c>
      <c r="AD782" s="9">
        <v>0.2298982715125</v>
      </c>
      <c r="AE782" s="9">
        <v>1.8517425987529999E-2</v>
      </c>
      <c r="AF782" s="9">
        <v>5.5545018335840003E-2</v>
      </c>
      <c r="AG782" s="9">
        <v>0</v>
      </c>
      <c r="AH782" s="9">
        <v>0</v>
      </c>
      <c r="AI782" s="9">
        <v>0.15083421455480001</v>
      </c>
      <c r="AJ782" s="9">
        <v>6.5516213785640001E-2</v>
      </c>
      <c r="AK782" s="9">
        <v>7.338894118606E-2</v>
      </c>
      <c r="AL782" s="9">
        <v>7.498082052176E-2</v>
      </c>
      <c r="AM782" s="9">
        <v>0.15086936960739999</v>
      </c>
      <c r="AN782" s="9">
        <v>0</v>
      </c>
      <c r="AO782" s="9">
        <v>0</v>
      </c>
      <c r="AP782" s="9">
        <v>3.6432198119299999E-2</v>
      </c>
      <c r="AQ782" s="9">
        <v>0.1199495729042</v>
      </c>
      <c r="AR782" s="9">
        <v>9.7596560045719996E-2</v>
      </c>
      <c r="AT782" s="9">
        <v>0.12457254897679999</v>
      </c>
      <c r="AU782" s="9">
        <v>0.123093739807</v>
      </c>
      <c r="AV782" s="9">
        <v>2.2269779000350001E-2</v>
      </c>
      <c r="AW782" s="9">
        <v>5.5545018335840003E-2</v>
      </c>
      <c r="AX782" s="9">
        <v>0</v>
      </c>
      <c r="AY782" s="9">
        <v>1.8517425987529999E-2</v>
      </c>
      <c r="AZ782" s="9">
        <v>9.7596560045719996E-2</v>
      </c>
    </row>
    <row r="783" spans="1:52" x14ac:dyDescent="0.35">
      <c r="A783" t="s">
        <v>384</v>
      </c>
      <c r="B783" s="9">
        <v>0.1610913490134</v>
      </c>
      <c r="C783" s="9">
        <v>0.12683065227109999</v>
      </c>
      <c r="D783" s="9">
        <v>0.20658380526789999</v>
      </c>
      <c r="E783" s="9">
        <v>0.18110852696509999</v>
      </c>
      <c r="F783" s="9">
        <v>0.15589996378150001</v>
      </c>
      <c r="G783" s="9">
        <v>0.23932191576129999</v>
      </c>
      <c r="H783" s="9">
        <v>0.19914106428600001</v>
      </c>
      <c r="I783" s="9">
        <v>0.12592524917789999</v>
      </c>
      <c r="J783" s="9">
        <v>0.1306118720244</v>
      </c>
      <c r="K783" s="9">
        <v>0.1168071695602</v>
      </c>
      <c r="L783" s="9">
        <v>0.23053580074659999</v>
      </c>
      <c r="M783" s="9">
        <v>0.2003945718839</v>
      </c>
      <c r="N783" s="9">
        <v>0.1845107615437</v>
      </c>
      <c r="O783" s="9">
        <v>4.70564833908E-2</v>
      </c>
      <c r="P783" s="9">
        <v>0.1107874537263</v>
      </c>
      <c r="Q783" s="9">
        <v>0.2151670734759</v>
      </c>
      <c r="R783" s="9">
        <v>0.15475230416460001</v>
      </c>
      <c r="S783" s="9">
        <v>0.167083822603</v>
      </c>
      <c r="T783" s="9">
        <v>0.17189737454490001</v>
      </c>
      <c r="U783" s="9">
        <v>0.1697648392401</v>
      </c>
      <c r="V783" s="9">
        <v>0.21022499507850001</v>
      </c>
      <c r="W783" s="9">
        <v>5.6048062018510002E-2</v>
      </c>
      <c r="X783" s="9">
        <v>0.35320117128040002</v>
      </c>
      <c r="Y783" s="9">
        <v>0.1848954461732</v>
      </c>
      <c r="Z783" s="9">
        <v>0.248982417629</v>
      </c>
      <c r="AA783" s="9">
        <v>0.3180888349448</v>
      </c>
      <c r="AB783" s="9">
        <v>0.40997777371069999</v>
      </c>
      <c r="AC783" s="9">
        <v>0</v>
      </c>
      <c r="AD783" s="9">
        <v>0.16963129840079999</v>
      </c>
      <c r="AE783" s="9">
        <v>8.0330472627619998E-2</v>
      </c>
      <c r="AF783" s="9">
        <v>0.25150673814710001</v>
      </c>
      <c r="AG783" s="9">
        <v>0</v>
      </c>
      <c r="AH783" s="9">
        <v>0.32026966248740002</v>
      </c>
      <c r="AI783" s="9">
        <v>0.1308727392082</v>
      </c>
      <c r="AJ783" s="9">
        <v>0.2337435265842</v>
      </c>
      <c r="AK783" s="9">
        <v>0.21370134195679999</v>
      </c>
      <c r="AL783" s="9">
        <v>0.2208678522676</v>
      </c>
      <c r="AM783" s="9">
        <v>0.2568745047564</v>
      </c>
      <c r="AN783" s="9">
        <v>0</v>
      </c>
      <c r="AO783" s="9">
        <v>0.25501827519569997</v>
      </c>
      <c r="AP783" s="9">
        <v>0.1197802139282</v>
      </c>
      <c r="AQ783" s="9">
        <v>0.16294837324540001</v>
      </c>
      <c r="AR783" s="9">
        <v>0.1610913490134</v>
      </c>
      <c r="AT783" s="9">
        <v>0.14742500585320001</v>
      </c>
      <c r="AU783" s="9">
        <v>0.16759304104100001</v>
      </c>
      <c r="AV783" s="9">
        <v>0.1545935530981</v>
      </c>
      <c r="AW783" s="9">
        <v>0.25150673814710001</v>
      </c>
      <c r="AX783" s="9">
        <v>7.7299187712739997E-2</v>
      </c>
      <c r="AY783" s="9">
        <v>8.0330472627619998E-2</v>
      </c>
      <c r="AZ783" s="9">
        <v>0.1610913490134</v>
      </c>
    </row>
    <row r="784" spans="1:52" x14ac:dyDescent="0.35">
      <c r="A784" t="s">
        <v>385</v>
      </c>
      <c r="B784" s="9">
        <v>6.6393098385179997E-2</v>
      </c>
      <c r="C784" s="9">
        <v>8.2647962467220004E-2</v>
      </c>
      <c r="D784" s="9">
        <v>4.4809366485749999E-2</v>
      </c>
      <c r="E784" s="9">
        <v>0.16558272641800001</v>
      </c>
      <c r="F784" s="9">
        <v>8.2622905825890006E-2</v>
      </c>
      <c r="G784" s="9">
        <v>9.5619460143500007E-2</v>
      </c>
      <c r="H784" s="9">
        <v>8.9359565639320002E-2</v>
      </c>
      <c r="I784" s="9">
        <v>2.7893645610780001E-2</v>
      </c>
      <c r="J784" s="9">
        <v>0</v>
      </c>
      <c r="K784" s="9">
        <v>2.3623144234229999E-2</v>
      </c>
      <c r="L784" s="9">
        <v>3.0430702430200001E-2</v>
      </c>
      <c r="M784" s="9">
        <v>7.9987709623280001E-2</v>
      </c>
      <c r="N784" s="9">
        <v>9.5460595475519994E-2</v>
      </c>
      <c r="O784" s="9">
        <v>5.7458490212270001E-2</v>
      </c>
      <c r="P784" s="9">
        <v>8.7996647342600001E-2</v>
      </c>
      <c r="Q784" s="9">
        <v>5.3458881118659998E-2</v>
      </c>
      <c r="R784" s="9">
        <v>7.3449289054170003E-2</v>
      </c>
      <c r="S784" s="9">
        <v>6.7911296354949996E-2</v>
      </c>
      <c r="T784" s="9">
        <v>4.7851183914290003E-2</v>
      </c>
      <c r="U784" s="9">
        <v>5.673836296938E-2</v>
      </c>
      <c r="V784" s="9">
        <v>4.8714172397249997E-2</v>
      </c>
      <c r="W784" s="9">
        <v>6.3001909472789996E-2</v>
      </c>
      <c r="X784" s="9">
        <v>9.3818612194520007E-2</v>
      </c>
      <c r="Y784" s="9">
        <v>4.7511331391060001E-2</v>
      </c>
      <c r="Z784" s="9">
        <v>9.3685135204469999E-2</v>
      </c>
      <c r="AA784" s="9">
        <v>7.2964049028580003E-2</v>
      </c>
      <c r="AB784" s="9">
        <v>0.16509923411899999</v>
      </c>
      <c r="AC784" s="9">
        <v>3.871085438098E-2</v>
      </c>
      <c r="AD784" s="9">
        <v>9.2674778755949996E-2</v>
      </c>
      <c r="AE784" s="9">
        <v>0</v>
      </c>
      <c r="AF784" s="9">
        <v>4.562649167992E-2</v>
      </c>
      <c r="AG784" s="9">
        <v>0</v>
      </c>
      <c r="AH784" s="9">
        <v>0</v>
      </c>
      <c r="AI784" s="9">
        <v>8.9962271355039994E-2</v>
      </c>
      <c r="AJ784" s="9">
        <v>9.4895628432529994E-2</v>
      </c>
      <c r="AK784" s="9">
        <v>3.5262475560300002E-2</v>
      </c>
      <c r="AL784" s="9">
        <v>1.6559139187580001E-2</v>
      </c>
      <c r="AM784" s="9">
        <v>9.2396952905309998E-2</v>
      </c>
      <c r="AN784" s="9">
        <v>0</v>
      </c>
      <c r="AO784" s="9">
        <v>0</v>
      </c>
      <c r="AP784" s="9">
        <v>3.3758906305990002E-2</v>
      </c>
      <c r="AQ784" s="9">
        <v>6.1570595139779999E-2</v>
      </c>
      <c r="AR784" s="9">
        <v>6.6393098385179997E-2</v>
      </c>
      <c r="AT784" s="9">
        <v>8.2915538449120002E-2</v>
      </c>
      <c r="AU784" s="9">
        <v>7.7994742289770005E-2</v>
      </c>
      <c r="AV784" s="9">
        <v>5.6429230399160001E-2</v>
      </c>
      <c r="AW784" s="9">
        <v>4.562649167992E-2</v>
      </c>
      <c r="AX784" s="9">
        <v>0</v>
      </c>
      <c r="AY784" s="9">
        <v>0</v>
      </c>
      <c r="AZ784" s="9">
        <v>6.6393098385179997E-2</v>
      </c>
    </row>
    <row r="785" spans="1:52" x14ac:dyDescent="0.35">
      <c r="A785" t="s">
        <v>554</v>
      </c>
      <c r="B785" s="9">
        <v>9.2218647049229996E-2</v>
      </c>
      <c r="C785" s="9">
        <v>0.12176323229949999</v>
      </c>
      <c r="D785" s="9">
        <v>5.2988395482429999E-2</v>
      </c>
      <c r="E785" s="9">
        <v>0.1105941480742</v>
      </c>
      <c r="F785" s="9">
        <v>0.12756716979890001</v>
      </c>
      <c r="G785" s="9">
        <v>0.1722158461677</v>
      </c>
      <c r="H785" s="9">
        <v>0.1507104535082</v>
      </c>
      <c r="I785" s="9">
        <v>2.9426122504049999E-2</v>
      </c>
      <c r="J785" s="9">
        <v>2.0044025240210001E-2</v>
      </c>
      <c r="K785" s="9">
        <v>5.4384734664649999E-2</v>
      </c>
      <c r="L785" s="9">
        <v>0.1300666170018</v>
      </c>
      <c r="M785" s="9">
        <v>0.1703412874495</v>
      </c>
      <c r="N785" s="9">
        <v>8.2713159950439999E-2</v>
      </c>
      <c r="O785" s="9">
        <v>2.3511048056039999E-2</v>
      </c>
      <c r="P785" s="9">
        <v>0.12924833229650001</v>
      </c>
      <c r="Q785" s="9">
        <v>3.3249946751520001E-2</v>
      </c>
      <c r="R785" s="9">
        <v>8.8813670118899998E-2</v>
      </c>
      <c r="S785" s="9">
        <v>0.1380354028362</v>
      </c>
      <c r="T785" s="9">
        <v>6.4139765709109994E-2</v>
      </c>
      <c r="U785" s="9">
        <v>9.6877556211609997E-2</v>
      </c>
      <c r="V785" s="9">
        <v>6.1663814362210002E-2</v>
      </c>
      <c r="W785" s="9">
        <v>0</v>
      </c>
      <c r="X785" s="9">
        <v>0.1465695408911</v>
      </c>
      <c r="Y785" s="9">
        <v>3.2474124284030001E-2</v>
      </c>
      <c r="Z785" s="9">
        <v>8.6748788413730002E-2</v>
      </c>
      <c r="AA785" s="9">
        <v>0.1069432542336</v>
      </c>
      <c r="AB785" s="9">
        <v>0.25930595753460001</v>
      </c>
      <c r="AC785" s="10">
        <v>0.39463795364449999</v>
      </c>
      <c r="AD785" s="9">
        <v>0.25207018201089998</v>
      </c>
      <c r="AE785" s="9">
        <v>0</v>
      </c>
      <c r="AF785" s="9">
        <v>4.4924964325540002E-2</v>
      </c>
      <c r="AG785" s="9">
        <v>0</v>
      </c>
      <c r="AH785" s="9">
        <v>0</v>
      </c>
      <c r="AI785" s="9">
        <v>0.13432402815809999</v>
      </c>
      <c r="AJ785" s="9">
        <v>3.8148695469790002E-2</v>
      </c>
      <c r="AK785" s="9">
        <v>8.8878118436820003E-2</v>
      </c>
      <c r="AL785" s="9">
        <v>0.1215973488124</v>
      </c>
      <c r="AM785" s="9">
        <v>8.5180503234759994E-2</v>
      </c>
      <c r="AN785" s="9">
        <v>0</v>
      </c>
      <c r="AO785" s="9">
        <v>0</v>
      </c>
      <c r="AP785" s="9">
        <v>3.4981615432859998E-2</v>
      </c>
      <c r="AQ785" s="9">
        <v>9.9355370889799996E-2</v>
      </c>
      <c r="AR785" s="9">
        <v>9.2218647049229996E-2</v>
      </c>
      <c r="AT785" s="9">
        <v>0.1194714497424</v>
      </c>
      <c r="AU785" s="9">
        <v>0.1192387018461</v>
      </c>
      <c r="AV785" s="9">
        <v>0</v>
      </c>
      <c r="AW785" s="9">
        <v>4.4924964325540002E-2</v>
      </c>
      <c r="AX785" s="9">
        <v>0</v>
      </c>
      <c r="AY785" s="9">
        <v>0</v>
      </c>
      <c r="AZ785" s="9">
        <v>9.2218647049229996E-2</v>
      </c>
    </row>
    <row r="786" spans="1:52" x14ac:dyDescent="0.35">
      <c r="A786" t="s">
        <v>387</v>
      </c>
      <c r="B786" s="9">
        <v>0.10132745520649999</v>
      </c>
      <c r="C786" s="9">
        <v>0.11368409526790001</v>
      </c>
      <c r="D786" s="9">
        <v>8.4919910675990001E-2</v>
      </c>
      <c r="E786" s="9">
        <v>0.11859053774269999</v>
      </c>
      <c r="F786" s="9">
        <v>7.1583673955960006E-2</v>
      </c>
      <c r="G786" s="9">
        <v>0.17163528149310001</v>
      </c>
      <c r="H786" s="9">
        <v>0.12344462319629999</v>
      </c>
      <c r="I786" s="9">
        <v>7.5131974733290002E-2</v>
      </c>
      <c r="J786" s="9">
        <v>5.9407431256709997E-2</v>
      </c>
      <c r="K786" s="9">
        <v>9.0730233592500001E-2</v>
      </c>
      <c r="L786" s="9">
        <v>0.1224644605051</v>
      </c>
      <c r="M786" s="9">
        <v>8.2662172771409997E-2</v>
      </c>
      <c r="N786" s="9">
        <v>0.1614781743531</v>
      </c>
      <c r="O786" s="11">
        <v>2.199920599395E-2</v>
      </c>
      <c r="P786" s="9">
        <v>0.14194146555000001</v>
      </c>
      <c r="Q786" s="9">
        <v>4.8672547975219999E-2</v>
      </c>
      <c r="R786" s="9">
        <v>0.10265645932420001</v>
      </c>
      <c r="S786" s="9">
        <v>0.14435890160170001</v>
      </c>
      <c r="T786" s="9">
        <v>6.3834520380250004E-2</v>
      </c>
      <c r="U786" s="9">
        <v>9.9509026010880006E-2</v>
      </c>
      <c r="V786" s="9">
        <v>3.1589957444979999E-2</v>
      </c>
      <c r="W786" s="9">
        <v>6.6208506610139994E-2</v>
      </c>
      <c r="X786" s="9">
        <v>0</v>
      </c>
      <c r="Y786" s="9">
        <v>0.1217420136909</v>
      </c>
      <c r="Z786" s="9">
        <v>5.2509615047930003E-2</v>
      </c>
      <c r="AA786" s="9">
        <v>9.6795914254779999E-2</v>
      </c>
      <c r="AB786" s="9">
        <v>0.18963689248560001</v>
      </c>
      <c r="AC786" s="9">
        <v>4.587753180773E-2</v>
      </c>
      <c r="AD786" s="9">
        <v>0.26728896613370001</v>
      </c>
      <c r="AE786" s="9">
        <v>0.13203350931899999</v>
      </c>
      <c r="AF786" s="9">
        <v>1.4543251172989999E-2</v>
      </c>
      <c r="AG786" s="9">
        <v>0</v>
      </c>
      <c r="AH786" s="9">
        <v>0.1370059988881</v>
      </c>
      <c r="AI786" s="9">
        <v>0.17426119475390001</v>
      </c>
      <c r="AJ786" s="9">
        <v>6.7755988503169995E-2</v>
      </c>
      <c r="AK786" s="9">
        <v>0</v>
      </c>
      <c r="AL786" s="9">
        <v>7.4101557669110002E-2</v>
      </c>
      <c r="AM786" s="9">
        <v>6.4717276745320004E-2</v>
      </c>
      <c r="AN786" s="9">
        <v>0</v>
      </c>
      <c r="AO786" s="9">
        <v>0</v>
      </c>
      <c r="AP786" s="9">
        <v>4.3855821406770003E-2</v>
      </c>
      <c r="AQ786" s="9">
        <v>0.10648503905749999</v>
      </c>
      <c r="AR786" s="9">
        <v>0.10132745520649999</v>
      </c>
      <c r="AT786" s="9">
        <v>0.12241590248000001</v>
      </c>
      <c r="AU786" s="9">
        <v>0.1123250711776</v>
      </c>
      <c r="AV786" s="9">
        <v>2.237122326375E-2</v>
      </c>
      <c r="AW786" s="9">
        <v>1.4543251172989999E-2</v>
      </c>
      <c r="AX786" s="9">
        <v>0.1651121175219</v>
      </c>
      <c r="AY786" s="9">
        <v>0.13203350931899999</v>
      </c>
      <c r="AZ786" s="9">
        <v>0.10132745520649999</v>
      </c>
    </row>
    <row r="787" spans="1:52" x14ac:dyDescent="0.35">
      <c r="A787" t="s">
        <v>388</v>
      </c>
      <c r="B787" s="9">
        <v>7.2901773462040007E-2</v>
      </c>
      <c r="C787" s="9">
        <v>4.496792140585E-2</v>
      </c>
      <c r="D787" s="9">
        <v>0.1099932416316</v>
      </c>
      <c r="E787" s="9">
        <v>9.0393832584759998E-2</v>
      </c>
      <c r="F787" s="9">
        <v>8.4155356648629998E-2</v>
      </c>
      <c r="G787" s="9">
        <v>4.8740082939760003E-2</v>
      </c>
      <c r="H787" s="9">
        <v>6.5798133238050005E-2</v>
      </c>
      <c r="I787" s="9">
        <v>4.4111019469859999E-2</v>
      </c>
      <c r="J787" s="9">
        <v>9.1843331569670006E-2</v>
      </c>
      <c r="K787" s="9">
        <v>8.7508875138869999E-2</v>
      </c>
      <c r="L787" s="9">
        <v>5.4494271802890001E-2</v>
      </c>
      <c r="M787" s="9">
        <v>3.6776275009409998E-2</v>
      </c>
      <c r="N787" s="9">
        <v>6.3939806701569998E-2</v>
      </c>
      <c r="O787" s="9">
        <v>0.1211993350053</v>
      </c>
      <c r="P787" s="9">
        <v>7.4844828030649999E-2</v>
      </c>
      <c r="Q787" s="9">
        <v>5.2719692749799998E-2</v>
      </c>
      <c r="R787" s="9">
        <v>6.5525688280169997E-2</v>
      </c>
      <c r="S787" s="9">
        <v>3.7980240383669997E-2</v>
      </c>
      <c r="T787" s="9">
        <v>0.1187992379167</v>
      </c>
      <c r="U787" s="9">
        <v>8.2994209193439999E-2</v>
      </c>
      <c r="V787" s="9">
        <v>0.13382111235669999</v>
      </c>
      <c r="W787" s="9">
        <v>0.19605903078350001</v>
      </c>
      <c r="X787" s="9">
        <v>2.698885577728E-2</v>
      </c>
      <c r="Y787" s="9">
        <v>2.9133025531209999E-2</v>
      </c>
      <c r="Z787" s="9">
        <v>0.13946989663129999</v>
      </c>
      <c r="AA787" s="9">
        <v>0.11691843890799999</v>
      </c>
      <c r="AB787" s="9">
        <v>2.218567081572E-2</v>
      </c>
      <c r="AC787" s="9">
        <v>4.2088890650930001E-2</v>
      </c>
      <c r="AD787" s="9">
        <v>6.9772487333080004E-3</v>
      </c>
      <c r="AE787" s="10">
        <v>0.57622449702879996</v>
      </c>
      <c r="AF787" s="9">
        <v>3.9057359253060003E-2</v>
      </c>
      <c r="AG787" s="9">
        <v>0</v>
      </c>
      <c r="AH787" s="9">
        <v>0</v>
      </c>
      <c r="AI787" s="9">
        <v>8.2117983122970001E-2</v>
      </c>
      <c r="AJ787" s="9">
        <v>6.4430275005460003E-2</v>
      </c>
      <c r="AK787" s="9">
        <v>9.6505440055979996E-2</v>
      </c>
      <c r="AL787" s="9">
        <v>4.0222037755289999E-2</v>
      </c>
      <c r="AM787" s="9">
        <v>4.190763426527E-2</v>
      </c>
      <c r="AN787" s="9">
        <v>0</v>
      </c>
      <c r="AO787" s="9">
        <v>0</v>
      </c>
      <c r="AP787" s="9">
        <v>0.16334687016329999</v>
      </c>
      <c r="AQ787" s="9">
        <v>7.6861063561059997E-2</v>
      </c>
      <c r="AR787" s="9">
        <v>7.2901773462040007E-2</v>
      </c>
      <c r="AT787" s="9">
        <v>5.6810178953310003E-2</v>
      </c>
      <c r="AU787" s="9">
        <v>6.0486790936279997E-2</v>
      </c>
      <c r="AV787" s="9">
        <v>0</v>
      </c>
      <c r="AW787" s="9">
        <v>3.9057359253060003E-2</v>
      </c>
      <c r="AX787" s="10">
        <v>0.605110276186</v>
      </c>
      <c r="AY787" s="10">
        <v>0.57622449702879996</v>
      </c>
      <c r="AZ787" s="9">
        <v>7.2901773462040007E-2</v>
      </c>
    </row>
    <row r="788" spans="1:52" x14ac:dyDescent="0.35">
      <c r="A788" t="s">
        <v>389</v>
      </c>
      <c r="B788" s="9">
        <v>0.1373525196108</v>
      </c>
      <c r="C788" s="9">
        <v>0.108039132766</v>
      </c>
      <c r="D788" s="9">
        <v>0.1762757784905</v>
      </c>
      <c r="E788" s="9">
        <v>0.15874571760780001</v>
      </c>
      <c r="F788" s="9">
        <v>0.1068653467776</v>
      </c>
      <c r="G788" s="9">
        <v>0.14691811007059999</v>
      </c>
      <c r="H788" s="9">
        <v>0.1276263757626</v>
      </c>
      <c r="I788" s="9">
        <v>0.1698225345737</v>
      </c>
      <c r="J788" s="9">
        <v>0.2530155393679</v>
      </c>
      <c r="K788" s="9">
        <v>4.8423970368899998E-2</v>
      </c>
      <c r="L788" s="9">
        <v>0.15135492442080001</v>
      </c>
      <c r="M788" s="9">
        <v>8.9854930407529995E-2</v>
      </c>
      <c r="N788" s="9">
        <v>0.1153105823518</v>
      </c>
      <c r="O788" s="9">
        <v>0.17778503611320001</v>
      </c>
      <c r="P788" s="9">
        <v>0.11814567910029999</v>
      </c>
      <c r="Q788" s="9">
        <v>0.23832935317359999</v>
      </c>
      <c r="R788" s="9">
        <v>0.16876722062749999</v>
      </c>
      <c r="S788" s="9">
        <v>9.6044365236699999E-2</v>
      </c>
      <c r="T788" s="9">
        <v>9.3036198019460004E-2</v>
      </c>
      <c r="U788" s="9">
        <v>9.4368898460020001E-2</v>
      </c>
      <c r="V788" s="9">
        <v>4.5581410520870003E-2</v>
      </c>
      <c r="W788" s="9">
        <v>8.0322698670449999E-2</v>
      </c>
      <c r="X788" s="9">
        <v>0</v>
      </c>
      <c r="Y788" s="9">
        <v>6.235697182424E-2</v>
      </c>
      <c r="Z788" s="9">
        <v>0.22966641818520001</v>
      </c>
      <c r="AA788" s="9">
        <v>0.13704893709050001</v>
      </c>
      <c r="AB788" s="9">
        <v>7.3318883139499996E-2</v>
      </c>
      <c r="AC788" s="11">
        <v>1.1395515144320001E-2</v>
      </c>
      <c r="AD788" s="9">
        <v>0.1149320790563</v>
      </c>
      <c r="AE788" s="9">
        <v>1.8517425987529999E-2</v>
      </c>
      <c r="AF788" s="10">
        <v>0.39910063794220002</v>
      </c>
      <c r="AG788" s="9">
        <v>0</v>
      </c>
      <c r="AH788" s="9">
        <v>0</v>
      </c>
      <c r="AI788" s="9">
        <v>9.7761397803830002E-2</v>
      </c>
      <c r="AJ788" s="9">
        <v>0.1661358654209</v>
      </c>
      <c r="AK788" s="9">
        <v>0.20207700545089999</v>
      </c>
      <c r="AL788" s="9">
        <v>0.164715762303</v>
      </c>
      <c r="AM788" s="9">
        <v>9.7276667224980004E-2</v>
      </c>
      <c r="AN788" s="9">
        <v>0</v>
      </c>
      <c r="AO788" s="9">
        <v>0</v>
      </c>
      <c r="AP788" s="9">
        <v>2.026047428121E-2</v>
      </c>
      <c r="AQ788" s="9">
        <v>0.1941512798001</v>
      </c>
      <c r="AR788" s="9">
        <v>0.1373525196108</v>
      </c>
      <c r="AT788" s="9">
        <v>0.100457346899</v>
      </c>
      <c r="AU788" s="9">
        <v>9.9694639006090005E-2</v>
      </c>
      <c r="AV788" s="10">
        <v>0.55988578564780001</v>
      </c>
      <c r="AW788" s="10">
        <v>0.39910063794220002</v>
      </c>
      <c r="AX788" s="9">
        <v>0</v>
      </c>
      <c r="AY788" s="9">
        <v>1.8517425987529999E-2</v>
      </c>
      <c r="AZ788" s="9">
        <v>0.1373525196108</v>
      </c>
    </row>
    <row r="789" spans="1:52" x14ac:dyDescent="0.35">
      <c r="A789" t="s">
        <v>390</v>
      </c>
      <c r="B789" s="9">
        <v>9.6417820978339994E-2</v>
      </c>
      <c r="C789" s="9">
        <v>7.3218023368159996E-2</v>
      </c>
      <c r="D789" s="9">
        <v>0.12722325922819999</v>
      </c>
      <c r="E789" s="9">
        <v>0.16856114764649999</v>
      </c>
      <c r="F789" s="9">
        <v>9.2905494996960006E-2</v>
      </c>
      <c r="G789" s="9">
        <v>7.4052020866219995E-2</v>
      </c>
      <c r="H789" s="9">
        <v>8.3132947718949995E-2</v>
      </c>
      <c r="I789" s="11">
        <v>7.8933691048909994E-3</v>
      </c>
      <c r="J789" s="9">
        <v>0.34386362065920001</v>
      </c>
      <c r="K789" s="9">
        <v>0</v>
      </c>
      <c r="L789" s="9">
        <v>9.1124274561859994E-2</v>
      </c>
      <c r="M789" s="9">
        <v>0.1392991018053</v>
      </c>
      <c r="N789" s="9">
        <v>8.5652893762530005E-2</v>
      </c>
      <c r="O789" s="9">
        <v>8.9186249235190002E-2</v>
      </c>
      <c r="P789" s="9">
        <v>0.14328760359600001</v>
      </c>
      <c r="Q789" s="9">
        <v>6.1340950661979997E-2</v>
      </c>
      <c r="R789" s="9">
        <v>0.10877155200660001</v>
      </c>
      <c r="S789" s="9">
        <v>0.16666968425440001</v>
      </c>
      <c r="T789" s="9">
        <v>1.018975665765E-2</v>
      </c>
      <c r="U789" s="9">
        <v>7.951464898782E-2</v>
      </c>
      <c r="V789" s="9">
        <v>0.109255042865</v>
      </c>
      <c r="W789" s="9">
        <v>0</v>
      </c>
      <c r="X789" s="9">
        <v>0.2700711375782</v>
      </c>
      <c r="Y789" s="9">
        <v>0.14392593269090001</v>
      </c>
      <c r="Z789" s="9">
        <v>2.7991172589339999E-2</v>
      </c>
      <c r="AA789" s="9">
        <v>3.730061511162E-2</v>
      </c>
      <c r="AB789" s="9">
        <v>0.29532567752099997</v>
      </c>
      <c r="AC789" s="9">
        <v>0</v>
      </c>
      <c r="AD789" s="9">
        <v>0.1615833774498</v>
      </c>
      <c r="AE789" s="9">
        <v>1.8517425987529999E-2</v>
      </c>
      <c r="AF789" s="9">
        <v>0.11751978579480001</v>
      </c>
      <c r="AG789" s="10">
        <v>0.90984440949449996</v>
      </c>
      <c r="AH789" s="9">
        <v>0</v>
      </c>
      <c r="AI789" s="9">
        <v>0.1121845330636</v>
      </c>
      <c r="AJ789" s="9">
        <v>0.19368166115730001</v>
      </c>
      <c r="AK789" s="9">
        <v>9.2989968828519995E-2</v>
      </c>
      <c r="AL789" s="9">
        <v>0.1930307183411</v>
      </c>
      <c r="AM789" s="9">
        <v>0.1181520641942</v>
      </c>
      <c r="AN789" s="9">
        <v>0</v>
      </c>
      <c r="AO789" s="9">
        <v>0</v>
      </c>
      <c r="AP789" s="9">
        <v>3.3758906305990002E-2</v>
      </c>
      <c r="AQ789" s="9">
        <v>3.3026044382550003E-2</v>
      </c>
      <c r="AR789" s="9">
        <v>9.6417820978339994E-2</v>
      </c>
      <c r="AT789" s="9">
        <v>5.2215851769350001E-2</v>
      </c>
      <c r="AU789" s="9">
        <v>6.8357049823669996E-2</v>
      </c>
      <c r="AV789" s="9">
        <v>3.3833561015630002E-2</v>
      </c>
      <c r="AW789" s="9">
        <v>0.11751978579480001</v>
      </c>
      <c r="AX789" s="9">
        <v>0</v>
      </c>
      <c r="AY789" s="9">
        <v>1.8517425987529999E-2</v>
      </c>
      <c r="AZ789" s="9">
        <v>9.6417820978339994E-2</v>
      </c>
    </row>
    <row r="790" spans="1:52" x14ac:dyDescent="0.35">
      <c r="A790" t="s">
        <v>391</v>
      </c>
      <c r="B790" s="9">
        <v>9.9379330319840004E-2</v>
      </c>
      <c r="C790" s="9">
        <v>8.4373912018270006E-2</v>
      </c>
      <c r="D790" s="9">
        <v>0.11930400788249999</v>
      </c>
      <c r="E790" s="9">
        <v>0.133823159222</v>
      </c>
      <c r="F790" s="9">
        <v>5.3767177170780001E-2</v>
      </c>
      <c r="G790" s="9">
        <v>3.294062066266E-2</v>
      </c>
      <c r="H790" s="9">
        <v>4.2971898449079997E-2</v>
      </c>
      <c r="I790" s="9">
        <v>0.1804938417442</v>
      </c>
      <c r="J790" s="9">
        <v>2.0046646358959998E-2</v>
      </c>
      <c r="K790" s="9">
        <v>0.1724424765991</v>
      </c>
      <c r="L790" s="11">
        <v>9.3731339991949998E-3</v>
      </c>
      <c r="M790" s="9">
        <v>0.13636930320810001</v>
      </c>
      <c r="N790" s="9">
        <v>0.1077798025308</v>
      </c>
      <c r="O790" s="9">
        <v>0.1509072635939</v>
      </c>
      <c r="P790" s="9">
        <v>4.4264833330350001E-2</v>
      </c>
      <c r="Q790" s="9">
        <v>5.1412430835159999E-2</v>
      </c>
      <c r="R790" s="9">
        <v>4.7275411985889998E-2</v>
      </c>
      <c r="S790" s="9">
        <v>0.17243552829600001</v>
      </c>
      <c r="T790" s="9">
        <v>0.16926794961409999</v>
      </c>
      <c r="U790" s="9">
        <v>0.17067127369820001</v>
      </c>
      <c r="V790" s="9">
        <v>3.4493153374880001E-2</v>
      </c>
      <c r="W790" s="9">
        <v>0</v>
      </c>
      <c r="X790" s="9">
        <v>0</v>
      </c>
      <c r="Y790" s="9">
        <v>6.184648295576E-2</v>
      </c>
      <c r="Z790" s="9">
        <v>0</v>
      </c>
      <c r="AA790" s="9">
        <v>0.1997941761233</v>
      </c>
      <c r="AB790" s="9">
        <v>8.171336916027E-2</v>
      </c>
      <c r="AC790" s="9">
        <v>0.24991459521830001</v>
      </c>
      <c r="AD790" s="9">
        <v>4.7469813557819998E-2</v>
      </c>
      <c r="AE790" s="9">
        <v>0</v>
      </c>
      <c r="AF790" s="9">
        <v>5.7002679111860001E-2</v>
      </c>
      <c r="AG790" s="9">
        <v>0</v>
      </c>
      <c r="AH790" s="10">
        <v>0.67973033751260004</v>
      </c>
      <c r="AI790" s="9">
        <v>0.1026151642272</v>
      </c>
      <c r="AJ790" s="9">
        <v>6.2094048297840002E-2</v>
      </c>
      <c r="AK790" s="9">
        <v>6.6692846793010005E-2</v>
      </c>
      <c r="AL790" s="9">
        <v>7.7825812868710001E-2</v>
      </c>
      <c r="AM790" s="9">
        <v>5.2453346772379998E-2</v>
      </c>
      <c r="AN790" s="9">
        <v>0</v>
      </c>
      <c r="AO790" s="10">
        <v>0.74498172480430003</v>
      </c>
      <c r="AP790" s="9">
        <v>0.2299646768054</v>
      </c>
      <c r="AQ790" s="9">
        <v>7.6131941237130005E-2</v>
      </c>
      <c r="AR790" s="9">
        <v>9.9379330319840004E-2</v>
      </c>
      <c r="AT790" s="9">
        <v>9.2341991572670007E-2</v>
      </c>
      <c r="AU790" s="9">
        <v>8.473017447858E-2</v>
      </c>
      <c r="AV790" s="9">
        <v>8.7684634327940006E-2</v>
      </c>
      <c r="AW790" s="9">
        <v>5.7002679111860001E-2</v>
      </c>
      <c r="AX790" s="9">
        <v>0</v>
      </c>
      <c r="AY790" s="9">
        <v>0</v>
      </c>
      <c r="AZ790" s="9">
        <v>9.9379330319840004E-2</v>
      </c>
    </row>
    <row r="791" spans="1:52" x14ac:dyDescent="0.35">
      <c r="A791" t="s">
        <v>406</v>
      </c>
      <c r="B791" s="9">
        <v>1</v>
      </c>
      <c r="C791" s="9">
        <v>1</v>
      </c>
      <c r="D791" s="9">
        <v>1</v>
      </c>
      <c r="E791" s="9">
        <v>1</v>
      </c>
      <c r="F791" s="9">
        <v>1</v>
      </c>
      <c r="G791" s="9">
        <v>1</v>
      </c>
      <c r="H791" s="9">
        <v>1</v>
      </c>
      <c r="I791" s="9">
        <v>1</v>
      </c>
      <c r="J791" s="9">
        <v>1</v>
      </c>
      <c r="K791" s="9">
        <v>1</v>
      </c>
      <c r="L791" s="9">
        <v>1</v>
      </c>
      <c r="M791" s="9">
        <v>1</v>
      </c>
      <c r="N791" s="9">
        <v>1</v>
      </c>
      <c r="O791" s="9">
        <v>1</v>
      </c>
      <c r="P791" s="9">
        <v>1</v>
      </c>
      <c r="Q791" s="9">
        <v>1</v>
      </c>
      <c r="R791" s="9">
        <v>1</v>
      </c>
      <c r="S791" s="9">
        <v>1</v>
      </c>
      <c r="T791" s="9">
        <v>1</v>
      </c>
      <c r="U791" s="9">
        <v>1</v>
      </c>
      <c r="V791" s="9">
        <v>1</v>
      </c>
      <c r="W791" s="9">
        <v>1</v>
      </c>
      <c r="X791" s="9">
        <v>1</v>
      </c>
      <c r="Y791" s="9">
        <v>1</v>
      </c>
      <c r="Z791" s="9">
        <v>1</v>
      </c>
      <c r="AA791" s="9">
        <v>1</v>
      </c>
      <c r="AB791" s="9">
        <v>1</v>
      </c>
      <c r="AC791" s="9">
        <v>1</v>
      </c>
      <c r="AD791" s="9">
        <v>1</v>
      </c>
      <c r="AE791" s="9">
        <v>1</v>
      </c>
      <c r="AF791" s="9">
        <v>1</v>
      </c>
      <c r="AG791" s="9">
        <v>1</v>
      </c>
      <c r="AH791" s="9">
        <v>1</v>
      </c>
      <c r="AI791" s="9">
        <v>1</v>
      </c>
      <c r="AJ791" s="9">
        <v>1</v>
      </c>
      <c r="AK791" s="9">
        <v>1</v>
      </c>
      <c r="AL791" s="9">
        <v>1</v>
      </c>
      <c r="AM791" s="9">
        <v>1</v>
      </c>
      <c r="AN791" s="9">
        <v>1</v>
      </c>
      <c r="AO791" s="9">
        <v>1</v>
      </c>
      <c r="AP791" s="9">
        <v>1</v>
      </c>
      <c r="AQ791" s="9">
        <v>1</v>
      </c>
      <c r="AR791" s="9">
        <v>1</v>
      </c>
      <c r="AT791" s="9">
        <v>1</v>
      </c>
      <c r="AU791" s="9">
        <v>1</v>
      </c>
      <c r="AV791" s="9">
        <v>1</v>
      </c>
      <c r="AW791" s="9">
        <v>1</v>
      </c>
      <c r="AX791" s="9">
        <v>1</v>
      </c>
      <c r="AY791" s="9">
        <v>1</v>
      </c>
      <c r="AZ791" s="9">
        <v>1</v>
      </c>
    </row>
    <row r="792" spans="1:52" x14ac:dyDescent="0.35">
      <c r="A792" t="s">
        <v>356</v>
      </c>
      <c r="B792" s="6">
        <v>194</v>
      </c>
      <c r="C792" s="6">
        <v>115</v>
      </c>
      <c r="D792" s="6">
        <v>79</v>
      </c>
      <c r="E792" s="6">
        <v>22</v>
      </c>
      <c r="F792" s="6">
        <v>47</v>
      </c>
      <c r="G792" s="6">
        <v>51</v>
      </c>
      <c r="H792" s="6">
        <v>98</v>
      </c>
      <c r="I792" s="6">
        <v>23</v>
      </c>
      <c r="J792" s="6">
        <v>14</v>
      </c>
      <c r="K792" s="6">
        <v>37</v>
      </c>
      <c r="L792" s="6">
        <v>55</v>
      </c>
      <c r="M792" s="6">
        <v>36</v>
      </c>
      <c r="N792" s="6">
        <v>55</v>
      </c>
      <c r="O792" s="6">
        <v>48</v>
      </c>
      <c r="P792" s="6">
        <v>82</v>
      </c>
      <c r="Q792" s="6">
        <v>22</v>
      </c>
      <c r="R792" s="6">
        <v>104</v>
      </c>
      <c r="S792" s="6">
        <v>33</v>
      </c>
      <c r="T792" s="6">
        <v>57</v>
      </c>
      <c r="U792" s="6">
        <v>90</v>
      </c>
      <c r="V792" s="6">
        <v>22</v>
      </c>
      <c r="W792" s="6">
        <v>13</v>
      </c>
      <c r="X792" s="6">
        <v>10</v>
      </c>
      <c r="Y792" s="6">
        <v>35</v>
      </c>
      <c r="Z792" s="6">
        <v>23</v>
      </c>
      <c r="AA792" s="6">
        <v>25</v>
      </c>
      <c r="AB792" s="6">
        <v>13</v>
      </c>
      <c r="AC792" s="6">
        <v>20</v>
      </c>
      <c r="AD792" s="6">
        <v>31</v>
      </c>
      <c r="AE792" s="6">
        <v>14</v>
      </c>
      <c r="AF792" s="6">
        <v>35</v>
      </c>
      <c r="AG792" s="6">
        <v>3</v>
      </c>
      <c r="AH792" s="6">
        <v>8</v>
      </c>
      <c r="AI792" s="6">
        <v>88</v>
      </c>
      <c r="AJ792" s="6">
        <v>52</v>
      </c>
      <c r="AK792" s="6">
        <v>19</v>
      </c>
      <c r="AL792" s="6">
        <v>53</v>
      </c>
      <c r="AM792" s="6">
        <v>33</v>
      </c>
      <c r="AN792" s="6">
        <v>1</v>
      </c>
      <c r="AO792" s="6">
        <v>8</v>
      </c>
      <c r="AP792" s="6">
        <v>24</v>
      </c>
      <c r="AQ792" s="6">
        <v>94</v>
      </c>
      <c r="AR792" s="6">
        <v>194</v>
      </c>
      <c r="AS792" s="6">
        <v>0</v>
      </c>
      <c r="AT792" s="6">
        <v>137</v>
      </c>
      <c r="AU792" s="6">
        <v>150</v>
      </c>
      <c r="AV792" s="6">
        <v>23</v>
      </c>
      <c r="AW792" s="6">
        <v>35</v>
      </c>
      <c r="AX792" s="6">
        <v>11</v>
      </c>
      <c r="AY792" s="6">
        <v>14</v>
      </c>
      <c r="AZ792" s="6">
        <v>194</v>
      </c>
    </row>
    <row r="793" spans="1:52" x14ac:dyDescent="0.35">
      <c r="A793" t="s">
        <v>566</v>
      </c>
    </row>
    <row r="794" spans="1:52" x14ac:dyDescent="0.35">
      <c r="A794" t="s">
        <v>358</v>
      </c>
    </row>
    <row r="798" spans="1:52" x14ac:dyDescent="0.35">
      <c r="A798" s="3" t="s">
        <v>352</v>
      </c>
    </row>
    <row r="799" spans="1:52" x14ac:dyDescent="0.35">
      <c r="A799" t="s">
        <v>73</v>
      </c>
    </row>
    <row r="800" spans="1:52" ht="130.5" x14ac:dyDescent="0.35">
      <c r="A800" s="4" t="s">
        <v>408</v>
      </c>
      <c r="B800" s="4" t="s">
        <v>359</v>
      </c>
      <c r="C800" s="4" t="s">
        <v>360</v>
      </c>
      <c r="D800" s="4" t="s">
        <v>361</v>
      </c>
      <c r="E800" s="4" t="s">
        <v>362</v>
      </c>
      <c r="F800" s="4" t="s">
        <v>363</v>
      </c>
      <c r="G800" s="4" t="s">
        <v>364</v>
      </c>
      <c r="H800" s="4" t="s">
        <v>365</v>
      </c>
      <c r="I800" s="4" t="s">
        <v>366</v>
      </c>
      <c r="J800" s="4" t="s">
        <v>367</v>
      </c>
      <c r="K800" s="4" t="s">
        <v>368</v>
      </c>
      <c r="L800" s="4" t="s">
        <v>369</v>
      </c>
      <c r="M800" s="4" t="s">
        <v>370</v>
      </c>
      <c r="N800" s="4" t="s">
        <v>371</v>
      </c>
      <c r="O800" s="4" t="s">
        <v>372</v>
      </c>
      <c r="P800" s="4" t="s">
        <v>373</v>
      </c>
      <c r="Q800" s="4" t="s">
        <v>374</v>
      </c>
      <c r="R800" s="4" t="s">
        <v>375</v>
      </c>
      <c r="S800" s="4" t="s">
        <v>376</v>
      </c>
      <c r="T800" s="4" t="s">
        <v>377</v>
      </c>
      <c r="U800" s="4" t="s">
        <v>378</v>
      </c>
      <c r="V800" s="4" t="s">
        <v>379</v>
      </c>
      <c r="W800" s="4" t="s">
        <v>380</v>
      </c>
      <c r="X800" s="4" t="s">
        <v>381</v>
      </c>
      <c r="Y800" s="4" t="s">
        <v>382</v>
      </c>
      <c r="Z800" s="4" t="s">
        <v>383</v>
      </c>
      <c r="AA800" s="4" t="s">
        <v>384</v>
      </c>
      <c r="AB800" s="4" t="s">
        <v>385</v>
      </c>
      <c r="AC800" s="4" t="s">
        <v>386</v>
      </c>
      <c r="AD800" s="4" t="s">
        <v>387</v>
      </c>
      <c r="AE800" s="4" t="s">
        <v>388</v>
      </c>
      <c r="AF800" s="4" t="s">
        <v>389</v>
      </c>
      <c r="AG800" s="4" t="s">
        <v>390</v>
      </c>
      <c r="AH800" s="4" t="s">
        <v>391</v>
      </c>
      <c r="AI800" s="4" t="s">
        <v>392</v>
      </c>
      <c r="AJ800" s="4" t="s">
        <v>393</v>
      </c>
      <c r="AK800" s="4" t="s">
        <v>394</v>
      </c>
      <c r="AL800" s="4" t="s">
        <v>395</v>
      </c>
      <c r="AM800" s="4" t="s">
        <v>396</v>
      </c>
      <c r="AN800" s="4" t="s">
        <v>397</v>
      </c>
      <c r="AO800" s="4" t="s">
        <v>398</v>
      </c>
      <c r="AP800" s="4" t="s">
        <v>399</v>
      </c>
      <c r="AQ800" s="4" t="s">
        <v>400</v>
      </c>
      <c r="AR800" s="4" t="s">
        <v>401</v>
      </c>
      <c r="AS800" s="4" t="s">
        <v>402</v>
      </c>
      <c r="AT800" s="4" t="s">
        <v>182</v>
      </c>
      <c r="AU800" s="4" t="s">
        <v>403</v>
      </c>
      <c r="AV800" s="4" t="s">
        <v>313</v>
      </c>
      <c r="AW800" s="4" t="s">
        <v>404</v>
      </c>
      <c r="AX800" s="4" t="s">
        <v>314</v>
      </c>
      <c r="AY800" s="4" t="s">
        <v>405</v>
      </c>
      <c r="AZ800" s="4" t="s">
        <v>406</v>
      </c>
    </row>
    <row r="801" spans="1:52" x14ac:dyDescent="0.35">
      <c r="A801" t="s">
        <v>553</v>
      </c>
      <c r="B801" s="9">
        <v>0.1049265050609</v>
      </c>
      <c r="C801" s="9">
        <v>6.9814625415679996E-2</v>
      </c>
      <c r="D801" s="9">
        <v>0.13931919621620001</v>
      </c>
      <c r="E801" s="9">
        <v>0.14075012095610001</v>
      </c>
      <c r="F801" s="9">
        <v>0.17638409114260001</v>
      </c>
      <c r="G801" s="9">
        <v>6.5828519177100003E-2</v>
      </c>
      <c r="H801" s="9">
        <v>0.11854166518210001</v>
      </c>
      <c r="I801" s="9">
        <v>0.19713350694699999</v>
      </c>
      <c r="J801" s="9">
        <v>0</v>
      </c>
      <c r="K801" s="9">
        <v>3.844654279991E-2</v>
      </c>
      <c r="L801" s="9">
        <v>9.4565356520829993E-2</v>
      </c>
      <c r="M801" s="9">
        <v>7.9863162150059994E-2</v>
      </c>
      <c r="N801" s="9">
        <v>6.4968378270100005E-2</v>
      </c>
      <c r="O801" s="9">
        <v>0.17273081411060001</v>
      </c>
      <c r="P801" s="9">
        <v>0.12156245830530001</v>
      </c>
      <c r="Q801" s="9">
        <v>9.4846755450340006E-2</v>
      </c>
      <c r="R801" s="9">
        <v>0.10863113034830001</v>
      </c>
      <c r="S801" s="9">
        <v>0.15104823564389999</v>
      </c>
      <c r="T801" s="9">
        <v>5.6760028090009997E-2</v>
      </c>
      <c r="U801" s="9">
        <v>9.8367029050270005E-2</v>
      </c>
      <c r="V801" s="9">
        <v>0.29582295189949998</v>
      </c>
      <c r="W801" s="9">
        <v>0.3182993829447</v>
      </c>
      <c r="X801" s="9">
        <v>0.39373774134529999</v>
      </c>
      <c r="Y801" s="9">
        <v>2.1642879638929999E-2</v>
      </c>
      <c r="Z801" s="9">
        <v>0.13246357455409999</v>
      </c>
      <c r="AA801" s="9">
        <v>7.2352740027589998E-2</v>
      </c>
      <c r="AB801" s="9">
        <v>0.3988241390169</v>
      </c>
      <c r="AC801" s="9">
        <v>2.5069536446549998E-2</v>
      </c>
      <c r="AD801" s="9">
        <v>8.4013600371520003E-2</v>
      </c>
      <c r="AE801" s="9">
        <v>1.476928868549E-2</v>
      </c>
      <c r="AF801" s="9">
        <v>7.051538219721E-2</v>
      </c>
      <c r="AG801" s="9">
        <v>0</v>
      </c>
      <c r="AH801" s="9">
        <v>8.3678656485730002E-2</v>
      </c>
      <c r="AI801" s="9">
        <v>9.3359629658360005E-2</v>
      </c>
      <c r="AJ801" s="9">
        <v>0.13320329692960001</v>
      </c>
      <c r="AK801" s="9">
        <v>0.1086413572218</v>
      </c>
      <c r="AL801" s="9">
        <v>0.14910887911029999</v>
      </c>
      <c r="AM801" s="9">
        <v>8.9397131328610005E-2</v>
      </c>
      <c r="AN801" s="9">
        <v>0</v>
      </c>
      <c r="AO801" s="9">
        <v>0.31279477340880002</v>
      </c>
      <c r="AP801" s="9">
        <v>0</v>
      </c>
      <c r="AQ801" s="9">
        <v>6.7614344297319995E-2</v>
      </c>
      <c r="AR801" s="9">
        <v>0.1049265050609</v>
      </c>
      <c r="AT801" s="9">
        <v>0.124252938381</v>
      </c>
      <c r="AU801" s="9">
        <v>0.12436093104730001</v>
      </c>
      <c r="AV801" s="9">
        <v>3.6583685773080001E-2</v>
      </c>
      <c r="AW801" s="9">
        <v>7.051538219721E-2</v>
      </c>
      <c r="AX801" s="9">
        <v>1.9694854034990002E-2</v>
      </c>
      <c r="AY801" s="9">
        <v>1.476928868549E-2</v>
      </c>
      <c r="AZ801" s="9">
        <v>0.1049265050609</v>
      </c>
    </row>
    <row r="802" spans="1:52" x14ac:dyDescent="0.35">
      <c r="A802" t="s">
        <v>380</v>
      </c>
      <c r="B802" s="9">
        <v>0.105612146238</v>
      </c>
      <c r="C802" s="9">
        <v>0.1317902335893</v>
      </c>
      <c r="D802" s="9">
        <v>7.9970258580580003E-2</v>
      </c>
      <c r="E802" s="9">
        <v>4.2654636170309998E-2</v>
      </c>
      <c r="F802" s="9">
        <v>0.1551988212938</v>
      </c>
      <c r="G802" s="9">
        <v>0.13421749210600001</v>
      </c>
      <c r="H802" s="9">
        <v>0.1442214371735</v>
      </c>
      <c r="I802" s="9">
        <v>5.5945310956339998E-2</v>
      </c>
      <c r="J802" s="9">
        <v>8.3033044078049997E-2</v>
      </c>
      <c r="K802" s="9">
        <v>0.11578967462759999</v>
      </c>
      <c r="L802" s="9">
        <v>0.1133049892744</v>
      </c>
      <c r="M802" s="9">
        <v>0.14321265893749999</v>
      </c>
      <c r="N802" s="9">
        <v>9.7168042016590003E-2</v>
      </c>
      <c r="O802" s="9">
        <v>7.4681882791529999E-2</v>
      </c>
      <c r="P802" s="9">
        <v>0.11058501930840001</v>
      </c>
      <c r="Q802" s="9">
        <v>5.441274893057E-2</v>
      </c>
      <c r="R802" s="9">
        <v>8.3395689711149995E-2</v>
      </c>
      <c r="S802" s="9">
        <v>0.12579514302540001</v>
      </c>
      <c r="T802" s="9">
        <v>0.16007649732340001</v>
      </c>
      <c r="U802" s="9">
        <v>0.1449490028233</v>
      </c>
      <c r="V802" s="9">
        <v>0.26683869084959999</v>
      </c>
      <c r="W802" s="10">
        <v>0.3846776811657</v>
      </c>
      <c r="X802" s="9">
        <v>0.2469103455451</v>
      </c>
      <c r="Y802" s="9">
        <v>0.1775093416021</v>
      </c>
      <c r="Z802" s="9">
        <v>6.4927384221509996E-2</v>
      </c>
      <c r="AA802" s="9">
        <v>3.2947849684080002E-2</v>
      </c>
      <c r="AB802" s="9">
        <v>0.25943748938860001</v>
      </c>
      <c r="AC802" s="9">
        <v>0.10129035171090001</v>
      </c>
      <c r="AD802" s="9">
        <v>0.1095513350483</v>
      </c>
      <c r="AE802" s="9">
        <v>2.8642061571349998E-2</v>
      </c>
      <c r="AF802" s="9">
        <v>8.5504218163600001E-2</v>
      </c>
      <c r="AG802" s="9">
        <v>7.2135296836549997E-2</v>
      </c>
      <c r="AH802" s="9">
        <v>0.28193711430730001</v>
      </c>
      <c r="AI802" s="9">
        <v>0.1426691279066</v>
      </c>
      <c r="AJ802" s="9">
        <v>0.11706731746890001</v>
      </c>
      <c r="AK802" s="9">
        <v>0.18085270470350001</v>
      </c>
      <c r="AL802" s="9">
        <v>7.9378088424660001E-2</v>
      </c>
      <c r="AM802" s="9">
        <v>8.616411628449E-2</v>
      </c>
      <c r="AN802" s="9">
        <v>0.54178057703140003</v>
      </c>
      <c r="AO802" s="9">
        <v>9.8089970905680002E-2</v>
      </c>
      <c r="AP802" s="9">
        <v>0.18492493368740001</v>
      </c>
      <c r="AQ802" s="9">
        <v>0.10609037161739999</v>
      </c>
      <c r="AR802" s="9">
        <v>0.105612146238</v>
      </c>
      <c r="AT802" s="9">
        <v>0.1034558096975</v>
      </c>
      <c r="AU802" s="9">
        <v>0.11102001079940001</v>
      </c>
      <c r="AV802" s="9">
        <v>3.086883005425E-2</v>
      </c>
      <c r="AW802" s="9">
        <v>8.5504218163600001E-2</v>
      </c>
      <c r="AX802" s="9">
        <v>0</v>
      </c>
      <c r="AY802" s="9">
        <v>2.8642061571349998E-2</v>
      </c>
      <c r="AZ802" s="9">
        <v>0.105612146238</v>
      </c>
    </row>
    <row r="803" spans="1:52" x14ac:dyDescent="0.35">
      <c r="A803" t="s">
        <v>381</v>
      </c>
      <c r="B803" s="9">
        <v>1.839661454067E-2</v>
      </c>
      <c r="C803" s="9">
        <v>2.8292315669669998E-2</v>
      </c>
      <c r="D803" s="9">
        <v>8.7036047635779996E-3</v>
      </c>
      <c r="E803" s="9">
        <v>0</v>
      </c>
      <c r="F803" s="9">
        <v>5.0733202373849998E-2</v>
      </c>
      <c r="G803" s="9">
        <v>2.3909805855550002E-2</v>
      </c>
      <c r="H803" s="9">
        <v>3.6699261799580003E-2</v>
      </c>
      <c r="I803" s="9">
        <v>9.5391189253729997E-3</v>
      </c>
      <c r="J803" s="9">
        <v>0</v>
      </c>
      <c r="K803" s="9">
        <v>9.9191111222699992E-3</v>
      </c>
      <c r="L803" s="9">
        <v>2.2106438764709999E-2</v>
      </c>
      <c r="M803" s="9">
        <v>1.8837772980869999E-2</v>
      </c>
      <c r="N803" s="9">
        <v>0</v>
      </c>
      <c r="O803" s="9">
        <v>2.7048692720399999E-2</v>
      </c>
      <c r="P803" s="10">
        <v>4.8898028879520002E-2</v>
      </c>
      <c r="Q803" s="9">
        <v>0</v>
      </c>
      <c r="R803" s="9">
        <v>2.522968478521E-2</v>
      </c>
      <c r="S803" s="9">
        <v>0</v>
      </c>
      <c r="T803" s="9">
        <v>1.127183216124E-2</v>
      </c>
      <c r="U803" s="9">
        <v>6.2978577510389997E-3</v>
      </c>
      <c r="V803" s="9">
        <v>0</v>
      </c>
      <c r="W803" s="9">
        <v>3.8228664971269997E-2</v>
      </c>
      <c r="X803" s="9">
        <v>4.4424857763780003E-2</v>
      </c>
      <c r="Y803" s="9">
        <v>0</v>
      </c>
      <c r="Z803" s="9">
        <v>4.8252575550080001E-2</v>
      </c>
      <c r="AA803" s="9">
        <v>0</v>
      </c>
      <c r="AB803" s="9">
        <v>0</v>
      </c>
      <c r="AC803" s="9">
        <v>2.0751081933890001E-2</v>
      </c>
      <c r="AD803" s="9">
        <v>2.6987599280020001E-2</v>
      </c>
      <c r="AE803" s="9">
        <v>0</v>
      </c>
      <c r="AF803" s="9">
        <v>2.3704193668330001E-2</v>
      </c>
      <c r="AG803" s="9">
        <v>4.8649486851069998E-2</v>
      </c>
      <c r="AH803" s="9">
        <v>0</v>
      </c>
      <c r="AI803" s="9">
        <v>1.2293451407470001E-2</v>
      </c>
      <c r="AJ803" s="9">
        <v>8.8474654560749995E-3</v>
      </c>
      <c r="AK803" s="9">
        <v>0</v>
      </c>
      <c r="AL803" s="9">
        <v>1.8747058253539998E-2</v>
      </c>
      <c r="AM803" s="9">
        <v>3.795559777344E-2</v>
      </c>
      <c r="AN803" s="9">
        <v>0.22910971148430001</v>
      </c>
      <c r="AO803" s="9">
        <v>0</v>
      </c>
      <c r="AP803" s="9">
        <v>4.8220643339540001E-2</v>
      </c>
      <c r="AQ803" s="9">
        <v>2.140792802284E-2</v>
      </c>
      <c r="AR803" s="9">
        <v>1.839661454067E-2</v>
      </c>
      <c r="AT803" s="9">
        <v>1.9149662516790001E-2</v>
      </c>
      <c r="AU803" s="9">
        <v>1.800737454687E-2</v>
      </c>
      <c r="AV803" s="9">
        <v>3.6583685773080001E-2</v>
      </c>
      <c r="AW803" s="9">
        <v>2.3704193668330001E-2</v>
      </c>
      <c r="AX803" s="9">
        <v>0</v>
      </c>
      <c r="AY803" s="9">
        <v>0</v>
      </c>
      <c r="AZ803" s="9">
        <v>1.839661454067E-2</v>
      </c>
    </row>
    <row r="804" spans="1:52" x14ac:dyDescent="0.35">
      <c r="A804" t="s">
        <v>382</v>
      </c>
      <c r="B804" s="9">
        <v>0.162715097566</v>
      </c>
      <c r="C804" s="9">
        <v>0.1698947914202</v>
      </c>
      <c r="D804" s="9">
        <v>0.15568246371630001</v>
      </c>
      <c r="E804" s="9">
        <v>0.1189907288504</v>
      </c>
      <c r="F804" s="9">
        <v>0.28115813853479998</v>
      </c>
      <c r="G804" s="9">
        <v>0.13351958546430001</v>
      </c>
      <c r="H804" s="9">
        <v>0.20391398047859999</v>
      </c>
      <c r="I804" s="9">
        <v>0.23865729609540001</v>
      </c>
      <c r="J804" s="9">
        <v>0</v>
      </c>
      <c r="K804" s="9">
        <v>0.1224011571282</v>
      </c>
      <c r="L804" s="9">
        <v>0.16848478318429999</v>
      </c>
      <c r="M804" s="9">
        <v>0.2989248740505</v>
      </c>
      <c r="N804" s="9">
        <v>6.7085400960380001E-2</v>
      </c>
      <c r="O804" s="9">
        <v>0.14337944677700001</v>
      </c>
      <c r="P804" s="9">
        <v>0.1944375006672</v>
      </c>
      <c r="Q804" s="9">
        <v>0.16674621737520001</v>
      </c>
      <c r="R804" s="9">
        <v>0.18103395789900001</v>
      </c>
      <c r="S804" s="9">
        <v>0.15132386558979999</v>
      </c>
      <c r="T804" s="9">
        <v>0.1136587177405</v>
      </c>
      <c r="U804" s="9">
        <v>0.13027939474129999</v>
      </c>
      <c r="V804" s="9">
        <v>0.22256436969919999</v>
      </c>
      <c r="W804" s="9">
        <v>0</v>
      </c>
      <c r="X804" s="9">
        <v>0.21126940256740001</v>
      </c>
      <c r="Y804" s="10">
        <v>0.52652256634130001</v>
      </c>
      <c r="Z804" s="9">
        <v>0.18647956754959999</v>
      </c>
      <c r="AA804" s="9">
        <v>5.0817513475820003E-2</v>
      </c>
      <c r="AB804" s="9">
        <v>0.35984713511319999</v>
      </c>
      <c r="AC804" s="9">
        <v>0.12508716064379999</v>
      </c>
      <c r="AD804" s="9">
        <v>0.3095927596052</v>
      </c>
      <c r="AE804" s="9">
        <v>3.9304678428230003E-2</v>
      </c>
      <c r="AF804" s="9">
        <v>0.12917394845739999</v>
      </c>
      <c r="AG804" s="9">
        <v>0.10906747434650001</v>
      </c>
      <c r="AH804" s="9">
        <v>0.18374758052670001</v>
      </c>
      <c r="AI804" s="9">
        <v>0.23477063889720001</v>
      </c>
      <c r="AJ804" s="9">
        <v>0.150403484836</v>
      </c>
      <c r="AK804" s="9">
        <v>0.25599551435610002</v>
      </c>
      <c r="AL804" s="9">
        <v>0.10721244550090001</v>
      </c>
      <c r="AM804" s="9">
        <v>0.10509595149089999</v>
      </c>
      <c r="AN804" s="9">
        <v>0</v>
      </c>
      <c r="AO804" s="9">
        <v>0.1621183683704</v>
      </c>
      <c r="AP804" s="9">
        <v>0</v>
      </c>
      <c r="AQ804" s="9">
        <v>0.16017148377490001</v>
      </c>
      <c r="AR804" s="9">
        <v>0.162715097566</v>
      </c>
      <c r="AT804" s="9">
        <v>0.18081757444400001</v>
      </c>
      <c r="AU804" s="9">
        <v>0.1845702299842</v>
      </c>
      <c r="AV804" s="9">
        <v>9.0530249034750002E-2</v>
      </c>
      <c r="AW804" s="9">
        <v>0.12917394845739999</v>
      </c>
      <c r="AX804" s="11">
        <v>1.4243250811769999E-2</v>
      </c>
      <c r="AY804" s="9">
        <v>3.9304678428230003E-2</v>
      </c>
      <c r="AZ804" s="9">
        <v>0.162715097566</v>
      </c>
    </row>
    <row r="805" spans="1:52" x14ac:dyDescent="0.35">
      <c r="A805" t="s">
        <v>383</v>
      </c>
      <c r="B805" s="9">
        <v>9.6301706554069999E-2</v>
      </c>
      <c r="C805" s="9">
        <v>0.1526372055187</v>
      </c>
      <c r="D805" s="9">
        <v>4.1120114553279997E-2</v>
      </c>
      <c r="E805" s="9">
        <v>5.217642237273E-2</v>
      </c>
      <c r="F805" s="9">
        <v>0.1081544687668</v>
      </c>
      <c r="G805" s="9">
        <v>0.11893598955989999</v>
      </c>
      <c r="H805" s="9">
        <v>0.11379533613450001</v>
      </c>
      <c r="I805" s="9">
        <v>3.3866504089749998E-2</v>
      </c>
      <c r="J805" s="9">
        <v>0.1628994428343</v>
      </c>
      <c r="K805" s="9">
        <v>0.10651246526789999</v>
      </c>
      <c r="L805" s="9">
        <v>0.1159986707697</v>
      </c>
      <c r="M805" s="9">
        <v>9.7691421444400003E-2</v>
      </c>
      <c r="N805" s="9">
        <v>0.10643380112880001</v>
      </c>
      <c r="O805" s="9">
        <v>5.2745243269900002E-2</v>
      </c>
      <c r="P805" s="9">
        <v>0.13997100028000001</v>
      </c>
      <c r="Q805" s="9">
        <v>9.026007851633E-2</v>
      </c>
      <c r="R805" s="9">
        <v>0.1159091877998</v>
      </c>
      <c r="S805" s="9">
        <v>4.8545293272759998E-2</v>
      </c>
      <c r="T805" s="9">
        <v>7.1882441704159999E-2</v>
      </c>
      <c r="U805" s="9">
        <v>6.1584348417780002E-2</v>
      </c>
      <c r="V805" s="9">
        <v>0.1621171513395</v>
      </c>
      <c r="W805" s="9">
        <v>7.0622880534589996E-2</v>
      </c>
      <c r="X805" s="9">
        <v>0.24069774204659999</v>
      </c>
      <c r="Y805" s="9">
        <v>6.8254555700950001E-2</v>
      </c>
      <c r="Z805" s="10">
        <v>0.35730820882230002</v>
      </c>
      <c r="AA805" s="9">
        <v>0.1007372370396</v>
      </c>
      <c r="AB805" s="9">
        <v>0.17237147353439999</v>
      </c>
      <c r="AC805" s="9">
        <v>6.6395586108249999E-2</v>
      </c>
      <c r="AD805" s="9">
        <v>0.13944007047740001</v>
      </c>
      <c r="AE805" s="9">
        <v>9.2617412057579996E-3</v>
      </c>
      <c r="AF805" s="9">
        <v>7.0169502809389994E-2</v>
      </c>
      <c r="AG805" s="9">
        <v>7.2135296836549997E-2</v>
      </c>
      <c r="AH805" s="9">
        <v>5.6979061587050003E-2</v>
      </c>
      <c r="AI805" s="9">
        <v>0.134534615444</v>
      </c>
      <c r="AJ805" s="9">
        <v>4.6609488144490001E-2</v>
      </c>
      <c r="AK805" s="9">
        <v>7.8470476953709997E-2</v>
      </c>
      <c r="AL805" s="9">
        <v>0.1136016799152</v>
      </c>
      <c r="AM805" s="9">
        <v>7.4697861785570002E-2</v>
      </c>
      <c r="AN805" s="9">
        <v>0</v>
      </c>
      <c r="AO805" s="9">
        <v>0</v>
      </c>
      <c r="AP805" s="9">
        <v>0.19546714420569999</v>
      </c>
      <c r="AQ805" s="9">
        <v>9.7017973358559995E-2</v>
      </c>
      <c r="AR805" s="9">
        <v>9.6301706554069999E-2</v>
      </c>
      <c r="AT805" s="9">
        <v>0.11537345750109999</v>
      </c>
      <c r="AU805" s="9">
        <v>0.1160111161173</v>
      </c>
      <c r="AV805" s="9">
        <v>3.604987546861E-2</v>
      </c>
      <c r="AW805" s="9">
        <v>7.0169502809389994E-2</v>
      </c>
      <c r="AX805" s="9">
        <v>1.2350536646799999E-2</v>
      </c>
      <c r="AY805" s="9">
        <v>9.2617412057579996E-3</v>
      </c>
      <c r="AZ805" s="9">
        <v>9.6301706554069999E-2</v>
      </c>
    </row>
    <row r="806" spans="1:52" x14ac:dyDescent="0.35">
      <c r="A806" t="s">
        <v>384</v>
      </c>
      <c r="B806" s="9">
        <v>0.13822461038860001</v>
      </c>
      <c r="C806" s="9">
        <v>0.12893136779479999</v>
      </c>
      <c r="D806" s="9">
        <v>0.14732750164899999</v>
      </c>
      <c r="E806" s="9">
        <v>0.30972898723469999</v>
      </c>
      <c r="F806" s="9">
        <v>0.1018105971823</v>
      </c>
      <c r="G806" s="9">
        <v>0.1475905520511</v>
      </c>
      <c r="H806" s="9">
        <v>0.12576256634040001</v>
      </c>
      <c r="I806" s="9">
        <v>8.4147242946729997E-2</v>
      </c>
      <c r="J806" s="9">
        <v>2.788193743411E-2</v>
      </c>
      <c r="K806" s="9">
        <v>0.16675509180440001</v>
      </c>
      <c r="L806" s="9">
        <v>0.17763617270090001</v>
      </c>
      <c r="M806" s="9">
        <v>0.1505956306083</v>
      </c>
      <c r="N806" s="9">
        <v>0.14988501258129999</v>
      </c>
      <c r="O806" s="9">
        <v>5.198742804492E-2</v>
      </c>
      <c r="P806" s="9">
        <v>0.2271210288745</v>
      </c>
      <c r="Q806" s="9">
        <v>3.4982978245909999E-2</v>
      </c>
      <c r="R806" s="9">
        <v>0.13411953985559999</v>
      </c>
      <c r="S806" s="9">
        <v>6.7903811449939996E-2</v>
      </c>
      <c r="T806" s="9">
        <v>0.2067722520991</v>
      </c>
      <c r="U806" s="9">
        <v>0.14549312193700001</v>
      </c>
      <c r="V806" s="9">
        <v>0.11662121518349999</v>
      </c>
      <c r="W806" s="9">
        <v>4.8360895887530002E-2</v>
      </c>
      <c r="X806" s="9">
        <v>0.28225202452230003</v>
      </c>
      <c r="Y806" s="9">
        <v>6.1888667230419997E-2</v>
      </c>
      <c r="Z806" s="9">
        <v>0.16150709331999999</v>
      </c>
      <c r="AA806" s="10">
        <v>0.32201832707319999</v>
      </c>
      <c r="AB806" s="9">
        <v>0.17237147353439999</v>
      </c>
      <c r="AC806" s="9">
        <v>0.13137074617630001</v>
      </c>
      <c r="AD806" s="9">
        <v>0.15095323442120001</v>
      </c>
      <c r="AE806" s="9">
        <v>0.12904854545300001</v>
      </c>
      <c r="AF806" s="9">
        <v>4.6811188528879999E-2</v>
      </c>
      <c r="AG806" s="9">
        <v>7.2088749730910007E-2</v>
      </c>
      <c r="AH806" s="9">
        <v>0.10473064926389999</v>
      </c>
      <c r="AI806" s="9">
        <v>7.5494377680690006E-2</v>
      </c>
      <c r="AJ806" s="9">
        <v>0.13016485467360001</v>
      </c>
      <c r="AK806" s="9">
        <v>0.1060959974182</v>
      </c>
      <c r="AL806" s="9">
        <v>0.18425455710559999</v>
      </c>
      <c r="AM806" s="9">
        <v>0.2020738062787</v>
      </c>
      <c r="AN806" s="9">
        <v>0</v>
      </c>
      <c r="AO806" s="9">
        <v>0.22612914966219999</v>
      </c>
      <c r="AP806" s="9">
        <v>0.16526774973409999</v>
      </c>
      <c r="AQ806" s="9">
        <v>0.11068752417030001</v>
      </c>
      <c r="AR806" s="9">
        <v>0.13822461038860001</v>
      </c>
      <c r="AT806" s="9">
        <v>0.15896939407460001</v>
      </c>
      <c r="AU806" s="9">
        <v>0.1602174640488</v>
      </c>
      <c r="AV806" s="9">
        <v>0</v>
      </c>
      <c r="AW806" s="9">
        <v>4.6811188528879999E-2</v>
      </c>
      <c r="AX806" s="9">
        <v>0.1339167435052</v>
      </c>
      <c r="AY806" s="9">
        <v>0.12904854545300001</v>
      </c>
      <c r="AZ806" s="9">
        <v>0.13822461038860001</v>
      </c>
    </row>
    <row r="807" spans="1:52" x14ac:dyDescent="0.35">
      <c r="A807" t="s">
        <v>385</v>
      </c>
      <c r="B807" s="9">
        <v>5.3222629464189999E-2</v>
      </c>
      <c r="C807" s="9">
        <v>9.5559966145750005E-2</v>
      </c>
      <c r="D807" s="9">
        <v>1.1752478633909999E-2</v>
      </c>
      <c r="E807" s="9">
        <v>0.1032826763386</v>
      </c>
      <c r="F807" s="9">
        <v>0.12554107919230001</v>
      </c>
      <c r="G807" s="9">
        <v>7.3821846544119996E-2</v>
      </c>
      <c r="H807" s="9">
        <v>9.8481693292500005E-2</v>
      </c>
      <c r="I807" s="9">
        <v>0</v>
      </c>
      <c r="J807" s="9">
        <v>3.5255441210089999E-2</v>
      </c>
      <c r="K807" s="9">
        <v>0</v>
      </c>
      <c r="L807" s="9">
        <v>5.9229374014600003E-2</v>
      </c>
      <c r="M807" s="9">
        <v>5.5677847358539999E-2</v>
      </c>
      <c r="N807" s="9">
        <v>2.1441102052389999E-2</v>
      </c>
      <c r="O807" s="9">
        <v>6.7758149499550002E-2</v>
      </c>
      <c r="P807" s="9">
        <v>0.100657947988</v>
      </c>
      <c r="Q807" s="9">
        <v>0</v>
      </c>
      <c r="R807" s="9">
        <v>5.193600554168E-2</v>
      </c>
      <c r="S807" s="9">
        <v>7.1895779339839996E-2</v>
      </c>
      <c r="T807" s="9">
        <v>4.255214551198E-2</v>
      </c>
      <c r="U807" s="9">
        <v>5.5500748868939999E-2</v>
      </c>
      <c r="V807" s="9">
        <v>8.5691558025339995E-2</v>
      </c>
      <c r="W807" s="9">
        <v>0.1415260243998</v>
      </c>
      <c r="X807" s="9">
        <v>0.19487209083750001</v>
      </c>
      <c r="Y807" s="9">
        <v>5.727981151363E-2</v>
      </c>
      <c r="Z807" s="9">
        <v>0.13408933026100001</v>
      </c>
      <c r="AA807" s="9">
        <v>3.2947849684080002E-2</v>
      </c>
      <c r="AB807" s="10">
        <v>0.3560974602118</v>
      </c>
      <c r="AC807" s="9">
        <v>4.8044832903810002E-2</v>
      </c>
      <c r="AD807" s="9">
        <v>0.1402554215139</v>
      </c>
      <c r="AE807" s="9">
        <v>1.5979617211939998E-2</v>
      </c>
      <c r="AF807" s="9">
        <v>0.13057100630980001</v>
      </c>
      <c r="AG807" s="9">
        <v>7.2135296836549997E-2</v>
      </c>
      <c r="AH807" s="9">
        <v>0</v>
      </c>
      <c r="AI807" s="9">
        <v>9.4226488205100004E-2</v>
      </c>
      <c r="AJ807" s="9">
        <v>6.0157035746039998E-2</v>
      </c>
      <c r="AK807" s="9">
        <v>7.5543410877660006E-2</v>
      </c>
      <c r="AL807" s="9">
        <v>2.9273489952729999E-2</v>
      </c>
      <c r="AM807" s="9">
        <v>5.6058089041539999E-2</v>
      </c>
      <c r="AN807" s="9">
        <v>0</v>
      </c>
      <c r="AO807" s="9">
        <v>0</v>
      </c>
      <c r="AP807" s="9">
        <v>0</v>
      </c>
      <c r="AQ807" s="9">
        <v>6.8306751481719996E-2</v>
      </c>
      <c r="AR807" s="9">
        <v>5.3222629464189999E-2</v>
      </c>
      <c r="AT807" s="9">
        <v>4.95713767263E-2</v>
      </c>
      <c r="AU807" s="9">
        <v>6.0003737284529998E-2</v>
      </c>
      <c r="AV807" s="9">
        <v>7.2878401351170005E-2</v>
      </c>
      <c r="AW807" s="9">
        <v>0.13057100630980001</v>
      </c>
      <c r="AX807" s="9">
        <v>2.130882774561E-2</v>
      </c>
      <c r="AY807" s="9">
        <v>1.5979617211939998E-2</v>
      </c>
      <c r="AZ807" s="9">
        <v>5.3222629464189999E-2</v>
      </c>
    </row>
    <row r="808" spans="1:52" x14ac:dyDescent="0.35">
      <c r="A808" t="s">
        <v>554</v>
      </c>
      <c r="B808" s="9">
        <v>0.127566069704</v>
      </c>
      <c r="C808" s="9">
        <v>0.1398158061708</v>
      </c>
      <c r="D808" s="9">
        <v>0.115567241749</v>
      </c>
      <c r="E808" s="9">
        <v>0.1178132623483</v>
      </c>
      <c r="F808" s="9">
        <v>0.18096695197730001</v>
      </c>
      <c r="G808" s="9">
        <v>0.13421925965699999</v>
      </c>
      <c r="H808" s="9">
        <v>0.1565086647668</v>
      </c>
      <c r="I808" s="9">
        <v>6.8504312328769995E-2</v>
      </c>
      <c r="J808" s="9">
        <v>9.2617636445270005E-2</v>
      </c>
      <c r="K808" s="9">
        <v>0.1418377767873</v>
      </c>
      <c r="L808" s="9">
        <v>0.1102970673443</v>
      </c>
      <c r="M808" s="9">
        <v>8.7113954320219997E-2</v>
      </c>
      <c r="N808" s="9">
        <v>0.18771876555549999</v>
      </c>
      <c r="O808" s="9">
        <v>0.13375643676570001</v>
      </c>
      <c r="P808" s="9">
        <v>0.1182955799144</v>
      </c>
      <c r="Q808" s="9">
        <v>0.110596583409</v>
      </c>
      <c r="R808" s="9">
        <v>0.1145689982373</v>
      </c>
      <c r="S808" s="9">
        <v>0.1584993835372</v>
      </c>
      <c r="T808" s="9">
        <v>0.14432342633619999</v>
      </c>
      <c r="U808" s="9">
        <v>0.15057891766619999</v>
      </c>
      <c r="V808" s="9">
        <v>0.23244973274059999</v>
      </c>
      <c r="W808" s="9">
        <v>0.1088515455059</v>
      </c>
      <c r="X808" s="9">
        <v>0.25231643711509999</v>
      </c>
      <c r="Y808" s="9">
        <v>0.14855481452739999</v>
      </c>
      <c r="Z808" s="9">
        <v>0.1133650409102</v>
      </c>
      <c r="AA808" s="9">
        <v>7.0019987385709997E-2</v>
      </c>
      <c r="AB808" s="9">
        <v>0.26905408870960001</v>
      </c>
      <c r="AC808" s="10">
        <v>0.45649294511069999</v>
      </c>
      <c r="AD808" s="9">
        <v>0.12779375526030001</v>
      </c>
      <c r="AE808" s="9">
        <v>2.8623579564280001E-2</v>
      </c>
      <c r="AF808" s="9">
        <v>0.1713363212158</v>
      </c>
      <c r="AG808" s="9">
        <v>7.2088749730910007E-2</v>
      </c>
      <c r="AH808" s="9">
        <v>4.2613491137589998E-2</v>
      </c>
      <c r="AI808" s="9">
        <v>0.1023590262751</v>
      </c>
      <c r="AJ808" s="9">
        <v>0.1484543208404</v>
      </c>
      <c r="AK808" s="9">
        <v>0.12518254379220001</v>
      </c>
      <c r="AL808" s="9">
        <v>0.1907210795649</v>
      </c>
      <c r="AM808" s="9">
        <v>8.9104318140790006E-2</v>
      </c>
      <c r="AN808" s="9">
        <v>0</v>
      </c>
      <c r="AO808" s="9">
        <v>9.2008906493070003E-2</v>
      </c>
      <c r="AP808" s="9">
        <v>7.9842924750439997E-2</v>
      </c>
      <c r="AQ808" s="9">
        <v>0.14581116758080001</v>
      </c>
      <c r="AR808" s="9">
        <v>0.127566069704</v>
      </c>
      <c r="AT808" s="9">
        <v>0.14039385427189999</v>
      </c>
      <c r="AU808" s="9">
        <v>0.15109774659860001</v>
      </c>
      <c r="AV808" s="9">
        <v>0.1119839373277</v>
      </c>
      <c r="AW808" s="9">
        <v>0.1713363212158</v>
      </c>
      <c r="AX808" s="9">
        <v>0</v>
      </c>
      <c r="AY808" s="9">
        <v>2.8623579564280001E-2</v>
      </c>
      <c r="AZ808" s="9">
        <v>0.127566069704</v>
      </c>
    </row>
    <row r="809" spans="1:52" x14ac:dyDescent="0.35">
      <c r="A809" t="s">
        <v>387</v>
      </c>
      <c r="B809" s="9">
        <v>7.3634901950650006E-2</v>
      </c>
      <c r="C809" s="9">
        <v>0.107818897018</v>
      </c>
      <c r="D809" s="9">
        <v>4.0151089728689998E-2</v>
      </c>
      <c r="E809" s="9">
        <v>9.4118398121840002E-2</v>
      </c>
      <c r="F809" s="9">
        <v>0.10313606372009999</v>
      </c>
      <c r="G809" s="9">
        <v>0.15273882017009999</v>
      </c>
      <c r="H809" s="9">
        <v>0.1290881140455</v>
      </c>
      <c r="I809" s="9">
        <v>3.7952082471889997E-2</v>
      </c>
      <c r="J809" s="9">
        <v>7.5353601248139999E-3</v>
      </c>
      <c r="K809" s="9">
        <v>2.3425470461310001E-2</v>
      </c>
      <c r="L809" s="9">
        <v>7.4667121472989997E-2</v>
      </c>
      <c r="M809" s="9">
        <v>0.1170112358148</v>
      </c>
      <c r="N809" s="9">
        <v>6.8059591998169994E-2</v>
      </c>
      <c r="O809" s="9">
        <v>4.8078263194700002E-2</v>
      </c>
      <c r="P809" s="9">
        <v>7.8403465150929996E-2</v>
      </c>
      <c r="Q809" s="9">
        <v>7.1444988513269997E-2</v>
      </c>
      <c r="R809" s="9">
        <v>7.5035320806330005E-2</v>
      </c>
      <c r="S809" s="9">
        <v>9.4413402093149995E-2</v>
      </c>
      <c r="T809" s="9">
        <v>5.2786314326960002E-2</v>
      </c>
      <c r="U809" s="9">
        <v>7.1155295195230006E-2</v>
      </c>
      <c r="V809" s="9">
        <v>7.7733197360230002E-2</v>
      </c>
      <c r="W809" s="9">
        <v>8.9470713613829994E-2</v>
      </c>
      <c r="X809" s="9">
        <v>0.15350252326710001</v>
      </c>
      <c r="Y809" s="9">
        <v>6.8254555700950001E-2</v>
      </c>
      <c r="Z809" s="9">
        <v>0.11024048587470001</v>
      </c>
      <c r="AA809" s="9">
        <v>2.5683954538839999E-2</v>
      </c>
      <c r="AB809" s="9">
        <v>8.4507457017020005E-2</v>
      </c>
      <c r="AC809" s="9">
        <v>6.3917569830890003E-2</v>
      </c>
      <c r="AD809" s="10">
        <v>0.2188958323422</v>
      </c>
      <c r="AE809" s="9">
        <v>5.5657540264250002E-2</v>
      </c>
      <c r="AF809" s="9">
        <v>8.2572175586259997E-2</v>
      </c>
      <c r="AG809" s="9">
        <v>0.2123093264941</v>
      </c>
      <c r="AH809" s="9">
        <v>5.6979061587050003E-2</v>
      </c>
      <c r="AI809" s="10">
        <v>0.1484239351593</v>
      </c>
      <c r="AJ809" s="9">
        <v>7.0052820192749998E-2</v>
      </c>
      <c r="AK809" s="9">
        <v>5.5037804795869998E-2</v>
      </c>
      <c r="AL809" s="9">
        <v>4.3200899954389999E-2</v>
      </c>
      <c r="AM809" s="9">
        <v>3.0425163974950001E-2</v>
      </c>
      <c r="AN809" s="9">
        <v>0</v>
      </c>
      <c r="AO809" s="9">
        <v>0</v>
      </c>
      <c r="AP809" s="9">
        <v>0</v>
      </c>
      <c r="AQ809" s="9">
        <v>8.1645294661819995E-2</v>
      </c>
      <c r="AR809" s="9">
        <v>7.3634901950650006E-2</v>
      </c>
      <c r="AT809" s="9">
        <v>8.2936340337239997E-2</v>
      </c>
      <c r="AU809" s="9">
        <v>8.1202148105600003E-2</v>
      </c>
      <c r="AV809" s="9">
        <v>3.6583685773080001E-2</v>
      </c>
      <c r="AW809" s="9">
        <v>8.2572175586259997E-2</v>
      </c>
      <c r="AX809" s="9">
        <v>0</v>
      </c>
      <c r="AY809" s="9">
        <v>5.5657540264250002E-2</v>
      </c>
      <c r="AZ809" s="9">
        <v>7.3634901950650006E-2</v>
      </c>
    </row>
    <row r="810" spans="1:52" x14ac:dyDescent="0.35">
      <c r="A810" t="s">
        <v>388</v>
      </c>
      <c r="B810" s="9">
        <v>0.11988817084059999</v>
      </c>
      <c r="C810" s="9">
        <v>0.1255566022124</v>
      </c>
      <c r="D810" s="9">
        <v>0.11433584463429999</v>
      </c>
      <c r="E810" s="9">
        <v>0.2348864989851</v>
      </c>
      <c r="F810" s="9">
        <v>0.14573718422849999</v>
      </c>
      <c r="G810" s="9">
        <v>0.2235033191778</v>
      </c>
      <c r="H810" s="9">
        <v>0.18642425067900001</v>
      </c>
      <c r="I810" s="9">
        <v>3.9145486460459997E-2</v>
      </c>
      <c r="J810" s="9">
        <v>5.9092362718210001E-2</v>
      </c>
      <c r="K810" s="9">
        <v>3.85621509037E-2</v>
      </c>
      <c r="L810" s="9">
        <v>0.15406793984030001</v>
      </c>
      <c r="M810" s="9">
        <v>0.13405858614400001</v>
      </c>
      <c r="N810" s="9">
        <v>5.3502137953280002E-2</v>
      </c>
      <c r="O810" s="9">
        <v>0.10678996303299999</v>
      </c>
      <c r="P810" s="9">
        <v>0.15748114817280001</v>
      </c>
      <c r="Q810" s="9">
        <v>9.6041490085260001E-2</v>
      </c>
      <c r="R810" s="9">
        <v>0.12774221999970001</v>
      </c>
      <c r="S810" s="9">
        <v>0.1555002500164</v>
      </c>
      <c r="T810" s="9">
        <v>6.6872439563909994E-2</v>
      </c>
      <c r="U810" s="9">
        <v>0.1059816504639</v>
      </c>
      <c r="V810" s="9">
        <v>3.2615554637250001E-2</v>
      </c>
      <c r="W810" s="9">
        <v>5.0731984594439998E-2</v>
      </c>
      <c r="X810" s="9">
        <v>0.15372526428960001</v>
      </c>
      <c r="Y810" s="9">
        <v>9.5931260834469997E-2</v>
      </c>
      <c r="Z810" s="9">
        <v>0.1887656995468</v>
      </c>
      <c r="AA810" s="9">
        <v>0.104666179638</v>
      </c>
      <c r="AB810" s="9">
        <v>0.43778076013</v>
      </c>
      <c r="AC810" s="9">
        <v>4.7542988288720001E-2</v>
      </c>
      <c r="AD810" s="9">
        <v>0.24709276243209999</v>
      </c>
      <c r="AE810" s="10">
        <v>0.56929341519679999</v>
      </c>
      <c r="AF810" s="9">
        <v>0.1030762182078</v>
      </c>
      <c r="AG810" s="9">
        <v>0.1401740296575</v>
      </c>
      <c r="AH810" s="9">
        <v>0</v>
      </c>
      <c r="AI810" s="9">
        <v>0.1616570073893</v>
      </c>
      <c r="AJ810" s="9">
        <v>7.8619299966789999E-2</v>
      </c>
      <c r="AK810" s="9">
        <v>0.1496843788377</v>
      </c>
      <c r="AL810" s="9">
        <v>0.1074648057848</v>
      </c>
      <c r="AM810" s="9">
        <v>0.2729322585717</v>
      </c>
      <c r="AN810" s="9">
        <v>0</v>
      </c>
      <c r="AO810" s="9">
        <v>0</v>
      </c>
      <c r="AP810" s="9">
        <v>6.2288244637679999E-2</v>
      </c>
      <c r="AQ810" s="9">
        <v>9.1008950074040001E-2</v>
      </c>
      <c r="AR810" s="9">
        <v>0.11988817084059999</v>
      </c>
      <c r="AT810" s="9">
        <v>8.7320145131640006E-2</v>
      </c>
      <c r="AU810" s="9">
        <v>9.8555020353950001E-2</v>
      </c>
      <c r="AV810" s="9">
        <v>0</v>
      </c>
      <c r="AW810" s="9">
        <v>0.1030762182078</v>
      </c>
      <c r="AX810" s="10">
        <v>0.61207655678770001</v>
      </c>
      <c r="AY810" s="10">
        <v>0.56929341519679999</v>
      </c>
      <c r="AZ810" s="9">
        <v>0.11988817084059999</v>
      </c>
    </row>
    <row r="811" spans="1:52" x14ac:dyDescent="0.35">
      <c r="A811" t="s">
        <v>389</v>
      </c>
      <c r="B811" s="9">
        <v>0.139285282323</v>
      </c>
      <c r="C811" s="9">
        <v>0.119788311056</v>
      </c>
      <c r="D811" s="9">
        <v>0.1583829016479</v>
      </c>
      <c r="E811" s="9">
        <v>4.2654636170309998E-2</v>
      </c>
      <c r="F811" s="9">
        <v>0.24455154025129999</v>
      </c>
      <c r="G811" s="9">
        <v>0.16778640387230001</v>
      </c>
      <c r="H811" s="9">
        <v>0.20438819399559999</v>
      </c>
      <c r="I811" s="9">
        <v>7.8316846436209994E-2</v>
      </c>
      <c r="J811" s="9">
        <v>9.6524517393030002E-2</v>
      </c>
      <c r="K811" s="9">
        <v>0.1366334654221</v>
      </c>
      <c r="L811" s="9">
        <v>9.888559701836E-2</v>
      </c>
      <c r="M811" s="9">
        <v>0.15565775391860001</v>
      </c>
      <c r="N811" s="9">
        <v>0.27457358902989998</v>
      </c>
      <c r="O811" s="9">
        <v>8.5562990390159993E-2</v>
      </c>
      <c r="P811" s="9">
        <v>0.1672997771062</v>
      </c>
      <c r="Q811" s="9">
        <v>0.14375325157720001</v>
      </c>
      <c r="R811" s="9">
        <v>0.1559024410332</v>
      </c>
      <c r="S811" s="9">
        <v>0.1445567855696</v>
      </c>
      <c r="T811" s="9">
        <v>8.2461614751109996E-2</v>
      </c>
      <c r="U811" s="9">
        <v>0.1098626429274</v>
      </c>
      <c r="V811" s="9">
        <v>5.3968921744909998E-2</v>
      </c>
      <c r="W811" s="9">
        <v>2.8103784002249999E-2</v>
      </c>
      <c r="X811" s="9">
        <v>0.17771495190440001</v>
      </c>
      <c r="Y811" s="9">
        <v>0.1335161483673</v>
      </c>
      <c r="Z811" s="9">
        <v>4.8252575550080001E-2</v>
      </c>
      <c r="AA811" s="9">
        <v>8.9991871538940005E-2</v>
      </c>
      <c r="AB811" s="9">
        <v>0</v>
      </c>
      <c r="AC811" s="9">
        <v>0.1064820322177</v>
      </c>
      <c r="AD811" s="9">
        <v>0.1037189016711</v>
      </c>
      <c r="AE811" s="9">
        <v>0.1216778590554</v>
      </c>
      <c r="AF811" s="10">
        <v>0.58352362782800005</v>
      </c>
      <c r="AG811" s="9">
        <v>6.8090166495899995E-2</v>
      </c>
      <c r="AH811" s="9">
        <v>3.5301490136050002E-2</v>
      </c>
      <c r="AI811" s="9">
        <v>8.9527575565900006E-2</v>
      </c>
      <c r="AJ811" s="9">
        <v>0.13098648900240001</v>
      </c>
      <c r="AK811" s="9">
        <v>0.17868577614600001</v>
      </c>
      <c r="AL811" s="9">
        <v>0.15291628998330001</v>
      </c>
      <c r="AM811" s="9">
        <v>0.2411191867169</v>
      </c>
      <c r="AN811" s="9">
        <v>0.22910971148430001</v>
      </c>
      <c r="AO811" s="9">
        <v>0</v>
      </c>
      <c r="AP811" s="9">
        <v>0.20356410480830001</v>
      </c>
      <c r="AQ811" s="9">
        <v>0.1471170162281</v>
      </c>
      <c r="AR811" s="9">
        <v>0.139285282323</v>
      </c>
      <c r="AT811" s="11">
        <v>7.9188948090389996E-2</v>
      </c>
      <c r="AU811" s="11">
        <v>8.9894579390409998E-2</v>
      </c>
      <c r="AV811" s="10">
        <v>0.72147155038669997</v>
      </c>
      <c r="AW811" s="10">
        <v>0.58352362782800005</v>
      </c>
      <c r="AX811" s="9">
        <v>0.12406328364870001</v>
      </c>
      <c r="AY811" s="9">
        <v>0.1216778590554</v>
      </c>
      <c r="AZ811" s="9">
        <v>0.139285282323</v>
      </c>
    </row>
    <row r="812" spans="1:52" x14ac:dyDescent="0.35">
      <c r="A812" t="s">
        <v>390</v>
      </c>
      <c r="B812" s="9">
        <v>6.6989128628460001E-2</v>
      </c>
      <c r="C812" s="9">
        <v>5.2033495651470002E-2</v>
      </c>
      <c r="D812" s="9">
        <v>8.1638428842659996E-2</v>
      </c>
      <c r="E812" s="9">
        <v>0.1126993719756</v>
      </c>
      <c r="F812" s="9">
        <v>0.13146663396700001</v>
      </c>
      <c r="G812" s="9">
        <v>4.1143936421740003E-2</v>
      </c>
      <c r="H812" s="9">
        <v>8.4210002280030005E-2</v>
      </c>
      <c r="I812" s="9">
        <v>5.4319279341150002E-2</v>
      </c>
      <c r="J812" s="9">
        <v>0.12855373278320001</v>
      </c>
      <c r="K812" s="9">
        <v>0</v>
      </c>
      <c r="L812" s="9">
        <v>5.3743422428600002E-2</v>
      </c>
      <c r="M812" s="9">
        <v>6.4650811415750006E-2</v>
      </c>
      <c r="N812" s="9">
        <v>7.9893819631510002E-2</v>
      </c>
      <c r="O812" s="9">
        <v>8.0716802587910003E-2</v>
      </c>
      <c r="P812" s="9">
        <v>0.11605625652609999</v>
      </c>
      <c r="Q812" s="9">
        <v>2.6866298663410001E-2</v>
      </c>
      <c r="R812" s="9">
        <v>7.2885219557450004E-2</v>
      </c>
      <c r="S812" s="9">
        <v>5.8714220729519997E-2</v>
      </c>
      <c r="T812" s="9">
        <v>5.4839657469209997E-2</v>
      </c>
      <c r="U812" s="9">
        <v>5.6549404228370001E-2</v>
      </c>
      <c r="V812" s="9">
        <v>0.1146617194769</v>
      </c>
      <c r="W812" s="9">
        <v>7.8835768596690003E-2</v>
      </c>
      <c r="X812" s="9">
        <v>0.171999740406</v>
      </c>
      <c r="Y812" s="9">
        <v>0.1509224604437</v>
      </c>
      <c r="Z812" s="9">
        <v>4.7367167718000001E-2</v>
      </c>
      <c r="AA812" s="9">
        <v>0</v>
      </c>
      <c r="AB812" s="9">
        <v>0.26624825966679999</v>
      </c>
      <c r="AC812" s="9">
        <v>0.1106067424583</v>
      </c>
      <c r="AD812" s="9">
        <v>6.3673290670130001E-2</v>
      </c>
      <c r="AE812" s="9">
        <v>7.1748388811570002E-2</v>
      </c>
      <c r="AF812" s="9">
        <v>0.14230812373060001</v>
      </c>
      <c r="AG812" s="10">
        <v>0.49980045310839999</v>
      </c>
      <c r="AH812" s="9">
        <v>0</v>
      </c>
      <c r="AI812" s="9">
        <v>0.1239407097512</v>
      </c>
      <c r="AJ812" s="9">
        <v>0.1082688728353</v>
      </c>
      <c r="AK812" s="9">
        <v>5.6928955205619997E-2</v>
      </c>
      <c r="AL812" s="9">
        <v>8.9420093575290002E-2</v>
      </c>
      <c r="AM812" s="9">
        <v>0</v>
      </c>
      <c r="AN812" s="9">
        <v>0</v>
      </c>
      <c r="AO812" s="9">
        <v>0</v>
      </c>
      <c r="AP812" s="9">
        <v>0</v>
      </c>
      <c r="AQ812" s="9">
        <v>6.3346038450570005E-2</v>
      </c>
      <c r="AR812" s="9">
        <v>6.6989128628460001E-2</v>
      </c>
      <c r="AT812" s="9">
        <v>4.9603330539869997E-2</v>
      </c>
      <c r="AU812" s="9">
        <v>5.0951207257049998E-2</v>
      </c>
      <c r="AV812" s="9">
        <v>0.1182686746573</v>
      </c>
      <c r="AW812" s="9">
        <v>0.14230812373060001</v>
      </c>
      <c r="AX812" s="9">
        <v>2.1457154788379999E-2</v>
      </c>
      <c r="AY812" s="9">
        <v>7.1748388811570002E-2</v>
      </c>
      <c r="AZ812" s="9">
        <v>6.6989128628460001E-2</v>
      </c>
    </row>
    <row r="813" spans="1:52" x14ac:dyDescent="0.35">
      <c r="A813" t="s">
        <v>391</v>
      </c>
      <c r="B813" s="9">
        <v>0.12258656633249999</v>
      </c>
      <c r="C813" s="9">
        <v>8.1473466851489998E-2</v>
      </c>
      <c r="D813" s="9">
        <v>0.16285755572890001</v>
      </c>
      <c r="E813" s="9">
        <v>0.25986293240960001</v>
      </c>
      <c r="F813" s="9">
        <v>2.4655742247909999E-2</v>
      </c>
      <c r="G813" s="9">
        <v>0</v>
      </c>
      <c r="H813" s="11">
        <v>1.175591350006E-2</v>
      </c>
      <c r="I813" s="9">
        <v>0.13599019137339999</v>
      </c>
      <c r="J813" s="9">
        <v>0.30660652497890001</v>
      </c>
      <c r="K813" s="9">
        <v>0.1621477098413</v>
      </c>
      <c r="L813" s="9">
        <v>0.15832355393639999</v>
      </c>
      <c r="M813" s="9">
        <v>9.9153507356130002E-2</v>
      </c>
      <c r="N813" s="9">
        <v>0.104706156929</v>
      </c>
      <c r="O813" s="9">
        <v>9.0882622504689994E-2</v>
      </c>
      <c r="P813" s="9">
        <v>5.124077015826E-2</v>
      </c>
      <c r="Q813" s="9">
        <v>0.18103517181619999</v>
      </c>
      <c r="R813" s="9">
        <v>0.1140657680232</v>
      </c>
      <c r="S813" s="9">
        <v>0.1303950267839</v>
      </c>
      <c r="T813" s="9">
        <v>0.14342221205380001</v>
      </c>
      <c r="U813" s="9">
        <v>0.1376736447186</v>
      </c>
      <c r="V813" s="9">
        <v>9.2268980109949994E-2</v>
      </c>
      <c r="W813" s="9">
        <v>0.12785222328759999</v>
      </c>
      <c r="X813" s="9">
        <v>0</v>
      </c>
      <c r="Y813" s="9">
        <v>7.9149938071939999E-2</v>
      </c>
      <c r="Z813" s="9">
        <v>3.5289783275219998E-2</v>
      </c>
      <c r="AA813" s="9">
        <v>0.3103895429713</v>
      </c>
      <c r="AB813" s="9">
        <v>0</v>
      </c>
      <c r="AC813" s="9">
        <v>0.16633870808330001</v>
      </c>
      <c r="AD813" s="9">
        <v>4.3859909523190001E-2</v>
      </c>
      <c r="AE813" s="9">
        <v>0.10064637275630001</v>
      </c>
      <c r="AF813" s="9">
        <v>4.8285942381050002E-2</v>
      </c>
      <c r="AG813" s="9">
        <v>0.20225712236150001</v>
      </c>
      <c r="AH813" s="9">
        <v>0.34012052048399999</v>
      </c>
      <c r="AI813" s="9">
        <v>7.8784871014859995E-2</v>
      </c>
      <c r="AJ813" s="9">
        <v>0.19164820445960001</v>
      </c>
      <c r="AK813" s="9">
        <v>0.1203264175762</v>
      </c>
      <c r="AL813" s="9">
        <v>0.1247943917186</v>
      </c>
      <c r="AM813" s="9">
        <v>8.7189629274919994E-2</v>
      </c>
      <c r="AN813" s="9">
        <v>0</v>
      </c>
      <c r="AO813" s="9">
        <v>0.20694880206550001</v>
      </c>
      <c r="AP813" s="9">
        <v>6.0424254836759998E-2</v>
      </c>
      <c r="AQ813" s="9">
        <v>0.1535847209765</v>
      </c>
      <c r="AR813" s="9">
        <v>0.12258656633249999</v>
      </c>
      <c r="AT813" s="9">
        <v>0.1228886259193</v>
      </c>
      <c r="AU813" s="9">
        <v>0.1233149050348</v>
      </c>
      <c r="AV813" s="9">
        <v>0</v>
      </c>
      <c r="AW813" s="9">
        <v>4.8285942381050002E-2</v>
      </c>
      <c r="AX813" s="9">
        <v>6.2345946819209998E-2</v>
      </c>
      <c r="AY813" s="9">
        <v>0.10064637275630001</v>
      </c>
      <c r="AZ813" s="9">
        <v>0.12258656633249999</v>
      </c>
    </row>
    <row r="814" spans="1:52" x14ac:dyDescent="0.35">
      <c r="A814" t="s">
        <v>406</v>
      </c>
      <c r="B814" s="9">
        <v>1</v>
      </c>
      <c r="C814" s="9">
        <v>1</v>
      </c>
      <c r="D814" s="9">
        <v>1</v>
      </c>
      <c r="E814" s="9">
        <v>1</v>
      </c>
      <c r="F814" s="9">
        <v>1</v>
      </c>
      <c r="G814" s="9">
        <v>1</v>
      </c>
      <c r="H814" s="9">
        <v>1</v>
      </c>
      <c r="I814" s="9">
        <v>1</v>
      </c>
      <c r="J814" s="9">
        <v>1</v>
      </c>
      <c r="K814" s="9">
        <v>1</v>
      </c>
      <c r="L814" s="9">
        <v>1</v>
      </c>
      <c r="M814" s="9">
        <v>1</v>
      </c>
      <c r="N814" s="9">
        <v>1</v>
      </c>
      <c r="O814" s="9">
        <v>1</v>
      </c>
      <c r="P814" s="9">
        <v>1</v>
      </c>
      <c r="Q814" s="9">
        <v>1</v>
      </c>
      <c r="R814" s="9">
        <v>1</v>
      </c>
      <c r="S814" s="9">
        <v>1</v>
      </c>
      <c r="T814" s="9">
        <v>1</v>
      </c>
      <c r="U814" s="9">
        <v>1</v>
      </c>
      <c r="V814" s="9">
        <v>1</v>
      </c>
      <c r="W814" s="9">
        <v>1</v>
      </c>
      <c r="X814" s="9">
        <v>1</v>
      </c>
      <c r="Y814" s="9">
        <v>1</v>
      </c>
      <c r="Z814" s="9">
        <v>1</v>
      </c>
      <c r="AA814" s="9">
        <v>1</v>
      </c>
      <c r="AB814" s="9">
        <v>1</v>
      </c>
      <c r="AC814" s="9">
        <v>1</v>
      </c>
      <c r="AD814" s="9">
        <v>1</v>
      </c>
      <c r="AE814" s="9">
        <v>1</v>
      </c>
      <c r="AF814" s="9">
        <v>1</v>
      </c>
      <c r="AG814" s="9">
        <v>1</v>
      </c>
      <c r="AH814" s="9">
        <v>1</v>
      </c>
      <c r="AI814" s="9">
        <v>1</v>
      </c>
      <c r="AJ814" s="9">
        <v>1</v>
      </c>
      <c r="AK814" s="9">
        <v>1</v>
      </c>
      <c r="AL814" s="9">
        <v>1</v>
      </c>
      <c r="AM814" s="9">
        <v>1</v>
      </c>
      <c r="AN814" s="9">
        <v>1</v>
      </c>
      <c r="AO814" s="9">
        <v>1</v>
      </c>
      <c r="AP814" s="9">
        <v>1</v>
      </c>
      <c r="AQ814" s="9">
        <v>1</v>
      </c>
      <c r="AR814" s="9">
        <v>1</v>
      </c>
      <c r="AT814" s="9">
        <v>1</v>
      </c>
      <c r="AU814" s="9">
        <v>1</v>
      </c>
      <c r="AV814" s="9">
        <v>1</v>
      </c>
      <c r="AW814" s="9">
        <v>1</v>
      </c>
      <c r="AX814" s="9">
        <v>1</v>
      </c>
      <c r="AY814" s="9">
        <v>1</v>
      </c>
      <c r="AZ814" s="9">
        <v>1</v>
      </c>
    </row>
    <row r="815" spans="1:52" x14ac:dyDescent="0.35">
      <c r="A815" t="s">
        <v>356</v>
      </c>
      <c r="B815" s="6">
        <v>255</v>
      </c>
      <c r="C815" s="6">
        <v>137</v>
      </c>
      <c r="D815" s="6">
        <v>118</v>
      </c>
      <c r="E815" s="6">
        <v>27</v>
      </c>
      <c r="F815" s="6">
        <v>53</v>
      </c>
      <c r="G815" s="6">
        <v>71</v>
      </c>
      <c r="H815" s="6">
        <v>124</v>
      </c>
      <c r="I815" s="6">
        <v>34</v>
      </c>
      <c r="J815" s="6">
        <v>18</v>
      </c>
      <c r="K815" s="6">
        <v>52</v>
      </c>
      <c r="L815" s="6">
        <v>94</v>
      </c>
      <c r="M815" s="6">
        <v>48</v>
      </c>
      <c r="N815" s="6">
        <v>56</v>
      </c>
      <c r="O815" s="6">
        <v>57</v>
      </c>
      <c r="P815" s="6">
        <v>115</v>
      </c>
      <c r="Q815" s="6">
        <v>36</v>
      </c>
      <c r="R815" s="6">
        <v>151</v>
      </c>
      <c r="S815" s="6">
        <v>36</v>
      </c>
      <c r="T815" s="6">
        <v>68</v>
      </c>
      <c r="U815" s="6">
        <v>104</v>
      </c>
      <c r="V815" s="6">
        <v>24</v>
      </c>
      <c r="W815" s="6">
        <v>17</v>
      </c>
      <c r="X815" s="6">
        <v>17</v>
      </c>
      <c r="Y815" s="6">
        <v>38</v>
      </c>
      <c r="Z815" s="6">
        <v>28</v>
      </c>
      <c r="AA815" s="6">
        <v>41</v>
      </c>
      <c r="AB815" s="6">
        <v>10</v>
      </c>
      <c r="AC815" s="6">
        <v>28</v>
      </c>
      <c r="AD815" s="6">
        <v>42</v>
      </c>
      <c r="AE815" s="6">
        <v>29</v>
      </c>
      <c r="AF815" s="6">
        <v>35</v>
      </c>
      <c r="AG815" s="6">
        <v>9</v>
      </c>
      <c r="AH815" s="6">
        <v>13</v>
      </c>
      <c r="AI815" s="6">
        <v>97</v>
      </c>
      <c r="AJ815" s="6">
        <v>71</v>
      </c>
      <c r="AK815" s="6">
        <v>40</v>
      </c>
      <c r="AL815" s="6">
        <v>81</v>
      </c>
      <c r="AM815" s="6">
        <v>48</v>
      </c>
      <c r="AN815" s="6">
        <v>3</v>
      </c>
      <c r="AO815" s="6">
        <v>7</v>
      </c>
      <c r="AP815" s="6">
        <v>21</v>
      </c>
      <c r="AQ815" s="6">
        <v>135</v>
      </c>
      <c r="AR815" s="6">
        <v>255</v>
      </c>
      <c r="AS815" s="6">
        <v>0</v>
      </c>
      <c r="AT815" s="6">
        <v>177</v>
      </c>
      <c r="AU815" s="6">
        <v>192</v>
      </c>
      <c r="AV815" s="6">
        <v>21</v>
      </c>
      <c r="AW815" s="6">
        <v>35</v>
      </c>
      <c r="AX815" s="6">
        <v>23</v>
      </c>
      <c r="AY815" s="6">
        <v>29</v>
      </c>
      <c r="AZ815" s="6">
        <v>255</v>
      </c>
    </row>
    <row r="816" spans="1:52" x14ac:dyDescent="0.35">
      <c r="A816" t="s">
        <v>567</v>
      </c>
    </row>
    <row r="817" spans="1:52" x14ac:dyDescent="0.35">
      <c r="A817" t="s">
        <v>358</v>
      </c>
    </row>
    <row r="821" spans="1:52" x14ac:dyDescent="0.35">
      <c r="A821" s="3" t="s">
        <v>352</v>
      </c>
    </row>
    <row r="822" spans="1:52" x14ac:dyDescent="0.35">
      <c r="A822" t="s">
        <v>75</v>
      </c>
    </row>
    <row r="823" spans="1:52" ht="130.5" x14ac:dyDescent="0.35">
      <c r="A823" s="4" t="s">
        <v>408</v>
      </c>
      <c r="B823" s="4" t="s">
        <v>359</v>
      </c>
      <c r="C823" s="4" t="s">
        <v>360</v>
      </c>
      <c r="D823" s="4" t="s">
        <v>361</v>
      </c>
      <c r="E823" s="4" t="s">
        <v>362</v>
      </c>
      <c r="F823" s="4" t="s">
        <v>363</v>
      </c>
      <c r="G823" s="4" t="s">
        <v>364</v>
      </c>
      <c r="H823" s="4" t="s">
        <v>365</v>
      </c>
      <c r="I823" s="4" t="s">
        <v>366</v>
      </c>
      <c r="J823" s="4" t="s">
        <v>367</v>
      </c>
      <c r="K823" s="4" t="s">
        <v>368</v>
      </c>
      <c r="L823" s="4" t="s">
        <v>369</v>
      </c>
      <c r="M823" s="4" t="s">
        <v>370</v>
      </c>
      <c r="N823" s="4" t="s">
        <v>371</v>
      </c>
      <c r="O823" s="4" t="s">
        <v>372</v>
      </c>
      <c r="P823" s="4" t="s">
        <v>373</v>
      </c>
      <c r="Q823" s="4" t="s">
        <v>374</v>
      </c>
      <c r="R823" s="4" t="s">
        <v>375</v>
      </c>
      <c r="S823" s="4" t="s">
        <v>376</v>
      </c>
      <c r="T823" s="4" t="s">
        <v>377</v>
      </c>
      <c r="U823" s="4" t="s">
        <v>378</v>
      </c>
      <c r="V823" s="4" t="s">
        <v>379</v>
      </c>
      <c r="W823" s="4" t="s">
        <v>380</v>
      </c>
      <c r="X823" s="4" t="s">
        <v>381</v>
      </c>
      <c r="Y823" s="4" t="s">
        <v>382</v>
      </c>
      <c r="Z823" s="4" t="s">
        <v>383</v>
      </c>
      <c r="AA823" s="4" t="s">
        <v>384</v>
      </c>
      <c r="AB823" s="4" t="s">
        <v>385</v>
      </c>
      <c r="AC823" s="4" t="s">
        <v>386</v>
      </c>
      <c r="AD823" s="4" t="s">
        <v>387</v>
      </c>
      <c r="AE823" s="4" t="s">
        <v>388</v>
      </c>
      <c r="AF823" s="4" t="s">
        <v>389</v>
      </c>
      <c r="AG823" s="4" t="s">
        <v>390</v>
      </c>
      <c r="AH823" s="4" t="s">
        <v>391</v>
      </c>
      <c r="AI823" s="4" t="s">
        <v>392</v>
      </c>
      <c r="AJ823" s="4" t="s">
        <v>393</v>
      </c>
      <c r="AK823" s="4" t="s">
        <v>394</v>
      </c>
      <c r="AL823" s="4" t="s">
        <v>395</v>
      </c>
      <c r="AM823" s="4" t="s">
        <v>396</v>
      </c>
      <c r="AN823" s="4" t="s">
        <v>397</v>
      </c>
      <c r="AO823" s="4" t="s">
        <v>398</v>
      </c>
      <c r="AP823" s="4" t="s">
        <v>399</v>
      </c>
      <c r="AQ823" s="4" t="s">
        <v>400</v>
      </c>
      <c r="AR823" s="4" t="s">
        <v>401</v>
      </c>
      <c r="AS823" s="4" t="s">
        <v>402</v>
      </c>
      <c r="AT823" s="4" t="s">
        <v>182</v>
      </c>
      <c r="AU823" s="4" t="s">
        <v>403</v>
      </c>
      <c r="AV823" s="4" t="s">
        <v>313</v>
      </c>
      <c r="AW823" s="4" t="s">
        <v>404</v>
      </c>
      <c r="AX823" s="4" t="s">
        <v>314</v>
      </c>
      <c r="AY823" s="4" t="s">
        <v>405</v>
      </c>
      <c r="AZ823" s="4" t="s">
        <v>406</v>
      </c>
    </row>
    <row r="824" spans="1:52" x14ac:dyDescent="0.35">
      <c r="A824" t="s">
        <v>553</v>
      </c>
      <c r="B824" s="9">
        <v>0.1227509655169</v>
      </c>
      <c r="C824" s="9">
        <v>0.1188167819274</v>
      </c>
      <c r="D824" s="9">
        <v>0.12610062973630001</v>
      </c>
      <c r="E824" s="9">
        <v>5.0699286699269999E-2</v>
      </c>
      <c r="F824" s="9">
        <v>0.18511502846549999</v>
      </c>
      <c r="G824" s="10">
        <v>0.30484351171110002</v>
      </c>
      <c r="H824" s="10">
        <v>0.23808996800599999</v>
      </c>
      <c r="I824" s="9">
        <v>0.15080048196840001</v>
      </c>
      <c r="J824" s="9">
        <v>4.366385249785E-2</v>
      </c>
      <c r="K824" s="9">
        <v>1.954207924115E-2</v>
      </c>
      <c r="L824" s="9">
        <v>8.3487766179279999E-2</v>
      </c>
      <c r="M824" s="9">
        <v>0.28486588250520001</v>
      </c>
      <c r="N824" s="9">
        <v>5.7100788475719998E-2</v>
      </c>
      <c r="O824" s="9">
        <v>0.1523704577203</v>
      </c>
      <c r="P824" s="9">
        <v>0.17006289936810001</v>
      </c>
      <c r="Q824" s="9">
        <v>0.10478671098010001</v>
      </c>
      <c r="R824" s="9">
        <v>0.134224525782</v>
      </c>
      <c r="S824" s="9">
        <v>0.1144040837747</v>
      </c>
      <c r="T824" s="9">
        <v>0.1013531168685</v>
      </c>
      <c r="U824" s="9">
        <v>0.10894208047499999</v>
      </c>
      <c r="V824" s="10">
        <v>0.59572601245339996</v>
      </c>
      <c r="W824" s="9">
        <v>0.3290910034124</v>
      </c>
      <c r="X824" s="9">
        <v>0.1186611690576</v>
      </c>
      <c r="Y824" s="9">
        <v>9.8731949023859997E-2</v>
      </c>
      <c r="Z824" s="9">
        <v>0.1008478711851</v>
      </c>
      <c r="AA824" s="9">
        <v>7.7889801350510005E-2</v>
      </c>
      <c r="AB824" s="9">
        <v>0.2270095174625</v>
      </c>
      <c r="AC824" s="9">
        <v>3.7861269772180003E-2</v>
      </c>
      <c r="AD824" s="9">
        <v>0.110462506928</v>
      </c>
      <c r="AE824" s="9">
        <v>0.1238408403547</v>
      </c>
      <c r="AF824" s="9">
        <v>0.16924044523590001</v>
      </c>
      <c r="AG824" s="9">
        <v>0</v>
      </c>
      <c r="AH824" s="9">
        <v>4.3699542432310001E-2</v>
      </c>
      <c r="AI824" s="9">
        <v>0.1501663138604</v>
      </c>
      <c r="AJ824" s="9">
        <v>0.14723144233060001</v>
      </c>
      <c r="AK824" s="9">
        <v>0.1155854470081</v>
      </c>
      <c r="AL824" s="9">
        <v>0.1136827784191</v>
      </c>
      <c r="AM824" s="9">
        <v>0.12813660510880001</v>
      </c>
      <c r="AN824" s="9">
        <v>0</v>
      </c>
      <c r="AO824" s="9">
        <v>0</v>
      </c>
      <c r="AP824" s="9">
        <v>9.6514663228049996E-2</v>
      </c>
      <c r="AQ824" s="9">
        <v>0.13962574186660001</v>
      </c>
      <c r="AR824" s="9">
        <v>0.1227509655169</v>
      </c>
      <c r="AT824" s="9">
        <v>0.1311479213135</v>
      </c>
      <c r="AU824" s="9">
        <v>0.14394770510130001</v>
      </c>
      <c r="AV824" s="9">
        <v>3.8170873717010001E-2</v>
      </c>
      <c r="AW824" s="9">
        <v>0.16924044523590001</v>
      </c>
      <c r="AX824" s="9">
        <v>5.7562601704320003E-2</v>
      </c>
      <c r="AY824" s="9">
        <v>0.1238408403547</v>
      </c>
      <c r="AZ824" s="9">
        <v>0.1227509655169</v>
      </c>
    </row>
    <row r="825" spans="1:52" x14ac:dyDescent="0.35">
      <c r="A825" t="s">
        <v>380</v>
      </c>
      <c r="B825" s="9">
        <v>0.1115517069438</v>
      </c>
      <c r="C825" s="9">
        <v>0.13438356565529999</v>
      </c>
      <c r="D825" s="9">
        <v>9.2112080284219994E-2</v>
      </c>
      <c r="E825" s="9">
        <v>0.1180800541827</v>
      </c>
      <c r="F825" s="9">
        <v>0.1990624644184</v>
      </c>
      <c r="G825" s="9">
        <v>0.13048424427450001</v>
      </c>
      <c r="H825" s="9">
        <v>0.16871941682069999</v>
      </c>
      <c r="I825" s="9">
        <v>8.793084742724E-2</v>
      </c>
      <c r="J825" s="9">
        <v>4.3673792381620002E-2</v>
      </c>
      <c r="K825" s="9">
        <v>9.0801154795459998E-2</v>
      </c>
      <c r="L825" s="9">
        <v>0.21528136497709999</v>
      </c>
      <c r="M825" s="9">
        <v>0.1249792854005</v>
      </c>
      <c r="N825" s="9">
        <v>5.9087957031979998E-2</v>
      </c>
      <c r="O825" s="9">
        <v>4.880530004184E-2</v>
      </c>
      <c r="P825" s="9">
        <v>0.19357516052429999</v>
      </c>
      <c r="Q825" s="9">
        <v>0.1444088228282</v>
      </c>
      <c r="R825" s="9">
        <v>0.16658152591229999</v>
      </c>
      <c r="S825" s="9">
        <v>6.4045791297690002E-2</v>
      </c>
      <c r="T825" s="9">
        <v>1.9304907838129999E-2</v>
      </c>
      <c r="U825" s="9">
        <v>4.532113627065E-2</v>
      </c>
      <c r="V825" s="9">
        <v>0.1576304675239</v>
      </c>
      <c r="W825" s="9">
        <v>0.2039103175485</v>
      </c>
      <c r="X825" s="9">
        <v>0</v>
      </c>
      <c r="Y825" s="9">
        <v>0.20409215999870001</v>
      </c>
      <c r="Z825" s="9">
        <v>0.1068140966452</v>
      </c>
      <c r="AA825" s="9">
        <v>9.9795735656319995E-2</v>
      </c>
      <c r="AB825" s="9">
        <v>0.27360179459040002</v>
      </c>
      <c r="AC825" s="9">
        <v>2.5419922261030001E-2</v>
      </c>
      <c r="AD825" s="9">
        <v>0.13473913190350001</v>
      </c>
      <c r="AE825" s="9">
        <v>8.5074631385480007E-2</v>
      </c>
      <c r="AF825" s="9">
        <v>0.21647473904539999</v>
      </c>
      <c r="AG825" s="9">
        <v>0</v>
      </c>
      <c r="AH825" s="9">
        <v>4.5517347635649998E-2</v>
      </c>
      <c r="AI825" s="9">
        <v>0.19812452014439999</v>
      </c>
      <c r="AJ825" s="9">
        <v>7.2374843478600001E-2</v>
      </c>
      <c r="AK825" s="9">
        <v>0.16274992541319999</v>
      </c>
      <c r="AL825" s="9">
        <v>4.7025364881870001E-2</v>
      </c>
      <c r="AM825" s="9">
        <v>0.1119382005861</v>
      </c>
      <c r="AN825" s="9">
        <v>0</v>
      </c>
      <c r="AO825" s="9">
        <v>0.1054350804048</v>
      </c>
      <c r="AP825" s="9">
        <v>0</v>
      </c>
      <c r="AQ825" s="9">
        <v>0.1282094274452</v>
      </c>
      <c r="AR825" s="9">
        <v>0.1115517069438</v>
      </c>
      <c r="AT825" s="9">
        <v>0.10242999438189999</v>
      </c>
      <c r="AU825" s="9">
        <v>0.1091652468112</v>
      </c>
      <c r="AV825" s="9">
        <v>0.20842931148089999</v>
      </c>
      <c r="AW825" s="9">
        <v>0.21647473904539999</v>
      </c>
      <c r="AX825" s="9">
        <v>0.1303555045534</v>
      </c>
      <c r="AY825" s="9">
        <v>8.5074631385480007E-2</v>
      </c>
      <c r="AZ825" s="9">
        <v>0.1115517069438</v>
      </c>
    </row>
    <row r="826" spans="1:52" x14ac:dyDescent="0.35">
      <c r="A826" t="s">
        <v>381</v>
      </c>
      <c r="B826" s="9">
        <v>6.8215464016919997E-2</v>
      </c>
      <c r="C826" s="9">
        <v>9.0875550562240004E-2</v>
      </c>
      <c r="D826" s="9">
        <v>4.8922088559359998E-2</v>
      </c>
      <c r="E826" s="9">
        <v>0.1258958330196</v>
      </c>
      <c r="F826" s="9">
        <v>6.6294936818939998E-2</v>
      </c>
      <c r="G826" s="9">
        <v>0.1135454843528</v>
      </c>
      <c r="H826" s="9">
        <v>8.7201364688119995E-2</v>
      </c>
      <c r="I826" s="9">
        <v>0</v>
      </c>
      <c r="J826" s="11">
        <v>4.6371247104439999E-3</v>
      </c>
      <c r="K826" s="9">
        <v>0.1140039523519</v>
      </c>
      <c r="L826" s="9">
        <v>6.4476127493550001E-2</v>
      </c>
      <c r="M826" s="9">
        <v>0.10424227839770001</v>
      </c>
      <c r="N826" s="9">
        <v>4.3851698964219997E-2</v>
      </c>
      <c r="O826" s="9">
        <v>7.9871119046010006E-2</v>
      </c>
      <c r="P826" s="9">
        <v>5.6755774121839998E-2</v>
      </c>
      <c r="Q826" s="9">
        <v>7.2742351517720003E-2</v>
      </c>
      <c r="R826" s="9">
        <v>6.5532832758770004E-2</v>
      </c>
      <c r="S826" s="9">
        <v>9.1162138333680004E-2</v>
      </c>
      <c r="T826" s="9">
        <v>4.4047695628600003E-2</v>
      </c>
      <c r="U826" s="9">
        <v>7.1444117181029998E-2</v>
      </c>
      <c r="V826" s="9">
        <v>9.5545646947640006E-2</v>
      </c>
      <c r="W826" s="9">
        <v>6.8799660821529995E-2</v>
      </c>
      <c r="X826" s="9">
        <v>9.9558062779940004E-2</v>
      </c>
      <c r="Y826" s="9">
        <v>0.11454425323429999</v>
      </c>
      <c r="Z826" s="9">
        <v>3.2104586220320003E-2</v>
      </c>
      <c r="AA826" s="9">
        <v>0.13159262084090001</v>
      </c>
      <c r="AB826" s="9">
        <v>7.5505777090070003E-2</v>
      </c>
      <c r="AC826" s="9">
        <v>4.2040020992409999E-2</v>
      </c>
      <c r="AD826" s="9">
        <v>8.5247010348339994E-2</v>
      </c>
      <c r="AE826" s="9">
        <v>0</v>
      </c>
      <c r="AF826" s="9">
        <v>0</v>
      </c>
      <c r="AG826" s="9">
        <v>0</v>
      </c>
      <c r="AH826" s="9">
        <v>0</v>
      </c>
      <c r="AI826" s="9">
        <v>0.1092862413235</v>
      </c>
      <c r="AJ826" s="9">
        <v>6.9015222736080004E-2</v>
      </c>
      <c r="AK826" s="9">
        <v>7.6889297274320006E-2</v>
      </c>
      <c r="AL826" s="9">
        <v>2.1336911868830001E-2</v>
      </c>
      <c r="AM826" s="9">
        <v>1.552492415383E-2</v>
      </c>
      <c r="AN826" s="9">
        <v>0.1809448307472</v>
      </c>
      <c r="AO826" s="9">
        <v>0</v>
      </c>
      <c r="AP826" s="9">
        <v>6.6755279785980004E-2</v>
      </c>
      <c r="AQ826" s="9">
        <v>0.10984324671780001</v>
      </c>
      <c r="AR826" s="9">
        <v>6.8215464016919997E-2</v>
      </c>
      <c r="AT826" s="9">
        <v>9.249567868038E-2</v>
      </c>
      <c r="AU826" s="9">
        <v>8.6385890992769998E-2</v>
      </c>
      <c r="AV826" s="9">
        <v>0</v>
      </c>
      <c r="AW826" s="9">
        <v>0</v>
      </c>
      <c r="AX826" s="9">
        <v>0</v>
      </c>
      <c r="AY826" s="9">
        <v>0</v>
      </c>
      <c r="AZ826" s="9">
        <v>6.8215464016919997E-2</v>
      </c>
    </row>
    <row r="827" spans="1:52" x14ac:dyDescent="0.35">
      <c r="A827" t="s">
        <v>382</v>
      </c>
      <c r="B827" s="9">
        <v>0.14947467338350001</v>
      </c>
      <c r="C827" s="9">
        <v>0.19573284206559999</v>
      </c>
      <c r="D827" s="9">
        <v>0.1100892891054</v>
      </c>
      <c r="E827" s="9">
        <v>0.1972513881414</v>
      </c>
      <c r="F827" s="9">
        <v>0.22891204726049999</v>
      </c>
      <c r="G827" s="9">
        <v>0.14337300083810001</v>
      </c>
      <c r="H827" s="9">
        <v>0.1910645301974</v>
      </c>
      <c r="I827" s="9">
        <v>0.16612184396660001</v>
      </c>
      <c r="J827" s="9">
        <v>1.9681273599419999E-2</v>
      </c>
      <c r="K827" s="9">
        <v>0.1434188238361</v>
      </c>
      <c r="L827" s="9">
        <v>0.14440316971639999</v>
      </c>
      <c r="M827" s="9">
        <v>0.2488439707441</v>
      </c>
      <c r="N827" s="9">
        <v>0.10627606309569999</v>
      </c>
      <c r="O827" s="9">
        <v>0.1502853049449</v>
      </c>
      <c r="P827" s="9">
        <v>0.1832471473334</v>
      </c>
      <c r="Q827" s="9">
        <v>0.17806209361709999</v>
      </c>
      <c r="R827" s="9">
        <v>0.18040041414120001</v>
      </c>
      <c r="S827" s="9">
        <v>0.111976626436</v>
      </c>
      <c r="T827" s="9">
        <v>0.11264014377290001</v>
      </c>
      <c r="U827" s="9">
        <v>0.1122543172699</v>
      </c>
      <c r="V827" s="9">
        <v>0.1302471640916</v>
      </c>
      <c r="W827" s="9">
        <v>0.1443456854488</v>
      </c>
      <c r="X827" s="9">
        <v>0.1932805162688</v>
      </c>
      <c r="Y827" s="10">
        <v>0.3822882631242</v>
      </c>
      <c r="Z827" s="9">
        <v>0.13942482308340001</v>
      </c>
      <c r="AA827" s="9">
        <v>0.18388827807329999</v>
      </c>
      <c r="AB827" s="9">
        <v>6.8895383439540006E-2</v>
      </c>
      <c r="AC827" s="9">
        <v>9.3018657990990003E-2</v>
      </c>
      <c r="AD827" s="9">
        <v>8.1083084796880006E-2</v>
      </c>
      <c r="AE827" s="9">
        <v>0.1031570597993</v>
      </c>
      <c r="AF827" s="9">
        <v>6.3845459237449997E-2</v>
      </c>
      <c r="AG827" s="9">
        <v>0</v>
      </c>
      <c r="AH827" s="9">
        <v>6.7637831612999993E-2</v>
      </c>
      <c r="AI827" s="9">
        <v>0.2375238682626</v>
      </c>
      <c r="AJ827" s="9">
        <v>0.1907173690989</v>
      </c>
      <c r="AK827" s="9">
        <v>0.29052106080340001</v>
      </c>
      <c r="AL827" s="9">
        <v>0.10909646694650001</v>
      </c>
      <c r="AM827" s="9">
        <v>0.1450143314057</v>
      </c>
      <c r="AN827" s="9">
        <v>0.29288183234050003</v>
      </c>
      <c r="AO827" s="9">
        <v>0</v>
      </c>
      <c r="AP827" s="9">
        <v>4.214115505036E-2</v>
      </c>
      <c r="AQ827" s="9">
        <v>8.0251905289739994E-2</v>
      </c>
      <c r="AR827" s="9">
        <v>0.14947467338350001</v>
      </c>
      <c r="AT827" s="9">
        <v>0.18021286423659999</v>
      </c>
      <c r="AU827" s="9">
        <v>0.1803829889753</v>
      </c>
      <c r="AV827" s="9">
        <v>3.5203560969739998E-2</v>
      </c>
      <c r="AW827" s="9">
        <v>6.3845459237449997E-2</v>
      </c>
      <c r="AX827" s="9">
        <v>0</v>
      </c>
      <c r="AY827" s="9">
        <v>0.1031570597993</v>
      </c>
      <c r="AZ827" s="9">
        <v>0.14947467338350001</v>
      </c>
    </row>
    <row r="828" spans="1:52" x14ac:dyDescent="0.35">
      <c r="A828" t="s">
        <v>383</v>
      </c>
      <c r="B828" s="9">
        <v>8.0220161039469995E-2</v>
      </c>
      <c r="C828" s="9">
        <v>8.233645097108E-2</v>
      </c>
      <c r="D828" s="9">
        <v>7.8418297831839998E-2</v>
      </c>
      <c r="E828" s="9">
        <v>0.1269952727584</v>
      </c>
      <c r="F828" s="9">
        <v>0.1162703433329</v>
      </c>
      <c r="G828" s="9">
        <v>8.7979872796140002E-2</v>
      </c>
      <c r="H828" s="9">
        <v>0.1037529713122</v>
      </c>
      <c r="I828" s="9">
        <v>2.3209070115549998E-2</v>
      </c>
      <c r="J828" s="9">
        <v>6.3368415631200006E-2</v>
      </c>
      <c r="K828" s="9">
        <v>7.6447092495820004E-2</v>
      </c>
      <c r="L828" s="9">
        <v>9.3730764305759995E-2</v>
      </c>
      <c r="M828" s="9">
        <v>7.4737495719620003E-2</v>
      </c>
      <c r="N828" s="9">
        <v>6.1024485468870002E-2</v>
      </c>
      <c r="O828" s="9">
        <v>8.8976078856669999E-2</v>
      </c>
      <c r="P828" s="9">
        <v>0.1406924965236</v>
      </c>
      <c r="Q828" s="9">
        <v>0.1010095356858</v>
      </c>
      <c r="R828" s="9">
        <v>0.1189054894904</v>
      </c>
      <c r="S828" s="9">
        <v>2.194929272724E-2</v>
      </c>
      <c r="T828" s="9">
        <v>4.9932968183459998E-2</v>
      </c>
      <c r="U828" s="9">
        <v>3.3660833242080003E-2</v>
      </c>
      <c r="V828" s="9">
        <v>0.14643704631750001</v>
      </c>
      <c r="W828" s="9">
        <v>0.1366266208453</v>
      </c>
      <c r="X828" s="9">
        <v>0</v>
      </c>
      <c r="Y828" s="10">
        <v>0.22073560492280001</v>
      </c>
      <c r="Z828" s="9">
        <v>0.23018769594130001</v>
      </c>
      <c r="AA828" s="9">
        <v>5.0152569383289998E-2</v>
      </c>
      <c r="AB828" s="9">
        <v>0.26699140093989998</v>
      </c>
      <c r="AC828" s="9">
        <v>0</v>
      </c>
      <c r="AD828" s="9">
        <v>7.0340750192840001E-2</v>
      </c>
      <c r="AE828" s="9">
        <v>0</v>
      </c>
      <c r="AF828" s="9">
        <v>6.4894231644050004E-2</v>
      </c>
      <c r="AG828" s="9">
        <v>0</v>
      </c>
      <c r="AH828" s="9">
        <v>0</v>
      </c>
      <c r="AI828" s="9">
        <v>0.1232913191739</v>
      </c>
      <c r="AJ828" s="9">
        <v>5.3306733301560001E-2</v>
      </c>
      <c r="AK828" s="9">
        <v>0.11819728381730001</v>
      </c>
      <c r="AL828" s="9">
        <v>5.0061757582629998E-2</v>
      </c>
      <c r="AM828" s="9">
        <v>0.1068839173766</v>
      </c>
      <c r="AN828" s="9">
        <v>0</v>
      </c>
      <c r="AO828" s="9">
        <v>0</v>
      </c>
      <c r="AP828" s="9">
        <v>6.8462841513869999E-2</v>
      </c>
      <c r="AQ828" s="9">
        <v>0.1061638805279</v>
      </c>
      <c r="AR828" s="9">
        <v>8.0220161039469995E-2</v>
      </c>
      <c r="AT828" s="9">
        <v>9.8591527537250007E-2</v>
      </c>
      <c r="AU828" s="9">
        <v>9.6396874497970006E-2</v>
      </c>
      <c r="AV828" s="9">
        <v>5.9388759562429998E-2</v>
      </c>
      <c r="AW828" s="9">
        <v>6.4894231644050004E-2</v>
      </c>
      <c r="AX828" s="9">
        <v>0</v>
      </c>
      <c r="AY828" s="9">
        <v>0</v>
      </c>
      <c r="AZ828" s="9">
        <v>8.0220161039469995E-2</v>
      </c>
    </row>
    <row r="829" spans="1:52" x14ac:dyDescent="0.35">
      <c r="A829" t="s">
        <v>384</v>
      </c>
      <c r="B829" s="9">
        <v>0.16647447736689999</v>
      </c>
      <c r="C829" s="9">
        <v>0.15336056891470001</v>
      </c>
      <c r="D829" s="9">
        <v>0.1776399933933</v>
      </c>
      <c r="E829" s="9">
        <v>0.1104559787715</v>
      </c>
      <c r="F829" s="9">
        <v>0.15831678738400001</v>
      </c>
      <c r="G829" s="9">
        <v>0.19737495771550001</v>
      </c>
      <c r="H829" s="9">
        <v>0.1755984246</v>
      </c>
      <c r="I829" s="9">
        <v>0.2114679367216</v>
      </c>
      <c r="J829" s="9">
        <v>0.24464912637700001</v>
      </c>
      <c r="K829" s="9">
        <v>8.1839056693959994E-2</v>
      </c>
      <c r="L829" s="9">
        <v>0.21534360927589999</v>
      </c>
      <c r="M829" s="9">
        <v>9.7400204129630005E-2</v>
      </c>
      <c r="N829" s="9">
        <v>0.1706470736014</v>
      </c>
      <c r="O829" s="9">
        <v>0.14461413776019999</v>
      </c>
      <c r="P829" s="9">
        <v>0.15280726489740001</v>
      </c>
      <c r="Q829" s="9">
        <v>0.19963580211179999</v>
      </c>
      <c r="R829" s="9">
        <v>0.178517384508</v>
      </c>
      <c r="S829" s="9">
        <v>0.20140224262779999</v>
      </c>
      <c r="T829" s="9">
        <v>8.3313089400139997E-2</v>
      </c>
      <c r="U829" s="9">
        <v>0.15198036076839999</v>
      </c>
      <c r="V829" s="9">
        <v>0.20996466612860001</v>
      </c>
      <c r="W829" s="9">
        <v>3.9057888668429998E-2</v>
      </c>
      <c r="X829" s="9">
        <v>0.199842667728</v>
      </c>
      <c r="Y829" s="9">
        <v>0.1136098360181</v>
      </c>
      <c r="Z829" s="9">
        <v>0.13072135809820001</v>
      </c>
      <c r="AA829" s="10">
        <v>0.45175073944959998</v>
      </c>
      <c r="AB829" s="9">
        <v>0.24886670392249999</v>
      </c>
      <c r="AC829" s="9">
        <v>2.5419922261030001E-2</v>
      </c>
      <c r="AD829" s="9">
        <v>0.1137617426161</v>
      </c>
      <c r="AE829" s="9">
        <v>8.9885525773660005E-2</v>
      </c>
      <c r="AF829" s="9">
        <v>0.13982856910489999</v>
      </c>
      <c r="AG829" s="9">
        <v>0.1775847778862</v>
      </c>
      <c r="AH829" s="9">
        <v>8.4205090231239996E-2</v>
      </c>
      <c r="AI829" s="9">
        <v>0.1038603530861</v>
      </c>
      <c r="AJ829" s="9">
        <v>0.16725806570640001</v>
      </c>
      <c r="AK829" s="9">
        <v>0.14451818509440001</v>
      </c>
      <c r="AL829" s="9">
        <v>0.24409729233659999</v>
      </c>
      <c r="AM829" s="9">
        <v>0.30234932172200002</v>
      </c>
      <c r="AN829" s="9">
        <v>0</v>
      </c>
      <c r="AO829" s="9">
        <v>0.1054350804048</v>
      </c>
      <c r="AP829" s="9">
        <v>0</v>
      </c>
      <c r="AQ829" s="9">
        <v>9.0095903976560004E-2</v>
      </c>
      <c r="AR829" s="9">
        <v>0.16647447736689999</v>
      </c>
      <c r="AT829" s="9">
        <v>0.19164946562929999</v>
      </c>
      <c r="AU829" s="9">
        <v>0.20022368303970001</v>
      </c>
      <c r="AV829" s="9">
        <v>0</v>
      </c>
      <c r="AW829" s="9">
        <v>0.13982856910489999</v>
      </c>
      <c r="AX829" s="9">
        <v>0</v>
      </c>
      <c r="AY829" s="9">
        <v>8.9885525773660005E-2</v>
      </c>
      <c r="AZ829" s="9">
        <v>0.16647447736689999</v>
      </c>
    </row>
    <row r="830" spans="1:52" x14ac:dyDescent="0.35">
      <c r="A830" t="s">
        <v>385</v>
      </c>
      <c r="B830" s="9">
        <v>4.2349241667300003E-2</v>
      </c>
      <c r="C830" s="9">
        <v>7.0410818051340002E-2</v>
      </c>
      <c r="D830" s="9">
        <v>1.8456900037210001E-2</v>
      </c>
      <c r="E830" s="9">
        <v>9.2067131483209996E-2</v>
      </c>
      <c r="F830" s="9">
        <v>0.1058706274855</v>
      </c>
      <c r="G830" s="9">
        <v>7.6800593287689997E-2</v>
      </c>
      <c r="H830" s="9">
        <v>9.3008330542249995E-2</v>
      </c>
      <c r="I830" s="9">
        <v>0</v>
      </c>
      <c r="J830" s="9">
        <v>0</v>
      </c>
      <c r="K830" s="9">
        <v>0</v>
      </c>
      <c r="L830" s="9">
        <v>5.3360474427080001E-2</v>
      </c>
      <c r="M830" s="9">
        <v>9.9645288793399997E-2</v>
      </c>
      <c r="N830" s="9">
        <v>1.768829185345E-2</v>
      </c>
      <c r="O830" s="9">
        <v>2.7505809808110002E-2</v>
      </c>
      <c r="P830" s="9">
        <v>7.7063420929679993E-2</v>
      </c>
      <c r="Q830" s="9">
        <v>2.5050823247999999E-2</v>
      </c>
      <c r="R830" s="9">
        <v>4.8507113447090001E-2</v>
      </c>
      <c r="S830" s="9">
        <v>4.8627819945509999E-2</v>
      </c>
      <c r="T830" s="9">
        <v>1.5917220005799999E-2</v>
      </c>
      <c r="U830" s="9">
        <v>3.4937998640299998E-2</v>
      </c>
      <c r="V830" s="9">
        <v>0.14374904302489999</v>
      </c>
      <c r="W830" s="9">
        <v>0</v>
      </c>
      <c r="X830" s="9">
        <v>0</v>
      </c>
      <c r="Y830" s="9">
        <v>0.1325609066499</v>
      </c>
      <c r="Z830" s="9">
        <v>4.2604924204510002E-2</v>
      </c>
      <c r="AA830" s="9">
        <v>3.0144190205219999E-2</v>
      </c>
      <c r="AB830" s="10">
        <v>0.37027081082899999</v>
      </c>
      <c r="AC830" s="9">
        <v>3.0367130671909999E-2</v>
      </c>
      <c r="AD830" s="9">
        <v>8.291560431403E-2</v>
      </c>
      <c r="AE830" s="9">
        <v>0</v>
      </c>
      <c r="AF830" s="9">
        <v>8.4417886535510002E-3</v>
      </c>
      <c r="AG830" s="9">
        <v>0</v>
      </c>
      <c r="AH830" s="9">
        <v>0</v>
      </c>
      <c r="AI830" s="9">
        <v>8.9549327070050005E-2</v>
      </c>
      <c r="AJ830" s="9">
        <v>3.3760673361989998E-2</v>
      </c>
      <c r="AK830" s="9">
        <v>4.6455618990319997E-2</v>
      </c>
      <c r="AL830" s="9">
        <v>0</v>
      </c>
      <c r="AM830" s="9">
        <v>1.562386421804E-2</v>
      </c>
      <c r="AN830" s="9">
        <v>0.24293787167540001</v>
      </c>
      <c r="AO830" s="9">
        <v>0</v>
      </c>
      <c r="AP830" s="9">
        <v>0</v>
      </c>
      <c r="AQ830" s="9">
        <v>5.4650618883360001E-2</v>
      </c>
      <c r="AR830" s="9">
        <v>4.2349241667300003E-2</v>
      </c>
      <c r="AT830" s="10">
        <v>5.6098290021819999E-2</v>
      </c>
      <c r="AU830" s="9">
        <v>5.2392726188339997E-2</v>
      </c>
      <c r="AV830" s="9">
        <v>1.4151176949399999E-2</v>
      </c>
      <c r="AW830" s="9">
        <v>8.4417886535510002E-3</v>
      </c>
      <c r="AX830" s="9">
        <v>0</v>
      </c>
      <c r="AY830" s="9">
        <v>0</v>
      </c>
      <c r="AZ830" s="9">
        <v>4.2349241667300003E-2</v>
      </c>
    </row>
    <row r="831" spans="1:52" x14ac:dyDescent="0.35">
      <c r="A831" t="s">
        <v>554</v>
      </c>
      <c r="B831" s="9">
        <v>0.1057843335689</v>
      </c>
      <c r="C831" s="9">
        <v>0.1175495110258</v>
      </c>
      <c r="D831" s="9">
        <v>9.576716150082E-2</v>
      </c>
      <c r="E831" s="9">
        <v>4.4373401101300003E-2</v>
      </c>
      <c r="F831" s="9">
        <v>0.13260998636060001</v>
      </c>
      <c r="G831" s="9">
        <v>0.1866918933061</v>
      </c>
      <c r="H831" s="9">
        <v>0.156539010374</v>
      </c>
      <c r="I831" s="9">
        <v>0.11192596567599999</v>
      </c>
      <c r="J831" s="9">
        <v>8.8141421887349997E-2</v>
      </c>
      <c r="K831" s="9">
        <v>7.075591938577E-2</v>
      </c>
      <c r="L831" s="9">
        <v>9.4658562521969997E-2</v>
      </c>
      <c r="M831" s="9">
        <v>0.1111887826566</v>
      </c>
      <c r="N831" s="9">
        <v>0.1176252575129</v>
      </c>
      <c r="O831" s="9">
        <v>0.1023618990899</v>
      </c>
      <c r="P831" s="9">
        <v>0.1105929021133</v>
      </c>
      <c r="Q831" s="9">
        <v>5.0397146844989998E-2</v>
      </c>
      <c r="R831" s="9">
        <v>7.7543822213280003E-2</v>
      </c>
      <c r="S831" s="9">
        <v>0.16902364637760001</v>
      </c>
      <c r="T831" s="9">
        <v>9.913163471342E-2</v>
      </c>
      <c r="U831" s="9">
        <v>0.13977290954900001</v>
      </c>
      <c r="V831" s="9">
        <v>0.19262014276709999</v>
      </c>
      <c r="W831" s="9">
        <v>0</v>
      </c>
      <c r="X831" s="9">
        <v>9.9558062779940004E-2</v>
      </c>
      <c r="Y831" s="9">
        <v>8.3329545665669996E-2</v>
      </c>
      <c r="Z831" s="9">
        <v>6.9128530589969997E-2</v>
      </c>
      <c r="AA831" s="9">
        <v>6.4908462467969996E-2</v>
      </c>
      <c r="AB831" s="9">
        <v>7.5505777090070003E-2</v>
      </c>
      <c r="AC831" s="10">
        <v>0.54691891168119999</v>
      </c>
      <c r="AD831" s="9">
        <v>9.1939427303230001E-2</v>
      </c>
      <c r="AE831" s="9">
        <v>1.0950144165599999E-2</v>
      </c>
      <c r="AF831" s="9">
        <v>4.3642671068559999E-2</v>
      </c>
      <c r="AG831" s="9">
        <v>0</v>
      </c>
      <c r="AH831" s="9">
        <v>6.7637831612999993E-2</v>
      </c>
      <c r="AI831" s="9">
        <v>0.13803478076209999</v>
      </c>
      <c r="AJ831" s="9">
        <v>0.13968994217889999</v>
      </c>
      <c r="AK831" s="9">
        <v>8.5846191055429996E-2</v>
      </c>
      <c r="AL831" s="9">
        <v>0.11964446173649999</v>
      </c>
      <c r="AM831" s="9">
        <v>0.13125841371210001</v>
      </c>
      <c r="AN831" s="9">
        <v>0</v>
      </c>
      <c r="AO831" s="9">
        <v>0.19358537662620001</v>
      </c>
      <c r="AP831" s="9">
        <v>0.23487774640799999</v>
      </c>
      <c r="AQ831" s="9">
        <v>9.3484142271770002E-2</v>
      </c>
      <c r="AR831" s="9">
        <v>0.1057843335689</v>
      </c>
      <c r="AT831" s="9">
        <v>0.1289748392748</v>
      </c>
      <c r="AU831" s="9">
        <v>0.12685053867570001</v>
      </c>
      <c r="AV831" s="9">
        <v>0</v>
      </c>
      <c r="AW831" s="9">
        <v>4.3642671068559999E-2</v>
      </c>
      <c r="AX831" s="9">
        <v>1.6778345605430001E-2</v>
      </c>
      <c r="AY831" s="9">
        <v>1.0950144165599999E-2</v>
      </c>
      <c r="AZ831" s="9">
        <v>0.1057843335689</v>
      </c>
    </row>
    <row r="832" spans="1:52" x14ac:dyDescent="0.35">
      <c r="A832" t="s">
        <v>387</v>
      </c>
      <c r="B832" s="9">
        <v>0.1099213404654</v>
      </c>
      <c r="C832" s="9">
        <v>0.10750769751399999</v>
      </c>
      <c r="D832" s="9">
        <v>0.1119763776158</v>
      </c>
      <c r="E832" s="9">
        <v>0.13659321517049999</v>
      </c>
      <c r="F832" s="9">
        <v>0.1912469979818</v>
      </c>
      <c r="G832" s="9">
        <v>9.368824862663E-2</v>
      </c>
      <c r="H832" s="9">
        <v>0.14808125572370001</v>
      </c>
      <c r="I832" s="9">
        <v>0.1252055900531</v>
      </c>
      <c r="J832" s="9">
        <v>3.2163639465269997E-2</v>
      </c>
      <c r="K832" s="9">
        <v>8.0905357798229993E-2</v>
      </c>
      <c r="L832" s="9">
        <v>0.1192621930132</v>
      </c>
      <c r="M832" s="9">
        <v>8.5656442399919999E-2</v>
      </c>
      <c r="N832" s="9">
        <v>0.1135397237598</v>
      </c>
      <c r="O832" s="9">
        <v>0.1083892736144</v>
      </c>
      <c r="P832" s="9">
        <v>0.15296144630059999</v>
      </c>
      <c r="Q832" s="9">
        <v>0.13169153342100001</v>
      </c>
      <c r="R832" s="9">
        <v>0.14128369515200001</v>
      </c>
      <c r="S832" s="9">
        <v>7.2699959804249994E-2</v>
      </c>
      <c r="T832" s="9">
        <v>7.1446815319999996E-2</v>
      </c>
      <c r="U832" s="9">
        <v>7.2175502163890001E-2</v>
      </c>
      <c r="V832" s="9">
        <v>0.12370254022469999</v>
      </c>
      <c r="W832" s="9">
        <v>5.5140999716350003E-2</v>
      </c>
      <c r="X832" s="9">
        <v>0.22103182194769999</v>
      </c>
      <c r="Y832" s="9">
        <v>0.1086042331964</v>
      </c>
      <c r="Z832" s="9">
        <v>0.2434507988447</v>
      </c>
      <c r="AA832" s="9">
        <v>7.9320743258869994E-2</v>
      </c>
      <c r="AB832" s="9">
        <v>0.1444011605296</v>
      </c>
      <c r="AC832" s="9">
        <v>4.7830011920550003E-2</v>
      </c>
      <c r="AD832" s="10">
        <v>0.51963163746300001</v>
      </c>
      <c r="AE832" s="9">
        <v>8.1934011695629999E-2</v>
      </c>
      <c r="AF832" s="9">
        <v>5.9272666283430003E-2</v>
      </c>
      <c r="AG832" s="9">
        <v>0.52882515299069999</v>
      </c>
      <c r="AH832" s="9">
        <v>0</v>
      </c>
      <c r="AI832" s="10">
        <v>0.2394826022363</v>
      </c>
      <c r="AJ832" s="9">
        <v>1.555816942153E-2</v>
      </c>
      <c r="AK832" s="9">
        <v>0.1058220813429</v>
      </c>
      <c r="AL832" s="9">
        <v>0.10632422030869999</v>
      </c>
      <c r="AM832" s="11">
        <v>8.2259051544800003E-3</v>
      </c>
      <c r="AN832" s="9">
        <v>0</v>
      </c>
      <c r="AO832" s="9">
        <v>0.1053359938981</v>
      </c>
      <c r="AP832" s="9">
        <v>4.5352484719600003E-2</v>
      </c>
      <c r="AQ832" s="9">
        <v>0.115821254895</v>
      </c>
      <c r="AR832" s="9">
        <v>0.1099213404654</v>
      </c>
      <c r="AT832" s="9">
        <v>0.13228376908959999</v>
      </c>
      <c r="AU832" s="9">
        <v>0.12982401412950001</v>
      </c>
      <c r="AV832" s="9">
        <v>2.7538076212789999E-2</v>
      </c>
      <c r="AW832" s="9">
        <v>5.9272666283430003E-2</v>
      </c>
      <c r="AX832" s="9">
        <v>4.3354584907810002E-2</v>
      </c>
      <c r="AY832" s="9">
        <v>8.1934011695629999E-2</v>
      </c>
      <c r="AZ832" s="9">
        <v>0.1099213404654</v>
      </c>
    </row>
    <row r="833" spans="1:52" x14ac:dyDescent="0.35">
      <c r="A833" t="s">
        <v>388</v>
      </c>
      <c r="B833" s="9">
        <v>0.1244655982909</v>
      </c>
      <c r="C833" s="9">
        <v>0.14234393854749999</v>
      </c>
      <c r="D833" s="9">
        <v>0.1092435235455</v>
      </c>
      <c r="E833" s="9">
        <v>0.2253717314142</v>
      </c>
      <c r="F833" s="9">
        <v>0.14587386113209999</v>
      </c>
      <c r="G833" s="9">
        <v>0.1624730707142</v>
      </c>
      <c r="H833" s="9">
        <v>0.1532183300521</v>
      </c>
      <c r="I833" s="9">
        <v>9.2318959468459999E-2</v>
      </c>
      <c r="J833" s="9">
        <v>3.1440595763529998E-2</v>
      </c>
      <c r="K833" s="9">
        <v>0.1184622314036</v>
      </c>
      <c r="L833" s="9">
        <v>3.7902219670349999E-2</v>
      </c>
      <c r="M833" s="9">
        <v>0.2216747089104</v>
      </c>
      <c r="N833" s="9">
        <v>0.1132233848451</v>
      </c>
      <c r="O833" s="9">
        <v>0.18018233730960001</v>
      </c>
      <c r="P833" s="9">
        <v>0.11080215987060001</v>
      </c>
      <c r="Q833" s="9">
        <v>0.14450130554849999</v>
      </c>
      <c r="R833" s="9">
        <v>0.12930389231180001</v>
      </c>
      <c r="S833" s="9">
        <v>7.870824133406E-2</v>
      </c>
      <c r="T833" s="9">
        <v>0.1741276165342</v>
      </c>
      <c r="U833" s="9">
        <v>0.11864251945650001</v>
      </c>
      <c r="V833" s="9">
        <v>8.7827428325010004E-2</v>
      </c>
      <c r="W833" s="9">
        <v>0.2318272871083</v>
      </c>
      <c r="X833" s="9">
        <v>0</v>
      </c>
      <c r="Y833" s="9">
        <v>0.13643433294320001</v>
      </c>
      <c r="Z833" s="9">
        <v>0.1155193517942</v>
      </c>
      <c r="AA833" s="9">
        <v>0.2268210186556</v>
      </c>
      <c r="AB833" s="9">
        <v>0.2702874193018</v>
      </c>
      <c r="AC833" s="9">
        <v>2.5419922261030001E-2</v>
      </c>
      <c r="AD833" s="9">
        <v>7.5739389823859998E-2</v>
      </c>
      <c r="AE833" s="10">
        <v>0.39256352565699998</v>
      </c>
      <c r="AF833" s="9">
        <v>4.2845013647540002E-2</v>
      </c>
      <c r="AG833" s="9">
        <v>0</v>
      </c>
      <c r="AH833" s="9">
        <v>0</v>
      </c>
      <c r="AI833" s="9">
        <v>0.20413888741989999</v>
      </c>
      <c r="AJ833" s="9">
        <v>0.2159531564585</v>
      </c>
      <c r="AK833" s="9">
        <v>0.25548117843599999</v>
      </c>
      <c r="AL833" s="9">
        <v>0.1073434945548</v>
      </c>
      <c r="AM833" s="9">
        <v>0.2499785493111</v>
      </c>
      <c r="AN833" s="9">
        <v>0</v>
      </c>
      <c r="AO833" s="9">
        <v>0</v>
      </c>
      <c r="AP833" s="9">
        <v>6.6755279785980004E-2</v>
      </c>
      <c r="AQ833" s="9">
        <v>0.13670178674389999</v>
      </c>
      <c r="AR833" s="9">
        <v>0.1244655982909</v>
      </c>
      <c r="AT833" s="9">
        <v>0.11956967809830001</v>
      </c>
      <c r="AU833" s="9">
        <v>0.1220304286784</v>
      </c>
      <c r="AV833" s="9">
        <v>0</v>
      </c>
      <c r="AW833" s="9">
        <v>4.2845013647540002E-2</v>
      </c>
      <c r="AX833" s="10">
        <v>0.46589586640980002</v>
      </c>
      <c r="AY833" s="10">
        <v>0.39256352565699998</v>
      </c>
      <c r="AZ833" s="9">
        <v>0.1244655982909</v>
      </c>
    </row>
    <row r="834" spans="1:52" x14ac:dyDescent="0.35">
      <c r="A834" t="s">
        <v>389</v>
      </c>
      <c r="B834" s="9">
        <v>0.1496864813155</v>
      </c>
      <c r="C834" s="9">
        <v>0.16119596084439999</v>
      </c>
      <c r="D834" s="9">
        <v>0.13988701698309999</v>
      </c>
      <c r="E834" s="9">
        <v>0.2739593901099</v>
      </c>
      <c r="F834" s="9">
        <v>0.18056180958410001</v>
      </c>
      <c r="G834" s="9">
        <v>0.18622208546550001</v>
      </c>
      <c r="H834" s="9">
        <v>0.1830662493337</v>
      </c>
      <c r="I834" s="9">
        <v>0.1178101773176</v>
      </c>
      <c r="J834" s="9">
        <v>0.17878268903729999</v>
      </c>
      <c r="K834" s="9">
        <v>1.8746645948219998E-2</v>
      </c>
      <c r="L834" s="9">
        <v>8.1537913601710005E-2</v>
      </c>
      <c r="M834" s="9">
        <v>0.1541338540369</v>
      </c>
      <c r="N834" s="9">
        <v>9.4527239848769998E-2</v>
      </c>
      <c r="O834" s="9">
        <v>0.28000172375400001</v>
      </c>
      <c r="P834" s="9">
        <v>9.9487234729440002E-2</v>
      </c>
      <c r="Q834" s="9">
        <v>0.18331504747560001</v>
      </c>
      <c r="R834" s="9">
        <v>0.1455109463507</v>
      </c>
      <c r="S834" s="9">
        <v>0.21095376084699999</v>
      </c>
      <c r="T834" s="9">
        <v>7.6568887578510006E-2</v>
      </c>
      <c r="U834" s="9">
        <v>0.154711903328</v>
      </c>
      <c r="V834" s="9">
        <v>0.18607152122109999</v>
      </c>
      <c r="W834" s="9">
        <v>0</v>
      </c>
      <c r="X834" s="9">
        <v>9.9558062779940004E-2</v>
      </c>
      <c r="Y834" s="9">
        <v>0.16123165535389999</v>
      </c>
      <c r="Z834" s="9">
        <v>6.9128530589969997E-2</v>
      </c>
      <c r="AA834" s="9">
        <v>0.1771682663969</v>
      </c>
      <c r="AB834" s="9">
        <v>7.5505777090070003E-2</v>
      </c>
      <c r="AC834" s="9">
        <v>0.1135927413447</v>
      </c>
      <c r="AD834" s="9">
        <v>9.2208759708700003E-2</v>
      </c>
      <c r="AE834" s="9">
        <v>0.22351723037820001</v>
      </c>
      <c r="AF834" s="10">
        <v>0.49728880282100002</v>
      </c>
      <c r="AG834" s="9">
        <v>0</v>
      </c>
      <c r="AH834" s="9">
        <v>4.3699542432310001E-2</v>
      </c>
      <c r="AI834" s="9">
        <v>0.2214356742935</v>
      </c>
      <c r="AJ834" s="9">
        <v>0.1698480917979</v>
      </c>
      <c r="AK834" s="9">
        <v>0.26452755854589999</v>
      </c>
      <c r="AL834" s="9">
        <v>0.13905613880109999</v>
      </c>
      <c r="AM834" s="9">
        <v>0.28538961138309998</v>
      </c>
      <c r="AN834" s="9">
        <v>0</v>
      </c>
      <c r="AO834" s="9">
        <v>6.2525786059360003E-2</v>
      </c>
      <c r="AP834" s="9">
        <v>0.1325791813868</v>
      </c>
      <c r="AQ834" s="9">
        <v>0.17037912997999999</v>
      </c>
      <c r="AR834" s="9">
        <v>0.1496864813155</v>
      </c>
      <c r="AT834" s="9">
        <v>0.1065146544098</v>
      </c>
      <c r="AU834" s="9">
        <v>0.1171668007507</v>
      </c>
      <c r="AV834" s="10">
        <v>0.63126941805710002</v>
      </c>
      <c r="AW834" s="10">
        <v>0.49728880282100002</v>
      </c>
      <c r="AX834" s="9">
        <v>0.1759887428504</v>
      </c>
      <c r="AY834" s="9">
        <v>0.22351723037820001</v>
      </c>
      <c r="AZ834" s="9">
        <v>0.1496864813155</v>
      </c>
    </row>
    <row r="835" spans="1:52" x14ac:dyDescent="0.35">
      <c r="A835" t="s">
        <v>390</v>
      </c>
      <c r="B835" s="9">
        <v>2.9476789371600001E-2</v>
      </c>
      <c r="C835" s="9">
        <v>3.1867202356859997E-2</v>
      </c>
      <c r="D835" s="9">
        <v>2.7441530806679999E-2</v>
      </c>
      <c r="E835" s="9">
        <v>0</v>
      </c>
      <c r="F835" s="9">
        <v>4.1022615152099998E-2</v>
      </c>
      <c r="G835" s="9">
        <v>7.0870531108139997E-2</v>
      </c>
      <c r="H835" s="9">
        <v>5.4229092844939999E-2</v>
      </c>
      <c r="I835" s="9">
        <v>0</v>
      </c>
      <c r="J835" s="9">
        <v>4.4023357048019997E-2</v>
      </c>
      <c r="K835" s="9">
        <v>2.1908352839539999E-2</v>
      </c>
      <c r="L835" s="9">
        <v>8.935329944723E-3</v>
      </c>
      <c r="M835" s="9">
        <v>5.4806654457769999E-2</v>
      </c>
      <c r="N835" s="9">
        <v>0</v>
      </c>
      <c r="O835" s="9">
        <v>7.0221281837320002E-2</v>
      </c>
      <c r="P835" s="9">
        <v>1.069696495986E-2</v>
      </c>
      <c r="Q835" s="9">
        <v>2.5050823247999999E-2</v>
      </c>
      <c r="R835" s="9">
        <v>1.8577617130830001E-2</v>
      </c>
      <c r="S835" s="9">
        <v>5.674383786165E-2</v>
      </c>
      <c r="T835" s="9">
        <v>2.293496717274E-2</v>
      </c>
      <c r="U835" s="9">
        <v>4.259437563488E-2</v>
      </c>
      <c r="V835" s="9">
        <v>4.6071822127560003E-2</v>
      </c>
      <c r="W835" s="9">
        <v>0</v>
      </c>
      <c r="X835" s="9">
        <v>0</v>
      </c>
      <c r="Y835" s="9">
        <v>5.4185382752050003E-2</v>
      </c>
      <c r="Z835" s="9">
        <v>0</v>
      </c>
      <c r="AA835" s="9">
        <v>4.0717220299740002E-2</v>
      </c>
      <c r="AB835" s="9">
        <v>7.5505777090070003E-2</v>
      </c>
      <c r="AC835" s="9">
        <v>2.5419922261030001E-2</v>
      </c>
      <c r="AD835" s="9">
        <v>3.0401920957080001E-2</v>
      </c>
      <c r="AE835" s="9">
        <v>7.9088631427069997E-2</v>
      </c>
      <c r="AF835" s="9">
        <v>0</v>
      </c>
      <c r="AG835" s="9">
        <v>0.29359006912320001</v>
      </c>
      <c r="AH835" s="9">
        <v>0</v>
      </c>
      <c r="AI835" s="9">
        <v>6.3790166437509996E-2</v>
      </c>
      <c r="AJ835" s="9">
        <v>8.2686046132739999E-3</v>
      </c>
      <c r="AK835" s="9">
        <v>3.0109167761289999E-2</v>
      </c>
      <c r="AL835" s="9">
        <v>2.6182839107960001E-2</v>
      </c>
      <c r="AM835" s="9">
        <v>0</v>
      </c>
      <c r="AN835" s="9">
        <v>0</v>
      </c>
      <c r="AO835" s="9">
        <v>0</v>
      </c>
      <c r="AP835" s="9">
        <v>0</v>
      </c>
      <c r="AQ835" s="9">
        <v>2.7315210905830001E-2</v>
      </c>
      <c r="AR835" s="9">
        <v>2.9476789371600001E-2</v>
      </c>
      <c r="AT835" s="9">
        <v>2.4150482010359998E-2</v>
      </c>
      <c r="AU835" s="9">
        <v>2.2555225672529999E-2</v>
      </c>
      <c r="AV835" s="9">
        <v>0</v>
      </c>
      <c r="AW835" s="9">
        <v>0</v>
      </c>
      <c r="AX835" s="9">
        <v>0.12118346311019999</v>
      </c>
      <c r="AY835" s="9">
        <v>7.9088631427069997E-2</v>
      </c>
      <c r="AZ835" s="9">
        <v>2.9476789371600001E-2</v>
      </c>
    </row>
    <row r="836" spans="1:52" x14ac:dyDescent="0.35">
      <c r="A836" t="s">
        <v>391</v>
      </c>
      <c r="B836" s="9">
        <v>0.1449370661154</v>
      </c>
      <c r="C836" s="9">
        <v>0.1190948210876</v>
      </c>
      <c r="D836" s="9">
        <v>0.1669398124416</v>
      </c>
      <c r="E836" s="9">
        <v>0.1570857579081</v>
      </c>
      <c r="F836" s="9">
        <v>6.8891252942590006E-2</v>
      </c>
      <c r="G836" s="9">
        <v>0.12163597585789999</v>
      </c>
      <c r="H836" s="9">
        <v>9.2228627907790003E-2</v>
      </c>
      <c r="I836" s="9">
        <v>0.13575423389569999</v>
      </c>
      <c r="J836" s="9">
        <v>0.205774711601</v>
      </c>
      <c r="K836" s="9">
        <v>0.1816101153255</v>
      </c>
      <c r="L836" s="9">
        <v>0.19322566316020001</v>
      </c>
      <c r="M836" s="9">
        <v>7.3986078454299997E-2</v>
      </c>
      <c r="N836" s="9">
        <v>0.16610854772040001</v>
      </c>
      <c r="O836" s="9">
        <v>0.1064784678214</v>
      </c>
      <c r="P836" s="9">
        <v>0.10357003174819999</v>
      </c>
      <c r="Q836" s="9">
        <v>0.13536591375759999</v>
      </c>
      <c r="R836" s="9">
        <v>0.1210268215224</v>
      </c>
      <c r="S836" s="9">
        <v>0.19179947230460001</v>
      </c>
      <c r="T836" s="9">
        <v>0.14858584482170001</v>
      </c>
      <c r="U836" s="9">
        <v>0.17371399422469999</v>
      </c>
      <c r="V836" s="9">
        <v>0</v>
      </c>
      <c r="W836" s="9">
        <v>0</v>
      </c>
      <c r="X836" s="9">
        <v>0.36749319917880002</v>
      </c>
      <c r="Y836" s="9">
        <v>4.8788057353390001E-2</v>
      </c>
      <c r="Z836" s="9">
        <v>0.1246727038369</v>
      </c>
      <c r="AA836" s="9">
        <v>0.10677331971619999</v>
      </c>
      <c r="AB836" s="9">
        <v>0.17897826319400001</v>
      </c>
      <c r="AC836" s="9">
        <v>0.22087562025519999</v>
      </c>
      <c r="AD836" s="9">
        <v>0.1064401230174</v>
      </c>
      <c r="AE836" s="9">
        <v>0.17559777656190001</v>
      </c>
      <c r="AF836" s="9">
        <v>5.638866163161E-2</v>
      </c>
      <c r="AG836" s="9">
        <v>0</v>
      </c>
      <c r="AH836" s="10">
        <v>0.76075799329110005</v>
      </c>
      <c r="AI836" s="9">
        <v>4.142970092349E-2</v>
      </c>
      <c r="AJ836" s="9">
        <v>0.1979816146001</v>
      </c>
      <c r="AK836" s="9">
        <v>9.3318831039950007E-2</v>
      </c>
      <c r="AL836" s="9">
        <v>0.14516409688000001</v>
      </c>
      <c r="AM836" s="9">
        <v>7.1256967304200003E-2</v>
      </c>
      <c r="AN836" s="9">
        <v>0.28323546523690002</v>
      </c>
      <c r="AO836" s="9">
        <v>0.53311776301150005</v>
      </c>
      <c r="AP836" s="9">
        <v>0.2465613681214</v>
      </c>
      <c r="AQ836" s="9">
        <v>0.1067992428886</v>
      </c>
      <c r="AR836" s="9">
        <v>0.1449370661154</v>
      </c>
      <c r="AT836" s="9">
        <v>9.9603185491459995E-2</v>
      </c>
      <c r="AU836" s="9">
        <v>0.1016818034699</v>
      </c>
      <c r="AV836" s="9">
        <v>0</v>
      </c>
      <c r="AW836" s="9">
        <v>5.638866163161E-2</v>
      </c>
      <c r="AX836" s="9">
        <v>0.1626744590235</v>
      </c>
      <c r="AY836" s="9">
        <v>0.17559777656190001</v>
      </c>
      <c r="AZ836" s="9">
        <v>0.1449370661154</v>
      </c>
    </row>
    <row r="837" spans="1:52" x14ac:dyDescent="0.35">
      <c r="A837" t="s">
        <v>406</v>
      </c>
      <c r="B837" s="9">
        <v>1</v>
      </c>
      <c r="C837" s="9">
        <v>1</v>
      </c>
      <c r="D837" s="9">
        <v>1</v>
      </c>
      <c r="E837" s="9">
        <v>1</v>
      </c>
      <c r="F837" s="9">
        <v>1</v>
      </c>
      <c r="G837" s="9">
        <v>1</v>
      </c>
      <c r="H837" s="9">
        <v>1</v>
      </c>
      <c r="I837" s="9">
        <v>1</v>
      </c>
      <c r="J837" s="9">
        <v>1</v>
      </c>
      <c r="K837" s="9">
        <v>1</v>
      </c>
      <c r="L837" s="9">
        <v>1</v>
      </c>
      <c r="M837" s="9">
        <v>1</v>
      </c>
      <c r="N837" s="9">
        <v>1</v>
      </c>
      <c r="O837" s="9">
        <v>1</v>
      </c>
      <c r="P837" s="9">
        <v>1</v>
      </c>
      <c r="Q837" s="9">
        <v>1</v>
      </c>
      <c r="R837" s="9">
        <v>1</v>
      </c>
      <c r="S837" s="9">
        <v>1</v>
      </c>
      <c r="T837" s="9">
        <v>1</v>
      </c>
      <c r="U837" s="9">
        <v>1</v>
      </c>
      <c r="V837" s="9">
        <v>1</v>
      </c>
      <c r="W837" s="9">
        <v>1</v>
      </c>
      <c r="X837" s="9">
        <v>1</v>
      </c>
      <c r="Y837" s="9">
        <v>1</v>
      </c>
      <c r="Z837" s="9">
        <v>1</v>
      </c>
      <c r="AA837" s="9">
        <v>1</v>
      </c>
      <c r="AB837" s="9">
        <v>1</v>
      </c>
      <c r="AC837" s="9">
        <v>1</v>
      </c>
      <c r="AD837" s="9">
        <v>1</v>
      </c>
      <c r="AE837" s="9">
        <v>1</v>
      </c>
      <c r="AF837" s="9">
        <v>1</v>
      </c>
      <c r="AG837" s="9">
        <v>1</v>
      </c>
      <c r="AH837" s="9">
        <v>1</v>
      </c>
      <c r="AI837" s="9">
        <v>1</v>
      </c>
      <c r="AJ837" s="9">
        <v>1</v>
      </c>
      <c r="AK837" s="9">
        <v>1</v>
      </c>
      <c r="AL837" s="9">
        <v>1</v>
      </c>
      <c r="AM837" s="9">
        <v>1</v>
      </c>
      <c r="AN837" s="9">
        <v>1</v>
      </c>
      <c r="AO837" s="9">
        <v>1</v>
      </c>
      <c r="AP837" s="9">
        <v>1</v>
      </c>
      <c r="AQ837" s="9">
        <v>1</v>
      </c>
      <c r="AR837" s="9">
        <v>1</v>
      </c>
      <c r="AT837" s="9">
        <v>1</v>
      </c>
      <c r="AU837" s="9">
        <v>1</v>
      </c>
      <c r="AV837" s="9">
        <v>1</v>
      </c>
      <c r="AW837" s="9">
        <v>1</v>
      </c>
      <c r="AX837" s="9">
        <v>1</v>
      </c>
      <c r="AY837" s="9">
        <v>1</v>
      </c>
      <c r="AZ837" s="9">
        <v>1</v>
      </c>
    </row>
    <row r="838" spans="1:52" x14ac:dyDescent="0.35">
      <c r="A838" t="s">
        <v>356</v>
      </c>
      <c r="B838" s="6">
        <v>218</v>
      </c>
      <c r="C838" s="6">
        <v>101</v>
      </c>
      <c r="D838" s="6">
        <v>117</v>
      </c>
      <c r="E838" s="6">
        <v>22</v>
      </c>
      <c r="F838" s="6">
        <v>49</v>
      </c>
      <c r="G838" s="6">
        <v>42</v>
      </c>
      <c r="H838" s="6">
        <v>91</v>
      </c>
      <c r="I838" s="6">
        <v>35</v>
      </c>
      <c r="J838" s="6">
        <v>30</v>
      </c>
      <c r="K838" s="6">
        <v>40</v>
      </c>
      <c r="L838" s="6">
        <v>67</v>
      </c>
      <c r="M838" s="6">
        <v>34</v>
      </c>
      <c r="N838" s="6">
        <v>64</v>
      </c>
      <c r="O838" s="6">
        <v>53</v>
      </c>
      <c r="P838" s="6">
        <v>77</v>
      </c>
      <c r="Q838" s="6">
        <v>30</v>
      </c>
      <c r="R838" s="6">
        <v>107</v>
      </c>
      <c r="S838" s="6">
        <v>54</v>
      </c>
      <c r="T838" s="6">
        <v>57</v>
      </c>
      <c r="U838" s="6">
        <v>111</v>
      </c>
      <c r="V838" s="6">
        <v>21</v>
      </c>
      <c r="W838" s="6">
        <v>11</v>
      </c>
      <c r="X838" s="6">
        <v>9</v>
      </c>
      <c r="Y838" s="6">
        <v>45</v>
      </c>
      <c r="Z838" s="6">
        <v>17</v>
      </c>
      <c r="AA838" s="6">
        <v>42</v>
      </c>
      <c r="AB838" s="6">
        <v>13</v>
      </c>
      <c r="AC838" s="6">
        <v>25</v>
      </c>
      <c r="AD838" s="6">
        <v>31</v>
      </c>
      <c r="AE838" s="6">
        <v>25</v>
      </c>
      <c r="AF838" s="6">
        <v>28</v>
      </c>
      <c r="AG838" s="6">
        <v>4</v>
      </c>
      <c r="AH838" s="6">
        <v>13</v>
      </c>
      <c r="AI838" s="6">
        <v>65</v>
      </c>
      <c r="AJ838" s="6">
        <v>67</v>
      </c>
      <c r="AK838" s="6">
        <v>41</v>
      </c>
      <c r="AL838" s="6">
        <v>81</v>
      </c>
      <c r="AM838" s="6">
        <v>46</v>
      </c>
      <c r="AN838" s="6">
        <v>4</v>
      </c>
      <c r="AO838" s="6">
        <v>8</v>
      </c>
      <c r="AP838" s="6">
        <v>17</v>
      </c>
      <c r="AQ838" s="6">
        <v>82</v>
      </c>
      <c r="AR838" s="6">
        <v>218</v>
      </c>
      <c r="AS838" s="6">
        <v>0</v>
      </c>
      <c r="AT838" s="6">
        <v>155</v>
      </c>
      <c r="AU838" s="6">
        <v>167</v>
      </c>
      <c r="AV838" s="6">
        <v>17</v>
      </c>
      <c r="AW838" s="6">
        <v>28</v>
      </c>
      <c r="AX838" s="6">
        <v>17</v>
      </c>
      <c r="AY838" s="6">
        <v>25</v>
      </c>
      <c r="AZ838" s="6">
        <v>218</v>
      </c>
    </row>
    <row r="839" spans="1:52" x14ac:dyDescent="0.35">
      <c r="A839" t="s">
        <v>568</v>
      </c>
    </row>
    <row r="840" spans="1:52" x14ac:dyDescent="0.35">
      <c r="A840" t="s">
        <v>358</v>
      </c>
    </row>
    <row r="844" spans="1:52" x14ac:dyDescent="0.35">
      <c r="A844" s="3" t="s">
        <v>352</v>
      </c>
    </row>
    <row r="845" spans="1:52" x14ac:dyDescent="0.35">
      <c r="A845" t="s">
        <v>77</v>
      </c>
    </row>
    <row r="846" spans="1:52" ht="130.5" x14ac:dyDescent="0.35">
      <c r="A846" s="4" t="s">
        <v>408</v>
      </c>
      <c r="B846" s="4" t="s">
        <v>359</v>
      </c>
      <c r="C846" s="4" t="s">
        <v>360</v>
      </c>
      <c r="D846" s="4" t="s">
        <v>361</v>
      </c>
      <c r="E846" s="4" t="s">
        <v>362</v>
      </c>
      <c r="F846" s="4" t="s">
        <v>363</v>
      </c>
      <c r="G846" s="4" t="s">
        <v>364</v>
      </c>
      <c r="H846" s="4" t="s">
        <v>365</v>
      </c>
      <c r="I846" s="4" t="s">
        <v>366</v>
      </c>
      <c r="J846" s="4" t="s">
        <v>367</v>
      </c>
      <c r="K846" s="4" t="s">
        <v>368</v>
      </c>
      <c r="L846" s="4" t="s">
        <v>369</v>
      </c>
      <c r="M846" s="4" t="s">
        <v>370</v>
      </c>
      <c r="N846" s="4" t="s">
        <v>371</v>
      </c>
      <c r="O846" s="4" t="s">
        <v>372</v>
      </c>
      <c r="P846" s="4" t="s">
        <v>373</v>
      </c>
      <c r="Q846" s="4" t="s">
        <v>374</v>
      </c>
      <c r="R846" s="4" t="s">
        <v>375</v>
      </c>
      <c r="S846" s="4" t="s">
        <v>376</v>
      </c>
      <c r="T846" s="4" t="s">
        <v>377</v>
      </c>
      <c r="U846" s="4" t="s">
        <v>378</v>
      </c>
      <c r="V846" s="4" t="s">
        <v>379</v>
      </c>
      <c r="W846" s="4" t="s">
        <v>380</v>
      </c>
      <c r="X846" s="4" t="s">
        <v>381</v>
      </c>
      <c r="Y846" s="4" t="s">
        <v>382</v>
      </c>
      <c r="Z846" s="4" t="s">
        <v>383</v>
      </c>
      <c r="AA846" s="4" t="s">
        <v>384</v>
      </c>
      <c r="AB846" s="4" t="s">
        <v>385</v>
      </c>
      <c r="AC846" s="4" t="s">
        <v>386</v>
      </c>
      <c r="AD846" s="4" t="s">
        <v>387</v>
      </c>
      <c r="AE846" s="4" t="s">
        <v>388</v>
      </c>
      <c r="AF846" s="4" t="s">
        <v>389</v>
      </c>
      <c r="AG846" s="4" t="s">
        <v>390</v>
      </c>
      <c r="AH846" s="4" t="s">
        <v>391</v>
      </c>
      <c r="AI846" s="4" t="s">
        <v>392</v>
      </c>
      <c r="AJ846" s="4" t="s">
        <v>393</v>
      </c>
      <c r="AK846" s="4" t="s">
        <v>394</v>
      </c>
      <c r="AL846" s="4" t="s">
        <v>395</v>
      </c>
      <c r="AM846" s="4" t="s">
        <v>396</v>
      </c>
      <c r="AN846" s="4" t="s">
        <v>397</v>
      </c>
      <c r="AO846" s="4" t="s">
        <v>398</v>
      </c>
      <c r="AP846" s="4" t="s">
        <v>399</v>
      </c>
      <c r="AQ846" s="4" t="s">
        <v>400</v>
      </c>
      <c r="AR846" s="4" t="s">
        <v>401</v>
      </c>
      <c r="AS846" s="4" t="s">
        <v>402</v>
      </c>
      <c r="AT846" s="4" t="s">
        <v>182</v>
      </c>
      <c r="AU846" s="4" t="s">
        <v>403</v>
      </c>
      <c r="AV846" s="4" t="s">
        <v>313</v>
      </c>
      <c r="AW846" s="4" t="s">
        <v>404</v>
      </c>
      <c r="AX846" s="4" t="s">
        <v>314</v>
      </c>
      <c r="AY846" s="4" t="s">
        <v>405</v>
      </c>
      <c r="AZ846" s="4" t="s">
        <v>406</v>
      </c>
    </row>
    <row r="847" spans="1:52" x14ac:dyDescent="0.35">
      <c r="A847" t="s">
        <v>553</v>
      </c>
      <c r="B847" s="9">
        <v>9.9298567524389994E-2</v>
      </c>
      <c r="C847" s="9">
        <v>0.1075448549284</v>
      </c>
      <c r="D847" s="9">
        <v>8.9483598325980004E-2</v>
      </c>
      <c r="E847" s="9">
        <v>0.24697261993940001</v>
      </c>
      <c r="F847" s="9">
        <v>7.7575468968060002E-2</v>
      </c>
      <c r="G847" s="9">
        <v>9.9209817324439994E-2</v>
      </c>
      <c r="H847" s="9">
        <v>8.698315960104E-2</v>
      </c>
      <c r="I847" s="9">
        <v>0</v>
      </c>
      <c r="J847" s="9">
        <v>5.6461934960580003E-2</v>
      </c>
      <c r="K847" s="9">
        <v>9.8804972122559995E-2</v>
      </c>
      <c r="L847" s="9">
        <v>0.1409654502379</v>
      </c>
      <c r="M847" s="9">
        <v>0.156852627045</v>
      </c>
      <c r="N847" s="9">
        <v>7.0223513226100001E-2</v>
      </c>
      <c r="O847" s="9">
        <v>2.4086723314379999E-2</v>
      </c>
      <c r="P847" s="9">
        <v>9.9618237550269995E-2</v>
      </c>
      <c r="Q847" s="9">
        <v>4.515758643231E-2</v>
      </c>
      <c r="R847" s="9">
        <v>7.2743789441699999E-2</v>
      </c>
      <c r="S847" s="9">
        <v>0.1452176863147</v>
      </c>
      <c r="T847" s="9">
        <v>0.1098423065345</v>
      </c>
      <c r="U847" s="9">
        <v>0.12871592593119999</v>
      </c>
      <c r="V847" s="9">
        <v>0.25955557203129997</v>
      </c>
      <c r="W847" s="9">
        <v>0.2792150317198</v>
      </c>
      <c r="X847" s="9">
        <v>0.27167034837100001</v>
      </c>
      <c r="Y847" s="9">
        <v>0.18736127814190001</v>
      </c>
      <c r="Z847" s="9">
        <v>0.155027952232</v>
      </c>
      <c r="AA847" s="9">
        <v>0.1001195473952</v>
      </c>
      <c r="AB847" s="10">
        <v>0.428864047212</v>
      </c>
      <c r="AC847" s="9">
        <v>0.1211559457443</v>
      </c>
      <c r="AD847" s="9">
        <v>9.0492686505350001E-2</v>
      </c>
      <c r="AE847" s="9">
        <v>0</v>
      </c>
      <c r="AF847" s="9">
        <v>9.7792430362069999E-2</v>
      </c>
      <c r="AG847" s="9">
        <v>0</v>
      </c>
      <c r="AH847" s="9">
        <v>0</v>
      </c>
      <c r="AI847" s="9">
        <v>9.3814633341909995E-2</v>
      </c>
      <c r="AJ847" s="9">
        <v>0.18114471551639999</v>
      </c>
      <c r="AK847" s="9">
        <v>8.8667401716489999E-2</v>
      </c>
      <c r="AL847" s="9">
        <v>0.1556111656326</v>
      </c>
      <c r="AM847" s="9">
        <v>7.5200426548390001E-2</v>
      </c>
      <c r="AN847" s="9">
        <v>9.3208238769810006E-2</v>
      </c>
      <c r="AO847" s="9">
        <v>0</v>
      </c>
      <c r="AP847" s="9">
        <v>5.1127864143470002E-2</v>
      </c>
      <c r="AQ847" s="9">
        <v>0.10074823767880001</v>
      </c>
      <c r="AR847" s="9">
        <v>9.9298567524389994E-2</v>
      </c>
      <c r="AT847" s="9">
        <v>0.1184266134513</v>
      </c>
      <c r="AU847" s="9">
        <v>0.1235697246154</v>
      </c>
      <c r="AV847" s="9">
        <v>0</v>
      </c>
      <c r="AW847" s="9">
        <v>9.7792430362069999E-2</v>
      </c>
      <c r="AX847" s="9">
        <v>0</v>
      </c>
      <c r="AY847" s="9">
        <v>0</v>
      </c>
      <c r="AZ847" s="9">
        <v>9.9298567524389994E-2</v>
      </c>
    </row>
    <row r="848" spans="1:52" x14ac:dyDescent="0.35">
      <c r="A848" t="s">
        <v>380</v>
      </c>
      <c r="B848" s="9">
        <v>7.3450373655089995E-2</v>
      </c>
      <c r="C848" s="9">
        <v>9.9748406033470002E-2</v>
      </c>
      <c r="D848" s="9">
        <v>4.2149696741209997E-2</v>
      </c>
      <c r="E848" s="9">
        <v>0.1218747963114</v>
      </c>
      <c r="F848" s="9">
        <v>0.1565647927553</v>
      </c>
      <c r="G848" s="9">
        <v>0.10384928952029999</v>
      </c>
      <c r="H848" s="9">
        <v>0.13364147018389999</v>
      </c>
      <c r="I848" s="9">
        <v>3.439104308141E-2</v>
      </c>
      <c r="J848" s="9">
        <v>0</v>
      </c>
      <c r="K848" s="9">
        <v>0</v>
      </c>
      <c r="L848" s="9">
        <v>8.7897389650499994E-2</v>
      </c>
      <c r="M848" s="9">
        <v>6.4661050201020004E-2</v>
      </c>
      <c r="N848" s="9">
        <v>7.0435370881750003E-2</v>
      </c>
      <c r="O848" s="9">
        <v>5.6378038334380001E-2</v>
      </c>
      <c r="P848" s="9">
        <v>0.1151726642702</v>
      </c>
      <c r="Q848" s="9">
        <v>0</v>
      </c>
      <c r="R848" s="9">
        <v>5.8338937057670001E-2</v>
      </c>
      <c r="S848" s="9">
        <v>9.5099368791800004E-2</v>
      </c>
      <c r="T848" s="9">
        <v>8.4576723833969997E-2</v>
      </c>
      <c r="U848" s="9">
        <v>9.0190809031470004E-2</v>
      </c>
      <c r="V848" s="9">
        <v>0.1110500439431</v>
      </c>
      <c r="W848" s="9">
        <v>0.20024215586630001</v>
      </c>
      <c r="X848" s="9">
        <v>3.8458613571970002E-2</v>
      </c>
      <c r="Y848" s="9">
        <v>5.9663437110720002E-2</v>
      </c>
      <c r="Z848" s="9">
        <v>9.115959568524E-2</v>
      </c>
      <c r="AA848" s="9">
        <v>0.1721622129872</v>
      </c>
      <c r="AB848" s="9">
        <v>0.14180603814789999</v>
      </c>
      <c r="AC848" s="9">
        <v>2.7048731258169999E-2</v>
      </c>
      <c r="AD848" s="9">
        <v>3.5027038775690002E-2</v>
      </c>
      <c r="AE848" s="9">
        <v>0</v>
      </c>
      <c r="AF848" s="9">
        <v>7.219965684962E-2</v>
      </c>
      <c r="AG848" s="9">
        <v>0</v>
      </c>
      <c r="AH848" s="9">
        <v>0</v>
      </c>
      <c r="AI848" s="9">
        <v>6.0633614508500001E-2</v>
      </c>
      <c r="AJ848" s="9">
        <v>0.1292373788426</v>
      </c>
      <c r="AK848" s="9">
        <v>0.16637861963700001</v>
      </c>
      <c r="AL848" s="9">
        <v>9.7945991013719994E-2</v>
      </c>
      <c r="AM848" s="9">
        <v>8.8566206592369995E-2</v>
      </c>
      <c r="AN848" s="9">
        <v>0</v>
      </c>
      <c r="AO848" s="9">
        <v>0.1178693664953</v>
      </c>
      <c r="AP848" s="9">
        <v>0</v>
      </c>
      <c r="AQ848" s="9">
        <v>8.3528366352280004E-2</v>
      </c>
      <c r="AR848" s="9">
        <v>7.3450373655089995E-2</v>
      </c>
      <c r="AT848" s="9">
        <v>8.7622169927380006E-2</v>
      </c>
      <c r="AU848" s="9">
        <v>8.7671327826369994E-2</v>
      </c>
      <c r="AV848" s="9">
        <v>3.8153195202169997E-2</v>
      </c>
      <c r="AW848" s="9">
        <v>7.219965684962E-2</v>
      </c>
      <c r="AX848" s="9">
        <v>0</v>
      </c>
      <c r="AY848" s="9">
        <v>0</v>
      </c>
      <c r="AZ848" s="9">
        <v>7.3450373655089995E-2</v>
      </c>
    </row>
    <row r="849" spans="1:52" x14ac:dyDescent="0.35">
      <c r="A849" t="s">
        <v>381</v>
      </c>
      <c r="B849" s="9">
        <v>6.492378351394E-2</v>
      </c>
      <c r="C849" s="9">
        <v>6.9898964115100007E-2</v>
      </c>
      <c r="D849" s="9">
        <v>5.9002180013539997E-2</v>
      </c>
      <c r="E849" s="9">
        <v>6.6225242258880004E-2</v>
      </c>
      <c r="F849" s="9">
        <v>7.4294568040370004E-2</v>
      </c>
      <c r="G849" s="9">
        <v>3.5060421430249997E-2</v>
      </c>
      <c r="H849" s="9">
        <v>5.7233609814280002E-2</v>
      </c>
      <c r="I849" s="9">
        <v>0.15060268043469999</v>
      </c>
      <c r="J849" s="9">
        <v>4.9640219577850003E-2</v>
      </c>
      <c r="K849" s="9">
        <v>3.6442130748779999E-2</v>
      </c>
      <c r="L849" s="9">
        <v>5.7613139002150003E-2</v>
      </c>
      <c r="M849" s="9">
        <v>7.3010450953999995E-2</v>
      </c>
      <c r="N849" s="9">
        <v>0.10242497020499999</v>
      </c>
      <c r="O849" s="9">
        <v>2.0444793656940002E-2</v>
      </c>
      <c r="P849" s="9">
        <v>7.7431346202340004E-2</v>
      </c>
      <c r="Q849" s="9">
        <v>7.4036240862310004E-2</v>
      </c>
      <c r="R849" s="9">
        <v>7.5755979117840003E-2</v>
      </c>
      <c r="S849" s="9">
        <v>9.9196798138629999E-2</v>
      </c>
      <c r="T849" s="9">
        <v>0</v>
      </c>
      <c r="U849" s="9">
        <v>5.2923887321250002E-2</v>
      </c>
      <c r="V849" s="9">
        <v>0.1781835283515</v>
      </c>
      <c r="W849" s="9">
        <v>6.5494853986340001E-2</v>
      </c>
      <c r="X849" s="10">
        <v>0.37229983682329998</v>
      </c>
      <c r="Y849" s="9">
        <v>7.9341019686780007E-2</v>
      </c>
      <c r="Z849" s="9">
        <v>2.3555029243509999E-2</v>
      </c>
      <c r="AA849" s="9">
        <v>1.9730290036229999E-2</v>
      </c>
      <c r="AB849" s="9">
        <v>4.6631117572039998E-2</v>
      </c>
      <c r="AC849" s="9">
        <v>0.1454257783663</v>
      </c>
      <c r="AD849" s="9">
        <v>4.1674756755630003E-2</v>
      </c>
      <c r="AE849" s="9">
        <v>0.13807227672229999</v>
      </c>
      <c r="AF849" s="9">
        <v>0</v>
      </c>
      <c r="AG849" s="9">
        <v>0</v>
      </c>
      <c r="AH849" s="9">
        <v>0</v>
      </c>
      <c r="AI849" s="9">
        <v>0.13447404050260001</v>
      </c>
      <c r="AJ849" s="9">
        <v>7.3669279492290005E-2</v>
      </c>
      <c r="AK849" s="9">
        <v>1.547147728278E-2</v>
      </c>
      <c r="AL849" s="9">
        <v>0.1028512851126</v>
      </c>
      <c r="AM849" s="9">
        <v>6.0754350292729999E-2</v>
      </c>
      <c r="AN849" s="9">
        <v>0</v>
      </c>
      <c r="AO849" s="9">
        <v>0</v>
      </c>
      <c r="AP849" s="9">
        <v>0</v>
      </c>
      <c r="AQ849" s="9">
        <v>8.5079623787249994E-2</v>
      </c>
      <c r="AR849" s="9">
        <v>6.492378351394E-2</v>
      </c>
      <c r="AT849" s="9">
        <v>6.8318821909529995E-2</v>
      </c>
      <c r="AU849" s="9">
        <v>7.1338433800170006E-2</v>
      </c>
      <c r="AV849" s="9">
        <v>0</v>
      </c>
      <c r="AW849" s="9">
        <v>0</v>
      </c>
      <c r="AX849" s="9">
        <v>8.9394119177359996E-2</v>
      </c>
      <c r="AY849" s="9">
        <v>0.13807227672229999</v>
      </c>
      <c r="AZ849" s="9">
        <v>6.492378351394E-2</v>
      </c>
    </row>
    <row r="850" spans="1:52" x14ac:dyDescent="0.35">
      <c r="A850" t="s">
        <v>382</v>
      </c>
      <c r="B850" s="9">
        <v>0.1553386305759</v>
      </c>
      <c r="C850" s="9">
        <v>0.1995316179944</v>
      </c>
      <c r="D850" s="9">
        <v>0.10273886185019999</v>
      </c>
      <c r="E850" s="9">
        <v>0.20029832699049999</v>
      </c>
      <c r="F850" s="9">
        <v>0.28399736978489998</v>
      </c>
      <c r="G850" s="9">
        <v>0.17849325669220001</v>
      </c>
      <c r="H850" s="9">
        <v>0.23811893424649999</v>
      </c>
      <c r="I850" s="9">
        <v>0.10460425519200001</v>
      </c>
      <c r="J850" s="9">
        <v>6.5625611059349998E-2</v>
      </c>
      <c r="K850" s="9">
        <v>6.125657138809E-2</v>
      </c>
      <c r="L850" s="9">
        <v>0.1610043228077</v>
      </c>
      <c r="M850" s="9">
        <v>9.8462275627200002E-2</v>
      </c>
      <c r="N850" s="9">
        <v>0.14997369131470001</v>
      </c>
      <c r="O850" s="9">
        <v>0.1897948932679</v>
      </c>
      <c r="P850" s="9">
        <v>0.21863071870770001</v>
      </c>
      <c r="Q850" s="9">
        <v>8.7527510217240007E-2</v>
      </c>
      <c r="R850" s="9">
        <v>0.15393581879160001</v>
      </c>
      <c r="S850" s="9">
        <v>0.1641230319369</v>
      </c>
      <c r="T850" s="9">
        <v>0.1486230489043</v>
      </c>
      <c r="U850" s="9">
        <v>0.15689266416299999</v>
      </c>
      <c r="V850" s="9">
        <v>0.26264187108019998</v>
      </c>
      <c r="W850" s="9">
        <v>0.16438620415130001</v>
      </c>
      <c r="X850" s="9">
        <v>0.1818010174411</v>
      </c>
      <c r="Y850" s="10">
        <v>0.36302247218900002</v>
      </c>
      <c r="Z850" s="9">
        <v>0.1402356430716</v>
      </c>
      <c r="AA850" s="9">
        <v>3.779993463636E-2</v>
      </c>
      <c r="AB850" s="9">
        <v>0.30990561287759999</v>
      </c>
      <c r="AC850" s="9">
        <v>2.7048731258169999E-2</v>
      </c>
      <c r="AD850" s="9">
        <v>0.1482014755245</v>
      </c>
      <c r="AE850" s="9">
        <v>8.2229930312529995E-2</v>
      </c>
      <c r="AF850" s="9">
        <v>0.1113116949325</v>
      </c>
      <c r="AG850" s="9">
        <v>0.21095332490999999</v>
      </c>
      <c r="AH850" s="9">
        <v>0.1246180520505</v>
      </c>
      <c r="AI850" s="9">
        <v>0.19715691788610001</v>
      </c>
      <c r="AJ850" s="9">
        <v>0.14216523788409999</v>
      </c>
      <c r="AK850" s="9">
        <v>0.31526736885399997</v>
      </c>
      <c r="AL850" s="9">
        <v>0.1532410887348</v>
      </c>
      <c r="AM850" s="9">
        <v>0.1661119302747</v>
      </c>
      <c r="AN850" s="9">
        <v>0.1040893307588</v>
      </c>
      <c r="AO850" s="9">
        <v>0.20098060274810001</v>
      </c>
      <c r="AP850" s="9">
        <v>4.5646726908120001E-2</v>
      </c>
      <c r="AQ850" s="9">
        <v>0.1415884931219</v>
      </c>
      <c r="AR850" s="9">
        <v>0.1553386305759</v>
      </c>
      <c r="AT850" s="9">
        <v>0.1754827020926</v>
      </c>
      <c r="AU850" s="9">
        <v>0.17464746914599999</v>
      </c>
      <c r="AV850" s="9">
        <v>0.1339540494609</v>
      </c>
      <c r="AW850" s="9">
        <v>0.1113116949325</v>
      </c>
      <c r="AX850" s="9">
        <v>0</v>
      </c>
      <c r="AY850" s="9">
        <v>8.2229930312529995E-2</v>
      </c>
      <c r="AZ850" s="9">
        <v>0.1553386305759</v>
      </c>
    </row>
    <row r="851" spans="1:52" x14ac:dyDescent="0.35">
      <c r="A851" t="s">
        <v>383</v>
      </c>
      <c r="B851" s="9">
        <v>0.1426642409343</v>
      </c>
      <c r="C851" s="9">
        <v>0.15298596295229999</v>
      </c>
      <c r="D851" s="9">
        <v>0.1303790295759</v>
      </c>
      <c r="E851" s="9">
        <v>0.23751317970499999</v>
      </c>
      <c r="F851" s="9">
        <v>0.10987446673280001</v>
      </c>
      <c r="G851" s="9">
        <v>0.13056146610460001</v>
      </c>
      <c r="H851" s="9">
        <v>0.1188702029116</v>
      </c>
      <c r="I851" s="9">
        <v>7.9222678259210005E-2</v>
      </c>
      <c r="J851" s="9">
        <v>5.6461934960580003E-2</v>
      </c>
      <c r="K851" s="9">
        <v>0.21962688872880001</v>
      </c>
      <c r="L851" s="9">
        <v>0.1139664965594</v>
      </c>
      <c r="M851" s="9">
        <v>0.2222450517199</v>
      </c>
      <c r="N851" s="9">
        <v>0.2130802857821</v>
      </c>
      <c r="O851" s="9">
        <v>4.4759507922819998E-2</v>
      </c>
      <c r="P851" s="9">
        <v>0.1164586444733</v>
      </c>
      <c r="Q851" s="9">
        <v>0.16202405000780001</v>
      </c>
      <c r="R851" s="9">
        <v>0.13894359647890001</v>
      </c>
      <c r="S851" s="9">
        <v>0.12335695011260001</v>
      </c>
      <c r="T851" s="9">
        <v>0.17358252392619999</v>
      </c>
      <c r="U851" s="9">
        <v>0.14678596739380001</v>
      </c>
      <c r="V851" s="9">
        <v>6.4733412547289995E-2</v>
      </c>
      <c r="W851" s="9">
        <v>0.3822599263359</v>
      </c>
      <c r="X851" s="9">
        <v>0.2803648667061</v>
      </c>
      <c r="Y851" s="9">
        <v>0.1764901768969</v>
      </c>
      <c r="Z851" s="10">
        <v>0.48241105660290001</v>
      </c>
      <c r="AA851" s="9">
        <v>0.16060264858619999</v>
      </c>
      <c r="AB851" s="10">
        <v>0.49746339435609999</v>
      </c>
      <c r="AC851" s="9">
        <v>8.1269694232739997E-2</v>
      </c>
      <c r="AD851" s="9">
        <v>0.18053108456139999</v>
      </c>
      <c r="AE851" s="9">
        <v>0</v>
      </c>
      <c r="AF851" s="9">
        <v>0.27561434259000001</v>
      </c>
      <c r="AG851" s="9">
        <v>0</v>
      </c>
      <c r="AH851" s="9">
        <v>0</v>
      </c>
      <c r="AI851" s="9">
        <v>0.20167275637589999</v>
      </c>
      <c r="AJ851" s="9">
        <v>0.16724909153840001</v>
      </c>
      <c r="AK851" s="9">
        <v>0.1616435355685</v>
      </c>
      <c r="AL851" s="9">
        <v>0.16587675975790001</v>
      </c>
      <c r="AM851" s="9">
        <v>0.27910313020799998</v>
      </c>
      <c r="AN851" s="9">
        <v>0</v>
      </c>
      <c r="AO851" s="9">
        <v>0</v>
      </c>
      <c r="AP851" s="9">
        <v>0.15808774480669999</v>
      </c>
      <c r="AQ851" s="9">
        <v>0.13402822987990001</v>
      </c>
      <c r="AR851" s="9">
        <v>0.1426642409343</v>
      </c>
      <c r="AT851" s="9">
        <v>0.147471471164</v>
      </c>
      <c r="AU851" s="9">
        <v>0.16490910849429999</v>
      </c>
      <c r="AV851" s="9">
        <v>0.129070756097</v>
      </c>
      <c r="AW851" s="9">
        <v>0.27561434259000001</v>
      </c>
      <c r="AX851" s="9">
        <v>0</v>
      </c>
      <c r="AY851" s="9">
        <v>0</v>
      </c>
      <c r="AZ851" s="9">
        <v>0.1426642409343</v>
      </c>
    </row>
    <row r="852" spans="1:52" x14ac:dyDescent="0.35">
      <c r="A852" t="s">
        <v>384</v>
      </c>
      <c r="B852" s="9">
        <v>0.1216115084681</v>
      </c>
      <c r="C852" s="9">
        <v>0.14078501575800001</v>
      </c>
      <c r="D852" s="9">
        <v>9.8790646878500005E-2</v>
      </c>
      <c r="E852" s="9">
        <v>0</v>
      </c>
      <c r="F852" s="9">
        <v>0.11062919550020001</v>
      </c>
      <c r="G852" s="9">
        <v>0.16130700299469999</v>
      </c>
      <c r="H852" s="9">
        <v>0.13266642662049999</v>
      </c>
      <c r="I852" s="9">
        <v>0.1033567958924</v>
      </c>
      <c r="J852" s="9">
        <v>0.30402053108130001</v>
      </c>
      <c r="K852" s="9">
        <v>6.6867388804429995E-2</v>
      </c>
      <c r="L852" s="9">
        <v>0.1178328833089</v>
      </c>
      <c r="M852" s="9">
        <v>9.6035659739440005E-2</v>
      </c>
      <c r="N852" s="9">
        <v>0.12294415969649999</v>
      </c>
      <c r="O852" s="9">
        <v>0.14370273979049999</v>
      </c>
      <c r="P852" s="9">
        <v>0.1967766498628</v>
      </c>
      <c r="Q852" s="9">
        <v>6.4751583203070007E-2</v>
      </c>
      <c r="R852" s="9">
        <v>0.1316268448174</v>
      </c>
      <c r="S852" s="9">
        <v>0.12651601415960001</v>
      </c>
      <c r="T852" s="9">
        <v>9.2217376978689994E-2</v>
      </c>
      <c r="U852" s="9">
        <v>0.1105165281962</v>
      </c>
      <c r="V852" s="9">
        <v>0.23696653914669999</v>
      </c>
      <c r="W852" s="9">
        <v>0.21107906734260001</v>
      </c>
      <c r="X852" s="9">
        <v>9.1008146948890006E-2</v>
      </c>
      <c r="Y852" s="9">
        <v>7.6530118266700004E-2</v>
      </c>
      <c r="Z852" s="9">
        <v>0.16087679554619999</v>
      </c>
      <c r="AA852" s="10">
        <v>0.3438176576841</v>
      </c>
      <c r="AB852" s="9">
        <v>5.7560241613579997E-2</v>
      </c>
      <c r="AC852" s="9">
        <v>0.19080185575879999</v>
      </c>
      <c r="AD852" s="9">
        <v>0.13327321136840001</v>
      </c>
      <c r="AE852" s="9">
        <v>5.0747355527359997E-2</v>
      </c>
      <c r="AF852" s="9">
        <v>6.8331014282620006E-2</v>
      </c>
      <c r="AG852" s="9">
        <v>0.16838891021130001</v>
      </c>
      <c r="AH852" s="9">
        <v>0</v>
      </c>
      <c r="AI852" s="9">
        <v>0.12520651718680001</v>
      </c>
      <c r="AJ852" s="9">
        <v>0.1083898559507</v>
      </c>
      <c r="AK852" s="9">
        <v>0.1188836586347</v>
      </c>
      <c r="AL852" s="9">
        <v>0.21549628774089999</v>
      </c>
      <c r="AM852" s="9">
        <v>0.1062169348804</v>
      </c>
      <c r="AN852" s="9">
        <v>0</v>
      </c>
      <c r="AO852" s="9">
        <v>0</v>
      </c>
      <c r="AP852" s="9">
        <v>0.13715570528570001</v>
      </c>
      <c r="AQ852" s="9">
        <v>0.1506484605559</v>
      </c>
      <c r="AR852" s="9">
        <v>0.1216115084681</v>
      </c>
      <c r="AT852" s="9">
        <v>0.14637700785130001</v>
      </c>
      <c r="AU852" s="9">
        <v>0.14465340908509999</v>
      </c>
      <c r="AV852" s="9">
        <v>0</v>
      </c>
      <c r="AW852" s="9">
        <v>6.8331014282620006E-2</v>
      </c>
      <c r="AX852" s="9">
        <v>6.3190767925360006E-2</v>
      </c>
      <c r="AY852" s="9">
        <v>5.0747355527359997E-2</v>
      </c>
      <c r="AZ852" s="9">
        <v>0.1216115084681</v>
      </c>
    </row>
    <row r="853" spans="1:52" x14ac:dyDescent="0.35">
      <c r="A853" t="s">
        <v>385</v>
      </c>
      <c r="B853" s="9">
        <v>4.4874617904139998E-2</v>
      </c>
      <c r="C853" s="9">
        <v>5.7077459841569998E-2</v>
      </c>
      <c r="D853" s="9">
        <v>3.0350443341609998E-2</v>
      </c>
      <c r="E853" s="9">
        <v>0.1166981344653</v>
      </c>
      <c r="F853" s="9">
        <v>4.816741453521E-2</v>
      </c>
      <c r="G853" s="9">
        <v>3.6941415996299999E-2</v>
      </c>
      <c r="H853" s="9">
        <v>4.3285792054119997E-2</v>
      </c>
      <c r="I853" s="9">
        <v>8.3392361751799995E-2</v>
      </c>
      <c r="J853" s="9">
        <v>0</v>
      </c>
      <c r="K853" s="9">
        <v>0</v>
      </c>
      <c r="L853" s="9">
        <v>1.1656907871130001E-2</v>
      </c>
      <c r="M853" s="9">
        <v>4.0916196955290002E-2</v>
      </c>
      <c r="N853" s="9">
        <v>9.3764855993189997E-2</v>
      </c>
      <c r="O853" s="9">
        <v>4.0924735836130002E-2</v>
      </c>
      <c r="P853" s="9">
        <v>4.1491518571369998E-2</v>
      </c>
      <c r="Q853" s="9">
        <v>3.935920802298E-2</v>
      </c>
      <c r="R853" s="9">
        <v>4.0439297049810002E-2</v>
      </c>
      <c r="S853" s="9">
        <v>4.180467379023E-2</v>
      </c>
      <c r="T853" s="9">
        <v>5.8918932559809997E-2</v>
      </c>
      <c r="U853" s="9">
        <v>4.9788062212140001E-2</v>
      </c>
      <c r="V853" s="9">
        <v>0.19363975149519999</v>
      </c>
      <c r="W853" s="9">
        <v>0.15572048362980001</v>
      </c>
      <c r="X853" s="9">
        <v>6.2489895455659999E-2</v>
      </c>
      <c r="Y853" s="9">
        <v>1.592723779681E-2</v>
      </c>
      <c r="Z853" s="9">
        <v>2.6198627730780001E-2</v>
      </c>
      <c r="AA853" s="9">
        <v>1.9730290036229999E-2</v>
      </c>
      <c r="AB853" s="9">
        <v>0.14180603814789999</v>
      </c>
      <c r="AC853" s="9">
        <v>5.4220962974569999E-2</v>
      </c>
      <c r="AD853" s="9">
        <v>3.4477335182499999E-2</v>
      </c>
      <c r="AE853" s="9">
        <v>0</v>
      </c>
      <c r="AF853" s="9">
        <v>0</v>
      </c>
      <c r="AG853" s="9">
        <v>0</v>
      </c>
      <c r="AH853" s="9">
        <v>0</v>
      </c>
      <c r="AI853" s="9">
        <v>2.9073789320300001E-2</v>
      </c>
      <c r="AJ853" s="9">
        <v>5.2884375971E-2</v>
      </c>
      <c r="AK853" s="9">
        <v>8.9969594339729994E-2</v>
      </c>
      <c r="AL853" s="9">
        <v>5.312349406611E-2</v>
      </c>
      <c r="AM853" s="9">
        <v>5.9587870901890001E-2</v>
      </c>
      <c r="AN853" s="9">
        <v>0.24802727533899999</v>
      </c>
      <c r="AO853" s="9">
        <v>0.1178693664953</v>
      </c>
      <c r="AP853" s="9">
        <v>0</v>
      </c>
      <c r="AQ853" s="9">
        <v>4.1913563445639998E-2</v>
      </c>
      <c r="AR853" s="9">
        <v>4.4874617904139998E-2</v>
      </c>
      <c r="AT853" s="9">
        <v>6.0935385565359997E-2</v>
      </c>
      <c r="AU853" s="9">
        <v>5.5843143711760003E-2</v>
      </c>
      <c r="AV853" s="9">
        <v>0</v>
      </c>
      <c r="AW853" s="9">
        <v>0</v>
      </c>
      <c r="AX853" s="9">
        <v>0</v>
      </c>
      <c r="AY853" s="9">
        <v>0</v>
      </c>
      <c r="AZ853" s="9">
        <v>4.4874617904139998E-2</v>
      </c>
    </row>
    <row r="854" spans="1:52" x14ac:dyDescent="0.35">
      <c r="A854" t="s">
        <v>554</v>
      </c>
      <c r="B854" s="9">
        <v>0.1383999356069</v>
      </c>
      <c r="C854" s="9">
        <v>0.12162903262160001</v>
      </c>
      <c r="D854" s="9">
        <v>0.1583611482308</v>
      </c>
      <c r="E854" s="9">
        <v>0.2452071692493</v>
      </c>
      <c r="F854" s="9">
        <v>7.3206728455219999E-2</v>
      </c>
      <c r="G854" s="9">
        <v>0.2317434156764</v>
      </c>
      <c r="H854" s="9">
        <v>0.14214636475879999</v>
      </c>
      <c r="I854" s="9">
        <v>0.1265804495351</v>
      </c>
      <c r="J854" s="9">
        <v>5.7906198837979997E-2</v>
      </c>
      <c r="K854" s="9">
        <v>0.114697012651</v>
      </c>
      <c r="L854" s="9">
        <v>0.14903421276129999</v>
      </c>
      <c r="M854" s="9">
        <v>4.9970951646759999E-2</v>
      </c>
      <c r="N854" s="9">
        <v>0.21472040170760001</v>
      </c>
      <c r="O854" s="9">
        <v>6.9191039319879993E-2</v>
      </c>
      <c r="P854" s="9">
        <v>4.9948931310050002E-2</v>
      </c>
      <c r="Q854" s="9">
        <v>0.1376910184871</v>
      </c>
      <c r="R854" s="9">
        <v>9.3246617260799997E-2</v>
      </c>
      <c r="S854" s="9">
        <v>0.26205270105959999</v>
      </c>
      <c r="T854" s="9">
        <v>0.1042053841228</v>
      </c>
      <c r="U854" s="9">
        <v>0.18842073958069999</v>
      </c>
      <c r="V854" s="9">
        <v>0.1308758319443</v>
      </c>
      <c r="W854" s="9">
        <v>4.3146048919679998E-2</v>
      </c>
      <c r="X854" s="9">
        <v>0.2803648667061</v>
      </c>
      <c r="Y854" s="9">
        <v>0.13270762781039999</v>
      </c>
      <c r="Z854" s="9">
        <v>4.4321037567969998E-2</v>
      </c>
      <c r="AA854" s="9">
        <v>0.1491576146044</v>
      </c>
      <c r="AB854" s="9">
        <v>0.31508336561630002</v>
      </c>
      <c r="AC854" s="10">
        <v>0.69580490680710005</v>
      </c>
      <c r="AD854" s="9">
        <v>0.14398369577699999</v>
      </c>
      <c r="AE854" s="9">
        <v>4.8406784854709999E-2</v>
      </c>
      <c r="AF854" s="9">
        <v>0.2615846092927</v>
      </c>
      <c r="AG854" s="9">
        <v>0.40933789915579999</v>
      </c>
      <c r="AH854" s="9">
        <v>0</v>
      </c>
      <c r="AI854" s="9">
        <v>0.17775226132159999</v>
      </c>
      <c r="AJ854" s="9">
        <v>0.26329836771740001</v>
      </c>
      <c r="AK854" s="9">
        <v>0.2039172515065</v>
      </c>
      <c r="AL854" s="9">
        <v>0.15241722857769999</v>
      </c>
      <c r="AM854" s="9">
        <v>0.1453814734827</v>
      </c>
      <c r="AN854" s="9">
        <v>0</v>
      </c>
      <c r="AO854" s="9">
        <v>0.18045673506029999</v>
      </c>
      <c r="AP854" s="9">
        <v>0.25041589880589998</v>
      </c>
      <c r="AQ854" s="9">
        <v>7.2249036912709994E-2</v>
      </c>
      <c r="AR854" s="9">
        <v>0.1383999356069</v>
      </c>
      <c r="AT854" s="9">
        <v>0.14034080297589999</v>
      </c>
      <c r="AU854" s="9">
        <v>0.15990905660349999</v>
      </c>
      <c r="AV854" s="9">
        <v>9.1324801840519998E-2</v>
      </c>
      <c r="AW854" s="9">
        <v>0.2615846092927</v>
      </c>
      <c r="AX854" s="9">
        <v>0</v>
      </c>
      <c r="AY854" s="9">
        <v>4.8406784854709999E-2</v>
      </c>
      <c r="AZ854" s="9">
        <v>0.1383999356069</v>
      </c>
    </row>
    <row r="855" spans="1:52" x14ac:dyDescent="0.35">
      <c r="A855" t="s">
        <v>387</v>
      </c>
      <c r="B855" s="9">
        <v>0.10317101716469999</v>
      </c>
      <c r="C855" s="9">
        <v>0.1090442083273</v>
      </c>
      <c r="D855" s="9">
        <v>9.6180575583810005E-2</v>
      </c>
      <c r="E855" s="9">
        <v>0.2573835808387</v>
      </c>
      <c r="F855" s="9">
        <v>8.0540959182409999E-2</v>
      </c>
      <c r="G855" s="9">
        <v>0.16415899347660001</v>
      </c>
      <c r="H855" s="9">
        <v>0.116902239172</v>
      </c>
      <c r="I855" s="9">
        <v>2.4627466482020001E-2</v>
      </c>
      <c r="J855" s="9">
        <v>5.7446398349409997E-2</v>
      </c>
      <c r="K855" s="9">
        <v>3.5839536117500001E-2</v>
      </c>
      <c r="L855" s="9">
        <v>0.1124548804587</v>
      </c>
      <c r="M855" s="9">
        <v>9.0824486640350005E-2</v>
      </c>
      <c r="N855" s="9">
        <v>4.6571645079060003E-2</v>
      </c>
      <c r="O855" s="9">
        <v>0.1736803274864</v>
      </c>
      <c r="P855" s="9">
        <v>8.6623549381179998E-2</v>
      </c>
      <c r="Q855" s="9">
        <v>2.9867015186609999E-2</v>
      </c>
      <c r="R855" s="9">
        <v>5.861616236462E-2</v>
      </c>
      <c r="S855" s="9">
        <v>0.16109056667050001</v>
      </c>
      <c r="T855" s="9">
        <v>0.14273651281310001</v>
      </c>
      <c r="U855" s="9">
        <v>0.15252884378010001</v>
      </c>
      <c r="V855" s="9">
        <v>7.9585502321379994E-2</v>
      </c>
      <c r="W855" s="9">
        <v>2.211796348282E-2</v>
      </c>
      <c r="X855" s="9">
        <v>0.2419062531342</v>
      </c>
      <c r="Y855" s="9">
        <v>0.13881306572890001</v>
      </c>
      <c r="Z855" s="9">
        <v>5.1433937922299999E-2</v>
      </c>
      <c r="AA855" s="9">
        <v>1.9730290036229999E-2</v>
      </c>
      <c r="AB855" s="9">
        <v>0.1824056506359</v>
      </c>
      <c r="AC855" s="9">
        <v>2.995011343541E-2</v>
      </c>
      <c r="AD855" s="10">
        <v>0.36307547290629999</v>
      </c>
      <c r="AE855" s="9">
        <v>0.1082735361436</v>
      </c>
      <c r="AF855" s="9">
        <v>9.7792430362069999E-2</v>
      </c>
      <c r="AG855" s="9">
        <v>0.52170142711730005</v>
      </c>
      <c r="AH855" s="9">
        <v>0</v>
      </c>
      <c r="AI855" s="9">
        <v>0.18234599804859999</v>
      </c>
      <c r="AJ855" s="9">
        <v>7.1027907774249999E-2</v>
      </c>
      <c r="AK855" s="9">
        <v>9.5877381992390001E-2</v>
      </c>
      <c r="AL855" s="9">
        <v>6.3714500512309993E-2</v>
      </c>
      <c r="AM855" s="9">
        <v>0.1148340194458</v>
      </c>
      <c r="AN855" s="9">
        <v>0</v>
      </c>
      <c r="AO855" s="10">
        <v>0.54350763077099995</v>
      </c>
      <c r="AP855" s="9">
        <v>0</v>
      </c>
      <c r="AQ855" s="9">
        <v>0.10460584347269999</v>
      </c>
      <c r="AR855" s="9">
        <v>0.10317101716469999</v>
      </c>
      <c r="AT855" s="9">
        <v>9.4551378930629995E-2</v>
      </c>
      <c r="AU855" s="9">
        <v>0.1107438973895</v>
      </c>
      <c r="AV855" s="9">
        <v>0</v>
      </c>
      <c r="AW855" s="9">
        <v>9.7792430362069999E-2</v>
      </c>
      <c r="AX855" s="9">
        <v>0.13482255033400001</v>
      </c>
      <c r="AY855" s="9">
        <v>0.1082735361436</v>
      </c>
      <c r="AZ855" s="9">
        <v>0.10317101716469999</v>
      </c>
    </row>
    <row r="856" spans="1:52" x14ac:dyDescent="0.35">
      <c r="A856" t="s">
        <v>388</v>
      </c>
      <c r="B856" s="9">
        <v>0.17481358475479999</v>
      </c>
      <c r="C856" s="9">
        <v>0.1757410974335</v>
      </c>
      <c r="D856" s="9">
        <v>0.1737096324031</v>
      </c>
      <c r="E856" s="9">
        <v>0.21627238805679999</v>
      </c>
      <c r="F856" s="9">
        <v>0.19163361222459999</v>
      </c>
      <c r="G856" s="9">
        <v>0.17427338641430001</v>
      </c>
      <c r="H856" s="9">
        <v>0.18408452264479999</v>
      </c>
      <c r="I856" s="9">
        <v>0.13223105797939999</v>
      </c>
      <c r="J856" s="9">
        <v>0.17172222668170001</v>
      </c>
      <c r="K856" s="9">
        <v>0.15221902123889999</v>
      </c>
      <c r="L856" s="9">
        <v>0.22108663636590001</v>
      </c>
      <c r="M856" s="9">
        <v>0.17341716207919999</v>
      </c>
      <c r="N856" s="9">
        <v>0.13153002371229999</v>
      </c>
      <c r="O856" s="9">
        <v>0.14988306135650001</v>
      </c>
      <c r="P856" s="9">
        <v>0.16564343712070001</v>
      </c>
      <c r="Q856" s="9">
        <v>0.18400286807140001</v>
      </c>
      <c r="R856" s="9">
        <v>0.17470318143630001</v>
      </c>
      <c r="S856" s="9">
        <v>0.20399201412109999</v>
      </c>
      <c r="T856" s="9">
        <v>0.14170342057990001</v>
      </c>
      <c r="U856" s="9">
        <v>0.17493588944819999</v>
      </c>
      <c r="V856" s="9">
        <v>0.1638110517485</v>
      </c>
      <c r="W856" s="9">
        <v>0.34034739145769999</v>
      </c>
      <c r="X856" s="9">
        <v>0.40013785632319998</v>
      </c>
      <c r="Y856" s="9">
        <v>0.18775156737070001</v>
      </c>
      <c r="Z856" s="9">
        <v>4.9753656974290003E-2</v>
      </c>
      <c r="AA856" s="9">
        <v>5.3755778660800002E-2</v>
      </c>
      <c r="AB856" s="9">
        <v>0.31508336561630002</v>
      </c>
      <c r="AC856" s="9">
        <v>0.1867130295969</v>
      </c>
      <c r="AD856" s="9">
        <v>0.2325557806538</v>
      </c>
      <c r="AE856" s="10">
        <v>0.48596637330659997</v>
      </c>
      <c r="AF856" s="9">
        <v>0.16034613100190001</v>
      </c>
      <c r="AG856" s="9">
        <v>0</v>
      </c>
      <c r="AH856" s="9">
        <v>0</v>
      </c>
      <c r="AI856" s="9">
        <v>0.1381931177721</v>
      </c>
      <c r="AJ856" s="9">
        <v>0.18892213238909999</v>
      </c>
      <c r="AK856" s="9">
        <v>0.23042882658700001</v>
      </c>
      <c r="AL856" s="9">
        <v>0.27855636094050001</v>
      </c>
      <c r="AM856" s="9">
        <v>0.18458409023690001</v>
      </c>
      <c r="AN856" s="9">
        <v>0.55467515513239996</v>
      </c>
      <c r="AO856" s="9">
        <v>0.1178693664953</v>
      </c>
      <c r="AP856" s="9">
        <v>0.1164882942077</v>
      </c>
      <c r="AQ856" s="9">
        <v>0.17096154748949999</v>
      </c>
      <c r="AR856" s="9">
        <v>0.17481358475479999</v>
      </c>
      <c r="AT856" s="9">
        <v>0.14063633834459999</v>
      </c>
      <c r="AU856" s="9">
        <v>0.16246653342039999</v>
      </c>
      <c r="AV856" s="9">
        <v>9.8344819559589999E-2</v>
      </c>
      <c r="AW856" s="9">
        <v>0.16034613100190001</v>
      </c>
      <c r="AX856" s="9">
        <v>0.42979665294629998</v>
      </c>
      <c r="AY856" s="10">
        <v>0.48596637330659997</v>
      </c>
      <c r="AZ856" s="9">
        <v>0.17481358475479999</v>
      </c>
    </row>
    <row r="857" spans="1:52" x14ac:dyDescent="0.35">
      <c r="A857" t="s">
        <v>389</v>
      </c>
      <c r="B857" s="9">
        <v>0.10605126420409999</v>
      </c>
      <c r="C857" s="9">
        <v>0.1085841552735</v>
      </c>
      <c r="D857" s="9">
        <v>0.1030365441717</v>
      </c>
      <c r="E857" s="9">
        <v>0.1402531980384</v>
      </c>
      <c r="F857" s="9">
        <v>8.2295186611000007E-2</v>
      </c>
      <c r="G857" s="9">
        <v>6.0593884774059997E-2</v>
      </c>
      <c r="H857" s="9">
        <v>7.2858381274789996E-2</v>
      </c>
      <c r="I857" s="9">
        <v>0.12272619258960001</v>
      </c>
      <c r="J857" s="9">
        <v>9.614888681639E-2</v>
      </c>
      <c r="K857" s="9">
        <v>0.13957645717459999</v>
      </c>
      <c r="L857" s="9">
        <v>5.2223590387910003E-2</v>
      </c>
      <c r="M857" s="9">
        <v>8.4182359110560004E-2</v>
      </c>
      <c r="N857" s="9">
        <v>0.17540714717110001</v>
      </c>
      <c r="O857" s="9">
        <v>0.1237602775871</v>
      </c>
      <c r="P857" s="9">
        <v>9.4364289373560006E-2</v>
      </c>
      <c r="Q857" s="9">
        <v>8.6821377556760004E-2</v>
      </c>
      <c r="R857" s="9">
        <v>9.064212322154E-2</v>
      </c>
      <c r="S857" s="9">
        <v>0.1096772480386</v>
      </c>
      <c r="T857" s="9">
        <v>0.13849813588609999</v>
      </c>
      <c r="U857" s="9">
        <v>0.1231214962207</v>
      </c>
      <c r="V857" s="9">
        <v>0.1135449759845</v>
      </c>
      <c r="W857" s="9">
        <v>9.4279878522340002E-2</v>
      </c>
      <c r="X857" s="9">
        <v>3.8458613571970002E-2</v>
      </c>
      <c r="Y857" s="9">
        <v>0.1080259542603</v>
      </c>
      <c r="Z857" s="9">
        <v>6.9345090597949993E-2</v>
      </c>
      <c r="AA857" s="9">
        <v>1.8069644600130001E-2</v>
      </c>
      <c r="AB857" s="9">
        <v>0.14180603814789999</v>
      </c>
      <c r="AC857" s="9">
        <v>8.1269694232739997E-2</v>
      </c>
      <c r="AD857" s="9">
        <v>1.5859496339140002E-2</v>
      </c>
      <c r="AE857" s="9">
        <v>5.4607174775200003E-2</v>
      </c>
      <c r="AF857" s="10">
        <v>0.34975600542559998</v>
      </c>
      <c r="AG857" s="9">
        <v>0</v>
      </c>
      <c r="AH857" s="9">
        <v>0.1508926872969</v>
      </c>
      <c r="AI857" s="9">
        <v>5.9388133018479998E-2</v>
      </c>
      <c r="AJ857" s="9">
        <v>0.14667771698320001</v>
      </c>
      <c r="AK857" s="9">
        <v>0.23523519408169999</v>
      </c>
      <c r="AL857" s="9">
        <v>0.1176972330113</v>
      </c>
      <c r="AM857" s="9">
        <v>0.25118451416229998</v>
      </c>
      <c r="AN857" s="9">
        <v>0</v>
      </c>
      <c r="AO857" s="9">
        <v>0.21951567467630001</v>
      </c>
      <c r="AP857" s="9">
        <v>0.1968974782082</v>
      </c>
      <c r="AQ857" s="9">
        <v>9.2414809558989994E-2</v>
      </c>
      <c r="AR857" s="9">
        <v>0.10605126420409999</v>
      </c>
      <c r="AT857" s="9">
        <v>7.14648967128E-2</v>
      </c>
      <c r="AU857" s="9">
        <v>6.9476264816869998E-2</v>
      </c>
      <c r="AV857" s="10">
        <v>0.50915237783980005</v>
      </c>
      <c r="AW857" s="10">
        <v>0.34975600542559998</v>
      </c>
      <c r="AX857" s="9">
        <v>6.7997027084870001E-2</v>
      </c>
      <c r="AY857" s="9">
        <v>5.4607174775200003E-2</v>
      </c>
      <c r="AZ857" s="9">
        <v>0.10605126420409999</v>
      </c>
    </row>
    <row r="858" spans="1:52" x14ac:dyDescent="0.35">
      <c r="A858" t="s">
        <v>390</v>
      </c>
      <c r="B858" s="9">
        <v>4.2721935402339997E-2</v>
      </c>
      <c r="C858" s="9">
        <v>5.195209379929E-2</v>
      </c>
      <c r="D858" s="9">
        <v>3.1735934560529998E-2</v>
      </c>
      <c r="E858" s="9">
        <v>0.110681763335</v>
      </c>
      <c r="F858" s="9">
        <v>7.4049912602120002E-2</v>
      </c>
      <c r="G858" s="9">
        <v>1.676006482207E-2</v>
      </c>
      <c r="H858" s="9">
        <v>4.9137437520980001E-2</v>
      </c>
      <c r="I858" s="9">
        <v>0</v>
      </c>
      <c r="J858" s="9">
        <v>1.5707790493130001E-2</v>
      </c>
      <c r="K858" s="9">
        <v>2.2957049722359998E-2</v>
      </c>
      <c r="L858" s="9">
        <v>6.5501512359110003E-2</v>
      </c>
      <c r="M858" s="9">
        <v>6.5106550815399997E-2</v>
      </c>
      <c r="N858" s="9">
        <v>3.2213736174879999E-2</v>
      </c>
      <c r="O858" s="9">
        <v>0</v>
      </c>
      <c r="P858" s="9">
        <v>4.349711850877E-2</v>
      </c>
      <c r="Q858" s="9">
        <v>3.5396401374680003E-2</v>
      </c>
      <c r="R858" s="9">
        <v>3.9499694721259998E-2</v>
      </c>
      <c r="S858" s="9">
        <v>6.9308301403729997E-2</v>
      </c>
      <c r="T858" s="9">
        <v>1.996647430904E-2</v>
      </c>
      <c r="U858" s="9">
        <v>4.6291530625219998E-2</v>
      </c>
      <c r="V858" s="9">
        <v>0.1487095582787</v>
      </c>
      <c r="W858" s="9">
        <v>0</v>
      </c>
      <c r="X858" s="9">
        <v>0.17072183934330001</v>
      </c>
      <c r="Y858" s="9">
        <v>0.12389289645069999</v>
      </c>
      <c r="Z858" s="9">
        <v>2.3555029243509999E-2</v>
      </c>
      <c r="AA858" s="9">
        <v>1.5955844024439999E-2</v>
      </c>
      <c r="AB858" s="9">
        <v>0.2195381736174</v>
      </c>
      <c r="AC858" s="9">
        <v>0.1454257783663</v>
      </c>
      <c r="AD858" s="9">
        <v>6.9437056743920006E-2</v>
      </c>
      <c r="AE858" s="9">
        <v>0</v>
      </c>
      <c r="AF858" s="9">
        <v>9.7792430362069999E-2</v>
      </c>
      <c r="AG858" s="9">
        <v>0</v>
      </c>
      <c r="AH858" s="9">
        <v>0.1508926872969</v>
      </c>
      <c r="AI858" s="10">
        <v>0.1212756793701</v>
      </c>
      <c r="AJ858" s="9">
        <v>6.8106681303179997E-2</v>
      </c>
      <c r="AK858" s="9">
        <v>0</v>
      </c>
      <c r="AL858" s="9">
        <v>6.5349773341129999E-2</v>
      </c>
      <c r="AM858" s="9">
        <v>4.0883190849990002E-2</v>
      </c>
      <c r="AN858" s="9">
        <v>0</v>
      </c>
      <c r="AO858" s="9">
        <v>0.1016463081811</v>
      </c>
      <c r="AP858" s="9">
        <v>0</v>
      </c>
      <c r="AQ858" s="9">
        <v>4.7614968872310003E-2</v>
      </c>
      <c r="AR858" s="9">
        <v>4.2721935402339997E-2</v>
      </c>
      <c r="AT858" s="9">
        <v>3.5600764784870002E-2</v>
      </c>
      <c r="AU858" s="9">
        <v>4.766545770688E-2</v>
      </c>
      <c r="AV858" s="9">
        <v>0</v>
      </c>
      <c r="AW858" s="9">
        <v>9.7792430362069999E-2</v>
      </c>
      <c r="AX858" s="9">
        <v>0</v>
      </c>
      <c r="AY858" s="9">
        <v>0</v>
      </c>
      <c r="AZ858" s="9">
        <v>4.2721935402339997E-2</v>
      </c>
    </row>
    <row r="859" spans="1:52" x14ac:dyDescent="0.35">
      <c r="A859" t="s">
        <v>391</v>
      </c>
      <c r="B859" s="9">
        <v>0.15204314505809999</v>
      </c>
      <c r="C859" s="9">
        <v>0.12824522488539999</v>
      </c>
      <c r="D859" s="9">
        <v>0.18036811628890001</v>
      </c>
      <c r="E859" s="9">
        <v>0.23210953162629999</v>
      </c>
      <c r="F859" s="9">
        <v>0.1274621265909</v>
      </c>
      <c r="G859" s="9">
        <v>0.1221845521134</v>
      </c>
      <c r="H859" s="9">
        <v>0.12516717473200001</v>
      </c>
      <c r="I859" s="9">
        <v>8.0894050950590005E-2</v>
      </c>
      <c r="J859" s="9">
        <v>0.21319771808910001</v>
      </c>
      <c r="K859" s="9">
        <v>0.1348916277817</v>
      </c>
      <c r="L859" s="9">
        <v>0.20106491533080001</v>
      </c>
      <c r="M859" s="9">
        <v>0.14406467577900001</v>
      </c>
      <c r="N859" s="9">
        <v>7.7704890096270005E-2</v>
      </c>
      <c r="O859" s="9">
        <v>0.17007517671319999</v>
      </c>
      <c r="P859" s="9">
        <v>0.1391642982513</v>
      </c>
      <c r="Q859" s="9">
        <v>0.1828782801944</v>
      </c>
      <c r="R859" s="9">
        <v>0.16073563673579999</v>
      </c>
      <c r="S859" s="9">
        <v>8.6022588515860005E-2</v>
      </c>
      <c r="T859" s="9">
        <v>0.2069099233194</v>
      </c>
      <c r="U859" s="9">
        <v>0.1424136108803</v>
      </c>
      <c r="V859" s="9">
        <v>0.1180493498262</v>
      </c>
      <c r="W859" s="9">
        <v>5.1543104344149999E-2</v>
      </c>
      <c r="X859" s="9">
        <v>0.1538147192272</v>
      </c>
      <c r="Y859" s="9">
        <v>5.9931890720919999E-2</v>
      </c>
      <c r="Z859" s="11">
        <v>9.0478813551269997E-3</v>
      </c>
      <c r="AA859" s="9">
        <v>0.3564561921178</v>
      </c>
      <c r="AB859" s="9">
        <v>0.1168352615559</v>
      </c>
      <c r="AC859" s="9">
        <v>3.8111835732490003E-2</v>
      </c>
      <c r="AD859" s="9">
        <v>0.135359871859</v>
      </c>
      <c r="AE859" s="9">
        <v>0.1725010728088</v>
      </c>
      <c r="AF859" s="9">
        <v>3.4733925048669997E-2</v>
      </c>
      <c r="AG859" s="9">
        <v>0</v>
      </c>
      <c r="AH859" s="10">
        <v>0.7244892606526</v>
      </c>
      <c r="AI859" s="9">
        <v>0.1176703200434</v>
      </c>
      <c r="AJ859" s="9">
        <v>0.17886226972829999</v>
      </c>
      <c r="AK859" s="9">
        <v>8.4127012669650003E-2</v>
      </c>
      <c r="AL859" s="9">
        <v>0.18299854563869999</v>
      </c>
      <c r="AM859" s="9">
        <v>0.13249085158910001</v>
      </c>
      <c r="AN859" s="9">
        <v>0</v>
      </c>
      <c r="AO859" s="9">
        <v>0.271734824795</v>
      </c>
      <c r="AP859" s="9">
        <v>4.4180287634239999E-2</v>
      </c>
      <c r="AQ859" s="9">
        <v>0.14483303284849999</v>
      </c>
      <c r="AR859" s="9">
        <v>0.15204314505809999</v>
      </c>
      <c r="AT859" s="9">
        <v>0.14703264014539999</v>
      </c>
      <c r="AU859" s="9">
        <v>0.14008726039399999</v>
      </c>
      <c r="AV859" s="9">
        <v>0</v>
      </c>
      <c r="AW859" s="9">
        <v>3.4733925048669997E-2</v>
      </c>
      <c r="AX859" s="9">
        <v>0.2147988825321</v>
      </c>
      <c r="AY859" s="9">
        <v>0.1725010728088</v>
      </c>
      <c r="AZ859" s="9">
        <v>0.15204314505809999</v>
      </c>
    </row>
    <row r="860" spans="1:52" x14ac:dyDescent="0.35">
      <c r="A860" t="s">
        <v>406</v>
      </c>
      <c r="B860" s="9">
        <v>1</v>
      </c>
      <c r="C860" s="9">
        <v>1</v>
      </c>
      <c r="D860" s="9">
        <v>1</v>
      </c>
      <c r="E860" s="9">
        <v>1</v>
      </c>
      <c r="F860" s="9">
        <v>1</v>
      </c>
      <c r="G860" s="9">
        <v>1</v>
      </c>
      <c r="H860" s="9">
        <v>1</v>
      </c>
      <c r="I860" s="9">
        <v>1</v>
      </c>
      <c r="J860" s="9">
        <v>1</v>
      </c>
      <c r="K860" s="9">
        <v>1</v>
      </c>
      <c r="L860" s="9">
        <v>1</v>
      </c>
      <c r="M860" s="9">
        <v>1</v>
      </c>
      <c r="N860" s="9">
        <v>1</v>
      </c>
      <c r="O860" s="9">
        <v>1</v>
      </c>
      <c r="P860" s="9">
        <v>1</v>
      </c>
      <c r="Q860" s="9">
        <v>1</v>
      </c>
      <c r="R860" s="9">
        <v>1</v>
      </c>
      <c r="S860" s="9">
        <v>1</v>
      </c>
      <c r="T860" s="9">
        <v>1</v>
      </c>
      <c r="U860" s="9">
        <v>1</v>
      </c>
      <c r="V860" s="9">
        <v>1</v>
      </c>
      <c r="W860" s="9">
        <v>1</v>
      </c>
      <c r="X860" s="9">
        <v>1</v>
      </c>
      <c r="Y860" s="9">
        <v>1</v>
      </c>
      <c r="Z860" s="9">
        <v>1</v>
      </c>
      <c r="AA860" s="9">
        <v>1</v>
      </c>
      <c r="AB860" s="9">
        <v>1</v>
      </c>
      <c r="AC860" s="9">
        <v>1</v>
      </c>
      <c r="AD860" s="9">
        <v>1</v>
      </c>
      <c r="AE860" s="9">
        <v>1</v>
      </c>
      <c r="AF860" s="9">
        <v>1</v>
      </c>
      <c r="AG860" s="9">
        <v>1</v>
      </c>
      <c r="AH860" s="9">
        <v>1</v>
      </c>
      <c r="AI860" s="9">
        <v>1</v>
      </c>
      <c r="AJ860" s="9">
        <v>1</v>
      </c>
      <c r="AK860" s="9">
        <v>1</v>
      </c>
      <c r="AL860" s="9">
        <v>1</v>
      </c>
      <c r="AM860" s="9">
        <v>1</v>
      </c>
      <c r="AN860" s="9">
        <v>1</v>
      </c>
      <c r="AO860" s="9">
        <v>1</v>
      </c>
      <c r="AP860" s="9">
        <v>1</v>
      </c>
      <c r="AQ860" s="9">
        <v>1</v>
      </c>
      <c r="AR860" s="9">
        <v>1</v>
      </c>
      <c r="AT860" s="9">
        <v>1</v>
      </c>
      <c r="AU860" s="9">
        <v>1</v>
      </c>
      <c r="AV860" s="9">
        <v>1</v>
      </c>
      <c r="AW860" s="9">
        <v>1</v>
      </c>
      <c r="AX860" s="9">
        <v>1</v>
      </c>
      <c r="AY860" s="9">
        <v>1</v>
      </c>
      <c r="AZ860" s="9">
        <v>1</v>
      </c>
    </row>
    <row r="861" spans="1:52" x14ac:dyDescent="0.35">
      <c r="A861" t="s">
        <v>356</v>
      </c>
      <c r="B861" s="6">
        <v>217</v>
      </c>
      <c r="C861" s="6">
        <v>121</v>
      </c>
      <c r="D861" s="6">
        <v>96</v>
      </c>
      <c r="E861" s="6">
        <v>31</v>
      </c>
      <c r="F861" s="6">
        <v>52</v>
      </c>
      <c r="G861" s="6">
        <v>47</v>
      </c>
      <c r="H861" s="6">
        <v>99</v>
      </c>
      <c r="I861" s="6">
        <v>25</v>
      </c>
      <c r="J861" s="6">
        <v>24</v>
      </c>
      <c r="K861" s="6">
        <v>38</v>
      </c>
      <c r="L861" s="6">
        <v>83</v>
      </c>
      <c r="M861" s="6">
        <v>32</v>
      </c>
      <c r="N861" s="6">
        <v>56</v>
      </c>
      <c r="O861" s="6">
        <v>46</v>
      </c>
      <c r="P861" s="6">
        <v>81</v>
      </c>
      <c r="Q861" s="6">
        <v>27</v>
      </c>
      <c r="R861" s="6">
        <v>108</v>
      </c>
      <c r="S861" s="6">
        <v>50</v>
      </c>
      <c r="T861" s="6">
        <v>59</v>
      </c>
      <c r="U861" s="6">
        <v>109</v>
      </c>
      <c r="V861" s="6">
        <v>23</v>
      </c>
      <c r="W861" s="6">
        <v>16</v>
      </c>
      <c r="X861" s="6">
        <v>15</v>
      </c>
      <c r="Y861" s="6">
        <v>43</v>
      </c>
      <c r="Z861" s="6">
        <v>25</v>
      </c>
      <c r="AA861" s="6">
        <v>32</v>
      </c>
      <c r="AB861" s="6">
        <v>14</v>
      </c>
      <c r="AC861" s="6">
        <v>20</v>
      </c>
      <c r="AD861" s="6">
        <v>34</v>
      </c>
      <c r="AE861" s="6">
        <v>25</v>
      </c>
      <c r="AF861" s="6">
        <v>25</v>
      </c>
      <c r="AG861" s="6">
        <v>5</v>
      </c>
      <c r="AH861" s="6">
        <v>7</v>
      </c>
      <c r="AI861" s="6">
        <v>64</v>
      </c>
      <c r="AJ861" s="6">
        <v>68</v>
      </c>
      <c r="AK861" s="6">
        <v>40</v>
      </c>
      <c r="AL861" s="6">
        <v>68</v>
      </c>
      <c r="AM861" s="6">
        <v>44</v>
      </c>
      <c r="AN861" s="6">
        <v>5</v>
      </c>
      <c r="AO861" s="6">
        <v>10</v>
      </c>
      <c r="AP861" s="6">
        <v>16</v>
      </c>
      <c r="AQ861" s="6">
        <v>69</v>
      </c>
      <c r="AR861" s="6">
        <v>217</v>
      </c>
      <c r="AS861" s="6">
        <v>0</v>
      </c>
      <c r="AT861" s="6">
        <v>159</v>
      </c>
      <c r="AU861" s="6">
        <v>170</v>
      </c>
      <c r="AV861" s="6">
        <v>17</v>
      </c>
      <c r="AW861" s="6">
        <v>25</v>
      </c>
      <c r="AX861" s="6">
        <v>21</v>
      </c>
      <c r="AY861" s="6">
        <v>25</v>
      </c>
      <c r="AZ861" s="6">
        <v>217</v>
      </c>
    </row>
    <row r="862" spans="1:52" x14ac:dyDescent="0.35">
      <c r="A862" t="s">
        <v>569</v>
      </c>
    </row>
    <row r="863" spans="1:52" x14ac:dyDescent="0.35">
      <c r="A863" t="s">
        <v>358</v>
      </c>
    </row>
    <row r="867" spans="1:52" x14ac:dyDescent="0.35">
      <c r="A867" s="3" t="s">
        <v>352</v>
      </c>
    </row>
    <row r="868" spans="1:52" x14ac:dyDescent="0.35">
      <c r="A868" t="s">
        <v>79</v>
      </c>
    </row>
    <row r="869" spans="1:52" ht="130.5" x14ac:dyDescent="0.35">
      <c r="A869" s="4" t="s">
        <v>408</v>
      </c>
      <c r="B869" s="4" t="s">
        <v>359</v>
      </c>
      <c r="C869" s="4" t="s">
        <v>360</v>
      </c>
      <c r="D869" s="4" t="s">
        <v>361</v>
      </c>
      <c r="E869" s="4" t="s">
        <v>362</v>
      </c>
      <c r="F869" s="4" t="s">
        <v>363</v>
      </c>
      <c r="G869" s="4" t="s">
        <v>364</v>
      </c>
      <c r="H869" s="4" t="s">
        <v>365</v>
      </c>
      <c r="I869" s="4" t="s">
        <v>366</v>
      </c>
      <c r="J869" s="4" t="s">
        <v>367</v>
      </c>
      <c r="K869" s="4" t="s">
        <v>368</v>
      </c>
      <c r="L869" s="4" t="s">
        <v>369</v>
      </c>
      <c r="M869" s="4" t="s">
        <v>370</v>
      </c>
      <c r="N869" s="4" t="s">
        <v>371</v>
      </c>
      <c r="O869" s="4" t="s">
        <v>372</v>
      </c>
      <c r="P869" s="4" t="s">
        <v>373</v>
      </c>
      <c r="Q869" s="4" t="s">
        <v>374</v>
      </c>
      <c r="R869" s="4" t="s">
        <v>375</v>
      </c>
      <c r="S869" s="4" t="s">
        <v>376</v>
      </c>
      <c r="T869" s="4" t="s">
        <v>377</v>
      </c>
      <c r="U869" s="4" t="s">
        <v>378</v>
      </c>
      <c r="V869" s="4" t="s">
        <v>379</v>
      </c>
      <c r="W869" s="4" t="s">
        <v>380</v>
      </c>
      <c r="X869" s="4" t="s">
        <v>381</v>
      </c>
      <c r="Y869" s="4" t="s">
        <v>382</v>
      </c>
      <c r="Z869" s="4" t="s">
        <v>383</v>
      </c>
      <c r="AA869" s="4" t="s">
        <v>384</v>
      </c>
      <c r="AB869" s="4" t="s">
        <v>385</v>
      </c>
      <c r="AC869" s="4" t="s">
        <v>386</v>
      </c>
      <c r="AD869" s="4" t="s">
        <v>387</v>
      </c>
      <c r="AE869" s="4" t="s">
        <v>388</v>
      </c>
      <c r="AF869" s="4" t="s">
        <v>389</v>
      </c>
      <c r="AG869" s="4" t="s">
        <v>390</v>
      </c>
      <c r="AH869" s="4" t="s">
        <v>391</v>
      </c>
      <c r="AI869" s="4" t="s">
        <v>392</v>
      </c>
      <c r="AJ869" s="4" t="s">
        <v>393</v>
      </c>
      <c r="AK869" s="4" t="s">
        <v>394</v>
      </c>
      <c r="AL869" s="4" t="s">
        <v>395</v>
      </c>
      <c r="AM869" s="4" t="s">
        <v>396</v>
      </c>
      <c r="AN869" s="4" t="s">
        <v>397</v>
      </c>
      <c r="AO869" s="4" t="s">
        <v>398</v>
      </c>
      <c r="AP869" s="4" t="s">
        <v>399</v>
      </c>
      <c r="AQ869" s="4" t="s">
        <v>400</v>
      </c>
      <c r="AR869" s="4" t="s">
        <v>401</v>
      </c>
      <c r="AS869" s="4" t="s">
        <v>402</v>
      </c>
      <c r="AT869" s="4" t="s">
        <v>182</v>
      </c>
      <c r="AU869" s="4" t="s">
        <v>403</v>
      </c>
      <c r="AV869" s="4" t="s">
        <v>313</v>
      </c>
      <c r="AW869" s="4" t="s">
        <v>404</v>
      </c>
      <c r="AX869" s="4" t="s">
        <v>314</v>
      </c>
      <c r="AY869" s="4" t="s">
        <v>405</v>
      </c>
      <c r="AZ869" s="4" t="s">
        <v>406</v>
      </c>
    </row>
    <row r="870" spans="1:52" x14ac:dyDescent="0.35">
      <c r="A870" t="s">
        <v>553</v>
      </c>
      <c r="B870" s="9">
        <v>0.1146140535288</v>
      </c>
      <c r="C870" s="9">
        <v>0.1392667421787</v>
      </c>
      <c r="D870" s="9">
        <v>8.8857548727010002E-2</v>
      </c>
      <c r="E870" s="9">
        <v>9.9614641958529995E-2</v>
      </c>
      <c r="F870" s="9">
        <v>0.19866076349289999</v>
      </c>
      <c r="G870" s="9">
        <v>9.3531014972380006E-2</v>
      </c>
      <c r="H870" s="9">
        <v>0.15111079717500001</v>
      </c>
      <c r="I870" s="9">
        <v>3.5130488617479999E-2</v>
      </c>
      <c r="J870" s="9">
        <v>0.13644497129489999</v>
      </c>
      <c r="K870" s="9">
        <v>4.8240821191080002E-2</v>
      </c>
      <c r="L870" s="9">
        <v>8.6416334168050002E-2</v>
      </c>
      <c r="M870" s="9">
        <v>0.1279592879251</v>
      </c>
      <c r="N870" s="9">
        <v>0.14492073580010001</v>
      </c>
      <c r="O870" s="9">
        <v>0.11163084421070001</v>
      </c>
      <c r="P870" s="9">
        <v>0.1023716114251</v>
      </c>
      <c r="Q870" s="9">
        <v>7.966527858835E-2</v>
      </c>
      <c r="R870" s="9">
        <v>8.8786522457209999E-2</v>
      </c>
      <c r="S870" s="9">
        <v>0.1294749045352</v>
      </c>
      <c r="T870" s="9">
        <v>0.1591332156069</v>
      </c>
      <c r="U870" s="9">
        <v>0.14211135618910001</v>
      </c>
      <c r="V870" s="10">
        <v>0.42464531113999998</v>
      </c>
      <c r="W870" s="9">
        <v>5.4555965929069999E-2</v>
      </c>
      <c r="X870" s="9">
        <v>0.1154252282272</v>
      </c>
      <c r="Y870" s="9">
        <v>0.1145266617373</v>
      </c>
      <c r="Z870" s="9">
        <v>4.3371655401820003E-2</v>
      </c>
      <c r="AA870" s="9">
        <v>0.1525033258307</v>
      </c>
      <c r="AB870" s="9">
        <v>0.1831594727908</v>
      </c>
      <c r="AC870" s="9">
        <v>0.146066582093</v>
      </c>
      <c r="AD870" s="9">
        <v>8.0416061481170004E-2</v>
      </c>
      <c r="AE870" s="9">
        <v>0.11978554544309999</v>
      </c>
      <c r="AF870" s="9">
        <v>7.1695363773429999E-2</v>
      </c>
      <c r="AG870" s="9">
        <v>0</v>
      </c>
      <c r="AH870" s="9">
        <v>1.387813461183E-2</v>
      </c>
      <c r="AI870" s="9">
        <v>0.1202733803838</v>
      </c>
      <c r="AJ870" s="9">
        <v>9.7752742755559993E-2</v>
      </c>
      <c r="AK870" s="9">
        <v>8.1871234754229999E-2</v>
      </c>
      <c r="AL870" s="9">
        <v>0.16883442855139999</v>
      </c>
      <c r="AM870" s="9">
        <v>8.5748570028070001E-2</v>
      </c>
      <c r="AN870" s="9">
        <v>0</v>
      </c>
      <c r="AO870" s="9">
        <v>0.1129914581943</v>
      </c>
      <c r="AP870" s="9">
        <v>0.27839687776450001</v>
      </c>
      <c r="AQ870" s="9">
        <v>0.13651480841970001</v>
      </c>
      <c r="AR870" s="9">
        <v>0.1146140535288</v>
      </c>
      <c r="AT870" s="9">
        <v>0.14719758939130001</v>
      </c>
      <c r="AU870" s="9">
        <v>0.14449480447980001</v>
      </c>
      <c r="AV870" s="9">
        <v>3.6125232014829999E-2</v>
      </c>
      <c r="AW870" s="9">
        <v>7.1695363773429999E-2</v>
      </c>
      <c r="AX870" s="9">
        <v>0</v>
      </c>
      <c r="AY870" s="9">
        <v>0.11978554544309999</v>
      </c>
      <c r="AZ870" s="9">
        <v>0.1146140535288</v>
      </c>
    </row>
    <row r="871" spans="1:52" x14ac:dyDescent="0.35">
      <c r="A871" t="s">
        <v>380</v>
      </c>
      <c r="B871" s="9">
        <v>8.8926895991320004E-2</v>
      </c>
      <c r="C871" s="9">
        <v>9.5012777048469998E-2</v>
      </c>
      <c r="D871" s="9">
        <v>8.2568521580410004E-2</v>
      </c>
      <c r="E871" s="9">
        <v>0.13295149822470001</v>
      </c>
      <c r="F871" s="9">
        <v>0.1479721241295</v>
      </c>
      <c r="G871" s="9">
        <v>5.466080983089E-2</v>
      </c>
      <c r="H871" s="9">
        <v>0.1057676109977</v>
      </c>
      <c r="I871" s="9">
        <v>2.9772620396750001E-2</v>
      </c>
      <c r="J871" s="9">
        <v>0</v>
      </c>
      <c r="K871" s="9">
        <v>0.1324213069463</v>
      </c>
      <c r="L871" s="9">
        <v>0.11420786877440001</v>
      </c>
      <c r="M871" s="9">
        <v>6.9379201815979993E-2</v>
      </c>
      <c r="N871" s="9">
        <v>0.11622291986780001</v>
      </c>
      <c r="O871" s="9">
        <v>2.2229914543240002E-2</v>
      </c>
      <c r="P871" s="9">
        <v>0.12889049652930001</v>
      </c>
      <c r="Q871" s="9">
        <v>9.1645543726049994E-2</v>
      </c>
      <c r="R871" s="9">
        <v>0.10660702164700001</v>
      </c>
      <c r="S871" s="9">
        <v>7.8641782435880006E-2</v>
      </c>
      <c r="T871" s="9">
        <v>5.860260820931E-2</v>
      </c>
      <c r="U871" s="9">
        <v>7.0103735354080002E-2</v>
      </c>
      <c r="V871" s="9">
        <v>3.1575261499920002E-2</v>
      </c>
      <c r="W871" s="9">
        <v>0.28312821314940001</v>
      </c>
      <c r="X871" s="10">
        <v>0.42591968169</v>
      </c>
      <c r="Y871" s="9">
        <v>0.1517891214848</v>
      </c>
      <c r="Z871" s="9">
        <v>0.1279422042966</v>
      </c>
      <c r="AA871" s="9">
        <v>0.13033304960299999</v>
      </c>
      <c r="AB871" s="9">
        <v>0.30595260645830002</v>
      </c>
      <c r="AC871" s="9">
        <v>3.8333589302229999E-2</v>
      </c>
      <c r="AD871" s="9">
        <v>0.18949990838200001</v>
      </c>
      <c r="AE871" s="9">
        <v>7.5490713947829996E-2</v>
      </c>
      <c r="AF871" s="9">
        <v>0.15806590339400001</v>
      </c>
      <c r="AG871" s="9">
        <v>0</v>
      </c>
      <c r="AH871" s="9">
        <v>5.7892441037109998E-2</v>
      </c>
      <c r="AI871" s="9">
        <v>9.0521251728689994E-2</v>
      </c>
      <c r="AJ871" s="9">
        <v>7.5319022139099995E-2</v>
      </c>
      <c r="AK871" s="9">
        <v>0.154864128653</v>
      </c>
      <c r="AL871" s="9">
        <v>8.9955467879829998E-2</v>
      </c>
      <c r="AM871" s="9">
        <v>6.988985239145E-2</v>
      </c>
      <c r="AN871" s="9">
        <v>0.18306353761130001</v>
      </c>
      <c r="AO871" s="9">
        <v>6.1540100225490002E-2</v>
      </c>
      <c r="AP871" s="9">
        <v>0</v>
      </c>
      <c r="AQ871" s="9">
        <v>1.436120801116E-2</v>
      </c>
      <c r="AR871" s="9">
        <v>8.8926895991320004E-2</v>
      </c>
      <c r="AT871" s="9">
        <v>8.4607411567860002E-2</v>
      </c>
      <c r="AU871" s="9">
        <v>0.1069635562382</v>
      </c>
      <c r="AV871" s="9">
        <v>0</v>
      </c>
      <c r="AW871" s="9">
        <v>0.15806590339400001</v>
      </c>
      <c r="AX871" s="9">
        <v>6.5135581392179995E-2</v>
      </c>
      <c r="AY871" s="9">
        <v>7.5490713947829996E-2</v>
      </c>
      <c r="AZ871" s="9">
        <v>8.8926895991320004E-2</v>
      </c>
    </row>
    <row r="872" spans="1:52" x14ac:dyDescent="0.35">
      <c r="A872" t="s">
        <v>381</v>
      </c>
      <c r="B872" s="9">
        <v>7.6203130382379997E-2</v>
      </c>
      <c r="C872" s="9">
        <v>7.015267270179E-2</v>
      </c>
      <c r="D872" s="9">
        <v>8.2524495346530002E-2</v>
      </c>
      <c r="E872" s="9">
        <v>6.9355118543959995E-2</v>
      </c>
      <c r="F872" s="9">
        <v>0.1463328042192</v>
      </c>
      <c r="G872" s="9">
        <v>2.6840288680679999E-2</v>
      </c>
      <c r="H872" s="9">
        <v>9.2286588290220004E-2</v>
      </c>
      <c r="I872" s="9">
        <v>3.3865093161969999E-2</v>
      </c>
      <c r="J872" s="9">
        <v>0</v>
      </c>
      <c r="K872" s="9">
        <v>0.1910518009654</v>
      </c>
      <c r="L872" s="9">
        <v>0.1227349125424</v>
      </c>
      <c r="M872" s="9">
        <v>2.7414090497270002E-2</v>
      </c>
      <c r="N872" s="9">
        <v>5.2037694908779998E-2</v>
      </c>
      <c r="O872" s="9">
        <v>6.9446516638209999E-2</v>
      </c>
      <c r="P872" s="9">
        <v>8.3940179132119999E-2</v>
      </c>
      <c r="Q872" s="9">
        <v>6.109197013756E-2</v>
      </c>
      <c r="R872" s="9">
        <v>7.0270206346119995E-2</v>
      </c>
      <c r="S872" s="9">
        <v>9.7482185210929995E-2</v>
      </c>
      <c r="T872" s="9">
        <v>6.2364389621299997E-2</v>
      </c>
      <c r="U872" s="9">
        <v>8.2519622943480003E-2</v>
      </c>
      <c r="V872" s="9">
        <v>8.3666928184299993E-2</v>
      </c>
      <c r="W872" s="9">
        <v>4.5799851970710001E-2</v>
      </c>
      <c r="X872" s="9">
        <v>0.29450567395060001</v>
      </c>
      <c r="Y872" s="9">
        <v>0.1549627027961</v>
      </c>
      <c r="Z872" s="9">
        <v>0.12446003118</v>
      </c>
      <c r="AA872" s="9">
        <v>2.312753650777E-2</v>
      </c>
      <c r="AB872" s="9">
        <v>8.5856732189599994E-2</v>
      </c>
      <c r="AC872" s="9">
        <v>7.9681778172960002E-2</v>
      </c>
      <c r="AD872" s="9">
        <v>5.8878225946510002E-2</v>
      </c>
      <c r="AE872" s="9">
        <v>2.93262394388E-2</v>
      </c>
      <c r="AF872" s="9">
        <v>6.4023807252940004E-2</v>
      </c>
      <c r="AG872" s="9">
        <v>0</v>
      </c>
      <c r="AH872" s="9">
        <v>0</v>
      </c>
      <c r="AI872" s="9">
        <v>8.1780520294030004E-2</v>
      </c>
      <c r="AJ872" s="9">
        <v>7.7916997354270004E-2</v>
      </c>
      <c r="AK872" s="9">
        <v>0.1854072805234</v>
      </c>
      <c r="AL872" s="9">
        <v>0.13319396096069999</v>
      </c>
      <c r="AM872" s="9">
        <v>5.1782443482089997E-2</v>
      </c>
      <c r="AN872" s="9">
        <v>0</v>
      </c>
      <c r="AO872" s="9">
        <v>0</v>
      </c>
      <c r="AP872" s="9">
        <v>0</v>
      </c>
      <c r="AQ872" s="9">
        <v>8.257304969939E-2</v>
      </c>
      <c r="AR872" s="9">
        <v>7.6203130382379997E-2</v>
      </c>
      <c r="AT872" s="9">
        <v>0.1007235634379</v>
      </c>
      <c r="AU872" s="9">
        <v>9.5374648032540005E-2</v>
      </c>
      <c r="AV872" s="9">
        <v>3.8253022236520003E-2</v>
      </c>
      <c r="AW872" s="9">
        <v>6.4023807252940004E-2</v>
      </c>
      <c r="AX872" s="9">
        <v>0</v>
      </c>
      <c r="AY872" s="9">
        <v>2.93262394388E-2</v>
      </c>
      <c r="AZ872" s="9">
        <v>7.6203130382379997E-2</v>
      </c>
    </row>
    <row r="873" spans="1:52" x14ac:dyDescent="0.35">
      <c r="A873" t="s">
        <v>382</v>
      </c>
      <c r="B873" s="9">
        <v>0.11704715288839999</v>
      </c>
      <c r="C873" s="9">
        <v>0.1287878000229</v>
      </c>
      <c r="D873" s="9">
        <v>0.10478082208010001</v>
      </c>
      <c r="E873" s="9">
        <v>0.1169868709649</v>
      </c>
      <c r="F873" s="9">
        <v>0.1203301093063</v>
      </c>
      <c r="G873" s="9">
        <v>0.1497024353702</v>
      </c>
      <c r="H873" s="9">
        <v>0.1336151512157</v>
      </c>
      <c r="I873" s="9">
        <v>0.16089936114129999</v>
      </c>
      <c r="J873" s="9">
        <v>0</v>
      </c>
      <c r="K873" s="9">
        <v>0.1214930540988</v>
      </c>
      <c r="L873" s="9">
        <v>8.2804505110539994E-2</v>
      </c>
      <c r="M873" s="9">
        <v>7.9760544444330006E-2</v>
      </c>
      <c r="N873" s="9">
        <v>0.1227546922346</v>
      </c>
      <c r="O873" s="9">
        <v>0.2060366071758</v>
      </c>
      <c r="P873" s="9">
        <v>0.12779615459720001</v>
      </c>
      <c r="Q873" s="9">
        <v>6.9420548014099998E-2</v>
      </c>
      <c r="R873" s="9">
        <v>9.287031189561E-2</v>
      </c>
      <c r="S873" s="9">
        <v>0.13292569934609999</v>
      </c>
      <c r="T873" s="9">
        <v>0.15607071848609999</v>
      </c>
      <c r="U873" s="9">
        <v>0.1427870469691</v>
      </c>
      <c r="V873" s="9">
        <v>0.17302712319960001</v>
      </c>
      <c r="W873" s="9">
        <v>0.28263338469929999</v>
      </c>
      <c r="X873" s="9">
        <v>9.2472350768070005E-2</v>
      </c>
      <c r="Y873" s="10">
        <v>0.31608413146059999</v>
      </c>
      <c r="Z873" s="9">
        <v>0</v>
      </c>
      <c r="AA873" s="9">
        <v>0.1575114000941</v>
      </c>
      <c r="AB873" s="9">
        <v>0.13367125412020001</v>
      </c>
      <c r="AC873" s="9">
        <v>0.1488161733002</v>
      </c>
      <c r="AD873" s="9">
        <v>0.1342522259051</v>
      </c>
      <c r="AE873" s="9">
        <v>0.12816462925149999</v>
      </c>
      <c r="AF873" s="9">
        <v>7.4693822604790003E-2</v>
      </c>
      <c r="AG873" s="9">
        <v>8.2864828950200003E-2</v>
      </c>
      <c r="AH873" s="9">
        <v>4.8965419662830002E-2</v>
      </c>
      <c r="AI873" s="9">
        <v>0.17470637688990001</v>
      </c>
      <c r="AJ873" s="9">
        <v>7.9072896226550005E-2</v>
      </c>
      <c r="AK873" s="9">
        <v>6.8453012789860004E-2</v>
      </c>
      <c r="AL873" s="9">
        <v>0.11690938639240001</v>
      </c>
      <c r="AM873" s="9">
        <v>0.2005533935563</v>
      </c>
      <c r="AN873" s="9">
        <v>0</v>
      </c>
      <c r="AO873" s="9">
        <v>0</v>
      </c>
      <c r="AP873" s="9">
        <v>0.21710268724269999</v>
      </c>
      <c r="AQ873" s="9">
        <v>4.8213615949339997E-2</v>
      </c>
      <c r="AR873" s="9">
        <v>0.11704715288839999</v>
      </c>
      <c r="AT873" s="9">
        <v>0.14406417079</v>
      </c>
      <c r="AU873" s="9">
        <v>0.146213343381</v>
      </c>
      <c r="AV873" s="9">
        <v>0</v>
      </c>
      <c r="AW873" s="9">
        <v>7.4693822604790003E-2</v>
      </c>
      <c r="AX873" s="9">
        <v>3.6985208332270002E-2</v>
      </c>
      <c r="AY873" s="9">
        <v>0.12816462925149999</v>
      </c>
      <c r="AZ873" s="9">
        <v>0.11704715288839999</v>
      </c>
    </row>
    <row r="874" spans="1:52" x14ac:dyDescent="0.35">
      <c r="A874" t="s">
        <v>383</v>
      </c>
      <c r="B874" s="9">
        <v>0.1106427117171</v>
      </c>
      <c r="C874" s="9">
        <v>7.9399966869799998E-2</v>
      </c>
      <c r="D874" s="9">
        <v>0.1432843403487</v>
      </c>
      <c r="E874" s="9">
        <v>0.2194654891358</v>
      </c>
      <c r="F874" s="9">
        <v>6.18715374151E-2</v>
      </c>
      <c r="G874" s="9">
        <v>0.1142285858363</v>
      </c>
      <c r="H874" s="9">
        <v>8.5552521379839999E-2</v>
      </c>
      <c r="I874" s="9">
        <v>4.6017033886920002E-2</v>
      </c>
      <c r="J874" s="9">
        <v>0.12253592705910001</v>
      </c>
      <c r="K874" s="9">
        <v>0.1032677865926</v>
      </c>
      <c r="L874" s="9">
        <v>0.118494970082</v>
      </c>
      <c r="M874" s="9">
        <v>8.4819739227820004E-2</v>
      </c>
      <c r="N874" s="9">
        <v>0.14331710038939999</v>
      </c>
      <c r="O874" s="9">
        <v>7.4128466540919993E-2</v>
      </c>
      <c r="P874" s="9">
        <v>6.2129564772150002E-2</v>
      </c>
      <c r="Q874" s="9">
        <v>0.13091671807399999</v>
      </c>
      <c r="R874" s="9">
        <v>0.1032845854518</v>
      </c>
      <c r="S874" s="9">
        <v>0.14588571158979999</v>
      </c>
      <c r="T874" s="9">
        <v>8.1555189776609999E-2</v>
      </c>
      <c r="U874" s="9">
        <v>0.1184765470291</v>
      </c>
      <c r="V874" s="9">
        <v>0.1576445992436</v>
      </c>
      <c r="W874" s="9">
        <v>4.7685780296869998E-2</v>
      </c>
      <c r="X874" s="9">
        <v>0.19688919046440001</v>
      </c>
      <c r="Y874" s="9">
        <v>0.1362018623655</v>
      </c>
      <c r="Z874" s="10">
        <v>0.48925023159690001</v>
      </c>
      <c r="AA874" s="9">
        <v>5.1133788426490002E-2</v>
      </c>
      <c r="AB874" s="9">
        <v>0.28980968883640001</v>
      </c>
      <c r="AC874" s="9">
        <v>0.1704672667497</v>
      </c>
      <c r="AD874" s="9">
        <v>0.1443510164513</v>
      </c>
      <c r="AE874" s="9">
        <v>8.9501762188970005E-2</v>
      </c>
      <c r="AF874" s="9">
        <v>0.12385287741419999</v>
      </c>
      <c r="AG874" s="9">
        <v>0</v>
      </c>
      <c r="AH874" s="9">
        <v>0</v>
      </c>
      <c r="AI874" s="9">
        <v>0.1055308618503</v>
      </c>
      <c r="AJ874" s="9">
        <v>0.14014106750290001</v>
      </c>
      <c r="AK874" s="9">
        <v>2.46301980894E-2</v>
      </c>
      <c r="AL874" s="9">
        <v>0.14399334551090001</v>
      </c>
      <c r="AM874" s="9">
        <v>7.8884315881619996E-2</v>
      </c>
      <c r="AN874" s="9">
        <v>0</v>
      </c>
      <c r="AO874" s="9">
        <v>0</v>
      </c>
      <c r="AP874" s="9">
        <v>0</v>
      </c>
      <c r="AQ874" s="9">
        <v>0.12158063569039999</v>
      </c>
      <c r="AR874" s="9">
        <v>0.1106427117171</v>
      </c>
      <c r="AT874" s="9">
        <v>0.1343915078372</v>
      </c>
      <c r="AU874" s="9">
        <v>0.14040135681349999</v>
      </c>
      <c r="AV874" s="9">
        <v>0</v>
      </c>
      <c r="AW874" s="9">
        <v>0.12385287741419999</v>
      </c>
      <c r="AX874" s="9">
        <v>7.7387170479589998E-2</v>
      </c>
      <c r="AY874" s="9">
        <v>8.9501762188970005E-2</v>
      </c>
      <c r="AZ874" s="9">
        <v>0.1106427117171</v>
      </c>
    </row>
    <row r="875" spans="1:52" x14ac:dyDescent="0.35">
      <c r="A875" t="s">
        <v>384</v>
      </c>
      <c r="B875" s="9">
        <v>0.14414496285869999</v>
      </c>
      <c r="C875" s="9">
        <v>0.16040196942029999</v>
      </c>
      <c r="D875" s="9">
        <v>0.12716005409219999</v>
      </c>
      <c r="E875" s="9">
        <v>0.1217375421146</v>
      </c>
      <c r="F875" s="9">
        <v>8.2151595387270002E-2</v>
      </c>
      <c r="G875" s="9">
        <v>0.12332995313719999</v>
      </c>
      <c r="H875" s="9">
        <v>0.1007764808416</v>
      </c>
      <c r="I875" s="9">
        <v>0.28338153926729998</v>
      </c>
      <c r="J875" s="9">
        <v>0.10651933177800001</v>
      </c>
      <c r="K875" s="9">
        <v>0.2527353458189</v>
      </c>
      <c r="L875" s="9">
        <v>0.1004048153319</v>
      </c>
      <c r="M875" s="9">
        <v>0.2491455978854</v>
      </c>
      <c r="N875" s="9">
        <v>0.10368430823910001</v>
      </c>
      <c r="O875" s="9">
        <v>0.1848076862918</v>
      </c>
      <c r="P875" s="9">
        <v>0.134271708549</v>
      </c>
      <c r="Q875" s="9">
        <v>0.15440784596420001</v>
      </c>
      <c r="R875" s="9">
        <v>0.14631906204379999</v>
      </c>
      <c r="S875" s="9">
        <v>0.1213495628306</v>
      </c>
      <c r="T875" s="9">
        <v>0.16941877390740001</v>
      </c>
      <c r="U875" s="9">
        <v>0.14183030633419999</v>
      </c>
      <c r="V875" s="9">
        <v>0.1667688789273</v>
      </c>
      <c r="W875" s="9">
        <v>9.8759175358340001E-2</v>
      </c>
      <c r="X875" s="9">
        <v>0.22139678338300001</v>
      </c>
      <c r="Y875" s="9">
        <v>0.14138886108839999</v>
      </c>
      <c r="Z875" s="9">
        <v>8.4519863864040007E-2</v>
      </c>
      <c r="AA875" s="10">
        <v>0.55206350415409999</v>
      </c>
      <c r="AB875" s="9">
        <v>0.1938980263673</v>
      </c>
      <c r="AC875" s="9">
        <v>0.1380329108909</v>
      </c>
      <c r="AD875" s="9">
        <v>4.8127856593440002E-2</v>
      </c>
      <c r="AE875" s="9">
        <v>0.1234711918356</v>
      </c>
      <c r="AF875" s="9">
        <v>6.9799615278589994E-2</v>
      </c>
      <c r="AG875" s="9">
        <v>4.2614268083089997E-2</v>
      </c>
      <c r="AH875" s="9">
        <v>0.1920757682293</v>
      </c>
      <c r="AI875" s="9">
        <v>8.4073308084100004E-2</v>
      </c>
      <c r="AJ875" s="9">
        <v>0.11902043288649999</v>
      </c>
      <c r="AK875" s="9">
        <v>0.18118994614350001</v>
      </c>
      <c r="AL875" s="9">
        <v>0.21091007901690001</v>
      </c>
      <c r="AM875" s="9">
        <v>0.1369598566969</v>
      </c>
      <c r="AN875" s="9">
        <v>0.4186363961965</v>
      </c>
      <c r="AO875" s="9">
        <v>0.35316737096169998</v>
      </c>
      <c r="AP875" s="9">
        <v>0</v>
      </c>
      <c r="AQ875" s="9">
        <v>8.8491073436059997E-2</v>
      </c>
      <c r="AR875" s="9">
        <v>0.14414496285869999</v>
      </c>
      <c r="AT875" s="9">
        <v>0.17148246928380001</v>
      </c>
      <c r="AU875" s="9">
        <v>0.15991874651839999</v>
      </c>
      <c r="AV875" s="9">
        <v>5.2856296284660001E-2</v>
      </c>
      <c r="AW875" s="9">
        <v>6.9799615278589994E-2</v>
      </c>
      <c r="AX875" s="9">
        <v>6.6361416581879995E-2</v>
      </c>
      <c r="AY875" s="9">
        <v>0.1234711918356</v>
      </c>
      <c r="AZ875" s="9">
        <v>0.14414496285869999</v>
      </c>
    </row>
    <row r="876" spans="1:52" x14ac:dyDescent="0.35">
      <c r="A876" t="s">
        <v>385</v>
      </c>
      <c r="B876" s="9">
        <v>6.346355871263E-2</v>
      </c>
      <c r="C876" s="9">
        <v>6.8099879972700006E-2</v>
      </c>
      <c r="D876" s="9">
        <v>5.8619647669339997E-2</v>
      </c>
      <c r="E876" s="10">
        <v>0.21478917276250001</v>
      </c>
      <c r="F876" s="9">
        <v>4.874302002671E-2</v>
      </c>
      <c r="G876" s="9">
        <v>3.2759160572739997E-2</v>
      </c>
      <c r="H876" s="9">
        <v>4.1513553682859999E-2</v>
      </c>
      <c r="I876" s="9">
        <v>2.9772620396750001E-2</v>
      </c>
      <c r="J876" s="9">
        <v>0</v>
      </c>
      <c r="K876" s="9">
        <v>0</v>
      </c>
      <c r="L876" s="9">
        <v>6.7571051008080002E-2</v>
      </c>
      <c r="M876" s="9">
        <v>3.092312026687E-2</v>
      </c>
      <c r="N876" s="9">
        <v>6.9711622202900003E-2</v>
      </c>
      <c r="O876" s="9">
        <v>7.7005731365700006E-2</v>
      </c>
      <c r="P876" s="9">
        <v>0.1066193096698</v>
      </c>
      <c r="Q876" s="9">
        <v>1.443947190494E-2</v>
      </c>
      <c r="R876" s="9">
        <v>5.1468559168359997E-2</v>
      </c>
      <c r="S876" s="9">
        <v>9.057607265117E-2</v>
      </c>
      <c r="T876" s="9">
        <v>5.691469939412E-2</v>
      </c>
      <c r="U876" s="9">
        <v>7.6234045057760005E-2</v>
      </c>
      <c r="V876" s="9">
        <v>0.1116835286359</v>
      </c>
      <c r="W876" s="9">
        <v>4.7685780296869998E-2</v>
      </c>
      <c r="X876" s="10">
        <v>0.33948128916760001</v>
      </c>
      <c r="Y876" s="9">
        <v>0.15896481020860001</v>
      </c>
      <c r="Z876" s="9">
        <v>4.02252781942E-2</v>
      </c>
      <c r="AA876" s="9">
        <v>0.1173226157047</v>
      </c>
      <c r="AB876" s="10">
        <v>0.38140616071220002</v>
      </c>
      <c r="AC876" s="9">
        <v>4.5898649536159998E-2</v>
      </c>
      <c r="AD876" s="9">
        <v>0.1615997379553</v>
      </c>
      <c r="AE876" s="9">
        <v>0</v>
      </c>
      <c r="AF876" s="9">
        <v>0.1032130756399</v>
      </c>
      <c r="AG876" s="9">
        <v>0</v>
      </c>
      <c r="AH876" s="9">
        <v>1.387813461183E-2</v>
      </c>
      <c r="AI876" s="9">
        <v>8.7216403346350002E-2</v>
      </c>
      <c r="AJ876" s="9">
        <v>7.1309477109139999E-2</v>
      </c>
      <c r="AK876" s="9">
        <v>9.0744882949319997E-2</v>
      </c>
      <c r="AL876" s="9">
        <v>5.8743415293180001E-2</v>
      </c>
      <c r="AM876" s="9">
        <v>9.0197640325329995E-2</v>
      </c>
      <c r="AN876" s="9">
        <v>0</v>
      </c>
      <c r="AO876" s="9">
        <v>0</v>
      </c>
      <c r="AP876" s="9">
        <v>0</v>
      </c>
      <c r="AQ876" s="9">
        <v>4.7322488699770002E-2</v>
      </c>
      <c r="AR876" s="9">
        <v>6.346355871263E-2</v>
      </c>
      <c r="AT876" s="9">
        <v>7.1250193534740006E-2</v>
      </c>
      <c r="AU876" s="10">
        <v>8.165469408388E-2</v>
      </c>
      <c r="AV876" s="9">
        <v>0</v>
      </c>
      <c r="AW876" s="9">
        <v>0.1032130756399</v>
      </c>
      <c r="AX876" s="9">
        <v>0</v>
      </c>
      <c r="AY876" s="9">
        <v>0</v>
      </c>
      <c r="AZ876" s="9">
        <v>6.346355871263E-2</v>
      </c>
    </row>
    <row r="877" spans="1:52" x14ac:dyDescent="0.35">
      <c r="A877" t="s">
        <v>554</v>
      </c>
      <c r="B877" s="9">
        <v>0.1148370176822</v>
      </c>
      <c r="C877" s="9">
        <v>0.16096310610949999</v>
      </c>
      <c r="D877" s="9">
        <v>6.6645648580910002E-2</v>
      </c>
      <c r="E877" s="9">
        <v>0.1017973287238</v>
      </c>
      <c r="F877" s="9">
        <v>0.1518408407024</v>
      </c>
      <c r="G877" s="9">
        <v>0.1058506644262</v>
      </c>
      <c r="H877" s="9">
        <v>0.13103957974950001</v>
      </c>
      <c r="I877" s="9">
        <v>7.100560185825E-2</v>
      </c>
      <c r="J877" s="9">
        <v>7.467437701337E-2</v>
      </c>
      <c r="K877" s="9">
        <v>0.1910518009654</v>
      </c>
      <c r="L877" s="9">
        <v>0.1262048282265</v>
      </c>
      <c r="M877" s="9">
        <v>0.12858519924789999</v>
      </c>
      <c r="N877" s="9">
        <v>9.3482280057030007E-2</v>
      </c>
      <c r="O877" s="9">
        <v>0.11130697726119999</v>
      </c>
      <c r="P877" s="9">
        <v>0.23439817099929999</v>
      </c>
      <c r="Q877" s="9">
        <v>5.9167382301640002E-2</v>
      </c>
      <c r="R877" s="9">
        <v>0.12955843877619999</v>
      </c>
      <c r="S877" s="9">
        <v>9.5554912887610005E-2</v>
      </c>
      <c r="T877" s="9">
        <v>0.1040252346734</v>
      </c>
      <c r="U877" s="9">
        <v>9.9163844342919999E-2</v>
      </c>
      <c r="V877" s="9">
        <v>0.11880395354999999</v>
      </c>
      <c r="W877" s="9">
        <v>5.4763881182090003E-2</v>
      </c>
      <c r="X877" s="9">
        <v>0.32781543362479998</v>
      </c>
      <c r="Y877" s="9">
        <v>0.1222763048067</v>
      </c>
      <c r="Z877" s="9">
        <v>9.9040284717390001E-2</v>
      </c>
      <c r="AA877" s="9">
        <v>8.7193314164540001E-2</v>
      </c>
      <c r="AB877" s="9">
        <v>0.20946059997040001</v>
      </c>
      <c r="AC877" s="9">
        <v>0.26567995995260002</v>
      </c>
      <c r="AD877" s="9">
        <v>0.1201238748981</v>
      </c>
      <c r="AE877" s="9">
        <v>0.10522410293950001</v>
      </c>
      <c r="AF877" s="9">
        <v>0.1349306931789</v>
      </c>
      <c r="AG877" s="9">
        <v>4.2614268083089997E-2</v>
      </c>
      <c r="AH877" s="9">
        <v>8.5606308040110005E-2</v>
      </c>
      <c r="AI877" s="9">
        <v>0.1283409375705</v>
      </c>
      <c r="AJ877" s="9">
        <v>0.13128475501549999</v>
      </c>
      <c r="AK877" s="9">
        <v>8.3595997377510001E-2</v>
      </c>
      <c r="AL877" s="9">
        <v>0.1165831113723</v>
      </c>
      <c r="AM877" s="9">
        <v>0.1113494321688</v>
      </c>
      <c r="AN877" s="9">
        <v>0</v>
      </c>
      <c r="AO877" s="9">
        <v>0</v>
      </c>
      <c r="AP877" s="9">
        <v>0.3168861036515</v>
      </c>
      <c r="AQ877" s="9">
        <v>0.13467806895510001</v>
      </c>
      <c r="AR877" s="9">
        <v>0.1148370176822</v>
      </c>
      <c r="AT877" s="9">
        <v>0.12560774588500001</v>
      </c>
      <c r="AU877" s="9">
        <v>0.13265190847610001</v>
      </c>
      <c r="AV877" s="9">
        <v>8.0894927788730003E-2</v>
      </c>
      <c r="AW877" s="9">
        <v>0.1349306931789</v>
      </c>
      <c r="AX877" s="9">
        <v>0</v>
      </c>
      <c r="AY877" s="9">
        <v>0.10522410293950001</v>
      </c>
      <c r="AZ877" s="9">
        <v>0.1148370176822</v>
      </c>
    </row>
    <row r="878" spans="1:52" x14ac:dyDescent="0.35">
      <c r="A878" t="s">
        <v>387</v>
      </c>
      <c r="B878" s="9">
        <v>0.14857708164460001</v>
      </c>
      <c r="C878" s="9">
        <v>0.18189815240650001</v>
      </c>
      <c r="D878" s="9">
        <v>0.1137640707283</v>
      </c>
      <c r="E878" s="9">
        <v>0.1473034351426</v>
      </c>
      <c r="F878" s="9">
        <v>0.1678836202382</v>
      </c>
      <c r="G878" s="9">
        <v>0.15699417329170001</v>
      </c>
      <c r="H878" s="9">
        <v>0.1629583460621</v>
      </c>
      <c r="I878" s="9">
        <v>9.967881292637E-2</v>
      </c>
      <c r="J878" s="9">
        <v>0.235274237375</v>
      </c>
      <c r="K878" s="9">
        <v>2.4530467019599999E-2</v>
      </c>
      <c r="L878" s="9">
        <v>0.15689602141629999</v>
      </c>
      <c r="M878" s="9">
        <v>0.1123929961241</v>
      </c>
      <c r="N878" s="9">
        <v>0.1814582594019</v>
      </c>
      <c r="O878" s="9">
        <v>0.1204155069295</v>
      </c>
      <c r="P878" s="9">
        <v>0.23009056233190001</v>
      </c>
      <c r="Q878" s="9">
        <v>0.1319006829862</v>
      </c>
      <c r="R878" s="9">
        <v>0.1713440330597</v>
      </c>
      <c r="S878" s="9">
        <v>7.914338521408E-2</v>
      </c>
      <c r="T878" s="9">
        <v>0.185217679932</v>
      </c>
      <c r="U878" s="9">
        <v>0.1243382276876</v>
      </c>
      <c r="V878" s="9">
        <v>3.0186471224800001E-2</v>
      </c>
      <c r="W878" s="9">
        <v>9.8182661868010002E-2</v>
      </c>
      <c r="X878" s="9">
        <v>7.2240249694660003E-2</v>
      </c>
      <c r="Y878" s="9">
        <v>4.9226501776939997E-2</v>
      </c>
      <c r="Z878" s="9">
        <v>0.1200647216626</v>
      </c>
      <c r="AA878" s="9">
        <v>7.7880978064990003E-2</v>
      </c>
      <c r="AB878" s="9">
        <v>0.16116268956900001</v>
      </c>
      <c r="AC878" s="9">
        <v>4.5898649536159998E-2</v>
      </c>
      <c r="AD878" s="10">
        <v>0.48859702450069997</v>
      </c>
      <c r="AE878" s="9">
        <v>0.17089973063639999</v>
      </c>
      <c r="AF878" s="9">
        <v>0.15473468647550001</v>
      </c>
      <c r="AG878" s="9">
        <v>0.1139566832251</v>
      </c>
      <c r="AH878" s="9">
        <v>0.16544509635890001</v>
      </c>
      <c r="AI878" s="9">
        <v>0.23285549394550001</v>
      </c>
      <c r="AJ878" s="9">
        <v>7.9068762583119998E-2</v>
      </c>
      <c r="AK878" s="9">
        <v>0.1121146969397</v>
      </c>
      <c r="AL878" s="9">
        <v>6.6336002224599996E-2</v>
      </c>
      <c r="AM878" s="9">
        <v>0.11211433650780001</v>
      </c>
      <c r="AN878" s="9">
        <v>0</v>
      </c>
      <c r="AO878" s="9">
        <v>0.22030508013819999</v>
      </c>
      <c r="AP878" s="9">
        <v>0</v>
      </c>
      <c r="AQ878" s="9">
        <v>0.21127154758739999</v>
      </c>
      <c r="AR878" s="9">
        <v>0.14857708164460001</v>
      </c>
      <c r="AT878" s="9">
        <v>0.14604275639809999</v>
      </c>
      <c r="AU878" s="9">
        <v>0.15519989085790001</v>
      </c>
      <c r="AV878" s="9">
        <v>0.16106049539539999</v>
      </c>
      <c r="AW878" s="9">
        <v>0.15473468647550001</v>
      </c>
      <c r="AX878" s="9">
        <v>8.3036519715680004E-2</v>
      </c>
      <c r="AY878" s="9">
        <v>0.17089973063639999</v>
      </c>
      <c r="AZ878" s="9">
        <v>0.14857708164460001</v>
      </c>
    </row>
    <row r="879" spans="1:52" x14ac:dyDescent="0.35">
      <c r="A879" t="s">
        <v>388</v>
      </c>
      <c r="B879" s="9">
        <v>0.12060297002420001</v>
      </c>
      <c r="C879" s="9">
        <v>0.1258920358034</v>
      </c>
      <c r="D879" s="9">
        <v>0.1150770880372</v>
      </c>
      <c r="E879" s="9">
        <v>0.1569933012228</v>
      </c>
      <c r="F879" s="9">
        <v>0.12793970920639999</v>
      </c>
      <c r="G879" s="9">
        <v>1.9698702168909999E-2</v>
      </c>
      <c r="H879" s="9">
        <v>7.8982527140610007E-2</v>
      </c>
      <c r="I879" s="9">
        <v>0.18714765035280001</v>
      </c>
      <c r="J879" s="9">
        <v>0.10798248301210001</v>
      </c>
      <c r="K879" s="9">
        <v>0.17660182798980001</v>
      </c>
      <c r="L879" s="9">
        <v>0.1379356641617</v>
      </c>
      <c r="M879" s="9">
        <v>6.498307664248E-2</v>
      </c>
      <c r="N879" s="9">
        <v>0.13488398579479999</v>
      </c>
      <c r="O879" s="9">
        <v>0.11979002560599999</v>
      </c>
      <c r="P879" s="9">
        <v>0.12816549993369999</v>
      </c>
      <c r="Q879" s="9">
        <v>0.1022821986762</v>
      </c>
      <c r="R879" s="9">
        <v>0.11267964614589999</v>
      </c>
      <c r="S879" s="9">
        <v>0.1113379759919</v>
      </c>
      <c r="T879" s="9">
        <v>0.15288199089349999</v>
      </c>
      <c r="U879" s="9">
        <v>0.12903854344970001</v>
      </c>
      <c r="V879" s="9">
        <v>0.1631643371565</v>
      </c>
      <c r="W879" s="9">
        <v>0.13248381848829999</v>
      </c>
      <c r="X879" s="9">
        <v>0.34516672363500001</v>
      </c>
      <c r="Y879" s="9">
        <v>8.0378374884850001E-2</v>
      </c>
      <c r="Z879" s="9">
        <v>5.6503240898090001E-2</v>
      </c>
      <c r="AA879" s="9">
        <v>0.11319919948359999</v>
      </c>
      <c r="AB879" s="9">
        <v>0.194273756869</v>
      </c>
      <c r="AC879" s="9">
        <v>6.3536776779350004E-2</v>
      </c>
      <c r="AD879" s="9">
        <v>8.3755291176979996E-2</v>
      </c>
      <c r="AE879" s="10">
        <v>0.54834747411079998</v>
      </c>
      <c r="AF879" s="9">
        <v>5.3227345769459998E-2</v>
      </c>
      <c r="AG879" s="9">
        <v>0</v>
      </c>
      <c r="AH879" s="9">
        <v>0.21308541335619999</v>
      </c>
      <c r="AI879" s="9">
        <v>9.0676658069510002E-2</v>
      </c>
      <c r="AJ879" s="9">
        <v>0.10821845315049999</v>
      </c>
      <c r="AK879" s="9">
        <v>0.20997214310330001</v>
      </c>
      <c r="AL879" s="9">
        <v>0.1076131730164</v>
      </c>
      <c r="AM879" s="9">
        <v>0.1686499765551</v>
      </c>
      <c r="AN879" s="9">
        <v>0.39830006619219999</v>
      </c>
      <c r="AO879" s="9">
        <v>7.1390043432610004E-2</v>
      </c>
      <c r="AP879" s="9">
        <v>0</v>
      </c>
      <c r="AQ879" s="9">
        <v>0.13444006171709999</v>
      </c>
      <c r="AR879" s="9">
        <v>0.12060297002420001</v>
      </c>
      <c r="AT879" s="9">
        <v>9.2933096627629996E-2</v>
      </c>
      <c r="AU879" s="9">
        <v>9.6437091592650001E-2</v>
      </c>
      <c r="AV879" s="9">
        <v>4.1495425929659997E-2</v>
      </c>
      <c r="AW879" s="9">
        <v>5.3227345769459998E-2</v>
      </c>
      <c r="AX879" s="10">
        <v>0.63436456310680001</v>
      </c>
      <c r="AY879" s="10">
        <v>0.54834747411079998</v>
      </c>
      <c r="AZ879" s="9">
        <v>0.12060297002420001</v>
      </c>
    </row>
    <row r="880" spans="1:52" x14ac:dyDescent="0.35">
      <c r="A880" t="s">
        <v>389</v>
      </c>
      <c r="B880" s="9">
        <v>0.1217266941772</v>
      </c>
      <c r="C880" s="9">
        <v>7.2666645339659997E-2</v>
      </c>
      <c r="D880" s="9">
        <v>0.17298339081629999</v>
      </c>
      <c r="E880" s="9">
        <v>0.1848944368049</v>
      </c>
      <c r="F880" s="9">
        <v>0.1035731252967</v>
      </c>
      <c r="G880" s="9">
        <v>6.5905206218080006E-2</v>
      </c>
      <c r="H880" s="9">
        <v>8.6536003942750003E-2</v>
      </c>
      <c r="I880" s="9">
        <v>8.7123853029550002E-2</v>
      </c>
      <c r="J880" s="9">
        <v>0.2165686724676</v>
      </c>
      <c r="K880" s="9">
        <v>9.7061721728159994E-2</v>
      </c>
      <c r="L880" s="9">
        <v>0.12502490759170001</v>
      </c>
      <c r="M880" s="9">
        <v>8.0263130710149996E-2</v>
      </c>
      <c r="N880" s="9">
        <v>0.1042638356243</v>
      </c>
      <c r="O880" s="9">
        <v>0.17815827888390001</v>
      </c>
      <c r="P880" s="9">
        <v>4.9629722175179997E-2</v>
      </c>
      <c r="Q880" s="9">
        <v>0.1401013776101</v>
      </c>
      <c r="R880" s="9">
        <v>0.10375847546149999</v>
      </c>
      <c r="S880" s="9">
        <v>0.16324659903899999</v>
      </c>
      <c r="T880" s="9">
        <v>0.1106962181662</v>
      </c>
      <c r="U880" s="9">
        <v>0.1408565733331</v>
      </c>
      <c r="V880" s="9">
        <v>0.10995883183339999</v>
      </c>
      <c r="W880" s="9">
        <v>0</v>
      </c>
      <c r="X880" s="9">
        <v>0.2287424652327</v>
      </c>
      <c r="Y880" s="9">
        <v>0.2478588620421</v>
      </c>
      <c r="Z880" s="9">
        <v>0.1170140300945</v>
      </c>
      <c r="AA880" s="9">
        <v>0.1095139445498</v>
      </c>
      <c r="AB880" s="9">
        <v>0.23352845349080001</v>
      </c>
      <c r="AC880" s="9">
        <v>0.25480647331970002</v>
      </c>
      <c r="AD880" s="9">
        <v>0.19116505889159999</v>
      </c>
      <c r="AE880" s="9">
        <v>0.14766193685660001</v>
      </c>
      <c r="AF880" s="10">
        <v>0.53727269838070002</v>
      </c>
      <c r="AG880" s="9">
        <v>8.0234589416580002E-2</v>
      </c>
      <c r="AH880" s="9">
        <v>1.387813461183E-2</v>
      </c>
      <c r="AI880" s="9">
        <v>9.9807502484530006E-2</v>
      </c>
      <c r="AJ880" s="9">
        <v>0.187035774564</v>
      </c>
      <c r="AK880" s="9">
        <v>0.1753237052677</v>
      </c>
      <c r="AL880" s="9">
        <v>0.1463530130539</v>
      </c>
      <c r="AM880" s="9">
        <v>0.1243221431004</v>
      </c>
      <c r="AN880" s="9">
        <v>0</v>
      </c>
      <c r="AO880" s="9">
        <v>0</v>
      </c>
      <c r="AP880" s="9">
        <v>0.18761433134130001</v>
      </c>
      <c r="AQ880" s="9">
        <v>0.1092034470341</v>
      </c>
      <c r="AR880" s="9">
        <v>0.1217266941772</v>
      </c>
      <c r="AT880" s="9">
        <v>6.2930751023629994E-2</v>
      </c>
      <c r="AU880" s="9">
        <v>9.8525381644509996E-2</v>
      </c>
      <c r="AV880" s="10">
        <v>0.52594722525640003</v>
      </c>
      <c r="AW880" s="10">
        <v>0.53727269838070002</v>
      </c>
      <c r="AX880" s="9">
        <v>0</v>
      </c>
      <c r="AY880" s="9">
        <v>0.14766193685660001</v>
      </c>
      <c r="AZ880" s="9">
        <v>0.1217266941772</v>
      </c>
    </row>
    <row r="881" spans="1:52" x14ac:dyDescent="0.35">
      <c r="A881" t="s">
        <v>390</v>
      </c>
      <c r="B881" s="9">
        <v>7.5000445267190005E-2</v>
      </c>
      <c r="C881" s="9">
        <v>9.4733861422029997E-2</v>
      </c>
      <c r="D881" s="9">
        <v>5.4383471793559998E-2</v>
      </c>
      <c r="E881" s="9">
        <v>1.6498795877409999E-2</v>
      </c>
      <c r="F881" s="9">
        <v>6.6759873312300003E-2</v>
      </c>
      <c r="G881" s="9">
        <v>0.18941328471800001</v>
      </c>
      <c r="H881" s="9">
        <v>0.12223575585929999</v>
      </c>
      <c r="I881" s="9">
        <v>2.9772620396750001E-2</v>
      </c>
      <c r="J881" s="9">
        <v>0</v>
      </c>
      <c r="K881" s="9">
        <v>0.1324213069463</v>
      </c>
      <c r="L881" s="9">
        <v>5.134612019636E-2</v>
      </c>
      <c r="M881" s="9">
        <v>0</v>
      </c>
      <c r="N881" s="9">
        <v>0.13008768127279999</v>
      </c>
      <c r="O881" s="9">
        <v>0.1099497991263</v>
      </c>
      <c r="P881" s="9">
        <v>3.7124455674720003E-2</v>
      </c>
      <c r="Q881" s="9">
        <v>0.124157053938</v>
      </c>
      <c r="R881" s="9">
        <v>8.9195637710810002E-2</v>
      </c>
      <c r="S881" s="9">
        <v>6.1249005690280002E-2</v>
      </c>
      <c r="T881" s="9">
        <v>5.8053542539210003E-2</v>
      </c>
      <c r="U881" s="9">
        <v>5.9887521702789999E-2</v>
      </c>
      <c r="V881" s="9">
        <v>0.1012938162742</v>
      </c>
      <c r="W881" s="9">
        <v>0.1058616259913</v>
      </c>
      <c r="X881" s="9">
        <v>0.1684114152258</v>
      </c>
      <c r="Y881" s="9">
        <v>8.5424645003320004E-2</v>
      </c>
      <c r="Z881" s="9">
        <v>0</v>
      </c>
      <c r="AA881" s="9">
        <v>6.2946823742400002E-2</v>
      </c>
      <c r="AB881" s="9">
        <v>9.5424816161590001E-2</v>
      </c>
      <c r="AC881" s="9">
        <v>6.9210809645860003E-2</v>
      </c>
      <c r="AD881" s="9">
        <v>5.2477637086380001E-2</v>
      </c>
      <c r="AE881" s="9">
        <v>0</v>
      </c>
      <c r="AF881" s="9">
        <v>3.0144518799060001E-2</v>
      </c>
      <c r="AG881" s="10">
        <v>0.64331673924090005</v>
      </c>
      <c r="AH881" s="9">
        <v>0</v>
      </c>
      <c r="AI881" s="9">
        <v>0.1052111278916</v>
      </c>
      <c r="AJ881" s="9">
        <v>9.0258315481420007E-2</v>
      </c>
      <c r="AK881" s="9">
        <v>6.6114684859929995E-2</v>
      </c>
      <c r="AL881" s="9">
        <v>0.10456871722699999</v>
      </c>
      <c r="AM881" s="9">
        <v>9.6812850329389993E-2</v>
      </c>
      <c r="AN881" s="9">
        <v>0</v>
      </c>
      <c r="AO881" s="9">
        <v>0</v>
      </c>
      <c r="AP881" s="9">
        <v>0</v>
      </c>
      <c r="AQ881" s="9">
        <v>7.3826612663070001E-2</v>
      </c>
      <c r="AR881" s="9">
        <v>7.5000445267190005E-2</v>
      </c>
      <c r="AT881" s="9">
        <v>4.2139668367940003E-2</v>
      </c>
      <c r="AU881" s="9">
        <v>5.3616594780469998E-2</v>
      </c>
      <c r="AV881" s="9">
        <v>3.546463066918E-2</v>
      </c>
      <c r="AW881" s="9">
        <v>3.0144518799060001E-2</v>
      </c>
      <c r="AX881" s="9">
        <v>0</v>
      </c>
      <c r="AY881" s="9">
        <v>0</v>
      </c>
      <c r="AZ881" s="9">
        <v>7.5000445267190005E-2</v>
      </c>
    </row>
    <row r="882" spans="1:52" x14ac:dyDescent="0.35">
      <c r="A882" t="s">
        <v>391</v>
      </c>
      <c r="B882" s="9">
        <v>0.1011772270135</v>
      </c>
      <c r="C882" s="9">
        <v>6.2919918132460007E-2</v>
      </c>
      <c r="D882" s="9">
        <v>0.14114749451219999</v>
      </c>
      <c r="E882" s="9">
        <v>0.14806870862060001</v>
      </c>
      <c r="F882" s="9">
        <v>7.4127968121610002E-2</v>
      </c>
      <c r="G882" s="9">
        <v>8.9616802984210001E-2</v>
      </c>
      <c r="H882" s="9">
        <v>8.1133535873699994E-2</v>
      </c>
      <c r="I882" s="9">
        <v>0.1084330926112</v>
      </c>
      <c r="J882" s="9">
        <v>0</v>
      </c>
      <c r="K882" s="9">
        <v>0.24985978848830001</v>
      </c>
      <c r="L882" s="9">
        <v>0.15642062928520001</v>
      </c>
      <c r="M882" s="9">
        <v>7.1105638611460006E-2</v>
      </c>
      <c r="N882" s="9">
        <v>0.1103648451197</v>
      </c>
      <c r="O882" s="9">
        <v>1.4547488199839999E-2</v>
      </c>
      <c r="P882" s="9">
        <v>5.2315666565010001E-2</v>
      </c>
      <c r="Q882" s="9">
        <v>0.1415843121308</v>
      </c>
      <c r="R882" s="9">
        <v>0.10572466487279999</v>
      </c>
      <c r="S882" s="9">
        <v>8.9027710624279999E-2</v>
      </c>
      <c r="T882" s="9">
        <v>0.10618010438640001</v>
      </c>
      <c r="U882" s="9">
        <v>9.6335793474940007E-2</v>
      </c>
      <c r="V882" s="9">
        <v>0.1204242530672</v>
      </c>
      <c r="W882" s="9">
        <v>0.1812145628097</v>
      </c>
      <c r="X882" s="9">
        <v>0</v>
      </c>
      <c r="Y882" s="9">
        <v>5.50443985594E-2</v>
      </c>
      <c r="Z882" s="9">
        <v>0</v>
      </c>
      <c r="AA882" s="9">
        <v>3.1609110255899998E-2</v>
      </c>
      <c r="AB882" s="9">
        <v>5.441500781611E-2</v>
      </c>
      <c r="AC882" s="9">
        <v>0.19637368863740001</v>
      </c>
      <c r="AD882" s="9">
        <v>4.1031360957740001E-2</v>
      </c>
      <c r="AE882" s="9">
        <v>2.278194515517E-2</v>
      </c>
      <c r="AF882" s="9">
        <v>6.9864317305689996E-2</v>
      </c>
      <c r="AG882" s="9">
        <v>0.19358384239240001</v>
      </c>
      <c r="AH882" s="9">
        <v>0.35083222572360001</v>
      </c>
      <c r="AI882" s="9">
        <v>5.9821681602729999E-2</v>
      </c>
      <c r="AJ882" s="9">
        <v>0.13814535663559999</v>
      </c>
      <c r="AK882" s="9">
        <v>0.155790807463</v>
      </c>
      <c r="AL882" s="9">
        <v>5.5224464892909997E-2</v>
      </c>
      <c r="AM882" s="9">
        <v>9.1178489949289995E-2</v>
      </c>
      <c r="AN882" s="9">
        <v>0</v>
      </c>
      <c r="AO882" s="9">
        <v>0.25199599048030003</v>
      </c>
      <c r="AP882" s="9">
        <v>0</v>
      </c>
      <c r="AQ882" s="9">
        <v>0.15626899806799999</v>
      </c>
      <c r="AR882" s="9">
        <v>0.1011772270135</v>
      </c>
      <c r="AT882" s="9">
        <v>7.5440215224900006E-2</v>
      </c>
      <c r="AU882" s="9">
        <v>8.2229519961730002E-2</v>
      </c>
      <c r="AV882" s="9">
        <v>0.1190120629458</v>
      </c>
      <c r="AW882" s="9">
        <v>6.9864317305689996E-2</v>
      </c>
      <c r="AX882" s="9">
        <v>3.6729540391569997E-2</v>
      </c>
      <c r="AY882" s="9">
        <v>2.278194515517E-2</v>
      </c>
      <c r="AZ882" s="9">
        <v>0.1011772270135</v>
      </c>
    </row>
    <row r="883" spans="1:52" x14ac:dyDescent="0.35">
      <c r="A883" t="s">
        <v>406</v>
      </c>
      <c r="B883" s="9">
        <v>1</v>
      </c>
      <c r="C883" s="9">
        <v>1</v>
      </c>
      <c r="D883" s="9">
        <v>1</v>
      </c>
      <c r="E883" s="9">
        <v>1</v>
      </c>
      <c r="F883" s="9">
        <v>1</v>
      </c>
      <c r="G883" s="9">
        <v>1</v>
      </c>
      <c r="H883" s="9">
        <v>1</v>
      </c>
      <c r="I883" s="9">
        <v>1</v>
      </c>
      <c r="J883" s="9">
        <v>1</v>
      </c>
      <c r="K883" s="9">
        <v>1</v>
      </c>
      <c r="L883" s="9">
        <v>1</v>
      </c>
      <c r="M883" s="9">
        <v>1</v>
      </c>
      <c r="N883" s="9">
        <v>1</v>
      </c>
      <c r="O883" s="9">
        <v>1</v>
      </c>
      <c r="P883" s="9">
        <v>1</v>
      </c>
      <c r="Q883" s="9">
        <v>1</v>
      </c>
      <c r="R883" s="9">
        <v>1</v>
      </c>
      <c r="S883" s="9">
        <v>1</v>
      </c>
      <c r="T883" s="9">
        <v>1</v>
      </c>
      <c r="U883" s="9">
        <v>1</v>
      </c>
      <c r="V883" s="9">
        <v>1</v>
      </c>
      <c r="W883" s="9">
        <v>1</v>
      </c>
      <c r="X883" s="9">
        <v>1</v>
      </c>
      <c r="Y883" s="9">
        <v>1</v>
      </c>
      <c r="Z883" s="9">
        <v>1</v>
      </c>
      <c r="AA883" s="9">
        <v>1</v>
      </c>
      <c r="AB883" s="9">
        <v>1</v>
      </c>
      <c r="AC883" s="9">
        <v>1</v>
      </c>
      <c r="AD883" s="9">
        <v>1</v>
      </c>
      <c r="AE883" s="9">
        <v>1</v>
      </c>
      <c r="AF883" s="9">
        <v>1</v>
      </c>
      <c r="AG883" s="9">
        <v>1</v>
      </c>
      <c r="AH883" s="9">
        <v>1</v>
      </c>
      <c r="AI883" s="9">
        <v>1</v>
      </c>
      <c r="AJ883" s="9">
        <v>1</v>
      </c>
      <c r="AK883" s="9">
        <v>1</v>
      </c>
      <c r="AL883" s="9">
        <v>1</v>
      </c>
      <c r="AM883" s="9">
        <v>1</v>
      </c>
      <c r="AN883" s="9">
        <v>1</v>
      </c>
      <c r="AO883" s="9">
        <v>1</v>
      </c>
      <c r="AP883" s="9">
        <v>1</v>
      </c>
      <c r="AQ883" s="9">
        <v>1</v>
      </c>
      <c r="AR883" s="9">
        <v>1</v>
      </c>
      <c r="AT883" s="9">
        <v>1</v>
      </c>
      <c r="AU883" s="9">
        <v>1</v>
      </c>
      <c r="AV883" s="9">
        <v>1</v>
      </c>
      <c r="AW883" s="9">
        <v>1</v>
      </c>
      <c r="AX883" s="9">
        <v>1</v>
      </c>
      <c r="AY883" s="9">
        <v>1</v>
      </c>
      <c r="AZ883" s="9">
        <v>1</v>
      </c>
    </row>
    <row r="884" spans="1:52" x14ac:dyDescent="0.35">
      <c r="A884" t="s">
        <v>356</v>
      </c>
      <c r="B884" s="6">
        <v>215</v>
      </c>
      <c r="C884" s="6">
        <v>111</v>
      </c>
      <c r="D884" s="6">
        <v>104</v>
      </c>
      <c r="E884" s="6">
        <v>39</v>
      </c>
      <c r="F884" s="6">
        <v>63</v>
      </c>
      <c r="G884" s="6">
        <v>49</v>
      </c>
      <c r="H884" s="6">
        <v>112</v>
      </c>
      <c r="I884" s="6">
        <v>30</v>
      </c>
      <c r="J884" s="6">
        <v>18</v>
      </c>
      <c r="K884" s="6">
        <v>16</v>
      </c>
      <c r="L884" s="6">
        <v>71</v>
      </c>
      <c r="M884" s="6">
        <v>42</v>
      </c>
      <c r="N884" s="6">
        <v>60</v>
      </c>
      <c r="O884" s="6">
        <v>42</v>
      </c>
      <c r="P884" s="6">
        <v>69</v>
      </c>
      <c r="Q884" s="6">
        <v>31</v>
      </c>
      <c r="R884" s="6">
        <v>100</v>
      </c>
      <c r="S884" s="6">
        <v>51</v>
      </c>
      <c r="T884" s="6">
        <v>64</v>
      </c>
      <c r="U884" s="6">
        <v>115</v>
      </c>
      <c r="V884" s="6">
        <v>26</v>
      </c>
      <c r="W884" s="6">
        <v>15</v>
      </c>
      <c r="X884" s="6">
        <v>12</v>
      </c>
      <c r="Y884" s="6">
        <v>35</v>
      </c>
      <c r="Z884" s="6">
        <v>21</v>
      </c>
      <c r="AA884" s="6">
        <v>28</v>
      </c>
      <c r="AB884" s="6">
        <v>15</v>
      </c>
      <c r="AC884" s="6">
        <v>29</v>
      </c>
      <c r="AD884" s="6">
        <v>36</v>
      </c>
      <c r="AE884" s="6">
        <v>24</v>
      </c>
      <c r="AF884" s="6">
        <v>37</v>
      </c>
      <c r="AG884" s="6">
        <v>8</v>
      </c>
      <c r="AH884" s="6">
        <v>15</v>
      </c>
      <c r="AI884" s="6">
        <v>83</v>
      </c>
      <c r="AJ884" s="6">
        <v>67</v>
      </c>
      <c r="AK884" s="6">
        <v>30</v>
      </c>
      <c r="AL884" s="6">
        <v>74</v>
      </c>
      <c r="AM884" s="6">
        <v>34</v>
      </c>
      <c r="AN884" s="6">
        <v>3</v>
      </c>
      <c r="AO884" s="6">
        <v>11</v>
      </c>
      <c r="AP884" s="6">
        <v>7</v>
      </c>
      <c r="AQ884" s="6">
        <v>51</v>
      </c>
      <c r="AR884" s="6">
        <v>215</v>
      </c>
      <c r="AS884" s="6">
        <v>0</v>
      </c>
      <c r="AT884" s="6">
        <v>137</v>
      </c>
      <c r="AU884" s="6">
        <v>158</v>
      </c>
      <c r="AV884" s="6">
        <v>23</v>
      </c>
      <c r="AW884" s="6">
        <v>37</v>
      </c>
      <c r="AX884" s="6">
        <v>17</v>
      </c>
      <c r="AY884" s="6">
        <v>24</v>
      </c>
      <c r="AZ884" s="6">
        <v>215</v>
      </c>
    </row>
    <row r="885" spans="1:52" x14ac:dyDescent="0.35">
      <c r="A885" t="s">
        <v>570</v>
      </c>
    </row>
    <row r="886" spans="1:52" x14ac:dyDescent="0.35">
      <c r="A886" t="s">
        <v>358</v>
      </c>
    </row>
    <row r="890" spans="1:52" x14ac:dyDescent="0.35">
      <c r="A890" s="3" t="s">
        <v>352</v>
      </c>
    </row>
    <row r="891" spans="1:52" x14ac:dyDescent="0.35">
      <c r="A891" t="s">
        <v>81</v>
      </c>
    </row>
    <row r="892" spans="1:52" ht="130.5" x14ac:dyDescent="0.35">
      <c r="A892" s="4" t="s">
        <v>408</v>
      </c>
      <c r="B892" s="4" t="s">
        <v>359</v>
      </c>
      <c r="C892" s="4" t="s">
        <v>360</v>
      </c>
      <c r="D892" s="4" t="s">
        <v>361</v>
      </c>
      <c r="E892" s="4" t="s">
        <v>362</v>
      </c>
      <c r="F892" s="4" t="s">
        <v>363</v>
      </c>
      <c r="G892" s="4" t="s">
        <v>364</v>
      </c>
      <c r="H892" s="4" t="s">
        <v>365</v>
      </c>
      <c r="I892" s="4" t="s">
        <v>366</v>
      </c>
      <c r="J892" s="4" t="s">
        <v>367</v>
      </c>
      <c r="K892" s="4" t="s">
        <v>368</v>
      </c>
      <c r="L892" s="4" t="s">
        <v>369</v>
      </c>
      <c r="M892" s="4" t="s">
        <v>370</v>
      </c>
      <c r="N892" s="4" t="s">
        <v>371</v>
      </c>
      <c r="O892" s="4" t="s">
        <v>372</v>
      </c>
      <c r="P892" s="4" t="s">
        <v>373</v>
      </c>
      <c r="Q892" s="4" t="s">
        <v>374</v>
      </c>
      <c r="R892" s="4" t="s">
        <v>375</v>
      </c>
      <c r="S892" s="4" t="s">
        <v>376</v>
      </c>
      <c r="T892" s="4" t="s">
        <v>377</v>
      </c>
      <c r="U892" s="4" t="s">
        <v>378</v>
      </c>
      <c r="V892" s="4" t="s">
        <v>379</v>
      </c>
      <c r="W892" s="4" t="s">
        <v>380</v>
      </c>
      <c r="X892" s="4" t="s">
        <v>381</v>
      </c>
      <c r="Y892" s="4" t="s">
        <v>382</v>
      </c>
      <c r="Z892" s="4" t="s">
        <v>383</v>
      </c>
      <c r="AA892" s="4" t="s">
        <v>384</v>
      </c>
      <c r="AB892" s="4" t="s">
        <v>385</v>
      </c>
      <c r="AC892" s="4" t="s">
        <v>386</v>
      </c>
      <c r="AD892" s="4" t="s">
        <v>387</v>
      </c>
      <c r="AE892" s="4" t="s">
        <v>388</v>
      </c>
      <c r="AF892" s="4" t="s">
        <v>389</v>
      </c>
      <c r="AG892" s="4" t="s">
        <v>390</v>
      </c>
      <c r="AH892" s="4" t="s">
        <v>391</v>
      </c>
      <c r="AI892" s="4" t="s">
        <v>392</v>
      </c>
      <c r="AJ892" s="4" t="s">
        <v>393</v>
      </c>
      <c r="AK892" s="4" t="s">
        <v>394</v>
      </c>
      <c r="AL892" s="4" t="s">
        <v>395</v>
      </c>
      <c r="AM892" s="4" t="s">
        <v>396</v>
      </c>
      <c r="AN892" s="4" t="s">
        <v>397</v>
      </c>
      <c r="AO892" s="4" t="s">
        <v>398</v>
      </c>
      <c r="AP892" s="4" t="s">
        <v>399</v>
      </c>
      <c r="AQ892" s="4" t="s">
        <v>400</v>
      </c>
      <c r="AR892" s="4" t="s">
        <v>401</v>
      </c>
      <c r="AS892" s="4" t="s">
        <v>402</v>
      </c>
      <c r="AT892" s="4" t="s">
        <v>182</v>
      </c>
      <c r="AU892" s="4" t="s">
        <v>403</v>
      </c>
      <c r="AV892" s="4" t="s">
        <v>313</v>
      </c>
      <c r="AW892" s="4" t="s">
        <v>404</v>
      </c>
      <c r="AX892" s="4" t="s">
        <v>314</v>
      </c>
      <c r="AY892" s="4" t="s">
        <v>405</v>
      </c>
      <c r="AZ892" s="4" t="s">
        <v>406</v>
      </c>
    </row>
    <row r="893" spans="1:52" x14ac:dyDescent="0.35">
      <c r="A893" t="s">
        <v>553</v>
      </c>
      <c r="B893" s="9">
        <v>0.1111711223574</v>
      </c>
      <c r="C893" s="9">
        <v>0.12697797820279999</v>
      </c>
      <c r="D893" s="9">
        <v>9.7027021555329995E-2</v>
      </c>
      <c r="E893" s="9">
        <v>0.1214884717486</v>
      </c>
      <c r="F893" s="9">
        <v>0.11994687857230001</v>
      </c>
      <c r="G893" s="9">
        <v>0.1400303865318</v>
      </c>
      <c r="H893" s="9">
        <v>0.13100128390470001</v>
      </c>
      <c r="I893" s="9">
        <v>0.1029522873257</v>
      </c>
      <c r="J893" s="9">
        <v>6.5216877082159994E-2</v>
      </c>
      <c r="K893" s="9">
        <v>8.0245437934149996E-2</v>
      </c>
      <c r="L893" s="9">
        <v>0.13754321049000001</v>
      </c>
      <c r="M893" s="9">
        <v>4.3323613128979997E-2</v>
      </c>
      <c r="N893" s="9">
        <v>7.1582763775889999E-2</v>
      </c>
      <c r="O893" s="9">
        <v>0.1614107668377</v>
      </c>
      <c r="P893" s="9">
        <v>0.13950837448350001</v>
      </c>
      <c r="Q893" s="9">
        <v>5.5955074137730001E-2</v>
      </c>
      <c r="R893" s="9">
        <v>8.6736400327389995E-2</v>
      </c>
      <c r="S893" s="9">
        <v>0.1786561118344</v>
      </c>
      <c r="T893" s="9">
        <v>9.5700536177900003E-2</v>
      </c>
      <c r="U893" s="9">
        <v>0.14491286401379999</v>
      </c>
      <c r="V893" s="10">
        <v>0.5289415189983</v>
      </c>
      <c r="W893" s="9">
        <v>5.6508030321139997E-2</v>
      </c>
      <c r="X893" s="9">
        <v>0.12865080073820001</v>
      </c>
      <c r="Y893" s="9">
        <v>7.7783086684910005E-2</v>
      </c>
      <c r="Z893" s="9">
        <v>0.16398470739509999</v>
      </c>
      <c r="AA893" s="9">
        <v>8.9589199768129998E-2</v>
      </c>
      <c r="AB893" s="9">
        <v>0.25528632956379999</v>
      </c>
      <c r="AC893" s="9">
        <v>0.1246640681001</v>
      </c>
      <c r="AD893" s="9">
        <v>8.8200266275219999E-2</v>
      </c>
      <c r="AE893" s="9">
        <v>0.1471633595298</v>
      </c>
      <c r="AF893" s="9">
        <v>0.11274032285710001</v>
      </c>
      <c r="AG893" s="9">
        <v>0</v>
      </c>
      <c r="AH893" s="9">
        <v>0</v>
      </c>
      <c r="AI893" s="9">
        <v>0.1522953494848</v>
      </c>
      <c r="AJ893" s="9">
        <v>7.4359559707409997E-2</v>
      </c>
      <c r="AK893" s="9">
        <v>5.1575622247059999E-2</v>
      </c>
      <c r="AL893" s="9">
        <v>0.15889663258539999</v>
      </c>
      <c r="AM893" s="9">
        <v>4.665577430995E-2</v>
      </c>
      <c r="AN893" s="9">
        <v>0</v>
      </c>
      <c r="AO893" s="9">
        <v>0</v>
      </c>
      <c r="AP893" s="9">
        <v>0</v>
      </c>
      <c r="AQ893" s="9">
        <v>0.11698751311070001</v>
      </c>
      <c r="AR893" s="9">
        <v>0.1111711223574</v>
      </c>
      <c r="AT893" s="9">
        <v>0.12703859469369999</v>
      </c>
      <c r="AU893" s="9">
        <v>0.12902139077649999</v>
      </c>
      <c r="AV893" s="9">
        <v>2.215441949939E-2</v>
      </c>
      <c r="AW893" s="9">
        <v>0.11274032285710001</v>
      </c>
      <c r="AX893" s="9">
        <v>6.5231788725439999E-2</v>
      </c>
      <c r="AY893" s="9">
        <v>0.1471633595298</v>
      </c>
      <c r="AZ893" s="9">
        <v>0.1111711223574</v>
      </c>
    </row>
    <row r="894" spans="1:52" x14ac:dyDescent="0.35">
      <c r="A894" t="s">
        <v>380</v>
      </c>
      <c r="B894" s="9">
        <v>5.4684474096810001E-2</v>
      </c>
      <c r="C894" s="9">
        <v>1.7541106012540001E-2</v>
      </c>
      <c r="D894" s="9">
        <v>8.7920656387179996E-2</v>
      </c>
      <c r="E894" s="9">
        <v>0.12624835107480001</v>
      </c>
      <c r="F894" s="9">
        <v>9.3465687102309999E-2</v>
      </c>
      <c r="G894" s="9">
        <v>9.5305232870409994E-3</v>
      </c>
      <c r="H894" s="9">
        <v>4.726592337932E-2</v>
      </c>
      <c r="I894" s="9">
        <v>1.234450658286E-2</v>
      </c>
      <c r="J894" s="9">
        <v>7.7768103895840004E-2</v>
      </c>
      <c r="K894" s="9">
        <v>0</v>
      </c>
      <c r="L894" s="9">
        <v>5.9623915302320002E-2</v>
      </c>
      <c r="M894" s="9">
        <v>1.6772656019269999E-2</v>
      </c>
      <c r="N894" s="9">
        <v>8.1376791486409999E-2</v>
      </c>
      <c r="O894" s="9">
        <v>4.5172807923789998E-2</v>
      </c>
      <c r="P894" s="9">
        <v>9.3993378759389998E-2</v>
      </c>
      <c r="Q894" s="9">
        <v>4.856236789684E-2</v>
      </c>
      <c r="R894" s="9">
        <v>6.5299310168419999E-2</v>
      </c>
      <c r="S894" s="9">
        <v>3.4378025535099999E-2</v>
      </c>
      <c r="T894" s="9">
        <v>4.8264478783560001E-2</v>
      </c>
      <c r="U894" s="9">
        <v>4.0026519076419999E-2</v>
      </c>
      <c r="V894" s="9">
        <v>0</v>
      </c>
      <c r="W894" s="9">
        <v>0.22513861682540001</v>
      </c>
      <c r="X894" s="9">
        <v>0</v>
      </c>
      <c r="Y894" s="9">
        <v>7.8446322104640004E-2</v>
      </c>
      <c r="Z894" s="9">
        <v>0.13476250728479999</v>
      </c>
      <c r="AA894" s="9">
        <v>0</v>
      </c>
      <c r="AB894" s="9">
        <v>0</v>
      </c>
      <c r="AC894" s="9">
        <v>9.5163287971920002E-2</v>
      </c>
      <c r="AD894" s="9">
        <v>8.0350716705850006E-2</v>
      </c>
      <c r="AE894" s="9">
        <v>8.7200045067540005E-2</v>
      </c>
      <c r="AF894" s="9">
        <v>6.5502928429990004E-2</v>
      </c>
      <c r="AG894" s="9">
        <v>6.7536703551919999E-2</v>
      </c>
      <c r="AH894" s="9">
        <v>0</v>
      </c>
      <c r="AI894" s="9">
        <v>2.053393753649E-2</v>
      </c>
      <c r="AJ894" s="9">
        <v>3.593342082816E-2</v>
      </c>
      <c r="AK894" s="9">
        <v>0.1038150289824</v>
      </c>
      <c r="AL894" s="9">
        <v>2.9801408956329999E-2</v>
      </c>
      <c r="AM894" s="9">
        <v>0.1122727928537</v>
      </c>
      <c r="AN894" s="9">
        <v>0</v>
      </c>
      <c r="AO894" s="9">
        <v>0</v>
      </c>
      <c r="AP894" s="9">
        <v>0</v>
      </c>
      <c r="AQ894" s="9">
        <v>3.0960058603919999E-2</v>
      </c>
      <c r="AR894" s="9">
        <v>5.4684474096810001E-2</v>
      </c>
      <c r="AT894" s="9">
        <v>5.2133721632029999E-2</v>
      </c>
      <c r="AU894" s="9">
        <v>6.7560322986180005E-2</v>
      </c>
      <c r="AV894" s="9">
        <v>0</v>
      </c>
      <c r="AW894" s="9">
        <v>6.5502928429990004E-2</v>
      </c>
      <c r="AX894" s="9">
        <v>0</v>
      </c>
      <c r="AY894" s="9">
        <v>8.7200045067540005E-2</v>
      </c>
      <c r="AZ894" s="9">
        <v>5.4684474096810001E-2</v>
      </c>
    </row>
    <row r="895" spans="1:52" x14ac:dyDescent="0.35">
      <c r="A895" t="s">
        <v>381</v>
      </c>
      <c r="B895" s="9">
        <v>6.156561375577E-2</v>
      </c>
      <c r="C895" s="9">
        <v>9.1663921433519993E-2</v>
      </c>
      <c r="D895" s="9">
        <v>3.4633407760350003E-2</v>
      </c>
      <c r="E895" s="9">
        <v>4.3807777588039998E-2</v>
      </c>
      <c r="F895" s="10">
        <v>0.23393483428699999</v>
      </c>
      <c r="G895" s="9">
        <v>3.9724044074980001E-2</v>
      </c>
      <c r="H895" s="10">
        <v>0.1270369358091</v>
      </c>
      <c r="I895" s="9">
        <v>1.234450658286E-2</v>
      </c>
      <c r="J895" s="9">
        <v>1.8812220182940001E-2</v>
      </c>
      <c r="K895" s="9">
        <v>0</v>
      </c>
      <c r="L895" s="9">
        <v>9.7615662415390006E-2</v>
      </c>
      <c r="M895" s="9">
        <v>6.9799999430679993E-2</v>
      </c>
      <c r="N895" s="9">
        <v>3.9253697482430003E-2</v>
      </c>
      <c r="O895" s="9">
        <v>2.4466450306290001E-2</v>
      </c>
      <c r="P895" s="9">
        <v>0.11850838551120001</v>
      </c>
      <c r="Q895" s="9">
        <v>4.7051646623920002E-2</v>
      </c>
      <c r="R895" s="9">
        <v>7.3376557537510004E-2</v>
      </c>
      <c r="S895" s="9">
        <v>3.5155828985300001E-2</v>
      </c>
      <c r="T895" s="9">
        <v>5.9986347079059997E-2</v>
      </c>
      <c r="U895" s="9">
        <v>4.5255961724080002E-2</v>
      </c>
      <c r="V895" s="9">
        <v>0.11778778242640001</v>
      </c>
      <c r="W895" s="9">
        <v>0.21140332889130001</v>
      </c>
      <c r="X895" s="9">
        <v>6.3873165451419994E-2</v>
      </c>
      <c r="Y895" s="9">
        <v>6.5314297574090005E-2</v>
      </c>
      <c r="Z895" s="9">
        <v>7.7199526596260004E-2</v>
      </c>
      <c r="AA895" s="9">
        <v>4.3877861451329998E-2</v>
      </c>
      <c r="AB895" s="9">
        <v>0.120884118313</v>
      </c>
      <c r="AC895" s="9">
        <v>4.8179408558300003E-2</v>
      </c>
      <c r="AD895" s="9">
        <v>6.0294222780039999E-2</v>
      </c>
      <c r="AE895" s="9">
        <v>3.8437889898699999E-2</v>
      </c>
      <c r="AF895" s="9">
        <v>5.9916269858389999E-2</v>
      </c>
      <c r="AG895" s="9">
        <v>0</v>
      </c>
      <c r="AH895" s="9">
        <v>0</v>
      </c>
      <c r="AI895" s="9">
        <v>7.7509272317609998E-2</v>
      </c>
      <c r="AJ895" s="9">
        <v>5.6459192586179999E-2</v>
      </c>
      <c r="AK895" s="9">
        <v>4.6406721893129999E-2</v>
      </c>
      <c r="AL895" s="9">
        <v>5.2108006859520002E-2</v>
      </c>
      <c r="AM895" s="9">
        <v>5.0514155307370003E-2</v>
      </c>
      <c r="AN895" s="9">
        <v>0</v>
      </c>
      <c r="AO895" s="9">
        <v>0.1053116531101</v>
      </c>
      <c r="AP895" s="9">
        <v>0</v>
      </c>
      <c r="AQ895" s="9">
        <v>3.5323197728730001E-2</v>
      </c>
      <c r="AR895" s="9">
        <v>6.156561375577E-2</v>
      </c>
      <c r="AT895" s="9">
        <v>7.2519716929460007E-2</v>
      </c>
      <c r="AU895" s="9">
        <v>6.9789927570659993E-2</v>
      </c>
      <c r="AV895" s="9">
        <v>5.1272938064350002E-2</v>
      </c>
      <c r="AW895" s="9">
        <v>5.9916269858389999E-2</v>
      </c>
      <c r="AX895" s="9">
        <v>6.5231788725439999E-2</v>
      </c>
      <c r="AY895" s="9">
        <v>3.8437889898699999E-2</v>
      </c>
      <c r="AZ895" s="9">
        <v>6.156561375577E-2</v>
      </c>
    </row>
    <row r="896" spans="1:52" x14ac:dyDescent="0.35">
      <c r="A896" t="s">
        <v>382</v>
      </c>
      <c r="B896" s="9">
        <v>0.1168488485725</v>
      </c>
      <c r="C896" s="9">
        <v>0.1385047206558</v>
      </c>
      <c r="D896" s="9">
        <v>9.7471001345909997E-2</v>
      </c>
      <c r="E896" s="9">
        <v>0.13928575731170001</v>
      </c>
      <c r="F896" s="9">
        <v>0.16767776333580001</v>
      </c>
      <c r="G896" s="9">
        <v>0.16022270840380001</v>
      </c>
      <c r="H896" s="9">
        <v>0.1635743368249</v>
      </c>
      <c r="I896" s="9">
        <v>3.512184459355E-2</v>
      </c>
      <c r="J896" s="9">
        <v>0.12076910461900001</v>
      </c>
      <c r="K896" s="9">
        <v>6.7121453172189996E-2</v>
      </c>
      <c r="L896" s="9">
        <v>0.117669589098</v>
      </c>
      <c r="M896" s="11">
        <v>9.8231949336160009E-3</v>
      </c>
      <c r="N896" s="9">
        <v>0.179713145041</v>
      </c>
      <c r="O896" s="9">
        <v>0.1235975472858</v>
      </c>
      <c r="P896" s="9">
        <v>0.1064904821517</v>
      </c>
      <c r="Q896" s="9">
        <v>0.12655633668810001</v>
      </c>
      <c r="R896" s="9">
        <v>0.1191640061494</v>
      </c>
      <c r="S896" s="9">
        <v>0.13627266991949999</v>
      </c>
      <c r="T896" s="9">
        <v>8.0660890845749997E-2</v>
      </c>
      <c r="U896" s="9">
        <v>0.11365186320240001</v>
      </c>
      <c r="V896" s="9">
        <v>8.6825555820069997E-2</v>
      </c>
      <c r="W896" s="9">
        <v>3.0018010451600002E-2</v>
      </c>
      <c r="X896" s="9">
        <v>0.27540539371369999</v>
      </c>
      <c r="Y896" s="10">
        <v>0.28284884100989999</v>
      </c>
      <c r="Z896" s="9">
        <v>0.13949963062099999</v>
      </c>
      <c r="AA896" s="9">
        <v>0.10002451964130001</v>
      </c>
      <c r="AB896" s="9">
        <v>0.24606572324930001</v>
      </c>
      <c r="AC896" s="9">
        <v>0.28691873231030002</v>
      </c>
      <c r="AD896" s="9">
        <v>0.2559232474332</v>
      </c>
      <c r="AE896" s="9">
        <v>0.11508706328029999</v>
      </c>
      <c r="AF896" s="9">
        <v>0.16179176034260001</v>
      </c>
      <c r="AG896" s="9">
        <v>0</v>
      </c>
      <c r="AH896" s="9">
        <v>1.307856203006E-2</v>
      </c>
      <c r="AI896" s="9">
        <v>0.13687105945569999</v>
      </c>
      <c r="AJ896" s="9">
        <v>0.1646564934916</v>
      </c>
      <c r="AK896" s="9">
        <v>0.1406539921279</v>
      </c>
      <c r="AL896" s="9">
        <v>0.15764433666790001</v>
      </c>
      <c r="AM896" s="9">
        <v>9.1834539664740006E-2</v>
      </c>
      <c r="AN896" s="9">
        <v>0</v>
      </c>
      <c r="AO896" s="9">
        <v>0</v>
      </c>
      <c r="AP896" s="9">
        <v>7.2441221495319993E-2</v>
      </c>
      <c r="AQ896" s="9">
        <v>7.973345470531E-2</v>
      </c>
      <c r="AR896" s="9">
        <v>0.1168488485725</v>
      </c>
      <c r="AT896" s="9">
        <v>0.12901169280989999</v>
      </c>
      <c r="AU896" s="9">
        <v>0.14346325024330001</v>
      </c>
      <c r="AV896" s="9">
        <v>3.586909158999E-2</v>
      </c>
      <c r="AW896" s="9">
        <v>0.16179176034260001</v>
      </c>
      <c r="AX896" s="9">
        <v>4.6939313479969998E-2</v>
      </c>
      <c r="AY896" s="9">
        <v>0.11508706328029999</v>
      </c>
      <c r="AZ896" s="9">
        <v>0.1168488485725</v>
      </c>
    </row>
    <row r="897" spans="1:52" x14ac:dyDescent="0.35">
      <c r="A897" t="s">
        <v>383</v>
      </c>
      <c r="B897" s="9">
        <v>8.3788257287109993E-2</v>
      </c>
      <c r="C897" s="9">
        <v>4.5976944976689998E-2</v>
      </c>
      <c r="D897" s="9">
        <v>0.11762212140349999</v>
      </c>
      <c r="E897" s="9">
        <v>0.1183804552661</v>
      </c>
      <c r="F897" s="9">
        <v>5.819663442662E-2</v>
      </c>
      <c r="G897" s="11">
        <v>5.4233269408519996E-3</v>
      </c>
      <c r="H897" s="9">
        <v>2.9149043096610001E-2</v>
      </c>
      <c r="I897" s="9">
        <v>8.9139285840860005E-2</v>
      </c>
      <c r="J897" s="9">
        <v>0.11379989021719999</v>
      </c>
      <c r="K897" s="9">
        <v>0.1865852248556</v>
      </c>
      <c r="L897" s="9">
        <v>4.538054020033E-2</v>
      </c>
      <c r="M897" s="9">
        <v>0.20411538725119999</v>
      </c>
      <c r="N897" s="9">
        <v>9.3315697334650005E-2</v>
      </c>
      <c r="O897" s="9">
        <v>4.7267095301690001E-2</v>
      </c>
      <c r="P897" s="9">
        <v>6.4942688845500002E-2</v>
      </c>
      <c r="Q897" s="9">
        <v>0.13230101668630001</v>
      </c>
      <c r="R897" s="9">
        <v>0.107485974644</v>
      </c>
      <c r="S897" s="9">
        <v>2.0093160460099999E-2</v>
      </c>
      <c r="T897" s="9">
        <v>9.6233541993160004E-2</v>
      </c>
      <c r="U897" s="9">
        <v>5.1064240377210003E-2</v>
      </c>
      <c r="V897" s="9">
        <v>2.9228608881089999E-2</v>
      </c>
      <c r="W897" s="9">
        <v>0</v>
      </c>
      <c r="X897" s="9">
        <v>0</v>
      </c>
      <c r="Y897" s="9">
        <v>6.470543708649E-2</v>
      </c>
      <c r="Z897" s="10">
        <v>0.49467331789789998</v>
      </c>
      <c r="AA897" s="9">
        <v>4.482202952389E-2</v>
      </c>
      <c r="AB897" s="9">
        <v>2.0648387896569999E-2</v>
      </c>
      <c r="AC897" s="9">
        <v>0</v>
      </c>
      <c r="AD897" s="9">
        <v>0.101552827299</v>
      </c>
      <c r="AE897" s="9">
        <v>2.4447276918970001E-2</v>
      </c>
      <c r="AF897" s="9">
        <v>0.14108139304590001</v>
      </c>
      <c r="AG897" s="9">
        <v>0</v>
      </c>
      <c r="AH897" s="9">
        <v>1.307856203006E-2</v>
      </c>
      <c r="AI897" s="9">
        <v>4.555095064998E-2</v>
      </c>
      <c r="AJ897" s="9">
        <v>3.6681882202630002E-2</v>
      </c>
      <c r="AK897" s="9">
        <v>0.10376197534620001</v>
      </c>
      <c r="AL897" s="9">
        <v>9.5845982358120002E-2</v>
      </c>
      <c r="AM897" s="9">
        <v>0.11406248720959999</v>
      </c>
      <c r="AN897" s="9">
        <v>0</v>
      </c>
      <c r="AO897" s="9">
        <v>0</v>
      </c>
      <c r="AP897" s="9">
        <v>0.1245705558039</v>
      </c>
      <c r="AQ897" s="9">
        <v>2.6586337219599999E-2</v>
      </c>
      <c r="AR897" s="9">
        <v>8.3788257287109993E-2</v>
      </c>
      <c r="AT897" s="9">
        <v>9.1446976556939993E-2</v>
      </c>
      <c r="AU897" s="9">
        <v>9.3534047903389997E-2</v>
      </c>
      <c r="AV897" s="9">
        <v>0.14552416495920001</v>
      </c>
      <c r="AW897" s="9">
        <v>0.14108139304590001</v>
      </c>
      <c r="AX897" s="9">
        <v>0</v>
      </c>
      <c r="AY897" s="9">
        <v>2.4447276918970001E-2</v>
      </c>
      <c r="AZ897" s="9">
        <v>8.3788257287109993E-2</v>
      </c>
    </row>
    <row r="898" spans="1:52" x14ac:dyDescent="0.35">
      <c r="A898" t="s">
        <v>384</v>
      </c>
      <c r="B898" s="9">
        <v>0.16986948726840001</v>
      </c>
      <c r="C898" s="9">
        <v>0.140244458499</v>
      </c>
      <c r="D898" s="9">
        <v>0.19637819951829999</v>
      </c>
      <c r="E898" s="9">
        <v>0.13663741721280001</v>
      </c>
      <c r="F898" s="9">
        <v>0.23563861605370001</v>
      </c>
      <c r="G898" s="9">
        <v>0.1118259564381</v>
      </c>
      <c r="H898" s="9">
        <v>0.16748939991889999</v>
      </c>
      <c r="I898" s="9">
        <v>0.24205373871149999</v>
      </c>
      <c r="J898" s="9">
        <v>0.1168313579893</v>
      </c>
      <c r="K898" s="9">
        <v>0.14001197516700001</v>
      </c>
      <c r="L898" s="9">
        <v>0.12482606940469999</v>
      </c>
      <c r="M898" s="9">
        <v>0.27868163825039999</v>
      </c>
      <c r="N898" s="9">
        <v>0.18097271639269999</v>
      </c>
      <c r="O898" s="9">
        <v>0.14998487051619999</v>
      </c>
      <c r="P898" s="9">
        <v>0.16635630374880001</v>
      </c>
      <c r="Q898" s="9">
        <v>0.17952278365009999</v>
      </c>
      <c r="R898" s="9">
        <v>0.1746722067018</v>
      </c>
      <c r="S898" s="9">
        <v>0.1441260317069</v>
      </c>
      <c r="T898" s="9">
        <v>0.19111019485120001</v>
      </c>
      <c r="U898" s="9">
        <v>0.1632374446297</v>
      </c>
      <c r="V898" s="9">
        <v>7.5455598588940007E-2</v>
      </c>
      <c r="W898" s="9">
        <v>5.669071893173E-2</v>
      </c>
      <c r="X898" s="9">
        <v>0.1412053997904</v>
      </c>
      <c r="Y898" s="9">
        <v>6.9742886993969994E-2</v>
      </c>
      <c r="Z898" s="9">
        <v>0.1506276265549</v>
      </c>
      <c r="AA898" s="10">
        <v>0.45583009261520002</v>
      </c>
      <c r="AB898" s="9">
        <v>0.33637900907899998</v>
      </c>
      <c r="AC898" s="9">
        <v>0.1453327678371</v>
      </c>
      <c r="AD898" s="9">
        <v>0.12913318877880001</v>
      </c>
      <c r="AE898" s="9">
        <v>6.0665680361739999E-2</v>
      </c>
      <c r="AF898" s="9">
        <v>0.1247755254888</v>
      </c>
      <c r="AG898" s="9">
        <v>0</v>
      </c>
      <c r="AH898" s="9">
        <v>0.16012585395260001</v>
      </c>
      <c r="AI898" s="9">
        <v>0.1637257053126</v>
      </c>
      <c r="AJ898" s="9">
        <v>0.101851212671</v>
      </c>
      <c r="AK898" s="9">
        <v>0.1162644871495</v>
      </c>
      <c r="AL898" s="9">
        <v>0.1696634329742</v>
      </c>
      <c r="AM898" s="9">
        <v>0.22198387120599999</v>
      </c>
      <c r="AN898" s="9">
        <v>0</v>
      </c>
      <c r="AO898" s="9">
        <v>0.14501985316579999</v>
      </c>
      <c r="AP898" s="9">
        <v>0.1234105860998</v>
      </c>
      <c r="AQ898" s="9">
        <v>0.12218060772600001</v>
      </c>
      <c r="AR898" s="9">
        <v>0.16986948726840001</v>
      </c>
      <c r="AT898" s="9">
        <v>0.2050300155832</v>
      </c>
      <c r="AU898" s="9">
        <v>0.1870408261232</v>
      </c>
      <c r="AV898" s="9">
        <v>0.1207592813616</v>
      </c>
      <c r="AW898" s="9">
        <v>0.1247755254888</v>
      </c>
      <c r="AX898" s="9">
        <v>5.9107845231130003E-2</v>
      </c>
      <c r="AY898" s="9">
        <v>6.0665680361739999E-2</v>
      </c>
      <c r="AZ898" s="9">
        <v>0.16986948726840001</v>
      </c>
    </row>
    <row r="899" spans="1:52" x14ac:dyDescent="0.35">
      <c r="A899" t="s">
        <v>385</v>
      </c>
      <c r="B899" s="9">
        <v>5.5354424863880002E-2</v>
      </c>
      <c r="C899" s="9">
        <v>6.0155108696240002E-2</v>
      </c>
      <c r="D899" s="9">
        <v>5.1058734645129999E-2</v>
      </c>
      <c r="E899" s="9">
        <v>0.1144370157031</v>
      </c>
      <c r="F899" s="9">
        <v>0.1344479499539</v>
      </c>
      <c r="G899" s="9">
        <v>9.0181285479450004E-3</v>
      </c>
      <c r="H899" s="9">
        <v>6.5408612334609997E-2</v>
      </c>
      <c r="I899" s="9">
        <v>1.8097507598440001E-2</v>
      </c>
      <c r="J899" s="9">
        <v>0</v>
      </c>
      <c r="K899" s="9">
        <v>3.8643551794299999E-2</v>
      </c>
      <c r="L899" s="9">
        <v>7.3154156522700006E-2</v>
      </c>
      <c r="M899" s="9">
        <v>8.0354516862620004E-2</v>
      </c>
      <c r="N899" s="9">
        <v>5.428201407022E-2</v>
      </c>
      <c r="O899" s="9">
        <v>1.149638297094E-2</v>
      </c>
      <c r="P899" s="9">
        <v>4.0453716736579999E-2</v>
      </c>
      <c r="Q899" s="9">
        <v>4.2046879777320002E-2</v>
      </c>
      <c r="R899" s="9">
        <v>4.1459952976969999E-2</v>
      </c>
      <c r="S899" s="9">
        <v>7.3750902835630003E-2</v>
      </c>
      <c r="T899" s="9">
        <v>7.5693813384849998E-2</v>
      </c>
      <c r="U899" s="9">
        <v>7.4541206701730006E-2</v>
      </c>
      <c r="V899" s="9">
        <v>1.6729085309650001E-2</v>
      </c>
      <c r="W899" s="9">
        <v>0.1168582295327</v>
      </c>
      <c r="X899" s="9">
        <v>0.2115322282623</v>
      </c>
      <c r="Y899" s="9">
        <v>0.15829248464410001</v>
      </c>
      <c r="Z899" s="9">
        <v>0.1476036060267</v>
      </c>
      <c r="AA899" s="9">
        <v>0</v>
      </c>
      <c r="AB899" s="10">
        <v>0.36575722918249998</v>
      </c>
      <c r="AC899" s="9">
        <v>0</v>
      </c>
      <c r="AD899" s="10">
        <v>0.21427491736160001</v>
      </c>
      <c r="AE899" s="9">
        <v>0</v>
      </c>
      <c r="AF899" s="10">
        <v>0.18035233821140001</v>
      </c>
      <c r="AG899" s="9">
        <v>0.10127286003740001</v>
      </c>
      <c r="AH899" s="9">
        <v>4.047662161552E-2</v>
      </c>
      <c r="AI899" s="9">
        <v>9.4116487983909994E-2</v>
      </c>
      <c r="AJ899" s="9">
        <v>5.8370921267069997E-2</v>
      </c>
      <c r="AK899" s="9">
        <v>0.1127565553526</v>
      </c>
      <c r="AL899" s="9">
        <v>6.866427218283E-2</v>
      </c>
      <c r="AM899" s="9">
        <v>0</v>
      </c>
      <c r="AN899" s="9">
        <v>0</v>
      </c>
      <c r="AO899" s="9">
        <v>0</v>
      </c>
      <c r="AP899" s="9">
        <v>0</v>
      </c>
      <c r="AQ899" s="9">
        <v>2.939975287741E-2</v>
      </c>
      <c r="AR899" s="9">
        <v>5.5354424863880002E-2</v>
      </c>
      <c r="AT899" s="9">
        <v>3.3047801957340001E-2</v>
      </c>
      <c r="AU899" s="9">
        <v>6.545038577765E-2</v>
      </c>
      <c r="AV899" s="9">
        <v>0</v>
      </c>
      <c r="AW899" s="10">
        <v>0.18035233821140001</v>
      </c>
      <c r="AX899" s="9">
        <v>0</v>
      </c>
      <c r="AY899" s="9">
        <v>0</v>
      </c>
      <c r="AZ899" s="9">
        <v>5.5354424863880002E-2</v>
      </c>
    </row>
    <row r="900" spans="1:52" x14ac:dyDescent="0.35">
      <c r="A900" t="s">
        <v>554</v>
      </c>
      <c r="B900" s="9">
        <v>0.13461147332449999</v>
      </c>
      <c r="C900" s="9">
        <v>0.1205532713965</v>
      </c>
      <c r="D900" s="9">
        <v>0.14719086464139999</v>
      </c>
      <c r="E900" s="9">
        <v>0.1528965233399</v>
      </c>
      <c r="F900" s="9">
        <v>0.17425363811469999</v>
      </c>
      <c r="G900" s="9">
        <v>7.3062155384970004E-2</v>
      </c>
      <c r="H900" s="9">
        <v>0.11855561620839999</v>
      </c>
      <c r="I900" s="9">
        <v>0.13489426560840001</v>
      </c>
      <c r="J900" s="9">
        <v>0.1533796633408</v>
      </c>
      <c r="K900" s="9">
        <v>0.13717449170609999</v>
      </c>
      <c r="L900" s="9">
        <v>0.1681118891034</v>
      </c>
      <c r="M900" s="9">
        <v>5.611193288882E-2</v>
      </c>
      <c r="N900" s="9">
        <v>9.9493713016380006E-2</v>
      </c>
      <c r="O900" s="9">
        <v>0.17663479908749999</v>
      </c>
      <c r="P900" s="9">
        <v>0.18265955007990001</v>
      </c>
      <c r="Q900" s="9">
        <v>6.2959458028319995E-2</v>
      </c>
      <c r="R900" s="9">
        <v>0.1070573878902</v>
      </c>
      <c r="S900" s="9">
        <v>0.21862717039650001</v>
      </c>
      <c r="T900" s="9">
        <v>0.10562165449039999</v>
      </c>
      <c r="U900" s="9">
        <v>0.17266072271480001</v>
      </c>
      <c r="V900" s="9">
        <v>0.2926659155561</v>
      </c>
      <c r="W900" s="9">
        <v>0.37024540822930002</v>
      </c>
      <c r="X900" s="9">
        <v>0.27540539371369999</v>
      </c>
      <c r="Y900" s="9">
        <v>0.23470010626769999</v>
      </c>
      <c r="Z900" s="9">
        <v>8.5022952021350004E-2</v>
      </c>
      <c r="AA900" s="9">
        <v>8.1280512257210003E-2</v>
      </c>
      <c r="AB900" s="9">
        <v>0.24606572324930001</v>
      </c>
      <c r="AC900" s="10">
        <v>0.35654559805539998</v>
      </c>
      <c r="AD900" s="9">
        <v>0.2567682457198</v>
      </c>
      <c r="AE900" s="9">
        <v>0.24574733683870001</v>
      </c>
      <c r="AF900" s="9">
        <v>0.21584757918190001</v>
      </c>
      <c r="AG900" s="9">
        <v>0.21037312069440001</v>
      </c>
      <c r="AH900" s="9">
        <v>0</v>
      </c>
      <c r="AI900" s="9">
        <v>0.19945158711639999</v>
      </c>
      <c r="AJ900" s="9">
        <v>0.2047213529886</v>
      </c>
      <c r="AK900" s="9">
        <v>0.1760152364866</v>
      </c>
      <c r="AL900" s="9">
        <v>0.15147788651290001</v>
      </c>
      <c r="AM900" s="9">
        <v>0.16825452760840001</v>
      </c>
      <c r="AN900" s="9">
        <v>0</v>
      </c>
      <c r="AO900" s="9">
        <v>0</v>
      </c>
      <c r="AP900" s="9">
        <v>0.40177128743419999</v>
      </c>
      <c r="AQ900" s="9">
        <v>8.7336356122639999E-2</v>
      </c>
      <c r="AR900" s="9">
        <v>0.13461147332449999</v>
      </c>
      <c r="AT900" s="9">
        <v>0.11576301943840001</v>
      </c>
      <c r="AU900" s="9">
        <v>0.157950064679</v>
      </c>
      <c r="AV900" s="9">
        <v>5.6176525573560003E-2</v>
      </c>
      <c r="AW900" s="9">
        <v>0.21584757918190001</v>
      </c>
      <c r="AX900" s="9">
        <v>0.1001235308028</v>
      </c>
      <c r="AY900" s="9">
        <v>0.24574733683870001</v>
      </c>
      <c r="AZ900" s="9">
        <v>0.13461147332449999</v>
      </c>
    </row>
    <row r="901" spans="1:52" x14ac:dyDescent="0.35">
      <c r="A901" t="s">
        <v>387</v>
      </c>
      <c r="B901" s="9">
        <v>0.1138595679984</v>
      </c>
      <c r="C901" s="9">
        <v>9.4947181280439996E-2</v>
      </c>
      <c r="D901" s="9">
        <v>0.13078252261789999</v>
      </c>
      <c r="E901" s="9">
        <v>0.13002044553610001</v>
      </c>
      <c r="F901" s="9">
        <v>0.14083035457099999</v>
      </c>
      <c r="G901" s="9">
        <v>9.9763874088839993E-2</v>
      </c>
      <c r="H901" s="9">
        <v>0.1182264587904</v>
      </c>
      <c r="I901" s="9">
        <v>0.10622975059049999</v>
      </c>
      <c r="J901" s="9">
        <v>0.14501325205330001</v>
      </c>
      <c r="K901" s="9">
        <v>3.9020574792590003E-2</v>
      </c>
      <c r="L901" s="9">
        <v>0.1542367027672</v>
      </c>
      <c r="M901" s="9">
        <v>0.1007859945019</v>
      </c>
      <c r="N901" s="9">
        <v>8.8536921338230004E-2</v>
      </c>
      <c r="O901" s="9">
        <v>8.8451343050470005E-2</v>
      </c>
      <c r="P901" s="9">
        <v>0.13239194768900001</v>
      </c>
      <c r="Q901" s="9">
        <v>4.2854249918289997E-2</v>
      </c>
      <c r="R901" s="9">
        <v>7.5840248914690003E-2</v>
      </c>
      <c r="S901" s="9">
        <v>0.15735611349449999</v>
      </c>
      <c r="T901" s="9">
        <v>0.17949204247850001</v>
      </c>
      <c r="U901" s="9">
        <v>0.16636018744049999</v>
      </c>
      <c r="V901" s="9">
        <v>9.4940743044490003E-2</v>
      </c>
      <c r="W901" s="9">
        <v>4.138968541383E-2</v>
      </c>
      <c r="X901" s="9">
        <v>0.2638763899373</v>
      </c>
      <c r="Y901" s="9">
        <v>0.22356950671100001</v>
      </c>
      <c r="Z901" s="9">
        <v>0.15830119997709999</v>
      </c>
      <c r="AA901" s="9">
        <v>5.1902185309899998E-2</v>
      </c>
      <c r="AB901" s="9">
        <v>0.22333211526720001</v>
      </c>
      <c r="AC901" s="9">
        <v>7.4280081596539996E-2</v>
      </c>
      <c r="AD901" s="10">
        <v>0.30754506651969998</v>
      </c>
      <c r="AE901" s="9">
        <v>0.13253945412759999</v>
      </c>
      <c r="AF901" s="9">
        <v>0.16243419505359999</v>
      </c>
      <c r="AG901" s="9">
        <v>0.178759148709</v>
      </c>
      <c r="AH901" s="9">
        <v>0.19264627092039999</v>
      </c>
      <c r="AI901" s="9">
        <v>0.2083562238244</v>
      </c>
      <c r="AJ901" s="9">
        <v>0.1276182893093</v>
      </c>
      <c r="AK901" s="9">
        <v>9.2815098235149995E-2</v>
      </c>
      <c r="AL901" s="9">
        <v>0.1132663754416</v>
      </c>
      <c r="AM901" s="9">
        <v>7.4283047442790004E-2</v>
      </c>
      <c r="AN901" s="9">
        <v>0</v>
      </c>
      <c r="AO901" s="9">
        <v>0.40134880948360002</v>
      </c>
      <c r="AP901" s="9">
        <v>0</v>
      </c>
      <c r="AQ901" s="9">
        <v>0.106689073245</v>
      </c>
      <c r="AR901" s="9">
        <v>0.1138595679984</v>
      </c>
      <c r="AT901" s="9">
        <v>9.8535994974999999E-2</v>
      </c>
      <c r="AU901" s="9">
        <v>0.119172244422</v>
      </c>
      <c r="AV901" s="9">
        <v>3.7115366579950002E-2</v>
      </c>
      <c r="AW901" s="9">
        <v>0.16243419505359999</v>
      </c>
      <c r="AX901" s="9">
        <v>6.5231788725439999E-2</v>
      </c>
      <c r="AY901" s="9">
        <v>0.13253945412759999</v>
      </c>
      <c r="AZ901" s="9">
        <v>0.1138595679984</v>
      </c>
    </row>
    <row r="902" spans="1:52" x14ac:dyDescent="0.35">
      <c r="A902" t="s">
        <v>388</v>
      </c>
      <c r="B902" s="9">
        <v>9.9842934524920005E-2</v>
      </c>
      <c r="C902" s="9">
        <v>0.11313319665010001</v>
      </c>
      <c r="D902" s="9">
        <v>8.7950701874509998E-2</v>
      </c>
      <c r="E902" s="9">
        <v>0.1926014720741</v>
      </c>
      <c r="F902" s="9">
        <v>8.933958455405E-2</v>
      </c>
      <c r="G902" s="9">
        <v>8.93803910369E-2</v>
      </c>
      <c r="H902" s="9">
        <v>8.9362045341409999E-2</v>
      </c>
      <c r="I902" s="9">
        <v>5.9020124203599998E-2</v>
      </c>
      <c r="J902" s="9">
        <v>9.6436521542709999E-2</v>
      </c>
      <c r="K902" s="9">
        <v>3.8283712753279998E-2</v>
      </c>
      <c r="L902" s="9">
        <v>8.480916092837E-2</v>
      </c>
      <c r="M902" s="9">
        <v>8.6769345119299998E-2</v>
      </c>
      <c r="N902" s="9">
        <v>8.8389855612779997E-2</v>
      </c>
      <c r="O902" s="9">
        <v>0.1445144983968</v>
      </c>
      <c r="P902" s="9">
        <v>0.1194588887959</v>
      </c>
      <c r="Q902" s="9">
        <v>7.9618403282639999E-2</v>
      </c>
      <c r="R902" s="9">
        <v>9.4295776588809999E-2</v>
      </c>
      <c r="S902" s="9">
        <v>0.1135297389058</v>
      </c>
      <c r="T902" s="9">
        <v>9.8713313528620006E-2</v>
      </c>
      <c r="U902" s="9">
        <v>0.1075029672348</v>
      </c>
      <c r="V902" s="9">
        <v>2.7805616559909999E-2</v>
      </c>
      <c r="W902" s="9">
        <v>3.0018010451600002E-2</v>
      </c>
      <c r="X902" s="9">
        <v>6.3873165451419994E-2</v>
      </c>
      <c r="Y902" s="9">
        <v>0.1516691716278</v>
      </c>
      <c r="Z902" s="9">
        <v>5.2420491273179999E-2</v>
      </c>
      <c r="AA902" s="9">
        <v>4.4210932577849998E-2</v>
      </c>
      <c r="AB902" s="9">
        <v>0.19740962837689999</v>
      </c>
      <c r="AC902" s="9">
        <v>5.5269996593760001E-2</v>
      </c>
      <c r="AD902" s="9">
        <v>0.12559813908529999</v>
      </c>
      <c r="AE902" s="10">
        <v>0.49267412564539997</v>
      </c>
      <c r="AF902" s="9">
        <v>0.1204191576803</v>
      </c>
      <c r="AG902" s="9">
        <v>0</v>
      </c>
      <c r="AH902" s="9">
        <v>3.867413045464E-2</v>
      </c>
      <c r="AI902" s="9">
        <v>0.1234605354307</v>
      </c>
      <c r="AJ902" s="9">
        <v>5.834757853151E-2</v>
      </c>
      <c r="AK902" s="9">
        <v>0.12940720585810001</v>
      </c>
      <c r="AL902" s="9">
        <v>7.329426260013E-2</v>
      </c>
      <c r="AM902" s="9">
        <v>0.1165234240377</v>
      </c>
      <c r="AN902" s="9">
        <v>0</v>
      </c>
      <c r="AO902" s="9">
        <v>7.3644080010660001E-2</v>
      </c>
      <c r="AP902" s="9">
        <v>0</v>
      </c>
      <c r="AQ902" s="9">
        <v>0.1218230511817</v>
      </c>
      <c r="AR902" s="9">
        <v>9.9842934524920005E-2</v>
      </c>
      <c r="AT902" s="9">
        <v>5.6805080974380001E-2</v>
      </c>
      <c r="AU902" s="9">
        <v>6.4824286948820004E-2</v>
      </c>
      <c r="AV902" s="9">
        <v>7.0029829733849996E-2</v>
      </c>
      <c r="AW902" s="9">
        <v>0.1204191576803</v>
      </c>
      <c r="AX902" s="10">
        <v>0.6302829189586</v>
      </c>
      <c r="AY902" s="10">
        <v>0.49267412564539997</v>
      </c>
      <c r="AZ902" s="9">
        <v>9.9842934524920005E-2</v>
      </c>
    </row>
    <row r="903" spans="1:52" x14ac:dyDescent="0.35">
      <c r="A903" t="s">
        <v>389</v>
      </c>
      <c r="B903" s="9">
        <v>0.14365986791249999</v>
      </c>
      <c r="C903" s="9">
        <v>0.1474651970126</v>
      </c>
      <c r="D903" s="9">
        <v>0.14025482905440001</v>
      </c>
      <c r="E903" s="9">
        <v>0.20574526943169999</v>
      </c>
      <c r="F903" s="9">
        <v>0.13517944797930001</v>
      </c>
      <c r="G903" s="9">
        <v>0.18828886415759999</v>
      </c>
      <c r="H903" s="9">
        <v>0.16441204094</v>
      </c>
      <c r="I903" s="9">
        <v>9.6201191147220005E-2</v>
      </c>
      <c r="J903" s="9">
        <v>0.16973987941730001</v>
      </c>
      <c r="K903" s="9">
        <v>0</v>
      </c>
      <c r="L903" s="9">
        <v>0.18764445780700001</v>
      </c>
      <c r="M903" s="9">
        <v>0.1124017312841</v>
      </c>
      <c r="N903" s="9">
        <v>7.4196433372840001E-2</v>
      </c>
      <c r="O903" s="9">
        <v>0.17317137201970001</v>
      </c>
      <c r="P903" s="9">
        <v>0.21700720693049999</v>
      </c>
      <c r="Q903" s="9">
        <v>0.1145875185114</v>
      </c>
      <c r="R903" s="9">
        <v>0.1523192876268</v>
      </c>
      <c r="S903" s="9">
        <v>0.1826946338149</v>
      </c>
      <c r="T903" s="9">
        <v>5.7332896434129997E-2</v>
      </c>
      <c r="U903" s="9">
        <v>0.13170213405600001</v>
      </c>
      <c r="V903" s="9">
        <v>0.1900554837142</v>
      </c>
      <c r="W903" s="9">
        <v>0</v>
      </c>
      <c r="X903" s="9">
        <v>0.33187937106650001</v>
      </c>
      <c r="Y903" s="9">
        <v>0.2486181705236</v>
      </c>
      <c r="Z903" s="9">
        <v>7.309680812331E-2</v>
      </c>
      <c r="AA903" s="9">
        <v>0.1623932435979</v>
      </c>
      <c r="AB903" s="9">
        <v>0.24606572324930001</v>
      </c>
      <c r="AC903" s="9">
        <v>7.6782993965409996E-2</v>
      </c>
      <c r="AD903" s="9">
        <v>0.2200747980487</v>
      </c>
      <c r="AE903" s="9">
        <v>0.19089900854040001</v>
      </c>
      <c r="AF903" s="10">
        <v>0.59673016080670005</v>
      </c>
      <c r="AG903" s="9">
        <v>5.3440697136539997E-2</v>
      </c>
      <c r="AH903" s="9">
        <v>0</v>
      </c>
      <c r="AI903" s="9">
        <v>0.1369249840199</v>
      </c>
      <c r="AJ903" s="9">
        <v>0.1787736392398</v>
      </c>
      <c r="AK903" s="9">
        <v>0.28853751919170001</v>
      </c>
      <c r="AL903" s="9">
        <v>0.16055782634079999</v>
      </c>
      <c r="AM903" s="9">
        <v>0.13193931632379999</v>
      </c>
      <c r="AN903" s="9">
        <v>0</v>
      </c>
      <c r="AO903" s="9">
        <v>0</v>
      </c>
      <c r="AP903" s="9">
        <v>0.27780634916680003</v>
      </c>
      <c r="AQ903" s="9">
        <v>0.1382698667618</v>
      </c>
      <c r="AR903" s="9">
        <v>0.14365986791249999</v>
      </c>
      <c r="AT903" s="11">
        <v>7.4664375232569996E-2</v>
      </c>
      <c r="AU903" s="9">
        <v>0.11369004267250001</v>
      </c>
      <c r="AV903" s="10">
        <v>0.62886244159350002</v>
      </c>
      <c r="AW903" s="10">
        <v>0.59673016080670005</v>
      </c>
      <c r="AX903" s="9">
        <v>0</v>
      </c>
      <c r="AY903" s="9">
        <v>0.19089900854040001</v>
      </c>
      <c r="AZ903" s="9">
        <v>0.14365986791249999</v>
      </c>
    </row>
    <row r="904" spans="1:52" x14ac:dyDescent="0.35">
      <c r="A904" t="s">
        <v>390</v>
      </c>
      <c r="B904" s="9">
        <v>6.6821751689539993E-2</v>
      </c>
      <c r="C904" s="9">
        <v>4.4874709345399999E-2</v>
      </c>
      <c r="D904" s="9">
        <v>8.6460140390019993E-2</v>
      </c>
      <c r="E904" s="9">
        <v>5.2284222634439999E-2</v>
      </c>
      <c r="F904" s="9">
        <v>6.9250926706480004E-2</v>
      </c>
      <c r="G904" s="9">
        <v>0.13807253096880001</v>
      </c>
      <c r="H904" s="9">
        <v>0.1071318542157</v>
      </c>
      <c r="I904" s="9">
        <v>7.1110390258210004E-2</v>
      </c>
      <c r="J904" s="9">
        <v>0</v>
      </c>
      <c r="K904" s="9">
        <v>0</v>
      </c>
      <c r="L904" s="9">
        <v>9.2949089357279996E-2</v>
      </c>
      <c r="M904" s="9">
        <v>1.664017079865E-2</v>
      </c>
      <c r="N904" s="9">
        <v>9.3901846193780003E-2</v>
      </c>
      <c r="O904" s="9">
        <v>3.3065135939399998E-2</v>
      </c>
      <c r="P904" s="9">
        <v>8.2164403244819995E-2</v>
      </c>
      <c r="Q904" s="9">
        <v>6.1311025569079997E-2</v>
      </c>
      <c r="R904" s="9">
        <v>6.8993482368950004E-2</v>
      </c>
      <c r="S904" s="9">
        <v>5.5979392951259997E-2</v>
      </c>
      <c r="T904" s="9">
        <v>7.5261955901789995E-2</v>
      </c>
      <c r="U904" s="9">
        <v>6.3822823547789995E-2</v>
      </c>
      <c r="V904" s="9">
        <v>0.11856391594519999</v>
      </c>
      <c r="W904" s="9">
        <v>0.24633424891969999</v>
      </c>
      <c r="X904" s="9">
        <v>5.2448051288660001E-2</v>
      </c>
      <c r="Y904" s="9">
        <v>5.2516723399650002E-2</v>
      </c>
      <c r="Z904" s="9">
        <v>2.4779035323080002E-2</v>
      </c>
      <c r="AA904" s="9">
        <v>1.9358732180070001E-2</v>
      </c>
      <c r="AB904" s="9">
        <v>0.14034104144369999</v>
      </c>
      <c r="AC904" s="9">
        <v>2.26056456096E-2</v>
      </c>
      <c r="AD904" s="9">
        <v>7.9697432158629997E-2</v>
      </c>
      <c r="AE904" s="9">
        <v>0</v>
      </c>
      <c r="AF904" s="9">
        <v>1.7288228118649999E-2</v>
      </c>
      <c r="AG904" s="10">
        <v>0.63023837486330003</v>
      </c>
      <c r="AH904" s="9">
        <v>0</v>
      </c>
      <c r="AI904" s="9">
        <v>0.1114706317314</v>
      </c>
      <c r="AJ904" s="9">
        <v>0.1165975951991</v>
      </c>
      <c r="AK904" s="9">
        <v>6.095743422476E-2</v>
      </c>
      <c r="AL904" s="9">
        <v>7.9779588056219999E-2</v>
      </c>
      <c r="AM904" s="9">
        <v>3.4633562850489998E-2</v>
      </c>
      <c r="AN904" s="9">
        <v>0</v>
      </c>
      <c r="AO904" s="9">
        <v>0</v>
      </c>
      <c r="AP904" s="9">
        <v>0</v>
      </c>
      <c r="AQ904" s="9">
        <v>8.3801176777440006E-2</v>
      </c>
      <c r="AR904" s="9">
        <v>6.6821751689539993E-2</v>
      </c>
      <c r="AT904" s="9">
        <v>4.9062977201749999E-2</v>
      </c>
      <c r="AU904" s="9">
        <v>6.7572363918119993E-2</v>
      </c>
      <c r="AV904" s="9">
        <v>0</v>
      </c>
      <c r="AW904" s="9">
        <v>1.7288228118649999E-2</v>
      </c>
      <c r="AX904" s="9">
        <v>0</v>
      </c>
      <c r="AY904" s="9">
        <v>0</v>
      </c>
      <c r="AZ904" s="9">
        <v>6.6821751689539993E-2</v>
      </c>
    </row>
    <row r="905" spans="1:52" x14ac:dyDescent="0.35">
      <c r="A905" t="s">
        <v>391</v>
      </c>
      <c r="B905" s="9">
        <v>0.15020651880399999</v>
      </c>
      <c r="C905" s="9">
        <v>0.14056126710780001</v>
      </c>
      <c r="D905" s="9">
        <v>0.1588371670232</v>
      </c>
      <c r="E905" s="9">
        <v>0.1432007590239</v>
      </c>
      <c r="F905" s="9">
        <v>8.0269166659930002E-2</v>
      </c>
      <c r="G905" s="9">
        <v>0.10566900470770001</v>
      </c>
      <c r="H905" s="9">
        <v>9.4249797221289996E-2</v>
      </c>
      <c r="I905" s="9">
        <v>0.15856630981610001</v>
      </c>
      <c r="J905" s="9">
        <v>0.21009624594740001</v>
      </c>
      <c r="K905" s="9">
        <v>0.30983626810080001</v>
      </c>
      <c r="L905" s="9">
        <v>0.20871953534170001</v>
      </c>
      <c r="M905" s="9">
        <v>5.5809758970529998E-2</v>
      </c>
      <c r="N905" s="9">
        <v>0.10947275642190001</v>
      </c>
      <c r="O905" s="9">
        <v>0.17115562086200001</v>
      </c>
      <c r="P905" s="9">
        <v>0.1058597352199</v>
      </c>
      <c r="Q905" s="9">
        <v>0.17034918598170001</v>
      </c>
      <c r="R905" s="9">
        <v>0.1465910482244</v>
      </c>
      <c r="S905" s="9">
        <v>0.1396800705466</v>
      </c>
      <c r="T905" s="9">
        <v>0.17783258706960001</v>
      </c>
      <c r="U905" s="9">
        <v>0.1551990975659</v>
      </c>
      <c r="V905" s="9">
        <v>6.6682295556980006E-2</v>
      </c>
      <c r="W905" s="9">
        <v>0.1168292654479</v>
      </c>
      <c r="X905" s="9">
        <v>0.42121854634400002</v>
      </c>
      <c r="Y905" s="9">
        <v>6.394883191155E-2</v>
      </c>
      <c r="Z905" s="9">
        <v>3.8801617771979997E-2</v>
      </c>
      <c r="AA905" s="9">
        <v>0.21745773435839999</v>
      </c>
      <c r="AB905" s="9">
        <v>0.19681991706839999</v>
      </c>
      <c r="AC905" s="9">
        <v>0.20079522407370001</v>
      </c>
      <c r="AD905" s="9">
        <v>7.4745060481890002E-2</v>
      </c>
      <c r="AE905" s="9">
        <v>0.14293325235429999</v>
      </c>
      <c r="AF905" s="9">
        <v>7.5427418006149993E-2</v>
      </c>
      <c r="AG905" s="9">
        <v>0.14751136441080001</v>
      </c>
      <c r="AH905" s="10">
        <v>0.55499856102680001</v>
      </c>
      <c r="AI905" s="9">
        <v>8.7325099560879998E-2</v>
      </c>
      <c r="AJ905" s="9">
        <v>0.19191273462790001</v>
      </c>
      <c r="AK905" s="9">
        <v>8.4477260424570003E-2</v>
      </c>
      <c r="AL905" s="9">
        <v>0.1850384938322</v>
      </c>
      <c r="AM905" s="9">
        <v>0.13043686187690001</v>
      </c>
      <c r="AN905" s="9">
        <v>1</v>
      </c>
      <c r="AO905" s="9">
        <v>0.27467560422979997</v>
      </c>
      <c r="AP905" s="9">
        <v>0</v>
      </c>
      <c r="AQ905" s="9">
        <v>0.30206459826179999</v>
      </c>
      <c r="AR905" s="9">
        <v>0.15020651880399999</v>
      </c>
      <c r="AT905" s="9">
        <v>0.13983250861759999</v>
      </c>
      <c r="AU905" s="9">
        <v>0.1331788366253</v>
      </c>
      <c r="AV905" s="9">
        <v>4.0662575956219998E-2</v>
      </c>
      <c r="AW905" s="9">
        <v>7.5427418006149993E-2</v>
      </c>
      <c r="AX905" s="9">
        <v>9.8314602802110004E-2</v>
      </c>
      <c r="AY905" s="9">
        <v>0.14293325235429999</v>
      </c>
      <c r="AZ905" s="9">
        <v>0.15020651880399999</v>
      </c>
    </row>
    <row r="906" spans="1:52" x14ac:dyDescent="0.35">
      <c r="A906" t="s">
        <v>406</v>
      </c>
      <c r="B906" s="9">
        <v>1</v>
      </c>
      <c r="C906" s="9">
        <v>1</v>
      </c>
      <c r="D906" s="9">
        <v>1</v>
      </c>
      <c r="E906" s="9">
        <v>1</v>
      </c>
      <c r="F906" s="9">
        <v>1</v>
      </c>
      <c r="G906" s="9">
        <v>1</v>
      </c>
      <c r="H906" s="9">
        <v>1</v>
      </c>
      <c r="I906" s="9">
        <v>1</v>
      </c>
      <c r="J906" s="9">
        <v>1</v>
      </c>
      <c r="K906" s="9">
        <v>1</v>
      </c>
      <c r="L906" s="9">
        <v>1</v>
      </c>
      <c r="M906" s="9">
        <v>1</v>
      </c>
      <c r="N906" s="9">
        <v>1</v>
      </c>
      <c r="O906" s="9">
        <v>1</v>
      </c>
      <c r="P906" s="9">
        <v>1</v>
      </c>
      <c r="Q906" s="9">
        <v>1</v>
      </c>
      <c r="R906" s="9">
        <v>1</v>
      </c>
      <c r="S906" s="9">
        <v>1</v>
      </c>
      <c r="T906" s="9">
        <v>1</v>
      </c>
      <c r="U906" s="9">
        <v>1</v>
      </c>
      <c r="V906" s="9">
        <v>1</v>
      </c>
      <c r="W906" s="9">
        <v>1</v>
      </c>
      <c r="X906" s="9">
        <v>1</v>
      </c>
      <c r="Y906" s="9">
        <v>1</v>
      </c>
      <c r="Z906" s="9">
        <v>1</v>
      </c>
      <c r="AA906" s="9">
        <v>1</v>
      </c>
      <c r="AB906" s="9">
        <v>1</v>
      </c>
      <c r="AC906" s="9">
        <v>1</v>
      </c>
      <c r="AD906" s="9">
        <v>1</v>
      </c>
      <c r="AE906" s="9">
        <v>1</v>
      </c>
      <c r="AF906" s="9">
        <v>1</v>
      </c>
      <c r="AG906" s="9">
        <v>1</v>
      </c>
      <c r="AH906" s="9">
        <v>1</v>
      </c>
      <c r="AI906" s="9">
        <v>1</v>
      </c>
      <c r="AJ906" s="9">
        <v>1</v>
      </c>
      <c r="AK906" s="9">
        <v>1</v>
      </c>
      <c r="AL906" s="9">
        <v>1</v>
      </c>
      <c r="AM906" s="9">
        <v>1</v>
      </c>
      <c r="AN906" s="9">
        <v>1</v>
      </c>
      <c r="AO906" s="9">
        <v>1</v>
      </c>
      <c r="AP906" s="9">
        <v>1</v>
      </c>
      <c r="AQ906" s="9">
        <v>1</v>
      </c>
      <c r="AR906" s="9">
        <v>1</v>
      </c>
      <c r="AT906" s="9">
        <v>1</v>
      </c>
      <c r="AU906" s="9">
        <v>1</v>
      </c>
      <c r="AV906" s="9">
        <v>1</v>
      </c>
      <c r="AW906" s="9">
        <v>1</v>
      </c>
      <c r="AX906" s="9">
        <v>1</v>
      </c>
      <c r="AY906" s="9">
        <v>1</v>
      </c>
      <c r="AZ906" s="9">
        <v>1</v>
      </c>
    </row>
    <row r="907" spans="1:52" x14ac:dyDescent="0.35">
      <c r="A907" t="s">
        <v>356</v>
      </c>
      <c r="B907" s="6">
        <v>249</v>
      </c>
      <c r="C907" s="6">
        <v>119</v>
      </c>
      <c r="D907" s="6">
        <v>130</v>
      </c>
      <c r="E907" s="6">
        <v>46</v>
      </c>
      <c r="F907" s="6">
        <v>50</v>
      </c>
      <c r="G907" s="6">
        <v>64</v>
      </c>
      <c r="H907" s="6">
        <v>114</v>
      </c>
      <c r="I907" s="6">
        <v>45</v>
      </c>
      <c r="J907" s="6">
        <v>23</v>
      </c>
      <c r="K907" s="6">
        <v>21</v>
      </c>
      <c r="L907" s="6">
        <v>80</v>
      </c>
      <c r="M907" s="6">
        <v>39</v>
      </c>
      <c r="N907" s="6">
        <v>71</v>
      </c>
      <c r="O907" s="6">
        <v>59</v>
      </c>
      <c r="P907" s="6">
        <v>79</v>
      </c>
      <c r="Q907" s="6">
        <v>47</v>
      </c>
      <c r="R907" s="6">
        <v>126</v>
      </c>
      <c r="S907" s="6">
        <v>57</v>
      </c>
      <c r="T907" s="6">
        <v>66</v>
      </c>
      <c r="U907" s="6">
        <v>123</v>
      </c>
      <c r="V907" s="6">
        <v>27</v>
      </c>
      <c r="W907" s="6">
        <v>14</v>
      </c>
      <c r="X907" s="6">
        <v>10</v>
      </c>
      <c r="Y907" s="6">
        <v>47</v>
      </c>
      <c r="Z907" s="6">
        <v>25</v>
      </c>
      <c r="AA907" s="6">
        <v>38</v>
      </c>
      <c r="AB907" s="6">
        <v>14</v>
      </c>
      <c r="AC907" s="6">
        <v>30</v>
      </c>
      <c r="AD907" s="6">
        <v>40</v>
      </c>
      <c r="AE907" s="6">
        <v>27</v>
      </c>
      <c r="AF907" s="6">
        <v>42</v>
      </c>
      <c r="AG907" s="6">
        <v>10</v>
      </c>
      <c r="AH907" s="6">
        <v>18</v>
      </c>
      <c r="AI907" s="6">
        <v>91</v>
      </c>
      <c r="AJ907" s="6">
        <v>70</v>
      </c>
      <c r="AK907" s="6">
        <v>52</v>
      </c>
      <c r="AL907" s="6">
        <v>78</v>
      </c>
      <c r="AM907" s="6">
        <v>52</v>
      </c>
      <c r="AN907" s="6">
        <v>1</v>
      </c>
      <c r="AO907" s="6">
        <v>9</v>
      </c>
      <c r="AP907" s="6">
        <v>7</v>
      </c>
      <c r="AQ907" s="6">
        <v>57</v>
      </c>
      <c r="AR907" s="6">
        <v>249</v>
      </c>
      <c r="AS907" s="6">
        <v>0</v>
      </c>
      <c r="AT907" s="6">
        <v>162</v>
      </c>
      <c r="AU907" s="6">
        <v>186</v>
      </c>
      <c r="AV907" s="6">
        <v>22</v>
      </c>
      <c r="AW907" s="6">
        <v>42</v>
      </c>
      <c r="AX907" s="6">
        <v>17</v>
      </c>
      <c r="AY907" s="6">
        <v>27</v>
      </c>
      <c r="AZ907" s="6">
        <v>249</v>
      </c>
    </row>
    <row r="908" spans="1:52" x14ac:dyDescent="0.35">
      <c r="A908" t="s">
        <v>571</v>
      </c>
    </row>
    <row r="909" spans="1:52" x14ac:dyDescent="0.35">
      <c r="A909" t="s">
        <v>358</v>
      </c>
    </row>
    <row r="913" spans="1:52" x14ac:dyDescent="0.35">
      <c r="A913" s="3" t="s">
        <v>352</v>
      </c>
    </row>
    <row r="914" spans="1:52" x14ac:dyDescent="0.35">
      <c r="A914" t="s">
        <v>83</v>
      </c>
    </row>
    <row r="915" spans="1:52" ht="130.5" x14ac:dyDescent="0.35">
      <c r="A915" s="4" t="s">
        <v>408</v>
      </c>
      <c r="B915" s="4" t="s">
        <v>359</v>
      </c>
      <c r="C915" s="4" t="s">
        <v>360</v>
      </c>
      <c r="D915" s="4" t="s">
        <v>361</v>
      </c>
      <c r="E915" s="4" t="s">
        <v>362</v>
      </c>
      <c r="F915" s="4" t="s">
        <v>363</v>
      </c>
      <c r="G915" s="4" t="s">
        <v>364</v>
      </c>
      <c r="H915" s="4" t="s">
        <v>365</v>
      </c>
      <c r="I915" s="4" t="s">
        <v>366</v>
      </c>
      <c r="J915" s="4" t="s">
        <v>367</v>
      </c>
      <c r="K915" s="4" t="s">
        <v>368</v>
      </c>
      <c r="L915" s="4" t="s">
        <v>369</v>
      </c>
      <c r="M915" s="4" t="s">
        <v>370</v>
      </c>
      <c r="N915" s="4" t="s">
        <v>371</v>
      </c>
      <c r="O915" s="4" t="s">
        <v>372</v>
      </c>
      <c r="P915" s="4" t="s">
        <v>373</v>
      </c>
      <c r="Q915" s="4" t="s">
        <v>374</v>
      </c>
      <c r="R915" s="4" t="s">
        <v>375</v>
      </c>
      <c r="S915" s="4" t="s">
        <v>376</v>
      </c>
      <c r="T915" s="4" t="s">
        <v>377</v>
      </c>
      <c r="U915" s="4" t="s">
        <v>378</v>
      </c>
      <c r="V915" s="4" t="s">
        <v>379</v>
      </c>
      <c r="W915" s="4" t="s">
        <v>380</v>
      </c>
      <c r="X915" s="4" t="s">
        <v>381</v>
      </c>
      <c r="Y915" s="4" t="s">
        <v>382</v>
      </c>
      <c r="Z915" s="4" t="s">
        <v>383</v>
      </c>
      <c r="AA915" s="4" t="s">
        <v>384</v>
      </c>
      <c r="AB915" s="4" t="s">
        <v>385</v>
      </c>
      <c r="AC915" s="4" t="s">
        <v>386</v>
      </c>
      <c r="AD915" s="4" t="s">
        <v>387</v>
      </c>
      <c r="AE915" s="4" t="s">
        <v>388</v>
      </c>
      <c r="AF915" s="4" t="s">
        <v>389</v>
      </c>
      <c r="AG915" s="4" t="s">
        <v>390</v>
      </c>
      <c r="AH915" s="4" t="s">
        <v>391</v>
      </c>
      <c r="AI915" s="4" t="s">
        <v>392</v>
      </c>
      <c r="AJ915" s="4" t="s">
        <v>393</v>
      </c>
      <c r="AK915" s="4" t="s">
        <v>394</v>
      </c>
      <c r="AL915" s="4" t="s">
        <v>395</v>
      </c>
      <c r="AM915" s="4" t="s">
        <v>396</v>
      </c>
      <c r="AN915" s="4" t="s">
        <v>397</v>
      </c>
      <c r="AO915" s="4" t="s">
        <v>398</v>
      </c>
      <c r="AP915" s="4" t="s">
        <v>399</v>
      </c>
      <c r="AQ915" s="4" t="s">
        <v>400</v>
      </c>
      <c r="AR915" s="4" t="s">
        <v>401</v>
      </c>
      <c r="AS915" s="4" t="s">
        <v>402</v>
      </c>
      <c r="AT915" s="4" t="s">
        <v>182</v>
      </c>
      <c r="AU915" s="4" t="s">
        <v>403</v>
      </c>
      <c r="AV915" s="4" t="s">
        <v>313</v>
      </c>
      <c r="AW915" s="4" t="s">
        <v>404</v>
      </c>
      <c r="AX915" s="4" t="s">
        <v>314</v>
      </c>
      <c r="AY915" s="4" t="s">
        <v>405</v>
      </c>
      <c r="AZ915" s="4" t="s">
        <v>406</v>
      </c>
    </row>
    <row r="916" spans="1:52" x14ac:dyDescent="0.35">
      <c r="A916" t="s">
        <v>553</v>
      </c>
      <c r="B916" s="9">
        <v>0.1476701999834</v>
      </c>
      <c r="C916" s="9">
        <v>0.14100399908049999</v>
      </c>
      <c r="D916" s="9">
        <v>0.15405344253020001</v>
      </c>
      <c r="E916" s="9">
        <v>0.10834495163379999</v>
      </c>
      <c r="F916" s="9">
        <v>0.1939205205241</v>
      </c>
      <c r="G916" s="9">
        <v>5.107120486629E-2</v>
      </c>
      <c r="H916" s="9">
        <v>0.12970322620909999</v>
      </c>
      <c r="I916" s="9">
        <v>0.2939004991295</v>
      </c>
      <c r="J916" s="9">
        <v>0.2279429978974</v>
      </c>
      <c r="K916" s="9">
        <v>8.3108921237110001E-2</v>
      </c>
      <c r="L916" s="9">
        <v>0.15993786220369999</v>
      </c>
      <c r="M916" s="9">
        <v>5.2899356988569998E-2</v>
      </c>
      <c r="N916" s="9">
        <v>0.17856315938459999</v>
      </c>
      <c r="O916" s="9">
        <v>0.13330706962130001</v>
      </c>
      <c r="P916" s="9">
        <v>8.7747582869019999E-2</v>
      </c>
      <c r="Q916" s="9">
        <v>0.1327133709144</v>
      </c>
      <c r="R916" s="9">
        <v>0.1099618153113</v>
      </c>
      <c r="S916" s="9">
        <v>0.1896205038954</v>
      </c>
      <c r="T916" s="9">
        <v>0.1500304406879</v>
      </c>
      <c r="U916" s="9">
        <v>0.17056910734120001</v>
      </c>
      <c r="V916" s="10">
        <v>0.58786538810279998</v>
      </c>
      <c r="W916" s="9">
        <v>0.17139677913929999</v>
      </c>
      <c r="X916" s="9">
        <v>4.499746418008E-2</v>
      </c>
      <c r="Y916" s="9">
        <v>0.18356676156980001</v>
      </c>
      <c r="Z916" s="9">
        <v>0.24752745790809999</v>
      </c>
      <c r="AA916" s="9">
        <v>7.4755120365869995E-2</v>
      </c>
      <c r="AB916" s="9">
        <v>0.30799204714329997</v>
      </c>
      <c r="AC916" s="9">
        <v>7.8503019930590001E-2</v>
      </c>
      <c r="AD916" s="9">
        <v>2.5527052316700001E-2</v>
      </c>
      <c r="AE916" s="9">
        <v>0</v>
      </c>
      <c r="AF916" s="9">
        <v>0.1649908125573</v>
      </c>
      <c r="AG916" s="9">
        <v>0.31673303447099999</v>
      </c>
      <c r="AH916" s="9">
        <v>5.3608538021709999E-2</v>
      </c>
      <c r="AI916" s="9">
        <v>0.1118421191694</v>
      </c>
      <c r="AJ916" s="9">
        <v>0.24825198064510001</v>
      </c>
      <c r="AK916" s="9">
        <v>0.2992009482354</v>
      </c>
      <c r="AL916" s="9">
        <v>0.20347439494940001</v>
      </c>
      <c r="AM916" s="9">
        <v>0.20524199000240001</v>
      </c>
      <c r="AN916" s="9">
        <v>0.207056146228</v>
      </c>
      <c r="AO916" s="9">
        <v>6.5779359176070001E-2</v>
      </c>
      <c r="AP916" s="9">
        <v>0</v>
      </c>
      <c r="AQ916" s="9">
        <v>8.6860991156039999E-2</v>
      </c>
      <c r="AR916" s="9">
        <v>0.1476701999834</v>
      </c>
      <c r="AT916" s="9">
        <v>0.1551277031884</v>
      </c>
      <c r="AU916" s="9">
        <v>0.16024769763400001</v>
      </c>
      <c r="AV916" s="9">
        <v>0.23006075334269999</v>
      </c>
      <c r="AW916" s="9">
        <v>0.1649908125573</v>
      </c>
      <c r="AX916" s="9">
        <v>0</v>
      </c>
      <c r="AY916" s="9">
        <v>0</v>
      </c>
      <c r="AZ916" s="9">
        <v>0.1476701999834</v>
      </c>
    </row>
    <row r="917" spans="1:52" x14ac:dyDescent="0.35">
      <c r="A917" t="s">
        <v>380</v>
      </c>
      <c r="B917" s="9">
        <v>9.8962138854150006E-2</v>
      </c>
      <c r="C917" s="9">
        <v>8.7986658228850004E-2</v>
      </c>
      <c r="D917" s="9">
        <v>0.109471746338</v>
      </c>
      <c r="E917" s="9">
        <v>0.13279872682150001</v>
      </c>
      <c r="F917" s="9">
        <v>7.7894118886110003E-2</v>
      </c>
      <c r="G917" s="9">
        <v>8.8994182588450002E-2</v>
      </c>
      <c r="H917" s="9">
        <v>8.2884104693230001E-2</v>
      </c>
      <c r="I917" s="9">
        <v>0.1248911405957</v>
      </c>
      <c r="J917" s="9">
        <v>0.2082678661531</v>
      </c>
      <c r="K917" s="9">
        <v>2.66536200633E-2</v>
      </c>
      <c r="L917" s="9">
        <v>0.10721655611</v>
      </c>
      <c r="M917" s="9">
        <v>6.2219665155879997E-2</v>
      </c>
      <c r="N917" s="9">
        <v>8.844348846524E-2</v>
      </c>
      <c r="O917" s="9">
        <v>0.1193923204009</v>
      </c>
      <c r="P917" s="9">
        <v>7.2245146801220003E-2</v>
      </c>
      <c r="Q917" s="9">
        <v>0</v>
      </c>
      <c r="R917" s="9">
        <v>3.6554223687660002E-2</v>
      </c>
      <c r="S917" s="9">
        <v>0.14821792695229999</v>
      </c>
      <c r="T917" s="9">
        <v>0.12461573029799999</v>
      </c>
      <c r="U917" s="9">
        <v>0.1368601575632</v>
      </c>
      <c r="V917" s="9">
        <v>0.3254137591065</v>
      </c>
      <c r="W917" s="10">
        <v>0.64083605807389998</v>
      </c>
      <c r="X917" s="9">
        <v>0</v>
      </c>
      <c r="Y917" s="9">
        <v>4.775560502686E-2</v>
      </c>
      <c r="Z917" s="9">
        <v>6.1208264954449997E-2</v>
      </c>
      <c r="AA917" s="9">
        <v>0.2137647515958</v>
      </c>
      <c r="AB917" s="9">
        <v>9.7523535269299993E-2</v>
      </c>
      <c r="AC917" s="9">
        <v>4.0294533463279998E-2</v>
      </c>
      <c r="AD917" s="9">
        <v>9.4310041690869997E-2</v>
      </c>
      <c r="AE917" s="9">
        <v>0.10632072791610001</v>
      </c>
      <c r="AF917" s="9">
        <v>3.2252158031259998E-2</v>
      </c>
      <c r="AG917" s="9">
        <v>0.31673303447099999</v>
      </c>
      <c r="AH917" s="9">
        <v>7.3368307781899997E-2</v>
      </c>
      <c r="AI917" s="9">
        <v>0.1191613521568</v>
      </c>
      <c r="AJ917" s="9">
        <v>9.6017793461899995E-2</v>
      </c>
      <c r="AK917" s="9">
        <v>0.1144153833734</v>
      </c>
      <c r="AL917" s="9">
        <v>8.9479735197479995E-2</v>
      </c>
      <c r="AM917" s="9">
        <v>7.4787604125199997E-2</v>
      </c>
      <c r="AN917" s="9">
        <v>0.14368356727379999</v>
      </c>
      <c r="AO917" s="9">
        <v>0.1397515500582</v>
      </c>
      <c r="AP917" s="9">
        <v>4.9809868169130002E-2</v>
      </c>
      <c r="AQ917" s="9">
        <v>2.485335022557E-2</v>
      </c>
      <c r="AR917" s="9">
        <v>9.8962138854150006E-2</v>
      </c>
      <c r="AT917" s="9">
        <v>0.1002968376697</v>
      </c>
      <c r="AU917" s="9">
        <v>0.1183374654468</v>
      </c>
      <c r="AV917" s="9">
        <v>0</v>
      </c>
      <c r="AW917" s="9">
        <v>3.2252158031259998E-2</v>
      </c>
      <c r="AX917" s="9">
        <v>7.2807241358500002E-2</v>
      </c>
      <c r="AY917" s="9">
        <v>0.10632072791610001</v>
      </c>
      <c r="AZ917" s="9">
        <v>9.8962138854150006E-2</v>
      </c>
    </row>
    <row r="918" spans="1:52" x14ac:dyDescent="0.35">
      <c r="A918" t="s">
        <v>381</v>
      </c>
      <c r="B918" s="9">
        <v>8.4665855238519994E-2</v>
      </c>
      <c r="C918" s="9">
        <v>0.109790868193</v>
      </c>
      <c r="D918" s="9">
        <v>6.0607316647649997E-2</v>
      </c>
      <c r="E918" s="9">
        <v>0.17552678636169999</v>
      </c>
      <c r="F918" s="9">
        <v>0.1105961683583</v>
      </c>
      <c r="G918" s="9">
        <v>5.7124802647779999E-2</v>
      </c>
      <c r="H918" s="9">
        <v>8.6558346311690001E-2</v>
      </c>
      <c r="I918" s="9">
        <v>0.1553525127275</v>
      </c>
      <c r="J918" s="9">
        <v>6.8928137316210003E-2</v>
      </c>
      <c r="K918" s="9">
        <v>0</v>
      </c>
      <c r="L918" s="9">
        <v>0.1560629183792</v>
      </c>
      <c r="M918" s="9">
        <v>3.231888628916E-2</v>
      </c>
      <c r="N918" s="9">
        <v>4.8765412032229997E-2</v>
      </c>
      <c r="O918" s="9">
        <v>3.8294900446590001E-2</v>
      </c>
      <c r="P918" s="9">
        <v>0.1192412720805</v>
      </c>
      <c r="Q918" s="9">
        <v>0</v>
      </c>
      <c r="R918" s="9">
        <v>6.0333078766199998E-2</v>
      </c>
      <c r="S918" s="9">
        <v>0.1186130521821</v>
      </c>
      <c r="T918" s="9">
        <v>7.8774857082779995E-2</v>
      </c>
      <c r="U918" s="9">
        <v>9.9442250436639998E-2</v>
      </c>
      <c r="V918" s="9">
        <v>0.19644569202090001</v>
      </c>
      <c r="W918" s="10">
        <v>0.35230331819159999</v>
      </c>
      <c r="X918" s="10">
        <v>0.54196487915470004</v>
      </c>
      <c r="Y918" s="9">
        <v>9.8771986024819999E-2</v>
      </c>
      <c r="Z918" s="9">
        <v>8.4148958428079998E-2</v>
      </c>
      <c r="AA918" s="9">
        <v>0.11917452731479999</v>
      </c>
      <c r="AB918" s="9">
        <v>0.3043354742696</v>
      </c>
      <c r="AC918" s="9">
        <v>1.234120371895E-2</v>
      </c>
      <c r="AD918" s="9">
        <v>5.5304812765169999E-2</v>
      </c>
      <c r="AE918" s="9">
        <v>3.0021692872729999E-2</v>
      </c>
      <c r="AF918" s="9">
        <v>5.4828574502749999E-2</v>
      </c>
      <c r="AG918" s="9">
        <v>0.31673303447099999</v>
      </c>
      <c r="AH918" s="9">
        <v>0</v>
      </c>
      <c r="AI918" s="9">
        <v>0.10196863103089999</v>
      </c>
      <c r="AJ918" s="9">
        <v>0.123672892332</v>
      </c>
      <c r="AK918" s="9">
        <v>0.244817933696</v>
      </c>
      <c r="AL918" s="9">
        <v>8.7284482959649995E-2</v>
      </c>
      <c r="AM918" s="9">
        <v>7.3400626885760004E-2</v>
      </c>
      <c r="AN918" s="9">
        <v>0</v>
      </c>
      <c r="AO918" s="9">
        <v>0.10789589996439999</v>
      </c>
      <c r="AP918" s="9">
        <v>3.452977958918E-2</v>
      </c>
      <c r="AQ918" s="9">
        <v>4.7725803129499998E-2</v>
      </c>
      <c r="AR918" s="9">
        <v>8.4665855238519994E-2</v>
      </c>
      <c r="AT918" s="9">
        <v>9.1467246583180006E-2</v>
      </c>
      <c r="AU918" s="9">
        <v>0.1046850424861</v>
      </c>
      <c r="AV918" s="9">
        <v>5.0693553060960003E-2</v>
      </c>
      <c r="AW918" s="9">
        <v>5.4828574502749999E-2</v>
      </c>
      <c r="AX918" s="9">
        <v>0</v>
      </c>
      <c r="AY918" s="9">
        <v>3.0021692872729999E-2</v>
      </c>
      <c r="AZ918" s="9">
        <v>8.4665855238519994E-2</v>
      </c>
    </row>
    <row r="919" spans="1:52" x14ac:dyDescent="0.35">
      <c r="A919" t="s">
        <v>382</v>
      </c>
      <c r="B919" s="9">
        <v>0.11412379462110001</v>
      </c>
      <c r="C919" s="9">
        <v>0.1145624451838</v>
      </c>
      <c r="D919" s="9">
        <v>0.1137037633355</v>
      </c>
      <c r="E919" s="9">
        <v>0.1206658267226</v>
      </c>
      <c r="F919" s="9">
        <v>0.142865783715</v>
      </c>
      <c r="G919" s="9">
        <v>0.1092001551527</v>
      </c>
      <c r="H919" s="9">
        <v>0.12773154546029999</v>
      </c>
      <c r="I919" s="9">
        <v>0.21837214177040001</v>
      </c>
      <c r="J919" s="9">
        <v>9.8619555844219997E-2</v>
      </c>
      <c r="K919" s="9">
        <v>4.3635930130380002E-2</v>
      </c>
      <c r="L919" s="9">
        <v>0.14956009410330001</v>
      </c>
      <c r="M919" s="9">
        <v>5.2313008997950002E-2</v>
      </c>
      <c r="N919" s="9">
        <v>0.1030430006943</v>
      </c>
      <c r="O919" s="9">
        <v>0.1009449057565</v>
      </c>
      <c r="P919" s="9">
        <v>7.6222863907129998E-2</v>
      </c>
      <c r="Q919" s="9">
        <v>5.3930835982189999E-2</v>
      </c>
      <c r="R919" s="9">
        <v>6.5210040348150006E-2</v>
      </c>
      <c r="S919" s="9">
        <v>0.1857551555502</v>
      </c>
      <c r="T919" s="9">
        <v>9.8626313841069999E-2</v>
      </c>
      <c r="U919" s="9">
        <v>0.1438273085042</v>
      </c>
      <c r="V919" s="9">
        <v>0.30523128282239997</v>
      </c>
      <c r="W919" s="9">
        <v>0.32367349243150001</v>
      </c>
      <c r="X919" s="9">
        <v>0.2316362318113</v>
      </c>
      <c r="Y919" s="10">
        <v>0.30295417571080002</v>
      </c>
      <c r="Z919" s="9">
        <v>7.6943727720169997E-2</v>
      </c>
      <c r="AA919" s="9">
        <v>8.571507555855E-2</v>
      </c>
      <c r="AB919" s="9">
        <v>0.1811520876628</v>
      </c>
      <c r="AC919" s="9">
        <v>8.4770907047630004E-2</v>
      </c>
      <c r="AD919" s="9">
        <v>8.0683884714420007E-2</v>
      </c>
      <c r="AE919" s="9">
        <v>0.17860028854849999</v>
      </c>
      <c r="AF919" s="9">
        <v>0.1188089961941</v>
      </c>
      <c r="AG919" s="9">
        <v>0.4192243415911</v>
      </c>
      <c r="AH919" s="9">
        <v>8.6085728325950003E-2</v>
      </c>
      <c r="AI919" s="9">
        <v>0.13129714233869999</v>
      </c>
      <c r="AJ919" s="9">
        <v>0.1170998390766</v>
      </c>
      <c r="AK919" s="10">
        <v>0.30124919893149998</v>
      </c>
      <c r="AL919" s="9">
        <v>0.1207234958087</v>
      </c>
      <c r="AM919" s="9">
        <v>0.10454318855560001</v>
      </c>
      <c r="AN919" s="9">
        <v>0</v>
      </c>
      <c r="AO919" s="9">
        <v>0</v>
      </c>
      <c r="AP919" s="9">
        <v>6.1514242785329999E-2</v>
      </c>
      <c r="AQ919" s="9">
        <v>0.1003794633728</v>
      </c>
      <c r="AR919" s="9">
        <v>0.11412379462110001</v>
      </c>
      <c r="AT919" s="9">
        <v>9.8620065198449999E-2</v>
      </c>
      <c r="AU919" s="9">
        <v>0.12701911133679999</v>
      </c>
      <c r="AV919" s="9">
        <v>4.9951766479099997E-2</v>
      </c>
      <c r="AW919" s="9">
        <v>0.1188089961941</v>
      </c>
      <c r="AX919" s="9">
        <v>0.1141126166829</v>
      </c>
      <c r="AY919" s="9">
        <v>0.17860028854849999</v>
      </c>
      <c r="AZ919" s="9">
        <v>0.11412379462110001</v>
      </c>
    </row>
    <row r="920" spans="1:52" x14ac:dyDescent="0.35">
      <c r="A920" t="s">
        <v>383</v>
      </c>
      <c r="B920" s="9">
        <v>0.10072195494400001</v>
      </c>
      <c r="C920" s="9">
        <v>0.1209237725434</v>
      </c>
      <c r="D920" s="9">
        <v>8.1377638218709997E-2</v>
      </c>
      <c r="E920" s="9">
        <v>6.6961161477789993E-2</v>
      </c>
      <c r="F920" s="9">
        <v>5.8528113471629999E-2</v>
      </c>
      <c r="G920" s="9">
        <v>4.6585857861200002E-2</v>
      </c>
      <c r="H920" s="9">
        <v>5.3159523921240001E-2</v>
      </c>
      <c r="I920" s="9">
        <v>0.19870801939669999</v>
      </c>
      <c r="J920" s="9">
        <v>0.13080517172049999</v>
      </c>
      <c r="K920" s="9">
        <v>0.14174922416399999</v>
      </c>
      <c r="L920" s="9">
        <v>7.1037925906399998E-2</v>
      </c>
      <c r="M920" s="9">
        <v>3.758465149457E-2</v>
      </c>
      <c r="N920" s="9">
        <v>0.12452845767119999</v>
      </c>
      <c r="O920" s="9">
        <v>0.15344394377039999</v>
      </c>
      <c r="P920" s="9">
        <v>4.6470128890490001E-2</v>
      </c>
      <c r="Q920" s="9">
        <v>8.6145992098929994E-2</v>
      </c>
      <c r="R920" s="9">
        <v>6.6071005156029997E-2</v>
      </c>
      <c r="S920" s="9">
        <v>0.12107340936280001</v>
      </c>
      <c r="T920" s="9">
        <v>0.1225089080128</v>
      </c>
      <c r="U920" s="9">
        <v>0.12176419517669999</v>
      </c>
      <c r="V920" s="9">
        <v>0.21213032563340001</v>
      </c>
      <c r="W920" s="9">
        <v>0.17139677913929999</v>
      </c>
      <c r="X920" s="9">
        <v>0.2096110802541</v>
      </c>
      <c r="Y920" s="9">
        <v>5.5257721063070003E-2</v>
      </c>
      <c r="Z920" s="10">
        <v>0.42669764996609999</v>
      </c>
      <c r="AA920" s="9">
        <v>2.1448330452589998E-2</v>
      </c>
      <c r="AB920" s="9">
        <v>0.1037794439077</v>
      </c>
      <c r="AC920" s="9">
        <v>1.234120371895E-2</v>
      </c>
      <c r="AD920" s="9">
        <v>0.1062480756713</v>
      </c>
      <c r="AE920" s="9">
        <v>0.11047664491420001</v>
      </c>
      <c r="AF920" s="9">
        <v>0.13944029235870001</v>
      </c>
      <c r="AG920" s="9">
        <v>0.31673303447099999</v>
      </c>
      <c r="AH920" s="9">
        <v>8.6085728325950003E-2</v>
      </c>
      <c r="AI920" s="9">
        <v>8.3388691363730005E-2</v>
      </c>
      <c r="AJ920" s="9">
        <v>0.112326483729</v>
      </c>
      <c r="AK920" s="9">
        <v>0.18822692968240001</v>
      </c>
      <c r="AL920" s="9">
        <v>0.1047678483219</v>
      </c>
      <c r="AM920" s="9">
        <v>0.16236680035439999</v>
      </c>
      <c r="AN920" s="9">
        <v>0.20195971305890001</v>
      </c>
      <c r="AO920" s="9">
        <v>0</v>
      </c>
      <c r="AP920" s="9">
        <v>5.242676092088E-2</v>
      </c>
      <c r="AQ920" s="9">
        <v>0.1358137157148</v>
      </c>
      <c r="AR920" s="9">
        <v>0.10072195494400001</v>
      </c>
      <c r="AT920" s="9">
        <v>7.8395816025750006E-2</v>
      </c>
      <c r="AU920" s="9">
        <v>9.8442529306549995E-2</v>
      </c>
      <c r="AV920" s="9">
        <v>0.16226822110819999</v>
      </c>
      <c r="AW920" s="9">
        <v>0.13944029235870001</v>
      </c>
      <c r="AX920" s="9">
        <v>7.2807241358500002E-2</v>
      </c>
      <c r="AY920" s="9">
        <v>0.11047664491420001</v>
      </c>
      <c r="AZ920" s="9">
        <v>0.10072195494400001</v>
      </c>
    </row>
    <row r="921" spans="1:52" x14ac:dyDescent="0.35">
      <c r="A921" t="s">
        <v>384</v>
      </c>
      <c r="B921" s="9">
        <v>0.15422862470779999</v>
      </c>
      <c r="C921" s="9">
        <v>0.13260889342400001</v>
      </c>
      <c r="D921" s="9">
        <v>0.1749306693339</v>
      </c>
      <c r="E921" s="9">
        <v>7.9250118539169995E-2</v>
      </c>
      <c r="F921" s="9">
        <v>0.12555055077159999</v>
      </c>
      <c r="G921" s="9">
        <v>0.1613948464228</v>
      </c>
      <c r="H921" s="9">
        <v>0.14166419942819999</v>
      </c>
      <c r="I921" s="9">
        <v>0.35931898665220002</v>
      </c>
      <c r="J921" s="9">
        <v>0.1069978734274</v>
      </c>
      <c r="K921" s="9">
        <v>0.1522973671301</v>
      </c>
      <c r="L921" s="9">
        <v>0.12605214972100001</v>
      </c>
      <c r="M921" s="9">
        <v>0.12717938859469999</v>
      </c>
      <c r="N921" s="9">
        <v>0.16271029053860001</v>
      </c>
      <c r="O921" s="9">
        <v>0.20659399876750001</v>
      </c>
      <c r="P921" s="9">
        <v>0.1373923064774</v>
      </c>
      <c r="Q921" s="9">
        <v>9.8730133863240005E-2</v>
      </c>
      <c r="R921" s="9">
        <v>0.11829221891070001</v>
      </c>
      <c r="S921" s="9">
        <v>0.20312930732840001</v>
      </c>
      <c r="T921" s="9">
        <v>0.14685977889730001</v>
      </c>
      <c r="U921" s="9">
        <v>0.17605147483190001</v>
      </c>
      <c r="V921" s="9">
        <v>0.26246016075619999</v>
      </c>
      <c r="W921" s="9">
        <v>0.2442230550225</v>
      </c>
      <c r="X921" s="9">
        <v>0</v>
      </c>
      <c r="Y921" s="9">
        <v>8.4251100919060004E-2</v>
      </c>
      <c r="Z921" s="9">
        <v>0</v>
      </c>
      <c r="AA921" s="9">
        <v>0.30438609435149999</v>
      </c>
      <c r="AB921" s="9">
        <v>0.31203784562879999</v>
      </c>
      <c r="AC921" s="11">
        <v>1.234120371895E-2</v>
      </c>
      <c r="AD921" s="9">
        <v>0.14526208242890001</v>
      </c>
      <c r="AE921" s="9">
        <v>0.28379028998029998</v>
      </c>
      <c r="AF921" s="9">
        <v>0.26112033580709998</v>
      </c>
      <c r="AG921" s="9">
        <v>0.4192243415911</v>
      </c>
      <c r="AH921" s="9">
        <v>0</v>
      </c>
      <c r="AI921" s="9">
        <v>0.1092791069663</v>
      </c>
      <c r="AJ921" s="9">
        <v>0.23785964151489999</v>
      </c>
      <c r="AK921" s="9">
        <v>0.32746118675019997</v>
      </c>
      <c r="AL921" s="9">
        <v>0.2536755454754</v>
      </c>
      <c r="AM921" s="9">
        <v>0.1839176357515</v>
      </c>
      <c r="AN921" s="9">
        <v>0</v>
      </c>
      <c r="AO921" s="9">
        <v>0</v>
      </c>
      <c r="AP921" s="9">
        <v>0.1400169863048</v>
      </c>
      <c r="AQ921" s="9">
        <v>8.8356720583460002E-2</v>
      </c>
      <c r="AR921" s="9">
        <v>0.15422862470779999</v>
      </c>
      <c r="AT921" s="9">
        <v>0.12540483430339999</v>
      </c>
      <c r="AU921" s="9">
        <v>0.16277671961939999</v>
      </c>
      <c r="AV921" s="9">
        <v>0.18345785252310001</v>
      </c>
      <c r="AW921" s="9">
        <v>0.26112033580709998</v>
      </c>
      <c r="AX921" s="9">
        <v>0.17286850745689999</v>
      </c>
      <c r="AY921" s="9">
        <v>0.28379028998029998</v>
      </c>
      <c r="AZ921" s="9">
        <v>0.15422862470779999</v>
      </c>
    </row>
    <row r="922" spans="1:52" x14ac:dyDescent="0.35">
      <c r="A922" t="s">
        <v>385</v>
      </c>
      <c r="B922" s="9">
        <v>8.3662182609020003E-2</v>
      </c>
      <c r="C922" s="9">
        <v>6.3059964342449995E-2</v>
      </c>
      <c r="D922" s="9">
        <v>0.103389904307</v>
      </c>
      <c r="E922" s="9">
        <v>0.11929079441190001</v>
      </c>
      <c r="F922" s="9">
        <v>9.4357067480109996E-2</v>
      </c>
      <c r="G922" s="9">
        <v>4.1028541167849999E-2</v>
      </c>
      <c r="H922" s="9">
        <v>7.0383458269509994E-2</v>
      </c>
      <c r="I922" s="9">
        <v>0.1248911405957</v>
      </c>
      <c r="J922" s="9">
        <v>6.8928137316210003E-2</v>
      </c>
      <c r="K922" s="9">
        <v>7.4789592654939993E-2</v>
      </c>
      <c r="L922" s="9">
        <v>0.1110561748893</v>
      </c>
      <c r="M922" s="9">
        <v>6.0808832059329999E-2</v>
      </c>
      <c r="N922" s="9">
        <v>5.8353495575119999E-2</v>
      </c>
      <c r="O922" s="9">
        <v>8.3875400330839997E-2</v>
      </c>
      <c r="P922" s="9">
        <v>4.731955923108E-2</v>
      </c>
      <c r="Q922" s="9">
        <v>2.1782337228740001E-2</v>
      </c>
      <c r="R922" s="9">
        <v>3.4703528018260002E-2</v>
      </c>
      <c r="S922" s="9">
        <v>0.13881051457679999</v>
      </c>
      <c r="T922" s="9">
        <v>8.599115937738E-2</v>
      </c>
      <c r="U922" s="9">
        <v>0.11339296279449999</v>
      </c>
      <c r="V922" s="9">
        <v>0.254214702801</v>
      </c>
      <c r="W922" s="9">
        <v>0.29123069272309998</v>
      </c>
      <c r="X922" s="9">
        <v>0</v>
      </c>
      <c r="Y922" s="9">
        <v>7.2373110218959993E-2</v>
      </c>
      <c r="Z922" s="9">
        <v>0.13036076015590001</v>
      </c>
      <c r="AA922" s="9">
        <v>0.1106991005388</v>
      </c>
      <c r="AB922" s="9">
        <v>0.32136320589119999</v>
      </c>
      <c r="AC922" s="9">
        <v>0.14712005255720001</v>
      </c>
      <c r="AD922" s="9">
        <v>5.1573874745999997E-2</v>
      </c>
      <c r="AE922" s="9">
        <v>0.12492326797510001</v>
      </c>
      <c r="AF922" s="9">
        <v>5.0384656470769999E-2</v>
      </c>
      <c r="AG922" s="9">
        <v>0.31673303447099999</v>
      </c>
      <c r="AH922" s="9">
        <v>0</v>
      </c>
      <c r="AI922" s="9">
        <v>0.1001583177338</v>
      </c>
      <c r="AJ922" s="9">
        <v>8.1051289751279995E-2</v>
      </c>
      <c r="AK922" s="9">
        <v>0.11146348658379999</v>
      </c>
      <c r="AL922" s="9">
        <v>0.10834819217110001</v>
      </c>
      <c r="AM922" s="9">
        <v>0.1002221073657</v>
      </c>
      <c r="AN922" s="9">
        <v>0</v>
      </c>
      <c r="AO922" s="9">
        <v>0</v>
      </c>
      <c r="AP922" s="9">
        <v>8.2776037044110004E-2</v>
      </c>
      <c r="AQ922" s="9">
        <v>4.8593375746880003E-2</v>
      </c>
      <c r="AR922" s="9">
        <v>8.3662182609020003E-2</v>
      </c>
      <c r="AT922" s="9">
        <v>8.3564538736990004E-2</v>
      </c>
      <c r="AU922" s="9">
        <v>0.1033120287597</v>
      </c>
      <c r="AV922" s="9">
        <v>0</v>
      </c>
      <c r="AW922" s="9">
        <v>5.0384656470769999E-2</v>
      </c>
      <c r="AX922" s="9">
        <v>7.2807241358500002E-2</v>
      </c>
      <c r="AY922" s="9">
        <v>0.12492326797510001</v>
      </c>
      <c r="AZ922" s="9">
        <v>8.3662182609020003E-2</v>
      </c>
    </row>
    <row r="923" spans="1:52" x14ac:dyDescent="0.35">
      <c r="A923" t="s">
        <v>554</v>
      </c>
      <c r="B923" s="9">
        <v>0.11300156768239999</v>
      </c>
      <c r="C923" s="9">
        <v>0.1140333316932</v>
      </c>
      <c r="D923" s="9">
        <v>0.1120135986686</v>
      </c>
      <c r="E923" s="9">
        <v>7.6326514756709998E-2</v>
      </c>
      <c r="F923" s="9">
        <v>0.13416150610630001</v>
      </c>
      <c r="G923" s="9">
        <v>0.1221692998396</v>
      </c>
      <c r="H923" s="9">
        <v>0.12877046145359999</v>
      </c>
      <c r="I923" s="9">
        <v>0.15656560453439999</v>
      </c>
      <c r="J923" s="9">
        <v>0.17430578841069999</v>
      </c>
      <c r="K923" s="9">
        <v>4.7345873066489998E-2</v>
      </c>
      <c r="L923" s="9">
        <v>7.6180828986860002E-2</v>
      </c>
      <c r="M923" s="9">
        <v>9.9121042356069999E-2</v>
      </c>
      <c r="N923" s="9">
        <v>0.1242408208305</v>
      </c>
      <c r="O923" s="9">
        <v>0.16954149668990001</v>
      </c>
      <c r="P923" s="9">
        <v>9.9502811582059994E-2</v>
      </c>
      <c r="Q923" s="9">
        <v>0</v>
      </c>
      <c r="R923" s="9">
        <v>5.034591516755E-2</v>
      </c>
      <c r="S923" s="9">
        <v>0.1950153833538</v>
      </c>
      <c r="T923" s="9">
        <v>0.1036524647522</v>
      </c>
      <c r="U923" s="9">
        <v>0.1510500281205</v>
      </c>
      <c r="V923" s="9">
        <v>0.14015371005739999</v>
      </c>
      <c r="W923" s="9">
        <v>0.28361888075070002</v>
      </c>
      <c r="X923" s="9">
        <v>0.15642010452329999</v>
      </c>
      <c r="Y923" s="9">
        <v>9.8987463605940004E-2</v>
      </c>
      <c r="Z923" s="9">
        <v>0.1238126918121</v>
      </c>
      <c r="AA923" s="9">
        <v>9.964530251848E-2</v>
      </c>
      <c r="AB923" s="9">
        <v>0.19781686205269999</v>
      </c>
      <c r="AC923" s="10">
        <v>0.49574391550559999</v>
      </c>
      <c r="AD923" s="9">
        <v>5.4748709992280001E-2</v>
      </c>
      <c r="AE923" s="9">
        <v>0.10632072791610001</v>
      </c>
      <c r="AF923" s="9">
        <v>7.9717644892510001E-2</v>
      </c>
      <c r="AG923" s="9">
        <v>6.9723517597929996E-2</v>
      </c>
      <c r="AH923" s="9">
        <v>0</v>
      </c>
      <c r="AI923" s="9">
        <v>0.14364938465390001</v>
      </c>
      <c r="AJ923" s="9">
        <v>0.14136678089240001</v>
      </c>
      <c r="AK923" s="9">
        <v>6.236847933379E-2</v>
      </c>
      <c r="AL923" s="9">
        <v>0.19337162473710001</v>
      </c>
      <c r="AM923" s="9">
        <v>0.2439648153998</v>
      </c>
      <c r="AN923" s="9">
        <v>0</v>
      </c>
      <c r="AO923" s="9">
        <v>6.8780448143420006E-2</v>
      </c>
      <c r="AP923" s="9">
        <v>0.1513230316841</v>
      </c>
      <c r="AQ923" s="9">
        <v>0.10358016202250001</v>
      </c>
      <c r="AR923" s="9">
        <v>0.11300156768239999</v>
      </c>
      <c r="AT923" s="9">
        <v>0.1313130144188</v>
      </c>
      <c r="AU923" s="9">
        <v>0.13800389458519999</v>
      </c>
      <c r="AV923" s="9">
        <v>0</v>
      </c>
      <c r="AW923" s="9">
        <v>7.9717644892510001E-2</v>
      </c>
      <c r="AX923" s="9">
        <v>7.2807241358500002E-2</v>
      </c>
      <c r="AY923" s="9">
        <v>0.10632072791610001</v>
      </c>
      <c r="AZ923" s="9">
        <v>0.11300156768239999</v>
      </c>
    </row>
    <row r="924" spans="1:52" x14ac:dyDescent="0.35">
      <c r="A924" t="s">
        <v>387</v>
      </c>
      <c r="B924" s="9">
        <v>0.1237309535605</v>
      </c>
      <c r="C924" s="9">
        <v>0.14012608868759999</v>
      </c>
      <c r="D924" s="9">
        <v>0.1080317381264</v>
      </c>
      <c r="E924" s="10">
        <v>0.35273523637909998</v>
      </c>
      <c r="F924" s="9">
        <v>1.47898537382E-2</v>
      </c>
      <c r="G924" s="9">
        <v>0.1700791520164</v>
      </c>
      <c r="H924" s="9">
        <v>8.459948863623E-2</v>
      </c>
      <c r="I924" s="9">
        <v>0.15361900827389999</v>
      </c>
      <c r="J924" s="9">
        <v>0.13082544116719999</v>
      </c>
      <c r="K924" s="9">
        <v>3.4337699817060002E-2</v>
      </c>
      <c r="L924" s="9">
        <v>0.1910869834127</v>
      </c>
      <c r="M924" s="9">
        <v>0.13195861720470001</v>
      </c>
      <c r="N924" s="9">
        <v>6.182641118289E-2</v>
      </c>
      <c r="O924" s="9">
        <v>8.8777284132190007E-2</v>
      </c>
      <c r="P924" s="9">
        <v>0.1017431427012</v>
      </c>
      <c r="Q924" s="9">
        <v>9.7675679840419999E-2</v>
      </c>
      <c r="R924" s="9">
        <v>9.973371354702E-2</v>
      </c>
      <c r="S924" s="9">
        <v>0.16157519881759999</v>
      </c>
      <c r="T924" s="9">
        <v>0.11321525490089999</v>
      </c>
      <c r="U924" s="9">
        <v>0.13830358987710001</v>
      </c>
      <c r="V924" s="9">
        <v>0.2820003451111</v>
      </c>
      <c r="W924" s="9">
        <v>0.40687547722439998</v>
      </c>
      <c r="X924" s="9">
        <v>0.1114226403433</v>
      </c>
      <c r="Y924" s="9">
        <v>9.1595369276060004E-2</v>
      </c>
      <c r="Z924" s="9">
        <v>4.6742182929969997E-2</v>
      </c>
      <c r="AA924" s="9">
        <v>0.1051426041179</v>
      </c>
      <c r="AB924" s="9">
        <v>0.31235596668389998</v>
      </c>
      <c r="AC924" s="9">
        <v>8.6187282727750003E-2</v>
      </c>
      <c r="AD924" s="10">
        <v>0.40428080614439998</v>
      </c>
      <c r="AE924" s="9">
        <v>0.1030824907109</v>
      </c>
      <c r="AF924" s="9">
        <v>0</v>
      </c>
      <c r="AG924" s="9">
        <v>0.50318375076059996</v>
      </c>
      <c r="AH924" s="9">
        <v>9.4513486399940005E-2</v>
      </c>
      <c r="AI924" s="9">
        <v>0.1612527275484</v>
      </c>
      <c r="AJ924" s="9">
        <v>9.3115982665690003E-2</v>
      </c>
      <c r="AK924" s="9">
        <v>0.20440714347950001</v>
      </c>
      <c r="AL924" s="9">
        <v>0.1119212226086</v>
      </c>
      <c r="AM924" s="9">
        <v>0.1073888774242</v>
      </c>
      <c r="AN924" s="9">
        <v>0.22173148749179999</v>
      </c>
      <c r="AO924" s="9">
        <v>7.5817242138400007E-2</v>
      </c>
      <c r="AP924" s="9">
        <v>3.095218977381E-2</v>
      </c>
      <c r="AQ924" s="9">
        <v>5.726765941261E-2</v>
      </c>
      <c r="AR924" s="9">
        <v>0.1237309535605</v>
      </c>
      <c r="AT924" s="9">
        <v>0.12608265393029999</v>
      </c>
      <c r="AU924" s="9">
        <v>0.14256272910660001</v>
      </c>
      <c r="AV924" s="9">
        <v>0</v>
      </c>
      <c r="AW924" s="9">
        <v>0</v>
      </c>
      <c r="AX924" s="9">
        <v>0.14740375681080001</v>
      </c>
      <c r="AY924" s="9">
        <v>0.1030824907109</v>
      </c>
      <c r="AZ924" s="9">
        <v>0.1237309535605</v>
      </c>
    </row>
    <row r="925" spans="1:52" x14ac:dyDescent="0.35">
      <c r="A925" t="s">
        <v>388</v>
      </c>
      <c r="B925" s="9">
        <v>0.1226818701829</v>
      </c>
      <c r="C925" s="9">
        <v>0.1168038674009</v>
      </c>
      <c r="D925" s="9">
        <v>0.12831037103279999</v>
      </c>
      <c r="E925" s="9">
        <v>2.909483309465E-2</v>
      </c>
      <c r="F925" s="9">
        <v>0.13592987302519999</v>
      </c>
      <c r="G925" s="9">
        <v>9.2515878346120003E-2</v>
      </c>
      <c r="H925" s="9">
        <v>0.1164132987885</v>
      </c>
      <c r="I925" s="9">
        <v>0.25208261759139999</v>
      </c>
      <c r="J925" s="9">
        <v>0.1805457702131</v>
      </c>
      <c r="K925" s="9">
        <v>9.2550610290859994E-2</v>
      </c>
      <c r="L925" s="9">
        <v>0.1452340267093</v>
      </c>
      <c r="M925" s="9">
        <v>8.9146255833969998E-2</v>
      </c>
      <c r="N925" s="9">
        <v>4.0714605092290003E-2</v>
      </c>
      <c r="O925" s="9">
        <v>0.2183110007163</v>
      </c>
      <c r="P925" s="9">
        <v>0.1379355623522</v>
      </c>
      <c r="Q925" s="9">
        <v>0</v>
      </c>
      <c r="R925" s="9">
        <v>6.97919185434E-2</v>
      </c>
      <c r="S925" s="9">
        <v>0.18195069028450001</v>
      </c>
      <c r="T925" s="9">
        <v>0.12552972044800001</v>
      </c>
      <c r="U925" s="9">
        <v>0.15479998166619999</v>
      </c>
      <c r="V925" s="9">
        <v>0.16051157803880001</v>
      </c>
      <c r="W925" s="9">
        <v>0.32367349243150001</v>
      </c>
      <c r="X925" s="9">
        <v>0</v>
      </c>
      <c r="Y925" s="9">
        <v>0.1092026819677</v>
      </c>
      <c r="Z925" s="9">
        <v>6.7302593340200001E-2</v>
      </c>
      <c r="AA925" s="9">
        <v>0.16465097780269999</v>
      </c>
      <c r="AB925" s="9">
        <v>0.2561914873376</v>
      </c>
      <c r="AC925" s="9">
        <v>4.0294533463279998E-2</v>
      </c>
      <c r="AD925" s="9">
        <v>0</v>
      </c>
      <c r="AE925" s="10">
        <v>0.50659116900180001</v>
      </c>
      <c r="AF925" s="9">
        <v>0.10733732234729999</v>
      </c>
      <c r="AG925" s="9">
        <v>0.4192243415911</v>
      </c>
      <c r="AH925" s="9">
        <v>2.0917092513159999E-2</v>
      </c>
      <c r="AI925" s="9">
        <v>7.6420684123559998E-2</v>
      </c>
      <c r="AJ925" s="9">
        <v>0.1748736450784</v>
      </c>
      <c r="AK925" s="9">
        <v>0.2285619042847</v>
      </c>
      <c r="AL925" s="9">
        <v>0.15136276733949999</v>
      </c>
      <c r="AM925" s="9">
        <v>0.1673462097274</v>
      </c>
      <c r="AN925" s="9">
        <v>0</v>
      </c>
      <c r="AO925" s="9">
        <v>0</v>
      </c>
      <c r="AP925" s="9">
        <v>3.1184747614589999E-2</v>
      </c>
      <c r="AQ925" s="9">
        <v>0.10858308413539999</v>
      </c>
      <c r="AR925" s="9">
        <v>0.1226818701829</v>
      </c>
      <c r="AT925" s="11">
        <v>6.6439263420400005E-2</v>
      </c>
      <c r="AU925" s="9">
        <v>9.1839833434100002E-2</v>
      </c>
      <c r="AV925" s="9">
        <v>0.1146763672455</v>
      </c>
      <c r="AW925" s="9">
        <v>0.10733732234729999</v>
      </c>
      <c r="AX925" s="10">
        <v>0.57439699352170004</v>
      </c>
      <c r="AY925" s="10">
        <v>0.50659116900180001</v>
      </c>
      <c r="AZ925" s="9">
        <v>0.1226818701829</v>
      </c>
    </row>
    <row r="926" spans="1:52" x14ac:dyDescent="0.35">
      <c r="A926" t="s">
        <v>389</v>
      </c>
      <c r="B926" s="9">
        <v>0.1632210720816</v>
      </c>
      <c r="C926" s="9">
        <v>0.11700421874569999</v>
      </c>
      <c r="D926" s="9">
        <v>0.2074761716329</v>
      </c>
      <c r="E926" s="9">
        <v>0.1129169725626</v>
      </c>
      <c r="F926" s="9">
        <v>0.27826913294529998</v>
      </c>
      <c r="G926" s="9">
        <v>9.4668558169729994E-2</v>
      </c>
      <c r="H926" s="9">
        <v>0.1957322856914</v>
      </c>
      <c r="I926" s="9">
        <v>0.32225100438900001</v>
      </c>
      <c r="J926" s="9">
        <v>0.1177954615372</v>
      </c>
      <c r="K926" s="9">
        <v>8.5092227995359995E-2</v>
      </c>
      <c r="L926" s="9">
        <v>0.18979888626829999</v>
      </c>
      <c r="M926" s="9">
        <v>8.180530747433E-2</v>
      </c>
      <c r="N926" s="9">
        <v>0.1610367089517</v>
      </c>
      <c r="O926" s="9">
        <v>0.16362713412800001</v>
      </c>
      <c r="P926" s="9">
        <v>0.140931218788</v>
      </c>
      <c r="Q926" s="9">
        <v>0.24595604094679999</v>
      </c>
      <c r="R926" s="9">
        <v>0.1928161275833</v>
      </c>
      <c r="S926" s="9">
        <v>0.21722235198250001</v>
      </c>
      <c r="T926" s="9">
        <v>6.7657147951970004E-2</v>
      </c>
      <c r="U926" s="9">
        <v>0.1452490894555</v>
      </c>
      <c r="V926" s="9">
        <v>0.23892788408429999</v>
      </c>
      <c r="W926" s="9">
        <v>0.29123069272309998</v>
      </c>
      <c r="X926" s="9">
        <v>0.18359691962460001</v>
      </c>
      <c r="Y926" s="9">
        <v>0.14662232567690001</v>
      </c>
      <c r="Z926" s="9">
        <v>0</v>
      </c>
      <c r="AA926" s="9">
        <v>7.3400498007689996E-2</v>
      </c>
      <c r="AB926" s="9">
        <v>0.2064060147714</v>
      </c>
      <c r="AC926" s="9">
        <v>0.10564453694210001</v>
      </c>
      <c r="AD926" s="9">
        <v>0.1856539599706</v>
      </c>
      <c r="AE926" s="9">
        <v>0.13043567070830001</v>
      </c>
      <c r="AF926" s="10">
        <v>0.47172888861399997</v>
      </c>
      <c r="AG926" s="9">
        <v>0.52253598827009995</v>
      </c>
      <c r="AH926" s="9">
        <v>0.1748823430125</v>
      </c>
      <c r="AI926" s="9">
        <v>0.15179883483500001</v>
      </c>
      <c r="AJ926" s="9">
        <v>0.2080649338227</v>
      </c>
      <c r="AK926" s="9">
        <v>0.26176725386459998</v>
      </c>
      <c r="AL926" s="9">
        <v>0.14403016005899999</v>
      </c>
      <c r="AM926" s="9">
        <v>0.1521677157337</v>
      </c>
      <c r="AN926" s="9">
        <v>0</v>
      </c>
      <c r="AO926" s="9">
        <v>0.15804188380430001</v>
      </c>
      <c r="AP926" s="9">
        <v>0.14299231239579999</v>
      </c>
      <c r="AQ926" s="9">
        <v>0.21693700742450001</v>
      </c>
      <c r="AR926" s="9">
        <v>0.1632210720816</v>
      </c>
      <c r="AT926" s="11">
        <v>9.0274218845809995E-2</v>
      </c>
      <c r="AU926" s="9">
        <v>0.1180015650543</v>
      </c>
      <c r="AV926" s="10">
        <v>0.54803455830470005</v>
      </c>
      <c r="AW926" s="10">
        <v>0.47172888861399997</v>
      </c>
      <c r="AX926" s="9">
        <v>7.2807241358500002E-2</v>
      </c>
      <c r="AY926" s="9">
        <v>0.13043567070830001</v>
      </c>
      <c r="AZ926" s="9">
        <v>0.1632210720816</v>
      </c>
    </row>
    <row r="927" spans="1:52" x14ac:dyDescent="0.35">
      <c r="A927" t="s">
        <v>390</v>
      </c>
      <c r="B927" s="9">
        <v>5.8415781268989997E-2</v>
      </c>
      <c r="C927" s="9">
        <v>8.2951830448339994E-2</v>
      </c>
      <c r="D927" s="9">
        <v>3.4921206873419999E-2</v>
      </c>
      <c r="E927" s="9">
        <v>0.15537470048749999</v>
      </c>
      <c r="F927" s="9">
        <v>7.0046070252759995E-2</v>
      </c>
      <c r="G927" s="9">
        <v>6.9128542992600003E-2</v>
      </c>
      <c r="H927" s="9">
        <v>6.9633599826589995E-2</v>
      </c>
      <c r="I927" s="9">
        <v>0</v>
      </c>
      <c r="J927" s="9">
        <v>6.8928137316210003E-2</v>
      </c>
      <c r="K927" s="9">
        <v>0</v>
      </c>
      <c r="L927" s="9">
        <v>5.7423900974209997E-2</v>
      </c>
      <c r="M927" s="9">
        <v>2.9801858974340002E-2</v>
      </c>
      <c r="N927" s="9">
        <v>5.8665219891310003E-2</v>
      </c>
      <c r="O927" s="9">
        <v>7.5364618497120006E-2</v>
      </c>
      <c r="P927" s="9">
        <v>2.374996941545E-2</v>
      </c>
      <c r="Q927" s="9">
        <v>0</v>
      </c>
      <c r="R927" s="9">
        <v>1.201688601971E-2</v>
      </c>
      <c r="S927" s="9">
        <v>5.8434059123319997E-2</v>
      </c>
      <c r="T927" s="9">
        <v>0.1169483617505</v>
      </c>
      <c r="U927" s="9">
        <v>8.6592114279699997E-2</v>
      </c>
      <c r="V927" s="9">
        <v>3.5934113982160003E-2</v>
      </c>
      <c r="W927" s="9">
        <v>0.16349732819759999</v>
      </c>
      <c r="X927" s="9">
        <v>0</v>
      </c>
      <c r="Y927" s="9">
        <v>4.790687448764E-2</v>
      </c>
      <c r="Z927" s="9">
        <v>2.9507070219089999E-2</v>
      </c>
      <c r="AA927" s="9">
        <v>7.0224728469520006E-2</v>
      </c>
      <c r="AB927" s="10">
        <v>0.38796402666309998</v>
      </c>
      <c r="AC927" s="9">
        <v>1.234120371895E-2</v>
      </c>
      <c r="AD927" s="9">
        <v>0.10807783035849999</v>
      </c>
      <c r="AE927" s="9">
        <v>0.12433115886899999</v>
      </c>
      <c r="AF927" s="9">
        <v>9.3450113485240002E-2</v>
      </c>
      <c r="AG927" s="10">
        <v>0.43912465152710001</v>
      </c>
      <c r="AH927" s="9">
        <v>0</v>
      </c>
      <c r="AI927" s="9">
        <v>8.3639459460080001E-2</v>
      </c>
      <c r="AJ927" s="9">
        <v>4.4941110597010003E-2</v>
      </c>
      <c r="AK927" s="9">
        <v>0.14042428852889999</v>
      </c>
      <c r="AL927" s="9">
        <v>0.10156242773599999</v>
      </c>
      <c r="AM927" s="9">
        <v>2.706307996836E-2</v>
      </c>
      <c r="AN927" s="9">
        <v>0</v>
      </c>
      <c r="AO927" s="9">
        <v>6.8780448143420006E-2</v>
      </c>
      <c r="AP927" s="9">
        <v>0</v>
      </c>
      <c r="AQ927" s="9">
        <v>5.9578399245070003E-2</v>
      </c>
      <c r="AR927" s="9">
        <v>5.8415781268989997E-2</v>
      </c>
      <c r="AT927" s="9">
        <v>4.1526716644680002E-2</v>
      </c>
      <c r="AU927" s="9">
        <v>5.7794746005349999E-2</v>
      </c>
      <c r="AV927" s="9">
        <v>2.9889509682669999E-2</v>
      </c>
      <c r="AW927" s="9">
        <v>9.3450113485240002E-2</v>
      </c>
      <c r="AX927" s="9">
        <v>7.2807241358500002E-2</v>
      </c>
      <c r="AY927" s="9">
        <v>0.12433115886899999</v>
      </c>
      <c r="AZ927" s="9">
        <v>5.8415781268989997E-2</v>
      </c>
    </row>
    <row r="928" spans="1:52" x14ac:dyDescent="0.35">
      <c r="A928" t="s">
        <v>391</v>
      </c>
      <c r="B928" s="9">
        <v>0.1455764032239</v>
      </c>
      <c r="C928" s="9">
        <v>0.1068627228111</v>
      </c>
      <c r="D928" s="9">
        <v>0.1826468149246</v>
      </c>
      <c r="E928" s="9">
        <v>0.1185430357247</v>
      </c>
      <c r="F928" s="9">
        <v>0.1257535626214</v>
      </c>
      <c r="G928" s="9">
        <v>0.1038818982897</v>
      </c>
      <c r="H928" s="9">
        <v>0.11592125016630001</v>
      </c>
      <c r="I928" s="9">
        <v>3.8245485439830001E-2</v>
      </c>
      <c r="J928" s="9">
        <v>0.2272512853874</v>
      </c>
      <c r="K928" s="9">
        <v>0.2184389334504</v>
      </c>
      <c r="L928" s="9">
        <v>0.1705628821106</v>
      </c>
      <c r="M928" s="9">
        <v>0.25229686025609999</v>
      </c>
      <c r="N928" s="9">
        <v>0.121509052017</v>
      </c>
      <c r="O928" s="9">
        <v>7.7840557376399999E-2</v>
      </c>
      <c r="P928" s="9">
        <v>0.12343479480860001</v>
      </c>
      <c r="Q928" s="9">
        <v>0.2630656091252</v>
      </c>
      <c r="R928" s="9">
        <v>0.1924159358086</v>
      </c>
      <c r="S928" s="9">
        <v>0.1157017856418</v>
      </c>
      <c r="T928" s="9">
        <v>0.11867487872269999</v>
      </c>
      <c r="U928" s="9">
        <v>0.1171324874566</v>
      </c>
      <c r="V928" s="11">
        <v>1.3581128908730001E-2</v>
      </c>
      <c r="W928" s="9">
        <v>0.1105628965314</v>
      </c>
      <c r="X928" s="9">
        <v>0.1098245851466</v>
      </c>
      <c r="Y928" s="9">
        <v>5.8256191317200001E-2</v>
      </c>
      <c r="Z928" s="9">
        <v>6.2676164699179998E-2</v>
      </c>
      <c r="AA928" s="9">
        <v>0.2324073632459</v>
      </c>
      <c r="AB928" s="9">
        <v>0.14702813991890001</v>
      </c>
      <c r="AC928" s="9">
        <v>0.12382480349360001</v>
      </c>
      <c r="AD928" s="9">
        <v>7.5796638962890003E-2</v>
      </c>
      <c r="AE928" s="9">
        <v>0.104539013559</v>
      </c>
      <c r="AF928" s="9">
        <v>2.9800081559849999E-2</v>
      </c>
      <c r="AG928" s="9">
        <v>0.1408306673228</v>
      </c>
      <c r="AH928" s="9">
        <v>0.49662450394489999</v>
      </c>
      <c r="AI928" s="9">
        <v>0.13519741480860001</v>
      </c>
      <c r="AJ928" s="9">
        <v>9.1031937889780007E-2</v>
      </c>
      <c r="AK928" s="9">
        <v>3.6243184725790002E-2</v>
      </c>
      <c r="AL928" s="9">
        <v>9.2283608592060001E-2</v>
      </c>
      <c r="AM928" s="9">
        <v>3.2224001576630003E-2</v>
      </c>
      <c r="AN928" s="9">
        <v>0.2255690859475</v>
      </c>
      <c r="AO928" s="9">
        <v>0.45975085885360001</v>
      </c>
      <c r="AP928" s="9">
        <v>0.27228391188739998</v>
      </c>
      <c r="AQ928" s="9">
        <v>0.1174716147477</v>
      </c>
      <c r="AR928" s="9">
        <v>0.1455764032239</v>
      </c>
      <c r="AT928" s="9">
        <v>0.1439664294394</v>
      </c>
      <c r="AU928" s="9">
        <v>0.1318666995759</v>
      </c>
      <c r="AV928" s="9">
        <v>3.5047326700380001E-2</v>
      </c>
      <c r="AW928" s="9">
        <v>2.9800081559849999E-2</v>
      </c>
      <c r="AX928" s="9">
        <v>0.1368326082447</v>
      </c>
      <c r="AY928" s="9">
        <v>0.104539013559</v>
      </c>
      <c r="AZ928" s="9">
        <v>0.1455764032239</v>
      </c>
    </row>
    <row r="929" spans="1:52" x14ac:dyDescent="0.35">
      <c r="A929" t="s">
        <v>406</v>
      </c>
      <c r="B929" s="9">
        <v>1</v>
      </c>
      <c r="C929" s="9">
        <v>1</v>
      </c>
      <c r="D929" s="9">
        <v>1</v>
      </c>
      <c r="E929" s="9">
        <v>1</v>
      </c>
      <c r="F929" s="9">
        <v>1</v>
      </c>
      <c r="G929" s="9">
        <v>1</v>
      </c>
      <c r="H929" s="9">
        <v>1</v>
      </c>
      <c r="I929" s="9">
        <v>1</v>
      </c>
      <c r="J929" s="9">
        <v>1</v>
      </c>
      <c r="K929" s="9">
        <v>1</v>
      </c>
      <c r="L929" s="9">
        <v>1</v>
      </c>
      <c r="M929" s="9">
        <v>1</v>
      </c>
      <c r="N929" s="9">
        <v>1</v>
      </c>
      <c r="O929" s="9">
        <v>1</v>
      </c>
      <c r="P929" s="9">
        <v>1</v>
      </c>
      <c r="Q929" s="9">
        <v>1</v>
      </c>
      <c r="R929" s="9">
        <v>1</v>
      </c>
      <c r="S929" s="9">
        <v>1</v>
      </c>
      <c r="T929" s="9">
        <v>1</v>
      </c>
      <c r="U929" s="9">
        <v>1</v>
      </c>
      <c r="V929" s="9">
        <v>1</v>
      </c>
      <c r="W929" s="9">
        <v>1</v>
      </c>
      <c r="X929" s="9">
        <v>1</v>
      </c>
      <c r="Y929" s="9">
        <v>1</v>
      </c>
      <c r="Z929" s="9">
        <v>1</v>
      </c>
      <c r="AA929" s="9">
        <v>1</v>
      </c>
      <c r="AB929" s="9">
        <v>1</v>
      </c>
      <c r="AC929" s="9">
        <v>1</v>
      </c>
      <c r="AD929" s="9">
        <v>1</v>
      </c>
      <c r="AE929" s="9">
        <v>1</v>
      </c>
      <c r="AF929" s="9">
        <v>1</v>
      </c>
      <c r="AG929" s="9">
        <v>1</v>
      </c>
      <c r="AH929" s="9">
        <v>1</v>
      </c>
      <c r="AI929" s="9">
        <v>1</v>
      </c>
      <c r="AJ929" s="9">
        <v>1</v>
      </c>
      <c r="AK929" s="9">
        <v>1</v>
      </c>
      <c r="AL929" s="9">
        <v>1</v>
      </c>
      <c r="AM929" s="9">
        <v>1</v>
      </c>
      <c r="AN929" s="9">
        <v>1</v>
      </c>
      <c r="AO929" s="9">
        <v>1</v>
      </c>
      <c r="AP929" s="9">
        <v>1</v>
      </c>
      <c r="AQ929" s="9">
        <v>1</v>
      </c>
      <c r="AR929" s="9">
        <v>1</v>
      </c>
      <c r="AT929" s="9">
        <v>1</v>
      </c>
      <c r="AU929" s="9">
        <v>1</v>
      </c>
      <c r="AV929" s="9">
        <v>1</v>
      </c>
      <c r="AW929" s="9">
        <v>1</v>
      </c>
      <c r="AX929" s="9">
        <v>1</v>
      </c>
      <c r="AY929" s="9">
        <v>1</v>
      </c>
      <c r="AZ929" s="9">
        <v>1</v>
      </c>
    </row>
    <row r="930" spans="1:52" x14ac:dyDescent="0.35">
      <c r="A930" t="s">
        <v>356</v>
      </c>
      <c r="B930" s="6">
        <v>221</v>
      </c>
      <c r="C930" s="6">
        <v>109</v>
      </c>
      <c r="D930" s="6">
        <v>112</v>
      </c>
      <c r="E930" s="6">
        <v>28</v>
      </c>
      <c r="F930" s="6">
        <v>51</v>
      </c>
      <c r="G930" s="6">
        <v>53</v>
      </c>
      <c r="H930" s="6">
        <v>104</v>
      </c>
      <c r="I930" s="6">
        <v>21</v>
      </c>
      <c r="J930" s="6">
        <v>23</v>
      </c>
      <c r="K930" s="6">
        <v>45</v>
      </c>
      <c r="L930" s="6">
        <v>76</v>
      </c>
      <c r="M930" s="6">
        <v>31</v>
      </c>
      <c r="N930" s="6">
        <v>65</v>
      </c>
      <c r="O930" s="6">
        <v>49</v>
      </c>
      <c r="P930" s="6">
        <v>62</v>
      </c>
      <c r="Q930" s="6">
        <v>21</v>
      </c>
      <c r="R930" s="6">
        <v>83</v>
      </c>
      <c r="S930" s="6">
        <v>58</v>
      </c>
      <c r="T930" s="6">
        <v>80</v>
      </c>
      <c r="U930" s="6">
        <v>138</v>
      </c>
      <c r="V930" s="6">
        <v>20</v>
      </c>
      <c r="W930" s="6">
        <v>16</v>
      </c>
      <c r="X930" s="6">
        <v>9</v>
      </c>
      <c r="Y930" s="6">
        <v>39</v>
      </c>
      <c r="Z930" s="6">
        <v>18</v>
      </c>
      <c r="AA930" s="6">
        <v>37</v>
      </c>
      <c r="AB930" s="6">
        <v>13</v>
      </c>
      <c r="AC930" s="6">
        <v>21</v>
      </c>
      <c r="AD930" s="6">
        <v>26</v>
      </c>
      <c r="AE930" s="6">
        <v>28</v>
      </c>
      <c r="AF930" s="6">
        <v>35</v>
      </c>
      <c r="AG930" s="6">
        <v>8</v>
      </c>
      <c r="AH930" s="6">
        <v>10</v>
      </c>
      <c r="AI930" s="6">
        <v>73</v>
      </c>
      <c r="AJ930" s="6">
        <v>77</v>
      </c>
      <c r="AK930" s="6">
        <v>36</v>
      </c>
      <c r="AL930" s="6">
        <v>74</v>
      </c>
      <c r="AM930" s="6">
        <v>36</v>
      </c>
      <c r="AN930" s="6">
        <v>5</v>
      </c>
      <c r="AO930" s="6">
        <v>11</v>
      </c>
      <c r="AP930" s="6">
        <v>20</v>
      </c>
      <c r="AQ930" s="6">
        <v>40</v>
      </c>
      <c r="AR930" s="6">
        <v>221</v>
      </c>
      <c r="AS930" s="6">
        <v>0</v>
      </c>
      <c r="AT930" s="6">
        <v>148</v>
      </c>
      <c r="AU930" s="6">
        <v>163</v>
      </c>
      <c r="AV930" s="6">
        <v>23</v>
      </c>
      <c r="AW930" s="6">
        <v>35</v>
      </c>
      <c r="AX930" s="6">
        <v>20</v>
      </c>
      <c r="AY930" s="6">
        <v>28</v>
      </c>
      <c r="AZ930" s="6">
        <v>221</v>
      </c>
    </row>
    <row r="931" spans="1:52" x14ac:dyDescent="0.35">
      <c r="A931" t="s">
        <v>572</v>
      </c>
    </row>
    <row r="932" spans="1:52" x14ac:dyDescent="0.35">
      <c r="A932" t="s">
        <v>358</v>
      </c>
    </row>
    <row r="936" spans="1:52" x14ac:dyDescent="0.35">
      <c r="A936" s="3" t="s">
        <v>352</v>
      </c>
    </row>
    <row r="937" spans="1:52" x14ac:dyDescent="0.35">
      <c r="A937" t="s">
        <v>85</v>
      </c>
    </row>
    <row r="938" spans="1:52" ht="130.5" x14ac:dyDescent="0.35">
      <c r="A938" s="4" t="s">
        <v>408</v>
      </c>
      <c r="B938" s="4" t="s">
        <v>359</v>
      </c>
      <c r="C938" s="4" t="s">
        <v>360</v>
      </c>
      <c r="D938" s="4" t="s">
        <v>361</v>
      </c>
      <c r="E938" s="4" t="s">
        <v>573</v>
      </c>
      <c r="F938" s="4" t="s">
        <v>363</v>
      </c>
      <c r="G938" s="4" t="s">
        <v>364</v>
      </c>
      <c r="H938" s="4" t="s">
        <v>365</v>
      </c>
      <c r="I938" s="4" t="s">
        <v>366</v>
      </c>
      <c r="J938" s="4" t="s">
        <v>367</v>
      </c>
      <c r="K938" s="4" t="s">
        <v>368</v>
      </c>
      <c r="L938" s="4" t="s">
        <v>574</v>
      </c>
      <c r="M938" s="4" t="s">
        <v>575</v>
      </c>
      <c r="N938" s="4" t="s">
        <v>371</v>
      </c>
      <c r="O938" s="4" t="s">
        <v>372</v>
      </c>
      <c r="P938" s="4" t="s">
        <v>576</v>
      </c>
      <c r="Q938" s="4" t="s">
        <v>374</v>
      </c>
      <c r="R938" s="4" t="s">
        <v>376</v>
      </c>
      <c r="S938" s="4" t="s">
        <v>377</v>
      </c>
      <c r="T938" s="4" t="s">
        <v>375</v>
      </c>
      <c r="U938" s="4" t="s">
        <v>378</v>
      </c>
      <c r="V938" s="4" t="s">
        <v>379</v>
      </c>
      <c r="W938" s="4" t="s">
        <v>380</v>
      </c>
      <c r="X938" s="4" t="s">
        <v>381</v>
      </c>
      <c r="Y938" s="4" t="s">
        <v>382</v>
      </c>
      <c r="Z938" s="4" t="s">
        <v>383</v>
      </c>
      <c r="AA938" s="4" t="s">
        <v>384</v>
      </c>
      <c r="AB938" s="4" t="s">
        <v>385</v>
      </c>
      <c r="AC938" s="4" t="s">
        <v>386</v>
      </c>
      <c r="AD938" s="4" t="s">
        <v>387</v>
      </c>
      <c r="AE938" s="4" t="s">
        <v>388</v>
      </c>
      <c r="AF938" s="4" t="s">
        <v>389</v>
      </c>
      <c r="AG938" s="4" t="s">
        <v>390</v>
      </c>
      <c r="AH938" s="4" t="s">
        <v>391</v>
      </c>
      <c r="AI938" s="4" t="s">
        <v>577</v>
      </c>
      <c r="AJ938" s="4" t="s">
        <v>578</v>
      </c>
      <c r="AK938" s="4" t="s">
        <v>395</v>
      </c>
      <c r="AL938" s="4" t="s">
        <v>396</v>
      </c>
      <c r="AM938" s="4" t="s">
        <v>394</v>
      </c>
      <c r="AN938" s="4" t="s">
        <v>397</v>
      </c>
      <c r="AO938" s="4" t="s">
        <v>398</v>
      </c>
      <c r="AP938" s="4" t="s">
        <v>579</v>
      </c>
      <c r="AQ938" s="4" t="s">
        <v>580</v>
      </c>
      <c r="AR938" s="4" t="s">
        <v>581</v>
      </c>
      <c r="AS938" s="4" t="s">
        <v>182</v>
      </c>
      <c r="AT938" s="4" t="s">
        <v>404</v>
      </c>
      <c r="AU938" s="4" t="s">
        <v>313</v>
      </c>
      <c r="AV938" s="4" t="s">
        <v>405</v>
      </c>
      <c r="AW938" s="4" t="s">
        <v>314</v>
      </c>
      <c r="AX938" s="4" t="s">
        <v>406</v>
      </c>
    </row>
    <row r="939" spans="1:52" x14ac:dyDescent="0.35">
      <c r="A939" t="s">
        <v>553</v>
      </c>
      <c r="B939" s="9">
        <v>8.926489868576E-2</v>
      </c>
      <c r="C939" s="9">
        <v>9.0101625525639994E-2</v>
      </c>
      <c r="D939" s="9">
        <v>8.8389951073699999E-2</v>
      </c>
      <c r="E939" s="9">
        <v>6.3775899235959999E-2</v>
      </c>
      <c r="F939" s="10">
        <v>0.14631826009429999</v>
      </c>
      <c r="G939" s="9">
        <v>0.11835967070349999</v>
      </c>
      <c r="H939" s="10">
        <v>0.13234819192630001</v>
      </c>
      <c r="I939" s="9">
        <v>8.2881066530420003E-2</v>
      </c>
      <c r="J939" s="9">
        <v>5.5149678678379999E-2</v>
      </c>
      <c r="K939" s="9">
        <v>5.8831795434289999E-2</v>
      </c>
      <c r="L939" s="9">
        <v>7.8164218466180005E-2</v>
      </c>
      <c r="M939" s="9">
        <v>9.7062718302340006E-2</v>
      </c>
      <c r="N939" s="9">
        <v>8.1255857205610002E-2</v>
      </c>
      <c r="O939" s="9">
        <v>9.3580894087190003E-2</v>
      </c>
      <c r="P939" s="9">
        <v>9.7531116696340001E-2</v>
      </c>
      <c r="Q939" s="9">
        <v>6.6838872887340001E-2</v>
      </c>
      <c r="R939" s="10">
        <v>0.1363202943903</v>
      </c>
      <c r="S939" s="9">
        <v>6.0344223881100001E-2</v>
      </c>
      <c r="T939" s="9">
        <v>8.0973687497649993E-2</v>
      </c>
      <c r="U939" s="9">
        <v>9.9597368166139996E-2</v>
      </c>
      <c r="V939" s="10">
        <v>1</v>
      </c>
      <c r="W939" s="9">
        <v>0.13809009026140001</v>
      </c>
      <c r="X939" s="9">
        <v>0.1070278031411</v>
      </c>
      <c r="Y939" s="9">
        <v>8.8289816260570003E-2</v>
      </c>
      <c r="Z939" s="9">
        <v>7.7291607923390002E-2</v>
      </c>
      <c r="AA939" s="9">
        <v>6.3746037112779999E-2</v>
      </c>
      <c r="AB939" s="10">
        <v>0.1831969313895</v>
      </c>
      <c r="AC939" s="9">
        <v>0.11911892938309999</v>
      </c>
      <c r="AD939" s="9">
        <v>5.7293568518970002E-2</v>
      </c>
      <c r="AE939" s="9">
        <v>5.0152103179859998E-2</v>
      </c>
      <c r="AF939" s="9">
        <v>6.1662825331340002E-2</v>
      </c>
      <c r="AG939" s="9">
        <v>0.1175527375526</v>
      </c>
      <c r="AH939" s="11">
        <v>0</v>
      </c>
      <c r="AI939" s="9">
        <v>0.1105962841184</v>
      </c>
      <c r="AJ939" s="9">
        <v>0.1066057088708</v>
      </c>
      <c r="AK939" s="9">
        <v>0.11379548650599999</v>
      </c>
      <c r="AL939" s="9">
        <v>8.7292767857239995E-2</v>
      </c>
      <c r="AM939" s="9">
        <v>0.11009532078460001</v>
      </c>
      <c r="AN939" s="9">
        <v>0.1531176606147</v>
      </c>
      <c r="AO939" s="9">
        <v>6.3982975070529996E-2</v>
      </c>
      <c r="AP939" s="9">
        <v>7.8915662045330001E-2</v>
      </c>
      <c r="AQ939" s="9">
        <v>9.0659009064690002E-2</v>
      </c>
      <c r="AR939" s="9">
        <v>8.926489868576E-2</v>
      </c>
      <c r="AS939" s="10">
        <v>0.1086385060015</v>
      </c>
      <c r="AT939" s="9">
        <v>6.1662825331340002E-2</v>
      </c>
      <c r="AU939" s="11">
        <v>0</v>
      </c>
      <c r="AV939" s="9">
        <v>5.0152103179859998E-2</v>
      </c>
      <c r="AW939" s="11">
        <v>0</v>
      </c>
    </row>
    <row r="940" spans="1:52" x14ac:dyDescent="0.35">
      <c r="A940" t="s">
        <v>380</v>
      </c>
      <c r="B940" s="9">
        <v>5.663578986639E-2</v>
      </c>
      <c r="C940" s="9">
        <v>5.6550159154779997E-2</v>
      </c>
      <c r="D940" s="9">
        <v>5.6725332095789997E-2</v>
      </c>
      <c r="E940" s="9">
        <v>2.6564280127929999E-2</v>
      </c>
      <c r="F940" s="9">
        <v>8.9261713994190001E-2</v>
      </c>
      <c r="G940" s="9">
        <v>6.3983465318059998E-2</v>
      </c>
      <c r="H940" s="9">
        <v>7.6630931652630005E-2</v>
      </c>
      <c r="I940" s="9">
        <v>7.5724333023359999E-2</v>
      </c>
      <c r="J940" s="9">
        <v>6.0002193602330001E-2</v>
      </c>
      <c r="K940" s="11">
        <v>2.4564744140000001E-2</v>
      </c>
      <c r="L940" s="9">
        <v>6.5022634392550002E-2</v>
      </c>
      <c r="M940" s="9">
        <v>6.8650764889699997E-2</v>
      </c>
      <c r="N940" s="9">
        <v>4.1819087972100003E-2</v>
      </c>
      <c r="O940" s="9">
        <v>5.2812051514879998E-2</v>
      </c>
      <c r="P940" s="9">
        <v>7.5729658322190002E-2</v>
      </c>
      <c r="Q940" s="9">
        <v>4.1077861513600003E-2</v>
      </c>
      <c r="R940" s="9">
        <v>4.9455516034410001E-2</v>
      </c>
      <c r="S940" s="9">
        <v>6.3278468497769996E-2</v>
      </c>
      <c r="T940" s="9">
        <v>5.7036183976159997E-2</v>
      </c>
      <c r="U940" s="9">
        <v>5.6136820557139998E-2</v>
      </c>
      <c r="V940" s="9">
        <v>8.7613848778429995E-2</v>
      </c>
      <c r="W940" s="10">
        <v>1</v>
      </c>
      <c r="X940" s="9">
        <v>8.0659177240549995E-2</v>
      </c>
      <c r="Y940" s="9">
        <v>4.5754030601320002E-2</v>
      </c>
      <c r="Z940" s="9">
        <v>2.2196554019880001E-2</v>
      </c>
      <c r="AA940" s="9">
        <v>3.0091672169260002E-2</v>
      </c>
      <c r="AB940" s="9">
        <v>9.2152544188630003E-2</v>
      </c>
      <c r="AC940" s="9">
        <v>3.1089372438300001E-2</v>
      </c>
      <c r="AD940" s="9">
        <v>3.2721331963810003E-2</v>
      </c>
      <c r="AE940" s="11">
        <v>9.5460650261490008E-3</v>
      </c>
      <c r="AF940" s="9">
        <v>2.5881664768689999E-2</v>
      </c>
      <c r="AG940" s="9">
        <v>0.1093051545082</v>
      </c>
      <c r="AH940" s="9">
        <v>0</v>
      </c>
      <c r="AI940" s="9">
        <v>7.3957049895800001E-2</v>
      </c>
      <c r="AJ940" s="9">
        <v>7.0049523465150004E-2</v>
      </c>
      <c r="AK940" s="9">
        <v>3.6180148235489998E-2</v>
      </c>
      <c r="AL940" s="9">
        <v>4.3607208473200001E-2</v>
      </c>
      <c r="AM940" s="9">
        <v>9.6485103076000001E-2</v>
      </c>
      <c r="AN940" s="9">
        <v>2.035301193001E-2</v>
      </c>
      <c r="AO940" s="9">
        <v>2.19052227435E-2</v>
      </c>
      <c r="AP940" s="9">
        <v>5.1656964386569998E-2</v>
      </c>
      <c r="AQ940" s="9">
        <v>5.2912522118730002E-2</v>
      </c>
      <c r="AR940" s="9">
        <v>5.663578986639E-2</v>
      </c>
      <c r="AS940" s="10">
        <v>7.0765640642930006E-2</v>
      </c>
      <c r="AT940" s="9">
        <v>2.5881664768689999E-2</v>
      </c>
      <c r="AU940" s="9">
        <v>0</v>
      </c>
      <c r="AV940" s="11">
        <v>9.5460650261490008E-3</v>
      </c>
      <c r="AW940" s="9">
        <v>0</v>
      </c>
    </row>
    <row r="941" spans="1:52" x14ac:dyDescent="0.35">
      <c r="A941" t="s">
        <v>381</v>
      </c>
      <c r="B941" s="9">
        <v>5.3255849089540001E-2</v>
      </c>
      <c r="C941" s="9">
        <v>6.2853404624949996E-2</v>
      </c>
      <c r="D941" s="9">
        <v>4.321988765359E-2</v>
      </c>
      <c r="E941" s="9">
        <v>4.6773141560159999E-2</v>
      </c>
      <c r="F941" s="9">
        <v>7.6018608887710004E-2</v>
      </c>
      <c r="G941" s="9">
        <v>5.8167622612070001E-2</v>
      </c>
      <c r="H941" s="9">
        <v>6.7099006698549998E-2</v>
      </c>
      <c r="I941" s="9">
        <v>4.3255050989259997E-2</v>
      </c>
      <c r="J941" s="9">
        <v>3.7158309632590002E-2</v>
      </c>
      <c r="K941" s="9">
        <v>5.1958530432089998E-2</v>
      </c>
      <c r="L941" s="9">
        <v>6.8507935951800006E-2</v>
      </c>
      <c r="M941" s="9">
        <v>5.5698115633570001E-2</v>
      </c>
      <c r="N941" s="9">
        <v>4.1336995484330001E-2</v>
      </c>
      <c r="O941" s="9">
        <v>5.2460219598760002E-2</v>
      </c>
      <c r="P941" s="10">
        <v>8.0267914346229999E-2</v>
      </c>
      <c r="Q941" s="9">
        <v>3.3741238257030001E-2</v>
      </c>
      <c r="R941" s="9">
        <v>6.165283011165E-2</v>
      </c>
      <c r="S941" s="9">
        <v>3.9349417535419998E-2</v>
      </c>
      <c r="T941" s="9">
        <v>5.51683435885E-2</v>
      </c>
      <c r="U941" s="9">
        <v>5.0872507187670002E-2</v>
      </c>
      <c r="V941" s="9">
        <v>6.3853279580050007E-2</v>
      </c>
      <c r="W941" s="9">
        <v>7.5845555980470006E-2</v>
      </c>
      <c r="X941" s="10">
        <v>1</v>
      </c>
      <c r="Y941" s="9">
        <v>5.4922039140389997E-2</v>
      </c>
      <c r="Z941" s="9">
        <v>2.7520394642860001E-2</v>
      </c>
      <c r="AA941" s="11">
        <v>1.594846964192E-2</v>
      </c>
      <c r="AB941" s="9">
        <v>0.12551277015910001</v>
      </c>
      <c r="AC941" s="9">
        <v>5.8267049778180001E-2</v>
      </c>
      <c r="AD941" s="9">
        <v>5.4207437246359999E-2</v>
      </c>
      <c r="AE941" s="9">
        <v>2.0916943053230001E-2</v>
      </c>
      <c r="AF941" s="9">
        <v>5.9564291499659999E-2</v>
      </c>
      <c r="AG941" s="9">
        <v>3.325477453023E-2</v>
      </c>
      <c r="AH941" s="9">
        <v>0</v>
      </c>
      <c r="AI941" s="9">
        <v>6.4048533657579995E-2</v>
      </c>
      <c r="AJ941" s="9">
        <v>6.3448513656769998E-2</v>
      </c>
      <c r="AK941" s="9">
        <v>7.5346269260170004E-2</v>
      </c>
      <c r="AL941" s="9">
        <v>5.5455458565220002E-2</v>
      </c>
      <c r="AM941" s="9">
        <v>5.4033977007629998E-2</v>
      </c>
      <c r="AN941" s="9">
        <v>2.578379027845E-2</v>
      </c>
      <c r="AO941" s="9">
        <v>3.496897803527E-2</v>
      </c>
      <c r="AP941" s="9">
        <v>4.9119980451029999E-2</v>
      </c>
      <c r="AQ941" s="9">
        <v>6.5020613726190002E-2</v>
      </c>
      <c r="AR941" s="9">
        <v>5.3255849089540001E-2</v>
      </c>
      <c r="AS941" s="9">
        <v>6.3119676877039996E-2</v>
      </c>
      <c r="AT941" s="9">
        <v>5.9564291499659999E-2</v>
      </c>
      <c r="AU941" s="9">
        <v>0</v>
      </c>
      <c r="AV941" s="9">
        <v>2.0916943053230001E-2</v>
      </c>
      <c r="AW941" s="9">
        <v>0</v>
      </c>
    </row>
    <row r="942" spans="1:52" x14ac:dyDescent="0.35">
      <c r="A942" t="s">
        <v>382</v>
      </c>
      <c r="B942" s="9">
        <v>0.16568445622360001</v>
      </c>
      <c r="C942" s="10">
        <v>0.199408039452</v>
      </c>
      <c r="D942" s="11">
        <v>0.13042041638400001</v>
      </c>
      <c r="E942" s="9">
        <v>0.19857664636780001</v>
      </c>
      <c r="F942" s="10">
        <v>0.23144823575689999</v>
      </c>
      <c r="G942" s="9">
        <v>0.17600143763119999</v>
      </c>
      <c r="H942" s="9">
        <v>0.20374313452000001</v>
      </c>
      <c r="I942" s="9">
        <v>0.18338464389719999</v>
      </c>
      <c r="J942" s="11">
        <v>6.8364004934469993E-2</v>
      </c>
      <c r="K942" s="9">
        <v>0.12599290132499999</v>
      </c>
      <c r="L942" s="9">
        <v>0.2067595419737</v>
      </c>
      <c r="M942" s="9">
        <v>0.17668195320009999</v>
      </c>
      <c r="N942" s="9">
        <v>0.15724668830239999</v>
      </c>
      <c r="O942" s="9">
        <v>0.1358829000581</v>
      </c>
      <c r="P942" s="9">
        <v>0.21003360407710001</v>
      </c>
      <c r="Q942" s="9">
        <v>0.1790177635064</v>
      </c>
      <c r="R942" s="9">
        <v>0.13926511903909999</v>
      </c>
      <c r="S942" s="9">
        <v>0.1227200663624</v>
      </c>
      <c r="T942" s="10">
        <v>0.1933016053519</v>
      </c>
      <c r="U942" s="11">
        <v>0.13126809122829999</v>
      </c>
      <c r="V942" s="9">
        <v>0.16387460706929999</v>
      </c>
      <c r="W942" s="9">
        <v>0.13385055100490001</v>
      </c>
      <c r="X942" s="9">
        <v>0.1708681458513</v>
      </c>
      <c r="Y942" s="10">
        <v>1</v>
      </c>
      <c r="Z942" s="9">
        <v>9.7613932446380003E-2</v>
      </c>
      <c r="AA942" s="11">
        <v>6.4423973149649996E-2</v>
      </c>
      <c r="AB942" s="9">
        <v>0.24066119343539999</v>
      </c>
      <c r="AC942" s="9">
        <v>0.14543073344980001</v>
      </c>
      <c r="AD942" s="9">
        <v>0.10232561159179999</v>
      </c>
      <c r="AE942" s="9">
        <v>8.9113637751079999E-2</v>
      </c>
      <c r="AF942" s="9">
        <v>0.1100511175251</v>
      </c>
      <c r="AG942" s="9">
        <v>0.1233991009934</v>
      </c>
      <c r="AH942" s="11">
        <v>0</v>
      </c>
      <c r="AI942" s="10">
        <v>0.21587291243500001</v>
      </c>
      <c r="AJ942" s="10">
        <v>0.22917362491509999</v>
      </c>
      <c r="AK942" s="11">
        <v>0.1160119485111</v>
      </c>
      <c r="AL942" s="9">
        <v>0.1398775157438</v>
      </c>
      <c r="AM942" s="10">
        <v>0.27038008619960002</v>
      </c>
      <c r="AN942" s="9">
        <v>0.1023317514165</v>
      </c>
      <c r="AO942" s="9">
        <v>5.7190691117910003E-2</v>
      </c>
      <c r="AP942" s="9">
        <v>0.1336778817499</v>
      </c>
      <c r="AQ942" s="9">
        <v>0.16437435651769999</v>
      </c>
      <c r="AR942" s="9">
        <v>0.16568445622360001</v>
      </c>
      <c r="AS942" s="10">
        <v>0.20880434735869999</v>
      </c>
      <c r="AT942" s="9">
        <v>0.1100511175251</v>
      </c>
      <c r="AU942" s="11">
        <v>0</v>
      </c>
      <c r="AV942" s="9">
        <v>8.9113637751079999E-2</v>
      </c>
      <c r="AW942" s="11">
        <v>0</v>
      </c>
    </row>
    <row r="943" spans="1:52" x14ac:dyDescent="0.35">
      <c r="A943" t="s">
        <v>383</v>
      </c>
      <c r="B943" s="9">
        <v>0.1101750585396</v>
      </c>
      <c r="C943" s="9">
        <v>0.11546712813319999</v>
      </c>
      <c r="D943" s="9">
        <v>0.10464125296149999</v>
      </c>
      <c r="E943" s="9">
        <v>9.341783931863E-2</v>
      </c>
      <c r="F943" s="9">
        <v>0.1011980890766</v>
      </c>
      <c r="G943" s="9">
        <v>0.11631024096919999</v>
      </c>
      <c r="H943" s="9">
        <v>0.1087491779085</v>
      </c>
      <c r="I943" s="9">
        <v>9.0647039858199996E-2</v>
      </c>
      <c r="J943" s="9">
        <v>0.1191589452007</v>
      </c>
      <c r="K943" s="9">
        <v>0.1334967479552</v>
      </c>
      <c r="L943" s="9">
        <v>0.1172928185178</v>
      </c>
      <c r="M943" s="9">
        <v>0.1140700259985</v>
      </c>
      <c r="N943" s="9">
        <v>0.12541646382980001</v>
      </c>
      <c r="O943" s="9">
        <v>8.3742355834559995E-2</v>
      </c>
      <c r="P943" s="9">
        <v>0.1237011815937</v>
      </c>
      <c r="Q943" s="9">
        <v>0.1225247342286</v>
      </c>
      <c r="R943" s="9">
        <v>8.5311533352849994E-2</v>
      </c>
      <c r="S943" s="9">
        <v>0.103514203607</v>
      </c>
      <c r="T943" s="9">
        <v>0.1230665279635</v>
      </c>
      <c r="U943" s="9">
        <v>9.4109768275300001E-2</v>
      </c>
      <c r="V943" s="9">
        <v>9.5397043551860003E-2</v>
      </c>
      <c r="W943" s="9">
        <v>4.3179527367520003E-2</v>
      </c>
      <c r="X943" s="9">
        <v>5.693386064902E-2</v>
      </c>
      <c r="Y943" s="9">
        <v>6.4910257526189993E-2</v>
      </c>
      <c r="Z943" s="10">
        <v>1</v>
      </c>
      <c r="AA943" s="11">
        <v>4.9381607715979998E-2</v>
      </c>
      <c r="AB943" s="9">
        <v>0.13843081886379999</v>
      </c>
      <c r="AC943" s="11">
        <v>3.0099258884819999E-2</v>
      </c>
      <c r="AD943" s="9">
        <v>8.0046654816320006E-2</v>
      </c>
      <c r="AE943" s="11">
        <v>3.1574041043589997E-2</v>
      </c>
      <c r="AF943" s="9">
        <v>5.8855976459819999E-2</v>
      </c>
      <c r="AG943" s="9">
        <v>7.9926239543959998E-2</v>
      </c>
      <c r="AH943" s="11">
        <v>0</v>
      </c>
      <c r="AI943" s="9">
        <v>9.2560663218680006E-2</v>
      </c>
      <c r="AJ943" s="9">
        <v>9.5412818276320005E-2</v>
      </c>
      <c r="AK943" s="10">
        <v>0.1619360806738</v>
      </c>
      <c r="AL943" s="9">
        <v>0.1235123325182</v>
      </c>
      <c r="AM943" s="9">
        <v>8.3886074106009997E-2</v>
      </c>
      <c r="AN943" s="9">
        <v>0.1563115049089</v>
      </c>
      <c r="AO943" s="9">
        <v>0</v>
      </c>
      <c r="AP943" s="9">
        <v>0.132976316441</v>
      </c>
      <c r="AQ943" s="9">
        <v>0.1249536811488</v>
      </c>
      <c r="AR943" s="9">
        <v>0.1101750585396</v>
      </c>
      <c r="AS943" s="10">
        <v>0.1434178149036</v>
      </c>
      <c r="AT943" s="9">
        <v>5.8855976459819999E-2</v>
      </c>
      <c r="AU943" s="11">
        <v>0</v>
      </c>
      <c r="AV943" s="11">
        <v>3.1574041043589997E-2</v>
      </c>
      <c r="AW943" s="11">
        <v>0</v>
      </c>
    </row>
    <row r="944" spans="1:52" x14ac:dyDescent="0.35">
      <c r="A944" t="s">
        <v>384</v>
      </c>
      <c r="B944" s="9">
        <v>0.17071282529760001</v>
      </c>
      <c r="C944" s="9">
        <v>0.17750836494540001</v>
      </c>
      <c r="D944" s="9">
        <v>0.16360687278809999</v>
      </c>
      <c r="E944" s="9">
        <v>0.13141456894539999</v>
      </c>
      <c r="F944" s="9">
        <v>0.13472739054819999</v>
      </c>
      <c r="G944" s="9">
        <v>0.17568152277660001</v>
      </c>
      <c r="H944" s="9">
        <v>0.15519094151609999</v>
      </c>
      <c r="I944" s="9">
        <v>0.1550085996485</v>
      </c>
      <c r="J944" s="9">
        <v>0.2238172169374</v>
      </c>
      <c r="K944" s="9">
        <v>0.2020131222573</v>
      </c>
      <c r="L944" s="9">
        <v>0.123682883632</v>
      </c>
      <c r="M944" s="9">
        <v>0.15907122293580001</v>
      </c>
      <c r="N944" s="9">
        <v>0.1865881523904</v>
      </c>
      <c r="O944" s="9">
        <v>0.19722697479160001</v>
      </c>
      <c r="P944" s="9">
        <v>0.1511625766429</v>
      </c>
      <c r="Q944" s="9">
        <v>0.1806738159454</v>
      </c>
      <c r="R944" s="9">
        <v>0.17782471497810001</v>
      </c>
      <c r="S944" s="9">
        <v>0.17246981025069999</v>
      </c>
      <c r="T944" s="9">
        <v>0.16708289378739999</v>
      </c>
      <c r="U944" s="9">
        <v>0.1752364293518</v>
      </c>
      <c r="V944" s="9">
        <v>0.12190980169439999</v>
      </c>
      <c r="W944" s="9">
        <v>9.0702970437299996E-2</v>
      </c>
      <c r="X944" s="11">
        <v>5.1123179111609997E-2</v>
      </c>
      <c r="Y944" s="11">
        <v>6.6379180787079994E-2</v>
      </c>
      <c r="Z944" s="11">
        <v>7.6515264731209995E-2</v>
      </c>
      <c r="AA944" s="10">
        <v>1</v>
      </c>
      <c r="AB944" s="9">
        <v>7.2297436467290005E-2</v>
      </c>
      <c r="AC944" s="11">
        <v>7.5123938749249997E-2</v>
      </c>
      <c r="AD944" s="11">
        <v>5.2055901656760002E-2</v>
      </c>
      <c r="AE944" s="9">
        <v>9.498201111382E-2</v>
      </c>
      <c r="AF944" s="11">
        <v>8.8116633362930005E-2</v>
      </c>
      <c r="AG944" s="9">
        <v>6.1890111358870001E-2</v>
      </c>
      <c r="AH944" s="11">
        <v>0</v>
      </c>
      <c r="AI944" s="9">
        <v>0.19122797856939999</v>
      </c>
      <c r="AJ944" s="11">
        <v>9.4293844514519998E-2</v>
      </c>
      <c r="AK944" s="10">
        <v>0.27541096330859999</v>
      </c>
      <c r="AL944" s="10">
        <v>0.27146952872460001</v>
      </c>
      <c r="AM944" s="9">
        <v>0.1374611250577</v>
      </c>
      <c r="AN944" s="9">
        <v>6.4623337286070004E-2</v>
      </c>
      <c r="AO944" s="9">
        <v>4.8934708001589999E-2</v>
      </c>
      <c r="AP944" s="9">
        <v>0.21604310025869999</v>
      </c>
      <c r="AQ944" s="9">
        <v>0.15420932273189999</v>
      </c>
      <c r="AR944" s="9">
        <v>0.17071282529760001</v>
      </c>
      <c r="AS944" s="10">
        <v>0.22040128109820001</v>
      </c>
      <c r="AT944" s="11">
        <v>8.8116633362930005E-2</v>
      </c>
      <c r="AU944" s="11">
        <v>0</v>
      </c>
      <c r="AV944" s="9">
        <v>9.498201111382E-2</v>
      </c>
      <c r="AW944" s="11">
        <v>0</v>
      </c>
    </row>
    <row r="945" spans="1:50" x14ac:dyDescent="0.35">
      <c r="A945" t="s">
        <v>385</v>
      </c>
      <c r="B945" s="9">
        <v>4.7069596601649999E-2</v>
      </c>
      <c r="C945" s="9">
        <v>5.7534699137880001E-2</v>
      </c>
      <c r="D945" s="9">
        <v>3.6126459561239999E-2</v>
      </c>
      <c r="E945" s="9">
        <v>8.7454317660479994E-2</v>
      </c>
      <c r="F945" s="10">
        <v>8.9691254360609998E-2</v>
      </c>
      <c r="G945" s="9">
        <v>5.3728015698169998E-2</v>
      </c>
      <c r="H945" s="10">
        <v>7.1721503146320004E-2</v>
      </c>
      <c r="I945" s="11">
        <v>1.0571748100829999E-2</v>
      </c>
      <c r="J945" s="9">
        <v>2.4894323548040002E-2</v>
      </c>
      <c r="K945" s="9">
        <v>2.263038696538E-2</v>
      </c>
      <c r="L945" s="9">
        <v>6.8660760969029996E-2</v>
      </c>
      <c r="M945" s="9">
        <v>4.7723992937170001E-2</v>
      </c>
      <c r="N945" s="9">
        <v>3.9776793414849999E-2</v>
      </c>
      <c r="O945" s="9">
        <v>4.1149421153650001E-2</v>
      </c>
      <c r="P945" s="10">
        <v>7.8302768703780001E-2</v>
      </c>
      <c r="Q945" s="11">
        <v>1.5049236946789999E-2</v>
      </c>
      <c r="R945" s="9">
        <v>5.9398708969310002E-2</v>
      </c>
      <c r="S945" s="9">
        <v>4.1342088738370003E-2</v>
      </c>
      <c r="T945" s="9">
        <v>4.4179624102459999E-2</v>
      </c>
      <c r="U945" s="9">
        <v>5.0671067118989999E-2</v>
      </c>
      <c r="V945" s="10">
        <v>9.6600184239490003E-2</v>
      </c>
      <c r="W945" s="9">
        <v>7.6587315035379994E-2</v>
      </c>
      <c r="X945" s="9">
        <v>0.1109330817317</v>
      </c>
      <c r="Y945" s="9">
        <v>6.8369873377819995E-2</v>
      </c>
      <c r="Z945" s="9">
        <v>5.9141178480190001E-2</v>
      </c>
      <c r="AA945" s="9">
        <v>1.9934127174779999E-2</v>
      </c>
      <c r="AB945" s="10">
        <v>1</v>
      </c>
      <c r="AC945" s="9">
        <v>3.5614460894409998E-2</v>
      </c>
      <c r="AD945" s="9">
        <v>7.0527696390969993E-2</v>
      </c>
      <c r="AE945" s="9">
        <v>2.1731518374069999E-2</v>
      </c>
      <c r="AF945" s="9">
        <v>6.3384644480749999E-2</v>
      </c>
      <c r="AG945" s="9">
        <v>4.6166244935670002E-2</v>
      </c>
      <c r="AH945" s="9">
        <v>0</v>
      </c>
      <c r="AI945" s="9">
        <v>5.0351510242859998E-2</v>
      </c>
      <c r="AJ945" s="10">
        <v>8.4988953803680004E-2</v>
      </c>
      <c r="AK945" s="9">
        <v>3.8048747021200001E-2</v>
      </c>
      <c r="AL945" s="9">
        <v>2.6027065968230002E-2</v>
      </c>
      <c r="AM945" s="9">
        <v>6.2893213252329994E-2</v>
      </c>
      <c r="AN945" s="9">
        <v>3.9921919044630001E-2</v>
      </c>
      <c r="AO945" s="9">
        <v>1.6736895467280001E-2</v>
      </c>
      <c r="AP945" s="9">
        <v>4.9980462784700003E-2</v>
      </c>
      <c r="AQ945" s="9">
        <v>4.650598339479E-2</v>
      </c>
      <c r="AR945" s="9">
        <v>4.7069596601649999E-2</v>
      </c>
      <c r="AS945" s="9">
        <v>5.3971098110360001E-2</v>
      </c>
      <c r="AT945" s="9">
        <v>6.3384644480749999E-2</v>
      </c>
      <c r="AU945" s="9">
        <v>0</v>
      </c>
      <c r="AV945" s="9">
        <v>2.1731518374069999E-2</v>
      </c>
      <c r="AW945" s="9">
        <v>0</v>
      </c>
    </row>
    <row r="946" spans="1:50" x14ac:dyDescent="0.35">
      <c r="A946" t="s">
        <v>386</v>
      </c>
      <c r="B946" s="9">
        <v>9.728891840758E-2</v>
      </c>
      <c r="C946" s="9">
        <v>8.5651263403950004E-2</v>
      </c>
      <c r="D946" s="9">
        <v>0.1094581688371</v>
      </c>
      <c r="E946" s="9">
        <v>8.2847124049040002E-2</v>
      </c>
      <c r="F946" s="9">
        <v>9.1025313558929996E-2</v>
      </c>
      <c r="G946" s="9">
        <v>0.12810451757919999</v>
      </c>
      <c r="H946" s="9">
        <v>0.1095526791759</v>
      </c>
      <c r="I946" s="9">
        <v>0.11679502379039999</v>
      </c>
      <c r="J946" s="9">
        <v>7.0400322743139995E-2</v>
      </c>
      <c r="K946" s="9">
        <v>8.6623391459880003E-2</v>
      </c>
      <c r="L946" s="9">
        <v>6.9053439526640004E-2</v>
      </c>
      <c r="M946" s="9">
        <v>0.10556214640729999</v>
      </c>
      <c r="N946" s="9">
        <v>9.8982317508009995E-2</v>
      </c>
      <c r="O946" s="9">
        <v>0.10068485915060001</v>
      </c>
      <c r="P946" s="9">
        <v>9.2966631264189997E-2</v>
      </c>
      <c r="Q946" s="9">
        <v>8.5475107257690003E-2</v>
      </c>
      <c r="R946" s="9">
        <v>0.1125753231546</v>
      </c>
      <c r="S946" s="9">
        <v>0.1025130492798</v>
      </c>
      <c r="T946" s="9">
        <v>8.8925207017079996E-2</v>
      </c>
      <c r="U946" s="9">
        <v>0.1077117373087</v>
      </c>
      <c r="V946" s="9">
        <v>0.12982652724829999</v>
      </c>
      <c r="W946" s="9">
        <v>5.340530123494E-2</v>
      </c>
      <c r="X946" s="9">
        <v>0.1064434864645</v>
      </c>
      <c r="Y946" s="9">
        <v>8.5396053939199995E-2</v>
      </c>
      <c r="Z946" s="11">
        <v>2.6578831730070002E-2</v>
      </c>
      <c r="AA946" s="11">
        <v>4.2812991552870001E-2</v>
      </c>
      <c r="AB946" s="9">
        <v>7.3612111219260007E-2</v>
      </c>
      <c r="AC946" s="10">
        <v>1</v>
      </c>
      <c r="AD946" s="9">
        <v>6.252281542141E-2</v>
      </c>
      <c r="AE946" s="9">
        <v>6.6594784743869997E-2</v>
      </c>
      <c r="AF946" s="9">
        <v>4.8757838501629999E-2</v>
      </c>
      <c r="AG946" s="9">
        <v>6.1880291146429997E-2</v>
      </c>
      <c r="AH946" s="11">
        <v>0</v>
      </c>
      <c r="AI946" s="10">
        <v>0.13734746508490001</v>
      </c>
      <c r="AJ946" s="9">
        <v>0.1041519305697</v>
      </c>
      <c r="AK946" s="9">
        <v>0.1015782245443</v>
      </c>
      <c r="AL946" s="9">
        <v>0.1068059546343</v>
      </c>
      <c r="AM946" s="9">
        <v>8.1935212638250002E-2</v>
      </c>
      <c r="AN946" s="9">
        <v>4.65440124085E-2</v>
      </c>
      <c r="AO946" s="9">
        <v>4.0656945897769997E-2</v>
      </c>
      <c r="AP946" s="9">
        <v>0.10853981586899999</v>
      </c>
      <c r="AQ946" s="9">
        <v>0.10196708307750001</v>
      </c>
      <c r="AR946" s="9">
        <v>9.728891840758E-2</v>
      </c>
      <c r="AS946" s="10">
        <v>0.1228276068826</v>
      </c>
      <c r="AT946" s="9">
        <v>4.8757838501629999E-2</v>
      </c>
      <c r="AU946" s="11">
        <v>0</v>
      </c>
      <c r="AV946" s="9">
        <v>6.6594784743869997E-2</v>
      </c>
      <c r="AW946" s="11">
        <v>0</v>
      </c>
    </row>
    <row r="947" spans="1:50" x14ac:dyDescent="0.35">
      <c r="A947" t="s">
        <v>387</v>
      </c>
      <c r="B947" s="9">
        <v>0.14200798655710001</v>
      </c>
      <c r="C947" s="10">
        <v>0.16970580805150001</v>
      </c>
      <c r="D947" s="11">
        <v>0.1130449586952</v>
      </c>
      <c r="E947" s="9">
        <v>0.20426178137709999</v>
      </c>
      <c r="F947" s="9">
        <v>0.19027160545140001</v>
      </c>
      <c r="G947" s="9">
        <v>0.17892712625009999</v>
      </c>
      <c r="H947" s="10">
        <v>0.1846031096072</v>
      </c>
      <c r="I947" s="9">
        <v>0.114667318331</v>
      </c>
      <c r="J947" s="9">
        <v>0.1177117564971</v>
      </c>
      <c r="K947" s="11">
        <v>6.7159963500719996E-2</v>
      </c>
      <c r="L947" s="9">
        <v>0.1901384669226</v>
      </c>
      <c r="M947" s="9">
        <v>0.16391330173169999</v>
      </c>
      <c r="N947" s="9">
        <v>0.1028293581941</v>
      </c>
      <c r="O947" s="9">
        <v>0.1284655101163</v>
      </c>
      <c r="P947" s="10">
        <v>0.22655219089029999</v>
      </c>
      <c r="Q947" s="9">
        <v>9.6074195646429994E-2</v>
      </c>
      <c r="R947" s="9">
        <v>0.145072975199</v>
      </c>
      <c r="S947" s="9">
        <v>0.1022347478957</v>
      </c>
      <c r="T947" s="9">
        <v>0.1561637180996</v>
      </c>
      <c r="U947" s="9">
        <v>0.12436717862009999</v>
      </c>
      <c r="V947" s="9">
        <v>9.1146065562579995E-2</v>
      </c>
      <c r="W947" s="9">
        <v>8.2045125186909998E-2</v>
      </c>
      <c r="X947" s="9">
        <v>0.1445454189799</v>
      </c>
      <c r="Y947" s="9">
        <v>8.7703182341819994E-2</v>
      </c>
      <c r="Z947" s="9">
        <v>0.1031745699233</v>
      </c>
      <c r="AA947" s="11">
        <v>4.3302861222079998E-2</v>
      </c>
      <c r="AB947" s="9">
        <v>0.21278058203370001</v>
      </c>
      <c r="AC947" s="9">
        <v>9.1261566858809998E-2</v>
      </c>
      <c r="AD947" s="10">
        <v>1</v>
      </c>
      <c r="AE947" s="9">
        <v>6.6634870904430002E-2</v>
      </c>
      <c r="AF947" s="9">
        <v>0.1198379073353</v>
      </c>
      <c r="AG947" s="9">
        <v>0.1273479788878</v>
      </c>
      <c r="AH947" s="11">
        <v>0</v>
      </c>
      <c r="AI947" s="11">
        <v>5.523678647764E-2</v>
      </c>
      <c r="AJ947" s="10">
        <v>0.3156489771298</v>
      </c>
      <c r="AK947" s="11">
        <v>7.7102683788750001E-2</v>
      </c>
      <c r="AL947" s="11">
        <v>7.0323836978170004E-2</v>
      </c>
      <c r="AM947" s="9">
        <v>0.13506721678479999</v>
      </c>
      <c r="AN947" s="9">
        <v>0.15382388507459999</v>
      </c>
      <c r="AO947" s="9">
        <v>7.0054829575199998E-2</v>
      </c>
      <c r="AP947" s="9">
        <v>6.5361407352659995E-2</v>
      </c>
      <c r="AQ947" s="9">
        <v>0.16243681673820001</v>
      </c>
      <c r="AR947" s="9">
        <v>0.14200798655710001</v>
      </c>
      <c r="AS947" s="10">
        <v>0.17309641167010001</v>
      </c>
      <c r="AT947" s="9">
        <v>0.1198379073353</v>
      </c>
      <c r="AU947" s="11">
        <v>0</v>
      </c>
      <c r="AV947" s="9">
        <v>6.6634870904430002E-2</v>
      </c>
      <c r="AW947" s="11">
        <v>0</v>
      </c>
    </row>
    <row r="948" spans="1:50" x14ac:dyDescent="0.35">
      <c r="A948" t="s">
        <v>388</v>
      </c>
      <c r="B948" s="9">
        <v>9.2409749511379993E-2</v>
      </c>
      <c r="C948" s="9">
        <v>8.2220949762040002E-2</v>
      </c>
      <c r="D948" s="9">
        <v>0.10306396255399999</v>
      </c>
      <c r="E948" s="9">
        <v>0.10375848997669999</v>
      </c>
      <c r="F948" s="9">
        <v>8.9502196229920006E-2</v>
      </c>
      <c r="G948" s="9">
        <v>8.3571400768290005E-2</v>
      </c>
      <c r="H948" s="9">
        <v>8.6538755702530001E-2</v>
      </c>
      <c r="I948" s="9">
        <v>7.486109576819E-2</v>
      </c>
      <c r="J948" s="9">
        <v>0.11498005097569999</v>
      </c>
      <c r="K948" s="9">
        <v>9.5319884812219993E-2</v>
      </c>
      <c r="L948" s="9">
        <v>7.5441651194250003E-2</v>
      </c>
      <c r="M948" s="9">
        <v>8.0622110929489996E-2</v>
      </c>
      <c r="N948" s="9">
        <v>7.6063477935539997E-2</v>
      </c>
      <c r="O948" s="10">
        <v>0.13669739507260001</v>
      </c>
      <c r="P948" s="9">
        <v>7.8985309049909996E-2</v>
      </c>
      <c r="Q948" s="9">
        <v>7.848115196364E-2</v>
      </c>
      <c r="R948" s="9">
        <v>0.1249523293359</v>
      </c>
      <c r="S948" s="9">
        <v>9.2937818393410004E-2</v>
      </c>
      <c r="T948" s="9">
        <v>7.8713333324940002E-2</v>
      </c>
      <c r="U948" s="9">
        <v>0.10947816075150001</v>
      </c>
      <c r="V948" s="9">
        <v>5.1918988992910003E-2</v>
      </c>
      <c r="W948" s="11">
        <v>1.5575830759439999E-2</v>
      </c>
      <c r="X948" s="9">
        <v>3.6295158205870003E-2</v>
      </c>
      <c r="Y948" s="9">
        <v>4.9702724868250003E-2</v>
      </c>
      <c r="Z948" s="11">
        <v>2.6482847048829999E-2</v>
      </c>
      <c r="AA948" s="9">
        <v>5.141537456143E-2</v>
      </c>
      <c r="AB948" s="9">
        <v>4.2664571494950003E-2</v>
      </c>
      <c r="AC948" s="9">
        <v>6.3254967551020003E-2</v>
      </c>
      <c r="AD948" s="9">
        <v>4.3361728296360001E-2</v>
      </c>
      <c r="AE948" s="10">
        <v>1</v>
      </c>
      <c r="AF948" s="9">
        <v>9.6851160555770005E-2</v>
      </c>
      <c r="AG948" s="9">
        <v>0.12512002023050001</v>
      </c>
      <c r="AH948" s="11">
        <v>0</v>
      </c>
      <c r="AI948" s="9">
        <v>0.1016554004225</v>
      </c>
      <c r="AJ948" s="11">
        <v>5.2774443063960001E-2</v>
      </c>
      <c r="AK948" s="9">
        <v>0.1143192159531</v>
      </c>
      <c r="AL948" s="9">
        <v>0.1135044610303</v>
      </c>
      <c r="AM948" s="10">
        <v>0.1477170470212</v>
      </c>
      <c r="AN948" s="9">
        <v>0.12855498333679999</v>
      </c>
      <c r="AO948" s="9">
        <v>3.1843930447690003E-2</v>
      </c>
      <c r="AP948" s="9">
        <v>8.0042191401490007E-2</v>
      </c>
      <c r="AQ948" s="9">
        <v>8.7136356670530005E-2</v>
      </c>
      <c r="AR948" s="9">
        <v>9.2409749511379993E-2</v>
      </c>
      <c r="AS948" s="11">
        <v>0</v>
      </c>
      <c r="AT948" s="9">
        <v>9.6851160555770005E-2</v>
      </c>
      <c r="AU948" s="11">
        <v>0</v>
      </c>
      <c r="AV948" s="10">
        <v>1</v>
      </c>
      <c r="AW948" s="10">
        <v>1</v>
      </c>
    </row>
    <row r="949" spans="1:50" x14ac:dyDescent="0.35">
      <c r="A949" t="s">
        <v>389</v>
      </c>
      <c r="B949" s="9">
        <v>0.1169574861599</v>
      </c>
      <c r="C949" s="9">
        <v>0.10844021531170001</v>
      </c>
      <c r="D949" s="9">
        <v>0.12586381667890001</v>
      </c>
      <c r="E949" s="9">
        <v>8.4110104109560005E-2</v>
      </c>
      <c r="F949" s="9">
        <v>0.15039162245070001</v>
      </c>
      <c r="G949" s="9">
        <v>0.14189106568599999</v>
      </c>
      <c r="H949" s="9">
        <v>0.14614414931069999</v>
      </c>
      <c r="I949" s="9">
        <v>9.937262504911E-2</v>
      </c>
      <c r="J949" s="9">
        <v>0.117054685144</v>
      </c>
      <c r="K949" s="9">
        <v>0.1026779801321</v>
      </c>
      <c r="L949" s="9">
        <v>0.12724734235640001</v>
      </c>
      <c r="M949" s="9">
        <v>9.8805490632940002E-2</v>
      </c>
      <c r="N949" s="9">
        <v>0.1402514901652</v>
      </c>
      <c r="O949" s="9">
        <v>0.1060774409581</v>
      </c>
      <c r="P949" s="9">
        <v>0.1206363104636</v>
      </c>
      <c r="Q949" s="9">
        <v>0.11436000751189999</v>
      </c>
      <c r="R949" s="9">
        <v>0.136730259943</v>
      </c>
      <c r="S949" s="9">
        <v>9.5067010620330003E-2</v>
      </c>
      <c r="T949" s="9">
        <v>0.11725045694319999</v>
      </c>
      <c r="U949" s="9">
        <v>0.1165923873091</v>
      </c>
      <c r="V949" s="9">
        <v>8.0792440774060004E-2</v>
      </c>
      <c r="W949" s="9">
        <v>5.3447730774499998E-2</v>
      </c>
      <c r="X949" s="9">
        <v>0.1308117308764</v>
      </c>
      <c r="Y949" s="9">
        <v>7.7685634175979998E-2</v>
      </c>
      <c r="Z949" s="9">
        <v>6.2479177623990002E-2</v>
      </c>
      <c r="AA949" s="11">
        <v>6.036980472345E-2</v>
      </c>
      <c r="AB949" s="9">
        <v>0.1574967540586</v>
      </c>
      <c r="AC949" s="9">
        <v>5.8615043882510001E-2</v>
      </c>
      <c r="AD949" s="9">
        <v>9.8698254432059998E-2</v>
      </c>
      <c r="AE949" s="9">
        <v>0.12257871415259999</v>
      </c>
      <c r="AF949" s="10">
        <v>1</v>
      </c>
      <c r="AG949" s="9">
        <v>0.25906786580649999</v>
      </c>
      <c r="AH949" s="11">
        <v>0</v>
      </c>
      <c r="AI949" s="9">
        <v>0.1265048797684</v>
      </c>
      <c r="AJ949" s="9">
        <v>0.1212493702471</v>
      </c>
      <c r="AK949" s="9">
        <v>0.11852416577240001</v>
      </c>
      <c r="AL949" s="9">
        <v>0.15592731711259999</v>
      </c>
      <c r="AM949" s="10">
        <v>0.2348230407296</v>
      </c>
      <c r="AN949" s="9">
        <v>4.7802144800889998E-2</v>
      </c>
      <c r="AO949" s="11">
        <v>2.188425589898E-2</v>
      </c>
      <c r="AP949" s="9">
        <v>0.1046619770079</v>
      </c>
      <c r="AQ949" s="9">
        <v>0.1120517723507</v>
      </c>
      <c r="AR949" s="9">
        <v>0.1169574861599</v>
      </c>
      <c r="AS949" s="11">
        <v>0</v>
      </c>
      <c r="AT949" s="10">
        <v>1</v>
      </c>
      <c r="AU949" s="10">
        <v>1</v>
      </c>
      <c r="AV949" s="9">
        <v>0.12257871415259999</v>
      </c>
      <c r="AW949" s="11">
        <v>0</v>
      </c>
    </row>
    <row r="950" spans="1:50" x14ac:dyDescent="0.35">
      <c r="A950" t="s">
        <v>390</v>
      </c>
      <c r="B950" s="9">
        <v>2.8352491348779998E-2</v>
      </c>
      <c r="C950" s="9">
        <v>2.7790810272300001E-2</v>
      </c>
      <c r="D950" s="9">
        <v>2.893982940608E-2</v>
      </c>
      <c r="E950" s="9">
        <v>2.246341845271E-2</v>
      </c>
      <c r="F950" s="9">
        <v>3.3281322496279998E-2</v>
      </c>
      <c r="G950" s="9">
        <v>5.498826111407E-2</v>
      </c>
      <c r="H950" s="9">
        <v>4.412762836564E-2</v>
      </c>
      <c r="I950" s="9">
        <v>1.977579871642E-2</v>
      </c>
      <c r="J950" s="9">
        <v>3.979619057185E-2</v>
      </c>
      <c r="K950" s="11">
        <v>5.2824261364580001E-3</v>
      </c>
      <c r="L950" s="9">
        <v>2.8842256757509999E-2</v>
      </c>
      <c r="M950" s="9">
        <v>1.822307225987E-2</v>
      </c>
      <c r="N950" s="9">
        <v>3.5617828568370001E-2</v>
      </c>
      <c r="O950" s="9">
        <v>3.2917909074179998E-2</v>
      </c>
      <c r="P950" s="9">
        <v>4.0110375724730002E-2</v>
      </c>
      <c r="Q950" s="9">
        <v>1.783118804268E-2</v>
      </c>
      <c r="R950" s="9">
        <v>3.6208970448150003E-2</v>
      </c>
      <c r="S950" s="9">
        <v>2.062758494568E-2</v>
      </c>
      <c r="T950" s="9">
        <v>2.8091506236220001E-2</v>
      </c>
      <c r="U950" s="9">
        <v>2.8677729802999999E-2</v>
      </c>
      <c r="V950" s="9">
        <v>3.7337329942180003E-2</v>
      </c>
      <c r="W950" s="9">
        <v>5.4719347163400003E-2</v>
      </c>
      <c r="X950" s="9">
        <v>1.770426579039E-2</v>
      </c>
      <c r="Y950" s="9">
        <v>2.111647660322E-2</v>
      </c>
      <c r="Z950" s="9">
        <v>2.0568248796499999E-2</v>
      </c>
      <c r="AA950" s="9">
        <v>1.027889289407E-2</v>
      </c>
      <c r="AB950" s="9">
        <v>2.7808355172909999E-2</v>
      </c>
      <c r="AC950" s="9">
        <v>1.8033507290520001E-2</v>
      </c>
      <c r="AD950" s="9">
        <v>2.5425559204379999E-2</v>
      </c>
      <c r="AE950" s="9">
        <v>3.838842016025E-2</v>
      </c>
      <c r="AF950" s="9">
        <v>6.2802473490110006E-2</v>
      </c>
      <c r="AG950" s="10">
        <v>1</v>
      </c>
      <c r="AH950" s="9">
        <v>0</v>
      </c>
      <c r="AI950" s="9">
        <v>4.0847868414319997E-2</v>
      </c>
      <c r="AJ950" s="9">
        <v>4.1513279358859997E-2</v>
      </c>
      <c r="AK950" s="9">
        <v>3.1316716566830001E-2</v>
      </c>
      <c r="AL950" s="9">
        <v>4.3133273374309999E-2</v>
      </c>
      <c r="AM950" s="9">
        <v>3.7724231926299999E-2</v>
      </c>
      <c r="AN950" s="9">
        <v>0</v>
      </c>
      <c r="AO950" s="9">
        <v>1.078092540907E-2</v>
      </c>
      <c r="AP950" s="9">
        <v>1.083952109097E-2</v>
      </c>
      <c r="AQ950" s="9">
        <v>1.8295174515389999E-2</v>
      </c>
      <c r="AR950" s="9">
        <v>2.8352491348779998E-2</v>
      </c>
      <c r="AS950" s="11">
        <v>0</v>
      </c>
      <c r="AT950" s="9">
        <v>6.2802473490110006E-2</v>
      </c>
      <c r="AU950" s="9">
        <v>0</v>
      </c>
      <c r="AV950" s="9">
        <v>3.838842016025E-2</v>
      </c>
      <c r="AW950" s="9">
        <v>0</v>
      </c>
    </row>
    <row r="951" spans="1:50" x14ac:dyDescent="0.35">
      <c r="A951" t="s">
        <v>391</v>
      </c>
      <c r="B951" s="9">
        <v>6.5958465876990002E-2</v>
      </c>
      <c r="C951" s="11">
        <v>4.5361167354769999E-2</v>
      </c>
      <c r="D951" s="10">
        <v>8.7496626598359994E-2</v>
      </c>
      <c r="E951" s="9">
        <v>8.6816263533589996E-2</v>
      </c>
      <c r="F951" s="9">
        <v>4.3285573444740003E-2</v>
      </c>
      <c r="G951" s="9">
        <v>2.711533763589E-2</v>
      </c>
      <c r="H951" s="11">
        <v>3.5205791829720001E-2</v>
      </c>
      <c r="I951" s="9">
        <v>0.1083910101814</v>
      </c>
      <c r="J951" s="9">
        <v>5.7456417445430001E-2</v>
      </c>
      <c r="K951" s="9">
        <v>7.5706914188710006E-2</v>
      </c>
      <c r="L951" s="9">
        <v>7.2901985699390007E-2</v>
      </c>
      <c r="M951" s="9">
        <v>8.3650031667939995E-2</v>
      </c>
      <c r="N951" s="9">
        <v>5.9392617721670003E-2</v>
      </c>
      <c r="O951" s="9">
        <v>4.643679574904E-2</v>
      </c>
      <c r="P951" s="11">
        <v>3.1534893051090002E-2</v>
      </c>
      <c r="Q951" s="9">
        <v>8.6380055056580002E-2</v>
      </c>
      <c r="R951" s="9">
        <v>5.3810398784240002E-2</v>
      </c>
      <c r="S951" s="9">
        <v>9.1413159436720001E-2</v>
      </c>
      <c r="T951" s="9">
        <v>6.112200608355E-2</v>
      </c>
      <c r="U951" s="9">
        <v>7.1985639962299994E-2</v>
      </c>
      <c r="V951" s="11">
        <v>0</v>
      </c>
      <c r="W951" s="9">
        <v>0</v>
      </c>
      <c r="X951" s="9">
        <v>0</v>
      </c>
      <c r="Y951" s="11">
        <v>0</v>
      </c>
      <c r="Z951" s="11">
        <v>0</v>
      </c>
      <c r="AA951" s="11">
        <v>0</v>
      </c>
      <c r="AB951" s="9">
        <v>0</v>
      </c>
      <c r="AC951" s="11">
        <v>0</v>
      </c>
      <c r="AD951" s="11">
        <v>0</v>
      </c>
      <c r="AE951" s="11">
        <v>0</v>
      </c>
      <c r="AF951" s="11">
        <v>0</v>
      </c>
      <c r="AG951" s="9">
        <v>0</v>
      </c>
      <c r="AH951" s="10">
        <v>1</v>
      </c>
      <c r="AI951" s="9">
        <v>3.2462953744309998E-2</v>
      </c>
      <c r="AJ951" s="9">
        <v>4.2594521277130003E-2</v>
      </c>
      <c r="AK951" s="9">
        <v>5.651348390653E-2</v>
      </c>
      <c r="AL951" s="9">
        <v>4.4571403740029998E-2</v>
      </c>
      <c r="AM951" s="9">
        <v>7.4156156398670001E-2</v>
      </c>
      <c r="AN951" s="9">
        <v>0.1086341437008</v>
      </c>
      <c r="AO951" s="10">
        <v>0.59617528643840001</v>
      </c>
      <c r="AP951" s="9">
        <v>5.6442046070239997E-2</v>
      </c>
      <c r="AQ951" s="9">
        <v>4.4262502966249999E-2</v>
      </c>
      <c r="AR951" s="9">
        <v>6.5958465876990002E-2</v>
      </c>
      <c r="AS951" s="11">
        <v>0</v>
      </c>
      <c r="AT951" s="11">
        <v>0</v>
      </c>
      <c r="AU951" s="9">
        <v>0</v>
      </c>
      <c r="AV951" s="11">
        <v>0</v>
      </c>
      <c r="AW951" s="9">
        <v>0</v>
      </c>
    </row>
    <row r="952" spans="1:50" x14ac:dyDescent="0.35">
      <c r="A952" t="s">
        <v>406</v>
      </c>
      <c r="B952" s="9">
        <v>1</v>
      </c>
      <c r="C952" s="9">
        <v>1</v>
      </c>
      <c r="D952" s="9">
        <v>1</v>
      </c>
      <c r="E952" s="9">
        <v>1</v>
      </c>
      <c r="F952" s="9">
        <v>1</v>
      </c>
      <c r="G952" s="9">
        <v>1</v>
      </c>
      <c r="H952" s="9">
        <v>1</v>
      </c>
      <c r="I952" s="9">
        <v>1</v>
      </c>
      <c r="J952" s="9">
        <v>1</v>
      </c>
      <c r="K952" s="9">
        <v>1</v>
      </c>
      <c r="L952" s="9">
        <v>1</v>
      </c>
      <c r="M952" s="9">
        <v>1</v>
      </c>
      <c r="N952" s="9">
        <v>1</v>
      </c>
      <c r="O952" s="9">
        <v>1</v>
      </c>
      <c r="P952" s="9">
        <v>1</v>
      </c>
      <c r="Q952" s="9">
        <v>1</v>
      </c>
      <c r="R952" s="9">
        <v>1</v>
      </c>
      <c r="S952" s="9">
        <v>1</v>
      </c>
      <c r="T952" s="9">
        <v>1</v>
      </c>
      <c r="U952" s="9">
        <v>1</v>
      </c>
      <c r="V952" s="9">
        <v>1</v>
      </c>
      <c r="W952" s="9">
        <v>1</v>
      </c>
      <c r="X952" s="9">
        <v>1</v>
      </c>
      <c r="Y952" s="9">
        <v>1</v>
      </c>
      <c r="Z952" s="9">
        <v>1</v>
      </c>
      <c r="AA952" s="9">
        <v>1</v>
      </c>
      <c r="AB952" s="9">
        <v>1</v>
      </c>
      <c r="AC952" s="9">
        <v>1</v>
      </c>
      <c r="AD952" s="9">
        <v>1</v>
      </c>
      <c r="AE952" s="9">
        <v>1</v>
      </c>
      <c r="AF952" s="9">
        <v>1</v>
      </c>
      <c r="AG952" s="9">
        <v>1</v>
      </c>
      <c r="AH952" s="9">
        <v>1</v>
      </c>
      <c r="AI952" s="9">
        <v>1</v>
      </c>
      <c r="AJ952" s="9">
        <v>1</v>
      </c>
      <c r="AK952" s="9">
        <v>1</v>
      </c>
      <c r="AL952" s="9">
        <v>1</v>
      </c>
      <c r="AM952" s="9">
        <v>1</v>
      </c>
      <c r="AN952" s="9">
        <v>1</v>
      </c>
      <c r="AO952" s="9">
        <v>1</v>
      </c>
      <c r="AP952" s="9">
        <v>1</v>
      </c>
      <c r="AQ952" s="9">
        <v>1</v>
      </c>
      <c r="AR952" s="9">
        <v>1</v>
      </c>
      <c r="AS952" s="9">
        <v>1</v>
      </c>
      <c r="AT952" s="9">
        <v>1</v>
      </c>
      <c r="AU952" s="9">
        <v>1</v>
      </c>
      <c r="AV952" s="9">
        <v>1</v>
      </c>
      <c r="AW952" s="9">
        <v>1</v>
      </c>
    </row>
    <row r="953" spans="1:50" x14ac:dyDescent="0.35">
      <c r="A953" t="s">
        <v>356</v>
      </c>
      <c r="B953" s="6">
        <v>1412</v>
      </c>
      <c r="C953" s="6">
        <v>744</v>
      </c>
      <c r="D953" s="6">
        <v>668</v>
      </c>
      <c r="E953" s="6">
        <v>177</v>
      </c>
      <c r="F953" s="6">
        <v>306</v>
      </c>
      <c r="G953" s="6">
        <v>331</v>
      </c>
      <c r="H953" s="6">
        <v>637</v>
      </c>
      <c r="I953" s="6">
        <v>204</v>
      </c>
      <c r="J953" s="6">
        <v>130</v>
      </c>
      <c r="K953" s="6">
        <v>264</v>
      </c>
      <c r="L953" s="6">
        <v>242</v>
      </c>
      <c r="M953" s="6">
        <v>452</v>
      </c>
      <c r="N953" s="6">
        <v>381</v>
      </c>
      <c r="O953" s="6">
        <v>336</v>
      </c>
      <c r="P953" s="6">
        <v>523</v>
      </c>
      <c r="Q953" s="6">
        <v>195</v>
      </c>
      <c r="R953" s="6">
        <v>288</v>
      </c>
      <c r="S953" s="6">
        <v>406</v>
      </c>
      <c r="T953" s="6">
        <v>718</v>
      </c>
      <c r="U953" s="6">
        <v>694</v>
      </c>
      <c r="V953" s="6">
        <v>133</v>
      </c>
      <c r="W953" s="6">
        <v>85</v>
      </c>
      <c r="X953" s="6">
        <v>82</v>
      </c>
      <c r="Y953" s="6">
        <v>238</v>
      </c>
      <c r="Z953" s="6">
        <v>141</v>
      </c>
      <c r="AA953" s="6">
        <v>220</v>
      </c>
      <c r="AB953" s="6">
        <v>80</v>
      </c>
      <c r="AC953" s="6">
        <v>143</v>
      </c>
      <c r="AD953" s="6">
        <v>222</v>
      </c>
      <c r="AE953" s="6">
        <v>148</v>
      </c>
      <c r="AF953" s="6">
        <v>194</v>
      </c>
      <c r="AG953" s="6">
        <v>35</v>
      </c>
      <c r="AH953" s="6">
        <v>84</v>
      </c>
      <c r="AI953" s="6">
        <v>405</v>
      </c>
      <c r="AJ953" s="6">
        <v>534</v>
      </c>
      <c r="AK953" s="6">
        <v>414</v>
      </c>
      <c r="AL953" s="6">
        <v>236</v>
      </c>
      <c r="AM953" s="6">
        <v>219</v>
      </c>
      <c r="AN953" s="6">
        <v>23</v>
      </c>
      <c r="AO953" s="6">
        <v>58</v>
      </c>
      <c r="AP953" s="6">
        <v>180</v>
      </c>
      <c r="AQ953" s="6">
        <v>610</v>
      </c>
      <c r="AR953" s="6">
        <v>1412</v>
      </c>
      <c r="AS953" s="6">
        <v>984</v>
      </c>
      <c r="AT953" s="6">
        <v>194</v>
      </c>
      <c r="AU953" s="6">
        <v>131</v>
      </c>
      <c r="AV953" s="6">
        <v>148</v>
      </c>
      <c r="AW953" s="6">
        <v>109</v>
      </c>
      <c r="AX953" s="6">
        <v>0</v>
      </c>
    </row>
    <row r="954" spans="1:50" x14ac:dyDescent="0.35">
      <c r="A954" t="s">
        <v>582</v>
      </c>
    </row>
    <row r="955" spans="1:50" x14ac:dyDescent="0.35">
      <c r="A955" t="s">
        <v>358</v>
      </c>
    </row>
    <row r="959" spans="1:50" x14ac:dyDescent="0.35">
      <c r="A959" s="3" t="s">
        <v>352</v>
      </c>
    </row>
    <row r="960" spans="1:50" x14ac:dyDescent="0.35">
      <c r="A960" t="s">
        <v>87</v>
      </c>
    </row>
    <row r="961" spans="1:50" ht="130.5" x14ac:dyDescent="0.35">
      <c r="A961" s="4" t="s">
        <v>408</v>
      </c>
      <c r="B961" s="4" t="s">
        <v>359</v>
      </c>
      <c r="C961" s="4" t="s">
        <v>360</v>
      </c>
      <c r="D961" s="4" t="s">
        <v>361</v>
      </c>
      <c r="E961" s="4" t="s">
        <v>573</v>
      </c>
      <c r="F961" s="4" t="s">
        <v>363</v>
      </c>
      <c r="G961" s="4" t="s">
        <v>364</v>
      </c>
      <c r="H961" s="4" t="s">
        <v>365</v>
      </c>
      <c r="I961" s="4" t="s">
        <v>366</v>
      </c>
      <c r="J961" s="4" t="s">
        <v>367</v>
      </c>
      <c r="K961" s="4" t="s">
        <v>368</v>
      </c>
      <c r="L961" s="4" t="s">
        <v>574</v>
      </c>
      <c r="M961" s="4" t="s">
        <v>575</v>
      </c>
      <c r="N961" s="4" t="s">
        <v>371</v>
      </c>
      <c r="O961" s="4" t="s">
        <v>372</v>
      </c>
      <c r="P961" s="4" t="s">
        <v>576</v>
      </c>
      <c r="Q961" s="4" t="s">
        <v>374</v>
      </c>
      <c r="R961" s="4" t="s">
        <v>376</v>
      </c>
      <c r="S961" s="4" t="s">
        <v>377</v>
      </c>
      <c r="T961" s="4" t="s">
        <v>375</v>
      </c>
      <c r="U961" s="4" t="s">
        <v>378</v>
      </c>
      <c r="V961" s="4" t="s">
        <v>379</v>
      </c>
      <c r="W961" s="4" t="s">
        <v>380</v>
      </c>
      <c r="X961" s="4" t="s">
        <v>381</v>
      </c>
      <c r="Y961" s="4" t="s">
        <v>382</v>
      </c>
      <c r="Z961" s="4" t="s">
        <v>383</v>
      </c>
      <c r="AA961" s="4" t="s">
        <v>384</v>
      </c>
      <c r="AB961" s="4" t="s">
        <v>385</v>
      </c>
      <c r="AC961" s="4" t="s">
        <v>386</v>
      </c>
      <c r="AD961" s="4" t="s">
        <v>387</v>
      </c>
      <c r="AE961" s="4" t="s">
        <v>388</v>
      </c>
      <c r="AF961" s="4" t="s">
        <v>389</v>
      </c>
      <c r="AG961" s="4" t="s">
        <v>390</v>
      </c>
      <c r="AH961" s="4" t="s">
        <v>391</v>
      </c>
      <c r="AI961" s="4" t="s">
        <v>577</v>
      </c>
      <c r="AJ961" s="4" t="s">
        <v>578</v>
      </c>
      <c r="AK961" s="4" t="s">
        <v>395</v>
      </c>
      <c r="AL961" s="4" t="s">
        <v>396</v>
      </c>
      <c r="AM961" s="4" t="s">
        <v>394</v>
      </c>
      <c r="AN961" s="4" t="s">
        <v>397</v>
      </c>
      <c r="AO961" s="4" t="s">
        <v>398</v>
      </c>
      <c r="AP961" s="4" t="s">
        <v>579</v>
      </c>
      <c r="AQ961" s="4" t="s">
        <v>580</v>
      </c>
      <c r="AR961" s="4" t="s">
        <v>581</v>
      </c>
      <c r="AS961" s="4" t="s">
        <v>182</v>
      </c>
      <c r="AT961" s="4" t="s">
        <v>404</v>
      </c>
      <c r="AU961" s="4" t="s">
        <v>313</v>
      </c>
      <c r="AV961" s="4" t="s">
        <v>405</v>
      </c>
      <c r="AW961" s="4" t="s">
        <v>314</v>
      </c>
      <c r="AX961" s="4" t="s">
        <v>406</v>
      </c>
    </row>
    <row r="962" spans="1:50" x14ac:dyDescent="0.35">
      <c r="A962" t="s">
        <v>583</v>
      </c>
      <c r="B962" s="9">
        <v>0.28881200360199999</v>
      </c>
      <c r="C962" s="9">
        <v>0.30018002821829998</v>
      </c>
      <c r="D962" s="9">
        <v>0.2766945019382</v>
      </c>
      <c r="E962" s="9">
        <v>0.20843552059539999</v>
      </c>
      <c r="F962" s="9">
        <v>0.308479053231</v>
      </c>
      <c r="G962" s="9">
        <v>0.34559379332950002</v>
      </c>
      <c r="H962" s="9">
        <v>0.32506405142939998</v>
      </c>
      <c r="I962" s="9">
        <v>0.2525074619321</v>
      </c>
      <c r="J962" s="9">
        <v>0.374617782156</v>
      </c>
      <c r="K962" s="9">
        <v>0.19814619460220001</v>
      </c>
      <c r="L962" s="9">
        <v>0.2615216510858</v>
      </c>
      <c r="M962" s="9">
        <v>0.28361877463329999</v>
      </c>
      <c r="N962" s="9">
        <v>0.151044411391</v>
      </c>
      <c r="O962" s="9">
        <v>0.4316585505005</v>
      </c>
      <c r="P962" s="9">
        <v>0.41852099516770003</v>
      </c>
      <c r="Q962" s="9">
        <v>0.42495898814569999</v>
      </c>
      <c r="R962" s="9">
        <v>0.15228390109289999</v>
      </c>
      <c r="S962" s="9">
        <v>0.15981775805609999</v>
      </c>
      <c r="T962" s="9">
        <v>0.42138781213589999</v>
      </c>
      <c r="U962" s="9">
        <v>0.1544902066869</v>
      </c>
      <c r="V962" s="9">
        <v>0.28881200360199999</v>
      </c>
      <c r="W962" s="9">
        <v>0.31219939632499999</v>
      </c>
      <c r="X962" s="9">
        <v>0.57853535351749996</v>
      </c>
      <c r="Y962" s="9">
        <v>0.46274681838749998</v>
      </c>
      <c r="Z962" s="9">
        <v>0.54399906694400002</v>
      </c>
      <c r="AA962" s="9">
        <v>0.2648688742791</v>
      </c>
      <c r="AB962" s="9">
        <v>0.38030246290379999</v>
      </c>
      <c r="AC962" s="9">
        <v>0.54024117500710001</v>
      </c>
      <c r="AD962" s="9">
        <v>0.56966175804569996</v>
      </c>
      <c r="AE962" s="9">
        <v>0.52144611454059997</v>
      </c>
      <c r="AF962" s="9">
        <v>0.34063457342460002</v>
      </c>
      <c r="AG962" s="9">
        <v>0.1534300992099</v>
      </c>
      <c r="AI962" s="9">
        <v>0.20680324817429999</v>
      </c>
      <c r="AJ962" s="9">
        <v>0.459665327176</v>
      </c>
      <c r="AK962" s="9">
        <v>0.20563448036090001</v>
      </c>
      <c r="AL962" s="9">
        <v>0.22993980354060001</v>
      </c>
      <c r="AM962" s="9">
        <v>0.33482432458900002</v>
      </c>
      <c r="AN962" s="9">
        <v>0.18729076817529999</v>
      </c>
      <c r="AO962" s="9">
        <v>0.68267384587500002</v>
      </c>
      <c r="AP962" s="9">
        <v>0.40954720141770001</v>
      </c>
      <c r="AQ962" s="9">
        <v>0.3559537916535</v>
      </c>
      <c r="AR962" s="9">
        <v>0.28881200360199999</v>
      </c>
      <c r="AS962" s="9">
        <v>0.27545656983170003</v>
      </c>
      <c r="AT962" s="9">
        <v>0.34063457342460002</v>
      </c>
      <c r="AV962" s="9">
        <v>0.52144611454059997</v>
      </c>
    </row>
    <row r="963" spans="1:50" x14ac:dyDescent="0.35">
      <c r="A963" t="s">
        <v>584</v>
      </c>
      <c r="B963" s="9">
        <v>0.30069528307139998</v>
      </c>
      <c r="C963" s="9">
        <v>0.35684449284190001</v>
      </c>
      <c r="D963" s="9">
        <v>0.24084423895509999</v>
      </c>
      <c r="E963" s="9">
        <v>0.325093746987</v>
      </c>
      <c r="F963" s="9">
        <v>0.36096559469829997</v>
      </c>
      <c r="G963" s="9">
        <v>0.29283806865340001</v>
      </c>
      <c r="H963" s="9">
        <v>0.33052230198720001</v>
      </c>
      <c r="I963" s="9">
        <v>0.13466108032849999</v>
      </c>
      <c r="J963" s="9">
        <v>0.25599924592270001</v>
      </c>
      <c r="K963" s="9">
        <v>0.38458679445339999</v>
      </c>
      <c r="L963" s="9">
        <v>0.2477538666537</v>
      </c>
      <c r="M963" s="9">
        <v>0.28756083468729998</v>
      </c>
      <c r="N963" s="9">
        <v>0.36246780203770002</v>
      </c>
      <c r="O963" s="9">
        <v>0.29069040187119999</v>
      </c>
      <c r="P963" s="9">
        <v>0.31628940406959999</v>
      </c>
      <c r="Q963" s="9">
        <v>0.29262647405730002</v>
      </c>
      <c r="R963" s="9">
        <v>0.23983449824280001</v>
      </c>
      <c r="S963" s="9">
        <v>0.43015955879119999</v>
      </c>
      <c r="T963" s="9">
        <v>0.30575237964169999</v>
      </c>
      <c r="U963" s="9">
        <v>0.29557158587490001</v>
      </c>
      <c r="V963" s="9">
        <v>0.30069528307139998</v>
      </c>
      <c r="W963" s="9">
        <v>0.26888002533540001</v>
      </c>
      <c r="X963" s="9">
        <v>0.61265149923660001</v>
      </c>
      <c r="Y963" s="9">
        <v>0.40769134178979999</v>
      </c>
      <c r="Z963" s="9">
        <v>0.40138937275089998</v>
      </c>
      <c r="AA963" s="9">
        <v>0.31711251324500001</v>
      </c>
      <c r="AB963" s="9">
        <v>0.38442268152659997</v>
      </c>
      <c r="AC963" s="9">
        <v>0.38440919917600003</v>
      </c>
      <c r="AD963" s="9">
        <v>0.36162913777110001</v>
      </c>
      <c r="AE963" s="9">
        <v>0.2049611778141</v>
      </c>
      <c r="AF963" s="9">
        <v>0.29827919468410002</v>
      </c>
      <c r="AG963" s="9">
        <v>0.28289238704750003</v>
      </c>
      <c r="AI963" s="9">
        <v>0.29237051985779999</v>
      </c>
      <c r="AJ963" s="9">
        <v>0.186023905736</v>
      </c>
      <c r="AK963" s="9">
        <v>0.48752026989719999</v>
      </c>
      <c r="AL963" s="9">
        <v>0.42335449292510002</v>
      </c>
      <c r="AM963" s="9">
        <v>0.21845581959079999</v>
      </c>
      <c r="AN963" s="9">
        <v>0</v>
      </c>
      <c r="AO963" s="9">
        <v>0.31732615412499998</v>
      </c>
      <c r="AP963" s="9">
        <v>0.46573112751849999</v>
      </c>
      <c r="AQ963" s="9">
        <v>0.2966164602918</v>
      </c>
      <c r="AR963" s="9">
        <v>0.30069528307139998</v>
      </c>
      <c r="AS963" s="9">
        <v>0.31752986472040001</v>
      </c>
      <c r="AT963" s="9">
        <v>0.29827919468410002</v>
      </c>
      <c r="AV963" s="9">
        <v>0.2049611778141</v>
      </c>
    </row>
    <row r="964" spans="1:50" x14ac:dyDescent="0.35">
      <c r="A964" t="s">
        <v>585</v>
      </c>
      <c r="B964" s="9">
        <v>0.20224083198260001</v>
      </c>
      <c r="C964" s="9">
        <v>0.25644518398479998</v>
      </c>
      <c r="D964" s="9">
        <v>0.1444628672305</v>
      </c>
      <c r="E964" s="9">
        <v>9.8701607633489993E-2</v>
      </c>
      <c r="F964" s="9">
        <v>0.24105482020730001</v>
      </c>
      <c r="G964" s="9">
        <v>0.27263053132159998</v>
      </c>
      <c r="H964" s="9">
        <v>0.2551646620263</v>
      </c>
      <c r="I964" s="9">
        <v>0.2317904584222</v>
      </c>
      <c r="J964" s="9">
        <v>0.1846914859606</v>
      </c>
      <c r="K964" s="9">
        <v>4.91216021149E-2</v>
      </c>
      <c r="L964" s="9">
        <v>0.27137009316069999</v>
      </c>
      <c r="M964" s="9">
        <v>0.14147646380699999</v>
      </c>
      <c r="N964" s="9">
        <v>0.232553468397</v>
      </c>
      <c r="O964" s="9">
        <v>0.22149352389390001</v>
      </c>
      <c r="P964" s="9">
        <v>0.327949207656</v>
      </c>
      <c r="Q964" s="9">
        <v>0.1589726484242</v>
      </c>
      <c r="R964" s="9">
        <v>0.17357203976339999</v>
      </c>
      <c r="S964" s="9">
        <v>9.6879823831119996E-2</v>
      </c>
      <c r="T964" s="9">
        <v>0.25270450501559999</v>
      </c>
      <c r="U964" s="9">
        <v>0.1511125657047</v>
      </c>
      <c r="V964" s="9">
        <v>0.20224083198260001</v>
      </c>
      <c r="W964" s="9">
        <v>0.60635890285109995</v>
      </c>
      <c r="X964" s="9">
        <v>0.38663041347589999</v>
      </c>
      <c r="Y964" s="9">
        <v>0.31027916350509999</v>
      </c>
      <c r="Z964" s="9">
        <v>0.41543376161489998</v>
      </c>
      <c r="AA964" s="10">
        <v>0.53123905631570001</v>
      </c>
      <c r="AB964" s="9">
        <v>0.27728109965320002</v>
      </c>
      <c r="AC964" s="9">
        <v>0.16011303449379999</v>
      </c>
      <c r="AD964" s="9">
        <v>0.41076555129449999</v>
      </c>
      <c r="AE964" s="9">
        <v>0.38465610142419998</v>
      </c>
      <c r="AF964" s="9">
        <v>0.52304945945689996</v>
      </c>
      <c r="AG964" s="9">
        <v>0.28289238704750003</v>
      </c>
      <c r="AI964" s="9">
        <v>0.3175722959715</v>
      </c>
      <c r="AJ964" s="9">
        <v>0.26246033509119998</v>
      </c>
      <c r="AK964" s="9">
        <v>0.33076364452570001</v>
      </c>
      <c r="AL964" s="9">
        <v>0.3259219445123</v>
      </c>
      <c r="AM964" s="9">
        <v>0.30113834614540003</v>
      </c>
      <c r="AN964" s="9">
        <v>0</v>
      </c>
      <c r="AO964" s="9">
        <v>0</v>
      </c>
      <c r="AP964" s="9">
        <v>0.16239873236800001</v>
      </c>
      <c r="AQ964" s="9">
        <v>0.26282284930950001</v>
      </c>
      <c r="AR964" s="9">
        <v>0.20224083198260001</v>
      </c>
      <c r="AS964" s="9">
        <v>0.18365804342139999</v>
      </c>
      <c r="AT964" s="9">
        <v>0.52304945945689996</v>
      </c>
      <c r="AV964" s="9">
        <v>0.38465610142419998</v>
      </c>
    </row>
    <row r="965" spans="1:50" x14ac:dyDescent="0.35">
      <c r="A965" t="s">
        <v>586</v>
      </c>
      <c r="B965" s="9">
        <v>0.10023742269539999</v>
      </c>
      <c r="C965" s="9">
        <v>0.1082796440713</v>
      </c>
      <c r="D965" s="9">
        <v>9.1664989560160004E-2</v>
      </c>
      <c r="E965" s="9">
        <v>5.0287630676310001E-2</v>
      </c>
      <c r="F965" s="9">
        <v>8.0854693875149999E-2</v>
      </c>
      <c r="G965" s="9">
        <v>0.1127590167372</v>
      </c>
      <c r="H965" s="9">
        <v>9.5111378302540003E-2</v>
      </c>
      <c r="I965" s="9">
        <v>0.1482268455586</v>
      </c>
      <c r="J965" s="9">
        <v>0</v>
      </c>
      <c r="K965" s="9">
        <v>0.15779269458129999</v>
      </c>
      <c r="L965" s="9">
        <v>0.1099887453923</v>
      </c>
      <c r="M965" s="9">
        <v>6.8816712950049999E-2</v>
      </c>
      <c r="N965" s="9">
        <v>0.14190462311659999</v>
      </c>
      <c r="O965" s="9">
        <v>9.8105409392859999E-2</v>
      </c>
      <c r="P965" s="9">
        <v>0.17277845329540001</v>
      </c>
      <c r="Q965" s="9">
        <v>0</v>
      </c>
      <c r="R965" s="9">
        <v>7.8654565655569997E-2</v>
      </c>
      <c r="S965" s="9">
        <v>0.16756431009270001</v>
      </c>
      <c r="T965" s="9">
        <v>9.5840779809840002E-2</v>
      </c>
      <c r="U965" s="9">
        <v>0.1046919682066</v>
      </c>
      <c r="V965" s="9">
        <v>0.10023742269539999</v>
      </c>
      <c r="W965" s="9">
        <v>0.20349458322630001</v>
      </c>
      <c r="X965" s="9">
        <v>0.26520250286579999</v>
      </c>
      <c r="Y965" s="9">
        <v>9.9691887297760004E-2</v>
      </c>
      <c r="Z965" s="9">
        <v>0.30940876183049998</v>
      </c>
      <c r="AA965" s="9">
        <v>0.15692398238970001</v>
      </c>
      <c r="AB965" s="10">
        <v>0.40549497629480002</v>
      </c>
      <c r="AC965" s="9">
        <v>0.1254597027339</v>
      </c>
      <c r="AD965" s="9">
        <v>0.24911508135659999</v>
      </c>
      <c r="AE965" s="9">
        <v>0.20338083393199999</v>
      </c>
      <c r="AF965" s="9">
        <v>0.28055150646869997</v>
      </c>
      <c r="AG965" s="9">
        <v>0.41227113610389998</v>
      </c>
      <c r="AI965" s="9">
        <v>0.1150579706409</v>
      </c>
      <c r="AJ965" s="9">
        <v>0.1045276334664</v>
      </c>
      <c r="AK965" s="9">
        <v>0.1372420990522</v>
      </c>
      <c r="AL965" s="9">
        <v>0.17858803327959999</v>
      </c>
      <c r="AM965" s="9">
        <v>0.14164380352379999</v>
      </c>
      <c r="AN965" s="9">
        <v>0</v>
      </c>
      <c r="AO965" s="9">
        <v>0</v>
      </c>
      <c r="AP965" s="9">
        <v>4.6052137528760001E-2</v>
      </c>
      <c r="AQ965" s="9">
        <v>0.1036694783081</v>
      </c>
      <c r="AR965" s="9">
        <v>0.10023742269539999</v>
      </c>
      <c r="AS965" s="9">
        <v>8.3505101720389996E-2</v>
      </c>
      <c r="AT965" s="9">
        <v>0.28055150646869997</v>
      </c>
      <c r="AV965" s="9">
        <v>0.20338083393199999</v>
      </c>
    </row>
    <row r="966" spans="1:50" x14ac:dyDescent="0.35">
      <c r="A966" t="s">
        <v>587</v>
      </c>
      <c r="B966" s="9">
        <v>0.15137794784799999</v>
      </c>
      <c r="C966" s="9">
        <v>0.19029421625349999</v>
      </c>
      <c r="D966" s="9">
        <v>0.10989598743039999</v>
      </c>
      <c r="E966" s="9">
        <v>0.1125222354062</v>
      </c>
      <c r="F966" s="9">
        <v>0.30507531004330002</v>
      </c>
      <c r="G966" s="9">
        <v>0.1008885115939</v>
      </c>
      <c r="H966" s="9">
        <v>0.21383291752120001</v>
      </c>
      <c r="I966" s="9">
        <v>0.17608036276469999</v>
      </c>
      <c r="J966" s="9">
        <v>0</v>
      </c>
      <c r="K966" s="9">
        <v>0</v>
      </c>
      <c r="L966" s="9">
        <v>7.1556757000769994E-2</v>
      </c>
      <c r="M966" s="9">
        <v>0.18160499468409999</v>
      </c>
      <c r="N966" s="9">
        <v>9.5135215020899999E-2</v>
      </c>
      <c r="O966" s="9">
        <v>0.21037104192780001</v>
      </c>
      <c r="P966" s="9">
        <v>0.23885160063659999</v>
      </c>
      <c r="Q966" s="9">
        <v>0.15361990114189999</v>
      </c>
      <c r="R966" s="9">
        <v>0.14311789022269999</v>
      </c>
      <c r="S966" s="9">
        <v>0</v>
      </c>
      <c r="T966" s="9">
        <v>0.2008982069045</v>
      </c>
      <c r="U966" s="9">
        <v>0.1012055200593</v>
      </c>
      <c r="V966" s="9">
        <v>0.15137794784799999</v>
      </c>
      <c r="W966" s="9">
        <v>0.3710220855993</v>
      </c>
      <c r="X966" s="10">
        <v>0.53641594136280002</v>
      </c>
      <c r="Y966" s="9">
        <v>0.30920193120810002</v>
      </c>
      <c r="Z966" s="9">
        <v>0.29968745707599997</v>
      </c>
      <c r="AA966" s="9">
        <v>0.28503848877819998</v>
      </c>
      <c r="AB966" s="9">
        <v>0.32638455108129999</v>
      </c>
      <c r="AC966" s="9">
        <v>0.33590549665879998</v>
      </c>
      <c r="AD966" s="9">
        <v>0.31206775329559999</v>
      </c>
      <c r="AE966" s="9">
        <v>0.22153284708320001</v>
      </c>
      <c r="AF966" s="9">
        <v>0.30845592510519998</v>
      </c>
      <c r="AG966" s="10">
        <v>0.74115896310600005</v>
      </c>
      <c r="AI966" s="9">
        <v>0.194852748873</v>
      </c>
      <c r="AJ966" s="9">
        <v>0.21285385712249999</v>
      </c>
      <c r="AK966" s="9">
        <v>0.1108295634122</v>
      </c>
      <c r="AL966" s="9">
        <v>0.1088591672212</v>
      </c>
      <c r="AM966" s="9">
        <v>0.2543582576074</v>
      </c>
      <c r="AN966" s="9">
        <v>0</v>
      </c>
      <c r="AO966" s="9">
        <v>0</v>
      </c>
      <c r="AP966" s="9">
        <v>0.1209935314024</v>
      </c>
      <c r="AQ966" s="9">
        <v>0.19177445388289999</v>
      </c>
      <c r="AR966" s="9">
        <v>0.15137794784799999</v>
      </c>
      <c r="AS966" s="9">
        <v>0.1199795742654</v>
      </c>
      <c r="AT966" s="9">
        <v>0.30845592510519998</v>
      </c>
      <c r="AV966" s="9">
        <v>0.22153284708320001</v>
      </c>
    </row>
    <row r="967" spans="1:50" x14ac:dyDescent="0.35">
      <c r="A967" t="s">
        <v>588</v>
      </c>
      <c r="B967" s="9">
        <v>0.1144809416659</v>
      </c>
      <c r="C967" s="9">
        <v>0.1549715777731</v>
      </c>
      <c r="D967" s="9">
        <v>7.1320817812800003E-2</v>
      </c>
      <c r="E967" s="9">
        <v>0.2049592587015</v>
      </c>
      <c r="F967" s="9">
        <v>0.1173921937946</v>
      </c>
      <c r="G967" s="9">
        <v>0.19389103907060001</v>
      </c>
      <c r="H967" s="9">
        <v>0.15157627288869999</v>
      </c>
      <c r="I967" s="9">
        <v>0</v>
      </c>
      <c r="J967" s="9">
        <v>0.1846914859606</v>
      </c>
      <c r="K967" s="9">
        <v>0</v>
      </c>
      <c r="L967" s="9">
        <v>0.19812116175069999</v>
      </c>
      <c r="M967" s="9">
        <v>0.15939001306680001</v>
      </c>
      <c r="N967" s="9">
        <v>0.1056545990975</v>
      </c>
      <c r="O967" s="9">
        <v>2.205517372548E-2</v>
      </c>
      <c r="P967" s="9">
        <v>0.16536753576509999</v>
      </c>
      <c r="Q967" s="9">
        <v>0</v>
      </c>
      <c r="R967" s="9">
        <v>0.182567937943</v>
      </c>
      <c r="S967" s="9">
        <v>2.8782618112529999E-2</v>
      </c>
      <c r="T967" s="9">
        <v>9.1729919331209997E-2</v>
      </c>
      <c r="U967" s="9">
        <v>0.13753158895549999</v>
      </c>
      <c r="V967" s="9">
        <v>0.1144809416659</v>
      </c>
      <c r="W967" s="9">
        <v>0.18594225522249999</v>
      </c>
      <c r="X967" s="9">
        <v>0.2816210873553</v>
      </c>
      <c r="Y967" s="9">
        <v>0.13685127559800001</v>
      </c>
      <c r="Z967" s="9">
        <v>0.36646438951979998</v>
      </c>
      <c r="AA967" s="9">
        <v>0.2329059039526</v>
      </c>
      <c r="AB967" s="9">
        <v>0.32486011718090002</v>
      </c>
      <c r="AC967" s="9">
        <v>0.1704084084369</v>
      </c>
      <c r="AD967" s="10">
        <v>0.53059283099480004</v>
      </c>
      <c r="AE967" s="9">
        <v>0.11033863232670001</v>
      </c>
      <c r="AF967" s="9">
        <v>0.2374306670064</v>
      </c>
      <c r="AG967" s="9">
        <v>0.1534300992099</v>
      </c>
      <c r="AI967" s="9">
        <v>0.11780887507859999</v>
      </c>
      <c r="AJ967" s="9">
        <v>0.16857545796910001</v>
      </c>
      <c r="AK967" s="9">
        <v>0.11023827979210001</v>
      </c>
      <c r="AL967" s="9">
        <v>9.9711931991259994E-2</v>
      </c>
      <c r="AM967" s="9">
        <v>0.1744503909555</v>
      </c>
      <c r="AN967" s="9">
        <v>0</v>
      </c>
      <c r="AO967" s="9">
        <v>0</v>
      </c>
      <c r="AP967" s="9">
        <v>4.1405200965609998E-2</v>
      </c>
      <c r="AQ967" s="9">
        <v>0.14693495604500001</v>
      </c>
      <c r="AR967" s="9">
        <v>0.1144809416659</v>
      </c>
      <c r="AS967" s="9">
        <v>0.1094014563467</v>
      </c>
      <c r="AT967" s="9">
        <v>0.2374306670064</v>
      </c>
      <c r="AV967" s="9">
        <v>0.11033863232670001</v>
      </c>
    </row>
    <row r="968" spans="1:50" x14ac:dyDescent="0.35">
      <c r="A968" t="s">
        <v>589</v>
      </c>
      <c r="B968" s="9">
        <v>0.1036325619136</v>
      </c>
      <c r="C968" s="9">
        <v>4.6981549696069998E-2</v>
      </c>
      <c r="D968" s="9">
        <v>0.1640184915699</v>
      </c>
      <c r="E968" s="9">
        <v>0</v>
      </c>
      <c r="F968" s="9">
        <v>8.2433535395379995E-2</v>
      </c>
      <c r="G968" s="9">
        <v>5.5278961034960002E-2</v>
      </c>
      <c r="H968" s="9">
        <v>7.0299311481890003E-2</v>
      </c>
      <c r="I968" s="9">
        <v>0.19410704730289999</v>
      </c>
      <c r="J968" s="9">
        <v>0</v>
      </c>
      <c r="K968" s="9">
        <v>0.25947431636309998</v>
      </c>
      <c r="L968" s="9">
        <v>9.6875753176489998E-2</v>
      </c>
      <c r="M968" s="9">
        <v>5.8753308266379999E-2</v>
      </c>
      <c r="N968" s="9">
        <v>0.1923726692836</v>
      </c>
      <c r="O968" s="9">
        <v>8.1925733519729996E-2</v>
      </c>
      <c r="P968" s="9">
        <v>2.7216587355659998E-2</v>
      </c>
      <c r="Q968" s="9">
        <v>0.13904271065240001</v>
      </c>
      <c r="R968" s="9">
        <v>0.10294583134970001</v>
      </c>
      <c r="S968" s="9">
        <v>0.19738765404620001</v>
      </c>
      <c r="T968" s="9">
        <v>7.7012389999219999E-2</v>
      </c>
      <c r="U968" s="9">
        <v>0.13060331446099999</v>
      </c>
      <c r="V968" s="9">
        <v>0.1036325619136</v>
      </c>
      <c r="W968" s="9">
        <v>7.0452125654969999E-2</v>
      </c>
      <c r="X968" s="9">
        <v>0</v>
      </c>
      <c r="Y968" s="9">
        <v>0</v>
      </c>
      <c r="Z968" s="9">
        <v>0</v>
      </c>
      <c r="AA968" s="9">
        <v>5.9056658070379998E-2</v>
      </c>
      <c r="AB968" s="9">
        <v>0</v>
      </c>
      <c r="AC968" s="9">
        <v>5.5455426765909997E-2</v>
      </c>
      <c r="AD968" s="9">
        <v>0</v>
      </c>
      <c r="AE968" s="9">
        <v>0</v>
      </c>
      <c r="AF968" s="9">
        <v>8.9112117484189998E-2</v>
      </c>
      <c r="AG968" s="9">
        <v>0</v>
      </c>
      <c r="AI968" s="9">
        <v>0.15596714934059999</v>
      </c>
      <c r="AJ968" s="9">
        <v>7.6386111375390003E-2</v>
      </c>
      <c r="AK968" s="9">
        <v>3.36296175983E-2</v>
      </c>
      <c r="AL968" s="9">
        <v>9.1052863086950001E-2</v>
      </c>
      <c r="AM968" s="9">
        <v>4.3425480604760001E-2</v>
      </c>
      <c r="AN968" s="10">
        <v>0.81270923182470001</v>
      </c>
      <c r="AO968" s="9">
        <v>0</v>
      </c>
      <c r="AP968" s="9">
        <v>0.1200747345007</v>
      </c>
      <c r="AQ968" s="9">
        <v>6.0887214896269998E-2</v>
      </c>
      <c r="AR968" s="9">
        <v>0.1036325619136</v>
      </c>
      <c r="AS968" s="9">
        <v>0.11070400828929999</v>
      </c>
      <c r="AT968" s="9">
        <v>8.9112117484189998E-2</v>
      </c>
      <c r="AV968" s="9">
        <v>0</v>
      </c>
    </row>
    <row r="969" spans="1:50" x14ac:dyDescent="0.35">
      <c r="A969" t="s">
        <v>406</v>
      </c>
      <c r="B969" s="9">
        <v>1</v>
      </c>
      <c r="C969" s="9">
        <v>1</v>
      </c>
      <c r="D969" s="9">
        <v>1</v>
      </c>
      <c r="E969" s="9">
        <v>1</v>
      </c>
      <c r="F969" s="9">
        <v>1</v>
      </c>
      <c r="G969" s="9">
        <v>1</v>
      </c>
      <c r="H969" s="9">
        <v>1</v>
      </c>
      <c r="I969" s="9">
        <v>1</v>
      </c>
      <c r="J969" s="9">
        <v>1</v>
      </c>
      <c r="K969" s="9">
        <v>1</v>
      </c>
      <c r="L969" s="9">
        <v>1</v>
      </c>
      <c r="M969" s="9">
        <v>1</v>
      </c>
      <c r="N969" s="9">
        <v>1</v>
      </c>
      <c r="O969" s="9">
        <v>1</v>
      </c>
      <c r="P969" s="9">
        <v>1</v>
      </c>
      <c r="Q969" s="9">
        <v>1</v>
      </c>
      <c r="R969" s="9">
        <v>1</v>
      </c>
      <c r="S969" s="9">
        <v>1</v>
      </c>
      <c r="T969" s="9">
        <v>1</v>
      </c>
      <c r="U969" s="9">
        <v>1</v>
      </c>
      <c r="V969" s="9">
        <v>1</v>
      </c>
      <c r="W969" s="9">
        <v>1</v>
      </c>
      <c r="X969" s="9">
        <v>1</v>
      </c>
      <c r="Y969" s="9">
        <v>1</v>
      </c>
      <c r="Z969" s="9">
        <v>1</v>
      </c>
      <c r="AA969" s="9">
        <v>1</v>
      </c>
      <c r="AB969" s="9">
        <v>1</v>
      </c>
      <c r="AC969" s="9">
        <v>1</v>
      </c>
      <c r="AD969" s="9">
        <v>1</v>
      </c>
      <c r="AE969" s="9">
        <v>1</v>
      </c>
      <c r="AF969" s="9">
        <v>1</v>
      </c>
      <c r="AG969" s="9">
        <v>1</v>
      </c>
      <c r="AI969" s="9">
        <v>1</v>
      </c>
      <c r="AJ969" s="9">
        <v>1</v>
      </c>
      <c r="AK969" s="9">
        <v>1</v>
      </c>
      <c r="AL969" s="9">
        <v>1</v>
      </c>
      <c r="AM969" s="9">
        <v>1</v>
      </c>
      <c r="AN969" s="9">
        <v>1</v>
      </c>
      <c r="AO969" s="9">
        <v>1</v>
      </c>
      <c r="AP969" s="9">
        <v>1</v>
      </c>
      <c r="AQ969" s="9">
        <v>1</v>
      </c>
      <c r="AR969" s="9">
        <v>1</v>
      </c>
      <c r="AS969" s="9">
        <v>1</v>
      </c>
      <c r="AT969" s="9">
        <v>1</v>
      </c>
      <c r="AV969" s="9">
        <v>1</v>
      </c>
    </row>
    <row r="970" spans="1:50" x14ac:dyDescent="0.35">
      <c r="A970" t="s">
        <v>356</v>
      </c>
      <c r="B970" s="6">
        <v>133</v>
      </c>
      <c r="C970" s="6">
        <v>75</v>
      </c>
      <c r="D970" s="6">
        <v>58</v>
      </c>
      <c r="E970" s="6">
        <v>9</v>
      </c>
      <c r="F970" s="6">
        <v>45</v>
      </c>
      <c r="G970" s="6">
        <v>39</v>
      </c>
      <c r="H970" s="6">
        <v>84</v>
      </c>
      <c r="I970" s="6">
        <v>16</v>
      </c>
      <c r="J970" s="6">
        <v>6</v>
      </c>
      <c r="K970" s="6">
        <v>18</v>
      </c>
      <c r="L970" s="6">
        <v>20</v>
      </c>
      <c r="M970" s="6">
        <v>41</v>
      </c>
      <c r="N970" s="6">
        <v>39</v>
      </c>
      <c r="O970" s="6">
        <v>32</v>
      </c>
      <c r="P970" s="6">
        <v>57</v>
      </c>
      <c r="Q970" s="6">
        <v>13</v>
      </c>
      <c r="R970" s="6">
        <v>37</v>
      </c>
      <c r="S970" s="6">
        <v>26</v>
      </c>
      <c r="T970" s="6">
        <v>70</v>
      </c>
      <c r="U970" s="6">
        <v>63</v>
      </c>
      <c r="V970" s="6">
        <v>133</v>
      </c>
      <c r="W970" s="6">
        <v>9</v>
      </c>
      <c r="X970" s="6">
        <v>12</v>
      </c>
      <c r="Y970" s="6">
        <v>25</v>
      </c>
      <c r="Z970" s="6">
        <v>18</v>
      </c>
      <c r="AA970" s="6">
        <v>20</v>
      </c>
      <c r="AB970" s="6">
        <v>17</v>
      </c>
      <c r="AC970" s="6">
        <v>15</v>
      </c>
      <c r="AD970" s="6">
        <v>15</v>
      </c>
      <c r="AE970" s="6">
        <v>8</v>
      </c>
      <c r="AF970" s="6">
        <v>14</v>
      </c>
      <c r="AG970" s="6">
        <v>4</v>
      </c>
      <c r="AH970" s="6">
        <v>0</v>
      </c>
      <c r="AI970" s="6">
        <v>48</v>
      </c>
      <c r="AJ970" s="6">
        <v>59</v>
      </c>
      <c r="AK970" s="6">
        <v>55</v>
      </c>
      <c r="AL970" s="6">
        <v>27</v>
      </c>
      <c r="AM970" s="6">
        <v>27</v>
      </c>
      <c r="AN970" s="6">
        <v>3</v>
      </c>
      <c r="AO970" s="6">
        <v>3</v>
      </c>
      <c r="AP970" s="6">
        <v>16</v>
      </c>
      <c r="AQ970" s="6">
        <v>61</v>
      </c>
      <c r="AR970" s="6">
        <v>133</v>
      </c>
      <c r="AS970" s="6">
        <v>114</v>
      </c>
      <c r="AT970" s="6">
        <v>14</v>
      </c>
      <c r="AU970" s="6">
        <v>0</v>
      </c>
      <c r="AV970" s="6">
        <v>8</v>
      </c>
      <c r="AW970" s="6">
        <v>0</v>
      </c>
      <c r="AX970" s="6">
        <v>0</v>
      </c>
    </row>
    <row r="971" spans="1:50" x14ac:dyDescent="0.35">
      <c r="A971" t="s">
        <v>590</v>
      </c>
    </row>
    <row r="972" spans="1:50" x14ac:dyDescent="0.35">
      <c r="A972" t="s">
        <v>358</v>
      </c>
    </row>
    <row r="976" spans="1:50" x14ac:dyDescent="0.35">
      <c r="A976" s="3" t="s">
        <v>352</v>
      </c>
    </row>
    <row r="977" spans="1:50" x14ac:dyDescent="0.35">
      <c r="A977" t="s">
        <v>89</v>
      </c>
    </row>
    <row r="978" spans="1:50" ht="130.5" x14ac:dyDescent="0.35">
      <c r="A978" s="4" t="s">
        <v>408</v>
      </c>
      <c r="B978" s="4" t="s">
        <v>359</v>
      </c>
      <c r="C978" s="4" t="s">
        <v>360</v>
      </c>
      <c r="D978" s="4" t="s">
        <v>361</v>
      </c>
      <c r="E978" s="4" t="s">
        <v>573</v>
      </c>
      <c r="F978" s="4" t="s">
        <v>363</v>
      </c>
      <c r="G978" s="4" t="s">
        <v>364</v>
      </c>
      <c r="H978" s="4" t="s">
        <v>365</v>
      </c>
      <c r="I978" s="4" t="s">
        <v>366</v>
      </c>
      <c r="J978" s="4" t="s">
        <v>367</v>
      </c>
      <c r="K978" s="4" t="s">
        <v>368</v>
      </c>
      <c r="L978" s="4" t="s">
        <v>574</v>
      </c>
      <c r="M978" s="4" t="s">
        <v>575</v>
      </c>
      <c r="N978" s="4" t="s">
        <v>371</v>
      </c>
      <c r="O978" s="4" t="s">
        <v>372</v>
      </c>
      <c r="P978" s="4" t="s">
        <v>576</v>
      </c>
      <c r="Q978" s="4" t="s">
        <v>374</v>
      </c>
      <c r="R978" s="4" t="s">
        <v>376</v>
      </c>
      <c r="S978" s="4" t="s">
        <v>377</v>
      </c>
      <c r="T978" s="4" t="s">
        <v>375</v>
      </c>
      <c r="U978" s="4" t="s">
        <v>378</v>
      </c>
      <c r="V978" s="4" t="s">
        <v>379</v>
      </c>
      <c r="W978" s="4" t="s">
        <v>380</v>
      </c>
      <c r="X978" s="4" t="s">
        <v>381</v>
      </c>
      <c r="Y978" s="4" t="s">
        <v>382</v>
      </c>
      <c r="Z978" s="4" t="s">
        <v>383</v>
      </c>
      <c r="AA978" s="4" t="s">
        <v>384</v>
      </c>
      <c r="AB978" s="4" t="s">
        <v>385</v>
      </c>
      <c r="AC978" s="4" t="s">
        <v>386</v>
      </c>
      <c r="AD978" s="4" t="s">
        <v>387</v>
      </c>
      <c r="AE978" s="4" t="s">
        <v>388</v>
      </c>
      <c r="AF978" s="4" t="s">
        <v>389</v>
      </c>
      <c r="AG978" s="4" t="s">
        <v>390</v>
      </c>
      <c r="AH978" s="4" t="s">
        <v>391</v>
      </c>
      <c r="AI978" s="4" t="s">
        <v>577</v>
      </c>
      <c r="AJ978" s="4" t="s">
        <v>578</v>
      </c>
      <c r="AK978" s="4" t="s">
        <v>395</v>
      </c>
      <c r="AL978" s="4" t="s">
        <v>396</v>
      </c>
      <c r="AM978" s="4" t="s">
        <v>394</v>
      </c>
      <c r="AN978" s="4" t="s">
        <v>397</v>
      </c>
      <c r="AO978" s="4" t="s">
        <v>398</v>
      </c>
      <c r="AP978" s="4" t="s">
        <v>579</v>
      </c>
      <c r="AQ978" s="4" t="s">
        <v>580</v>
      </c>
      <c r="AR978" s="4" t="s">
        <v>581</v>
      </c>
      <c r="AS978" s="4" t="s">
        <v>182</v>
      </c>
      <c r="AT978" s="4" t="s">
        <v>404</v>
      </c>
      <c r="AU978" s="4" t="s">
        <v>313</v>
      </c>
      <c r="AV978" s="4" t="s">
        <v>405</v>
      </c>
      <c r="AW978" s="4" t="s">
        <v>314</v>
      </c>
      <c r="AX978" s="4" t="s">
        <v>406</v>
      </c>
    </row>
    <row r="979" spans="1:50" x14ac:dyDescent="0.35">
      <c r="A979" t="s">
        <v>591</v>
      </c>
      <c r="B979" s="9">
        <v>0.69616045063340004</v>
      </c>
      <c r="C979" s="9">
        <v>0.55128821689910001</v>
      </c>
      <c r="D979" s="9">
        <v>0.84718247618510001</v>
      </c>
      <c r="E979" s="9">
        <v>0.76303578517680004</v>
      </c>
      <c r="F979" s="9">
        <v>0.60238807814899997</v>
      </c>
      <c r="G979" s="9">
        <v>0.43367658783070001</v>
      </c>
      <c r="H979" s="9">
        <v>0.53200121950269996</v>
      </c>
      <c r="I979" s="9">
        <v>0.82435500981679999</v>
      </c>
      <c r="J979" s="9">
        <v>0.91072089324460004</v>
      </c>
      <c r="K979" s="9">
        <v>0.87489853599480005</v>
      </c>
      <c r="L979" s="9">
        <v>0.49795497053179999</v>
      </c>
      <c r="M979" s="9">
        <v>0.67517661473989998</v>
      </c>
      <c r="N979" s="9">
        <v>0.79501260171749999</v>
      </c>
      <c r="O979" s="9">
        <v>0.79423839685090003</v>
      </c>
      <c r="P979" s="9">
        <v>0.6005973562379</v>
      </c>
      <c r="Q979" s="9">
        <v>0.76522085160560005</v>
      </c>
      <c r="R979" s="9">
        <v>0.60610122174360004</v>
      </c>
      <c r="S979" s="9">
        <v>0.84483737562710004</v>
      </c>
      <c r="T979" s="9">
        <v>0.66455809201310001</v>
      </c>
      <c r="U979" s="9">
        <v>0.73617411273910005</v>
      </c>
      <c r="V979" s="9">
        <v>0.83661137769229998</v>
      </c>
      <c r="W979" s="9">
        <v>0.69616045063340004</v>
      </c>
      <c r="X979" s="9">
        <v>0.88827739676700002</v>
      </c>
      <c r="Y979" s="9">
        <v>0.43144140132249997</v>
      </c>
      <c r="Z979" s="9">
        <v>0.59465177996380003</v>
      </c>
      <c r="AA979" s="9">
        <v>0.59903027743170001</v>
      </c>
      <c r="AB979" s="9">
        <v>0.33526156120279998</v>
      </c>
      <c r="AC979" s="9">
        <v>0.73361543148749997</v>
      </c>
      <c r="AD979" s="9">
        <v>0.32239343716800001</v>
      </c>
      <c r="AE979" s="9">
        <v>0.57968539476869996</v>
      </c>
      <c r="AF979" s="9">
        <v>0.22177836227780001</v>
      </c>
      <c r="AG979" s="9">
        <v>1</v>
      </c>
      <c r="AI979" s="9">
        <v>0.86805029256419997</v>
      </c>
      <c r="AJ979" s="9">
        <v>0.52528352613439999</v>
      </c>
      <c r="AK979" s="9">
        <v>0.71100826412950002</v>
      </c>
      <c r="AL979" s="9">
        <v>0.78277740049629996</v>
      </c>
      <c r="AM979" s="9">
        <v>0.55415548025469996</v>
      </c>
      <c r="AN979" s="9">
        <v>1</v>
      </c>
      <c r="AO979" s="9">
        <v>1</v>
      </c>
      <c r="AP979" s="9">
        <v>0.69367761603910005</v>
      </c>
      <c r="AQ979" s="9">
        <v>0.74659365369289998</v>
      </c>
      <c r="AR979" s="9">
        <v>0.69616045063340004</v>
      </c>
      <c r="AS979" s="9">
        <v>0.71408447038669998</v>
      </c>
      <c r="AT979" s="9">
        <v>0.22177836227780001</v>
      </c>
      <c r="AV979" s="9">
        <v>0.57968539476869996</v>
      </c>
    </row>
    <row r="980" spans="1:50" x14ac:dyDescent="0.35">
      <c r="A980" t="s">
        <v>592</v>
      </c>
      <c r="B980" s="9">
        <v>0.25948701847380001</v>
      </c>
      <c r="C980" s="9">
        <v>0.39662327700200001</v>
      </c>
      <c r="D980" s="9">
        <v>0.1165293584334</v>
      </c>
      <c r="E980" s="9">
        <v>0.23696421482319999</v>
      </c>
      <c r="F980" s="9">
        <v>0.4894247610388</v>
      </c>
      <c r="G980" s="9">
        <v>0.3441438722106</v>
      </c>
      <c r="H980" s="9">
        <v>0.42881320834219999</v>
      </c>
      <c r="I980" s="9">
        <v>6.3240079114449996E-2</v>
      </c>
      <c r="J980" s="9">
        <v>8.927910675537E-2</v>
      </c>
      <c r="K980" s="9">
        <v>0.1251014640052</v>
      </c>
      <c r="L980" s="9">
        <v>0.52556096887750003</v>
      </c>
      <c r="M980" s="9">
        <v>0.1577311125394</v>
      </c>
      <c r="N980" s="9">
        <v>0.19012120583440001</v>
      </c>
      <c r="O980" s="9">
        <v>0.28830949657799998</v>
      </c>
      <c r="P980" s="9">
        <v>0.37072638317349998</v>
      </c>
      <c r="Q980" s="9">
        <v>0.21826082454670001</v>
      </c>
      <c r="R980" s="9">
        <v>0.27230172385000001</v>
      </c>
      <c r="S980" s="9">
        <v>0.1279326150491</v>
      </c>
      <c r="T980" s="9">
        <v>0.31148933873849999</v>
      </c>
      <c r="U980" s="9">
        <v>0.19364372820619999</v>
      </c>
      <c r="V980" s="9">
        <v>0.366883205534</v>
      </c>
      <c r="W980" s="9">
        <v>0.25948701847380001</v>
      </c>
      <c r="X980" s="9">
        <v>0.65183958795819996</v>
      </c>
      <c r="Y980" s="9">
        <v>0.41949572488339998</v>
      </c>
      <c r="Z980" s="9">
        <v>0.82355944897279998</v>
      </c>
      <c r="AA980" s="9">
        <v>0.46418814398649999</v>
      </c>
      <c r="AB980" s="9">
        <v>0.66882936785059999</v>
      </c>
      <c r="AC980" s="9">
        <v>0.48193272164119999</v>
      </c>
      <c r="AD980" s="10">
        <v>0.89770694252100003</v>
      </c>
      <c r="AE980" s="9">
        <v>0.57968539476869996</v>
      </c>
      <c r="AF980" s="9">
        <v>0.80431530513570004</v>
      </c>
      <c r="AG980" s="9">
        <v>0.1650071148633</v>
      </c>
      <c r="AI980" s="9">
        <v>9.0628119510820004E-2</v>
      </c>
      <c r="AJ980" s="10">
        <v>0.50009323523670002</v>
      </c>
      <c r="AK980" s="9">
        <v>0.23292672958919999</v>
      </c>
      <c r="AL980" s="9">
        <v>0.1942654717093</v>
      </c>
      <c r="AM980" s="9">
        <v>0.26886844678439997</v>
      </c>
      <c r="AN980" s="9">
        <v>0</v>
      </c>
      <c r="AO980" s="9">
        <v>0</v>
      </c>
      <c r="AP980" s="9">
        <v>9.4774652431670006E-2</v>
      </c>
      <c r="AQ980" s="9">
        <v>0.3545049853551</v>
      </c>
      <c r="AR980" s="9">
        <v>0.25948701847380001</v>
      </c>
      <c r="AS980" s="9">
        <v>0.24208263193080001</v>
      </c>
      <c r="AT980" s="9">
        <v>0.80431530513570004</v>
      </c>
      <c r="AV980" s="9">
        <v>0.57968539476869996</v>
      </c>
    </row>
    <row r="981" spans="1:50" x14ac:dyDescent="0.35">
      <c r="A981" t="s">
        <v>593</v>
      </c>
      <c r="B981" s="9">
        <v>9.5674534163969996E-2</v>
      </c>
      <c r="C981" s="9">
        <v>0.12257313763570001</v>
      </c>
      <c r="D981" s="9">
        <v>6.7634091381430006E-2</v>
      </c>
      <c r="E981" s="9">
        <v>0</v>
      </c>
      <c r="F981" s="9">
        <v>9.514387679156E-2</v>
      </c>
      <c r="G981" s="9">
        <v>0.21643199956180001</v>
      </c>
      <c r="H981" s="9">
        <v>0.14574558706509999</v>
      </c>
      <c r="I981" s="9">
        <v>0.1124049110687</v>
      </c>
      <c r="J981" s="9">
        <v>0</v>
      </c>
      <c r="K981" s="9">
        <v>0</v>
      </c>
      <c r="L981" s="9">
        <v>0.16387588430710001</v>
      </c>
      <c r="M981" s="9">
        <v>0.1182085506403</v>
      </c>
      <c r="N981" s="9">
        <v>5.8592449646089999E-2</v>
      </c>
      <c r="O981" s="9">
        <v>3.9080907052E-2</v>
      </c>
      <c r="P981" s="9">
        <v>0.1373553337916</v>
      </c>
      <c r="Q981" s="9">
        <v>0.1173750245031</v>
      </c>
      <c r="R981" s="9">
        <v>0.1158470997278</v>
      </c>
      <c r="S981" s="9">
        <v>0</v>
      </c>
      <c r="T981" s="9">
        <v>0.1295924365195</v>
      </c>
      <c r="U981" s="9">
        <v>5.272902175797E-2</v>
      </c>
      <c r="V981" s="9">
        <v>6.5385442109140005E-2</v>
      </c>
      <c r="W981" s="9">
        <v>9.5674534163969996E-2</v>
      </c>
      <c r="X981" s="9">
        <v>0.26630779034550001</v>
      </c>
      <c r="Y981" s="9">
        <v>0.2264367074652</v>
      </c>
      <c r="Z981" s="9">
        <v>0.20910561446830001</v>
      </c>
      <c r="AA981" s="9">
        <v>9.9545599875100005E-2</v>
      </c>
      <c r="AB981" s="9">
        <v>0.34958702395219998</v>
      </c>
      <c r="AC981" s="9">
        <v>0.169067141161</v>
      </c>
      <c r="AD981" s="9">
        <v>0.1100501898445</v>
      </c>
      <c r="AE981" s="9">
        <v>0.57968539476869996</v>
      </c>
      <c r="AF981" s="9">
        <v>0.31177218663860001</v>
      </c>
      <c r="AG981" s="9">
        <v>0.1650071148633</v>
      </c>
      <c r="AI981" s="9">
        <v>6.4001251002440002E-2</v>
      </c>
      <c r="AJ981" s="9">
        <v>9.4076327914859995E-2</v>
      </c>
      <c r="AK981" s="9">
        <v>0.15786656406890001</v>
      </c>
      <c r="AL981" s="9">
        <v>9.0481430198669999E-2</v>
      </c>
      <c r="AM981" s="9">
        <v>0.16444085858400001</v>
      </c>
      <c r="AN981" s="9">
        <v>0</v>
      </c>
      <c r="AO981" s="9">
        <v>0</v>
      </c>
      <c r="AP981" s="9">
        <v>0.30428071914920002</v>
      </c>
      <c r="AQ981" s="9">
        <v>4.826032947667E-2</v>
      </c>
      <c r="AR981" s="9">
        <v>9.5674534163969996E-2</v>
      </c>
      <c r="AS981" s="9">
        <v>8.8348060565069997E-2</v>
      </c>
      <c r="AT981" s="9">
        <v>0.31177218663860001</v>
      </c>
      <c r="AV981" s="9">
        <v>0.57968539476869996</v>
      </c>
    </row>
    <row r="982" spans="1:50" x14ac:dyDescent="0.35">
      <c r="A982" t="s">
        <v>589</v>
      </c>
      <c r="B982" s="9">
        <v>1.8870813753080001E-2</v>
      </c>
      <c r="C982" s="9">
        <v>2.414627900658E-2</v>
      </c>
      <c r="D982" s="9">
        <v>1.3371406256040001E-2</v>
      </c>
      <c r="E982" s="9">
        <v>0</v>
      </c>
      <c r="F982" s="9">
        <v>2.3323767691159999E-2</v>
      </c>
      <c r="G982" s="9">
        <v>6.1333495591640003E-2</v>
      </c>
      <c r="H982" s="9">
        <v>3.9181521895499997E-2</v>
      </c>
      <c r="I982" s="9">
        <v>0</v>
      </c>
      <c r="J982" s="9">
        <v>0</v>
      </c>
      <c r="K982" s="9">
        <v>0</v>
      </c>
      <c r="L982" s="9">
        <v>0</v>
      </c>
      <c r="M982" s="9">
        <v>4.8883722080449998E-2</v>
      </c>
      <c r="N982" s="9">
        <v>0</v>
      </c>
      <c r="O982" s="9">
        <v>0</v>
      </c>
      <c r="P982" s="9">
        <v>0</v>
      </c>
      <c r="Q982" s="9">
        <v>0</v>
      </c>
      <c r="R982" s="9">
        <v>6.1359259018010003E-2</v>
      </c>
      <c r="S982" s="9">
        <v>2.723000932377E-2</v>
      </c>
      <c r="T982" s="9">
        <v>0</v>
      </c>
      <c r="U982" s="9">
        <v>4.2764295067119998E-2</v>
      </c>
      <c r="V982" s="9">
        <v>0</v>
      </c>
      <c r="W982" s="9">
        <v>1.8870813753080001E-2</v>
      </c>
      <c r="X982" s="9">
        <v>0</v>
      </c>
      <c r="Y982" s="10">
        <v>0.14098420672459999</v>
      </c>
      <c r="Z982" s="9">
        <v>0</v>
      </c>
      <c r="AA982" s="9">
        <v>0.13587277833200001</v>
      </c>
      <c r="AB982" s="9">
        <v>0</v>
      </c>
      <c r="AC982" s="9">
        <v>0.12258612919340001</v>
      </c>
      <c r="AD982" s="9">
        <v>0</v>
      </c>
      <c r="AE982" s="10">
        <v>0.42031460523129999</v>
      </c>
      <c r="AF982" s="9">
        <v>0</v>
      </c>
      <c r="AG982" s="9">
        <v>0</v>
      </c>
      <c r="AI982" s="9">
        <v>0</v>
      </c>
      <c r="AJ982" s="9">
        <v>4.3922233281370002E-2</v>
      </c>
      <c r="AK982" s="9">
        <v>0</v>
      </c>
      <c r="AL982" s="9">
        <v>0</v>
      </c>
      <c r="AM982" s="9">
        <v>4.688485251874E-2</v>
      </c>
      <c r="AN982" s="9">
        <v>0</v>
      </c>
      <c r="AO982" s="9">
        <v>0</v>
      </c>
      <c r="AP982" s="9">
        <v>0</v>
      </c>
      <c r="AQ982" s="9">
        <v>0</v>
      </c>
      <c r="AR982" s="9">
        <v>1.8870813753080001E-2</v>
      </c>
      <c r="AS982" s="9">
        <v>1.3780447704720001E-2</v>
      </c>
      <c r="AT982" s="9">
        <v>0</v>
      </c>
      <c r="AV982" s="10">
        <v>0.42031460523129999</v>
      </c>
    </row>
    <row r="983" spans="1:50" x14ac:dyDescent="0.35">
      <c r="A983" t="s">
        <v>406</v>
      </c>
      <c r="B983" s="9">
        <v>1</v>
      </c>
      <c r="C983" s="9">
        <v>1</v>
      </c>
      <c r="D983" s="9">
        <v>1</v>
      </c>
      <c r="E983" s="9">
        <v>1</v>
      </c>
      <c r="F983" s="9">
        <v>1</v>
      </c>
      <c r="G983" s="9">
        <v>1</v>
      </c>
      <c r="H983" s="9">
        <v>1</v>
      </c>
      <c r="I983" s="9">
        <v>1</v>
      </c>
      <c r="J983" s="9">
        <v>1</v>
      </c>
      <c r="K983" s="9">
        <v>1</v>
      </c>
      <c r="L983" s="9">
        <v>1</v>
      </c>
      <c r="M983" s="9">
        <v>1</v>
      </c>
      <c r="N983" s="9">
        <v>1</v>
      </c>
      <c r="O983" s="9">
        <v>1</v>
      </c>
      <c r="P983" s="9">
        <v>1</v>
      </c>
      <c r="Q983" s="9">
        <v>1</v>
      </c>
      <c r="R983" s="9">
        <v>1</v>
      </c>
      <c r="S983" s="9">
        <v>1</v>
      </c>
      <c r="T983" s="9">
        <v>1</v>
      </c>
      <c r="U983" s="9">
        <v>1</v>
      </c>
      <c r="V983" s="9">
        <v>1</v>
      </c>
      <c r="W983" s="9">
        <v>1</v>
      </c>
      <c r="X983" s="9">
        <v>1</v>
      </c>
      <c r="Y983" s="9">
        <v>1</v>
      </c>
      <c r="Z983" s="9">
        <v>1</v>
      </c>
      <c r="AA983" s="9">
        <v>1</v>
      </c>
      <c r="AB983" s="9">
        <v>1</v>
      </c>
      <c r="AC983" s="9">
        <v>1</v>
      </c>
      <c r="AD983" s="9">
        <v>1</v>
      </c>
      <c r="AE983" s="9">
        <v>1</v>
      </c>
      <c r="AF983" s="9">
        <v>1</v>
      </c>
      <c r="AG983" s="9">
        <v>1</v>
      </c>
      <c r="AI983" s="9">
        <v>1</v>
      </c>
      <c r="AJ983" s="9">
        <v>1</v>
      </c>
      <c r="AK983" s="9">
        <v>1</v>
      </c>
      <c r="AL983" s="9">
        <v>1</v>
      </c>
      <c r="AM983" s="9">
        <v>1</v>
      </c>
      <c r="AN983" s="9">
        <v>1</v>
      </c>
      <c r="AO983" s="9">
        <v>1</v>
      </c>
      <c r="AP983" s="9">
        <v>1</v>
      </c>
      <c r="AQ983" s="9">
        <v>1</v>
      </c>
      <c r="AR983" s="9">
        <v>1</v>
      </c>
      <c r="AS983" s="9">
        <v>1</v>
      </c>
      <c r="AT983" s="9">
        <v>1</v>
      </c>
      <c r="AV983" s="9">
        <v>1</v>
      </c>
    </row>
    <row r="984" spans="1:50" x14ac:dyDescent="0.35">
      <c r="A984" t="s">
        <v>356</v>
      </c>
      <c r="B984" s="6">
        <v>85</v>
      </c>
      <c r="C984" s="6">
        <v>50</v>
      </c>
      <c r="D984" s="6">
        <v>35</v>
      </c>
      <c r="E984" s="6">
        <v>6</v>
      </c>
      <c r="F984" s="6">
        <v>27</v>
      </c>
      <c r="G984" s="6">
        <v>24</v>
      </c>
      <c r="H984" s="6">
        <v>51</v>
      </c>
      <c r="I984" s="6">
        <v>11</v>
      </c>
      <c r="J984" s="6">
        <v>9</v>
      </c>
      <c r="K984" s="6">
        <v>8</v>
      </c>
      <c r="L984" s="6">
        <v>18</v>
      </c>
      <c r="M984" s="6">
        <v>29</v>
      </c>
      <c r="N984" s="6">
        <v>20</v>
      </c>
      <c r="O984" s="6">
        <v>18</v>
      </c>
      <c r="P984" s="6">
        <v>39</v>
      </c>
      <c r="Q984" s="6">
        <v>8</v>
      </c>
      <c r="R984" s="6">
        <v>13</v>
      </c>
      <c r="S984" s="6">
        <v>25</v>
      </c>
      <c r="T984" s="6">
        <v>47</v>
      </c>
      <c r="U984" s="6">
        <v>38</v>
      </c>
      <c r="V984" s="6">
        <v>9</v>
      </c>
      <c r="W984" s="6">
        <v>85</v>
      </c>
      <c r="X984" s="6">
        <v>7</v>
      </c>
      <c r="Y984" s="6">
        <v>14</v>
      </c>
      <c r="Z984" s="6">
        <v>5</v>
      </c>
      <c r="AA984" s="6">
        <v>8</v>
      </c>
      <c r="AB984" s="6">
        <v>7</v>
      </c>
      <c r="AC984" s="6">
        <v>7</v>
      </c>
      <c r="AD984" s="6">
        <v>8</v>
      </c>
      <c r="AE984" s="6">
        <v>2</v>
      </c>
      <c r="AF984" s="6">
        <v>5</v>
      </c>
      <c r="AG984" s="6">
        <v>3</v>
      </c>
      <c r="AH984" s="6">
        <v>0</v>
      </c>
      <c r="AI984" s="6">
        <v>29</v>
      </c>
      <c r="AJ984" s="6">
        <v>39</v>
      </c>
      <c r="AK984" s="6">
        <v>19</v>
      </c>
      <c r="AL984" s="6">
        <v>13</v>
      </c>
      <c r="AM984" s="6">
        <v>21</v>
      </c>
      <c r="AN984" s="6">
        <v>1</v>
      </c>
      <c r="AO984" s="6">
        <v>2</v>
      </c>
      <c r="AP984" s="6">
        <v>10</v>
      </c>
      <c r="AQ984" s="6">
        <v>35</v>
      </c>
      <c r="AR984" s="6">
        <v>85</v>
      </c>
      <c r="AS984" s="6">
        <v>77</v>
      </c>
      <c r="AT984" s="6">
        <v>5</v>
      </c>
      <c r="AU984" s="6">
        <v>0</v>
      </c>
      <c r="AV984" s="6">
        <v>2</v>
      </c>
      <c r="AW984" s="6">
        <v>0</v>
      </c>
      <c r="AX984" s="6">
        <v>0</v>
      </c>
    </row>
    <row r="985" spans="1:50" x14ac:dyDescent="0.35">
      <c r="A985" t="s">
        <v>594</v>
      </c>
    </row>
    <row r="986" spans="1:50" x14ac:dyDescent="0.35">
      <c r="A986" t="s">
        <v>358</v>
      </c>
    </row>
    <row r="990" spans="1:50" x14ac:dyDescent="0.35">
      <c r="A990" s="3" t="s">
        <v>352</v>
      </c>
    </row>
    <row r="991" spans="1:50" x14ac:dyDescent="0.35">
      <c r="A991" t="s">
        <v>91</v>
      </c>
    </row>
    <row r="992" spans="1:50" ht="130.5" x14ac:dyDescent="0.35">
      <c r="A992" s="4" t="s">
        <v>408</v>
      </c>
      <c r="B992" s="4" t="s">
        <v>359</v>
      </c>
      <c r="C992" s="4" t="s">
        <v>360</v>
      </c>
      <c r="D992" s="4" t="s">
        <v>361</v>
      </c>
      <c r="E992" s="4" t="s">
        <v>573</v>
      </c>
      <c r="F992" s="4" t="s">
        <v>363</v>
      </c>
      <c r="G992" s="4" t="s">
        <v>364</v>
      </c>
      <c r="H992" s="4" t="s">
        <v>365</v>
      </c>
      <c r="I992" s="4" t="s">
        <v>366</v>
      </c>
      <c r="J992" s="4" t="s">
        <v>367</v>
      </c>
      <c r="K992" s="4" t="s">
        <v>368</v>
      </c>
      <c r="L992" s="4" t="s">
        <v>574</v>
      </c>
      <c r="M992" s="4" t="s">
        <v>575</v>
      </c>
      <c r="N992" s="4" t="s">
        <v>371</v>
      </c>
      <c r="O992" s="4" t="s">
        <v>372</v>
      </c>
      <c r="P992" s="4" t="s">
        <v>576</v>
      </c>
      <c r="Q992" s="4" t="s">
        <v>374</v>
      </c>
      <c r="R992" s="4" t="s">
        <v>376</v>
      </c>
      <c r="S992" s="4" t="s">
        <v>377</v>
      </c>
      <c r="T992" s="4" t="s">
        <v>375</v>
      </c>
      <c r="U992" s="4" t="s">
        <v>378</v>
      </c>
      <c r="V992" s="4" t="s">
        <v>379</v>
      </c>
      <c r="W992" s="4" t="s">
        <v>380</v>
      </c>
      <c r="X992" s="4" t="s">
        <v>381</v>
      </c>
      <c r="Y992" s="4" t="s">
        <v>382</v>
      </c>
      <c r="Z992" s="4" t="s">
        <v>383</v>
      </c>
      <c r="AA992" s="4" t="s">
        <v>384</v>
      </c>
      <c r="AB992" s="4" t="s">
        <v>385</v>
      </c>
      <c r="AC992" s="4" t="s">
        <v>386</v>
      </c>
      <c r="AD992" s="4" t="s">
        <v>387</v>
      </c>
      <c r="AE992" s="4" t="s">
        <v>388</v>
      </c>
      <c r="AF992" s="4" t="s">
        <v>389</v>
      </c>
      <c r="AG992" s="4" t="s">
        <v>390</v>
      </c>
      <c r="AH992" s="4" t="s">
        <v>391</v>
      </c>
      <c r="AI992" s="4" t="s">
        <v>577</v>
      </c>
      <c r="AJ992" s="4" t="s">
        <v>578</v>
      </c>
      <c r="AK992" s="4" t="s">
        <v>395</v>
      </c>
      <c r="AL992" s="4" t="s">
        <v>396</v>
      </c>
      <c r="AM992" s="4" t="s">
        <v>394</v>
      </c>
      <c r="AN992" s="4" t="s">
        <v>397</v>
      </c>
      <c r="AO992" s="4" t="s">
        <v>398</v>
      </c>
      <c r="AP992" s="4" t="s">
        <v>579</v>
      </c>
      <c r="AQ992" s="4" t="s">
        <v>580</v>
      </c>
      <c r="AR992" s="4" t="s">
        <v>581</v>
      </c>
      <c r="AS992" s="4" t="s">
        <v>182</v>
      </c>
      <c r="AT992" s="4" t="s">
        <v>404</v>
      </c>
      <c r="AU992" s="4" t="s">
        <v>313</v>
      </c>
      <c r="AV992" s="4" t="s">
        <v>405</v>
      </c>
      <c r="AW992" s="4" t="s">
        <v>314</v>
      </c>
      <c r="AX992" s="4" t="s">
        <v>406</v>
      </c>
    </row>
    <row r="993" spans="1:50" x14ac:dyDescent="0.35">
      <c r="A993" t="s">
        <v>595</v>
      </c>
      <c r="B993" s="9">
        <v>0.48146543067929998</v>
      </c>
      <c r="C993" s="9">
        <v>0.4516154900139</v>
      </c>
      <c r="D993" s="9">
        <v>0.5311757172057</v>
      </c>
      <c r="E993" s="9">
        <v>0.55161811116769999</v>
      </c>
      <c r="F993" s="9">
        <v>0.58252506849170005</v>
      </c>
      <c r="G993" s="9">
        <v>0.36661072450409998</v>
      </c>
      <c r="H993" s="9">
        <v>0.50170556411690004</v>
      </c>
      <c r="I993" s="9">
        <v>0.21418241907310001</v>
      </c>
      <c r="J993" s="9">
        <v>0.63503553980219996</v>
      </c>
      <c r="K993" s="9">
        <v>0.19615664059070001</v>
      </c>
      <c r="L993" s="9">
        <v>0.25630106751460002</v>
      </c>
      <c r="M993" s="9">
        <v>0.75870158564489998</v>
      </c>
      <c r="N993" s="9">
        <v>0.37563856118700001</v>
      </c>
      <c r="O993" s="9">
        <v>0.41667397373819998</v>
      </c>
      <c r="P993" s="9">
        <v>0.59799704557889999</v>
      </c>
      <c r="Q993" s="9">
        <v>0.44724772131840002</v>
      </c>
      <c r="R993" s="9">
        <v>0.446096027201</v>
      </c>
      <c r="S993" s="9">
        <v>0.2910397392447</v>
      </c>
      <c r="T993" s="9">
        <v>0.57029498306500004</v>
      </c>
      <c r="U993" s="9">
        <v>0.38494803532540001</v>
      </c>
      <c r="V993" s="9">
        <v>0.49730063506229999</v>
      </c>
      <c r="W993" s="9">
        <v>0.4349443126907</v>
      </c>
      <c r="X993" s="9">
        <v>0.70135881749410001</v>
      </c>
      <c r="Y993" s="9">
        <v>0.38163467936290002</v>
      </c>
      <c r="Z993" s="9">
        <v>0.73229994515529995</v>
      </c>
      <c r="AA993" s="9">
        <v>0.34864278893779999</v>
      </c>
      <c r="AB993" s="9">
        <v>0.48146543067929998</v>
      </c>
      <c r="AC993" s="9">
        <v>0.50933869647569996</v>
      </c>
      <c r="AD993" s="9">
        <v>0.62762392709879999</v>
      </c>
      <c r="AE993" s="9">
        <v>0.46950191694519999</v>
      </c>
      <c r="AF993" s="9">
        <v>0.56483703279139996</v>
      </c>
      <c r="AG993" s="9">
        <v>0.390677825546</v>
      </c>
      <c r="AI993" s="9">
        <v>0.3708829950641</v>
      </c>
      <c r="AJ993" s="9">
        <v>0.60225294922749995</v>
      </c>
      <c r="AK993" s="9">
        <v>0.54168602309379998</v>
      </c>
      <c r="AL993" s="9">
        <v>0.67381660263800003</v>
      </c>
      <c r="AM993" s="9">
        <v>0.2476962253942</v>
      </c>
      <c r="AN993" s="9">
        <v>0</v>
      </c>
      <c r="AO993" s="9">
        <v>0.2604523039776</v>
      </c>
      <c r="AP993" s="9">
        <v>0.4750135472184</v>
      </c>
      <c r="AQ993" s="9">
        <v>0.6877118137239</v>
      </c>
      <c r="AR993" s="9">
        <v>0.48146543067929998</v>
      </c>
      <c r="AS993" s="9">
        <v>0.4670920080298</v>
      </c>
      <c r="AT993" s="9">
        <v>0.56483703279139996</v>
      </c>
      <c r="AV993" s="9">
        <v>0.46950191694519999</v>
      </c>
    </row>
    <row r="994" spans="1:50" x14ac:dyDescent="0.35">
      <c r="A994" t="s">
        <v>596</v>
      </c>
      <c r="B994" s="9">
        <v>6.9556020981130007E-2</v>
      </c>
      <c r="C994" s="9">
        <v>0.1057568055169</v>
      </c>
      <c r="D994" s="9">
        <v>9.2694230304240007E-3</v>
      </c>
      <c r="E994" s="9">
        <v>0</v>
      </c>
      <c r="F994" s="9">
        <v>0.16791446126080001</v>
      </c>
      <c r="G994" s="9">
        <v>6.192650079124E-2</v>
      </c>
      <c r="H994" s="9">
        <v>0.1282418101684</v>
      </c>
      <c r="I994" s="9">
        <v>0</v>
      </c>
      <c r="J994" s="9">
        <v>0</v>
      </c>
      <c r="K994" s="9">
        <v>0</v>
      </c>
      <c r="L994" s="9">
        <v>4.0569026579099998E-2</v>
      </c>
      <c r="M994" s="9">
        <v>4.7507909216660003E-2</v>
      </c>
      <c r="N994" s="9">
        <v>4.5971332514970001E-2</v>
      </c>
      <c r="O994" s="9">
        <v>0.1581573844727</v>
      </c>
      <c r="P994" s="9">
        <v>0.16364321209589999</v>
      </c>
      <c r="Q994" s="9">
        <v>0</v>
      </c>
      <c r="R994" s="9">
        <v>0</v>
      </c>
      <c r="S994" s="9">
        <v>0</v>
      </c>
      <c r="T994" s="9">
        <v>0.13357173738979999</v>
      </c>
      <c r="U994" s="9">
        <v>0</v>
      </c>
      <c r="V994" s="9">
        <v>0.1869956053404</v>
      </c>
      <c r="W994" s="9">
        <v>0.23578530200369999</v>
      </c>
      <c r="X994" s="9">
        <v>8.6557787842580003E-2</v>
      </c>
      <c r="Y994" s="9">
        <v>9.7202681565660004E-2</v>
      </c>
      <c r="Z994" s="9">
        <v>0.1569608244773</v>
      </c>
      <c r="AA994" s="10">
        <v>0.4989124009991</v>
      </c>
      <c r="AB994" s="9">
        <v>6.9556020981130007E-2</v>
      </c>
      <c r="AC994" s="9">
        <v>0.34241620659310001</v>
      </c>
      <c r="AD994" s="9">
        <v>0.21674706867720001</v>
      </c>
      <c r="AE994" s="9">
        <v>0.25464002919250001</v>
      </c>
      <c r="AF994" s="9">
        <v>0.21327907364349999</v>
      </c>
      <c r="AG994" s="9">
        <v>0.390677825546</v>
      </c>
      <c r="AI994" s="9">
        <v>0.1157048326198</v>
      </c>
      <c r="AJ994" s="9">
        <v>8.5377026406730006E-2</v>
      </c>
      <c r="AK994" s="9">
        <v>9.0522264927779997E-2</v>
      </c>
      <c r="AL994" s="9">
        <v>0.1131340096323</v>
      </c>
      <c r="AM994" s="9">
        <v>0.18787467098470001</v>
      </c>
      <c r="AN994" s="9">
        <v>0</v>
      </c>
      <c r="AO994" s="9">
        <v>0</v>
      </c>
      <c r="AP994" s="9">
        <v>0</v>
      </c>
      <c r="AQ994" s="9">
        <v>7.3752463970850002E-2</v>
      </c>
      <c r="AR994" s="9">
        <v>6.9556020981130007E-2</v>
      </c>
      <c r="AS994" s="9">
        <v>4.382311640804E-2</v>
      </c>
      <c r="AT994" s="9">
        <v>0.21327907364349999</v>
      </c>
      <c r="AV994" s="9">
        <v>0.25464002919250001</v>
      </c>
    </row>
    <row r="995" spans="1:50" x14ac:dyDescent="0.35">
      <c r="A995" t="s">
        <v>597</v>
      </c>
      <c r="B995" s="9">
        <v>0.17993844999690001</v>
      </c>
      <c r="C995" s="9">
        <v>0.2412027567866</v>
      </c>
      <c r="D995" s="9">
        <v>7.7912577366630001E-2</v>
      </c>
      <c r="E995" s="9">
        <v>9.1987776590970002E-2</v>
      </c>
      <c r="F995" s="9">
        <v>0.34149537210749997</v>
      </c>
      <c r="G995" s="9">
        <v>0.20228826173469999</v>
      </c>
      <c r="H995" s="9">
        <v>0.2893883677372</v>
      </c>
      <c r="I995" s="9">
        <v>0</v>
      </c>
      <c r="J995" s="9">
        <v>0</v>
      </c>
      <c r="K995" s="9">
        <v>0</v>
      </c>
      <c r="L995" s="9">
        <v>0.34069102378150001</v>
      </c>
      <c r="M995" s="9">
        <v>9.0974124364679998E-2</v>
      </c>
      <c r="N995" s="9">
        <v>5.2730732824029999E-2</v>
      </c>
      <c r="O995" s="9">
        <v>0.28497952320140002</v>
      </c>
      <c r="P995" s="9">
        <v>0.22567379353149999</v>
      </c>
      <c r="Q995" s="9">
        <v>0.32046211773970001</v>
      </c>
      <c r="R995" s="9">
        <v>0.14756727695890001</v>
      </c>
      <c r="S995" s="9">
        <v>5.5650189123889998E-2</v>
      </c>
      <c r="T995" s="9">
        <v>0.2430923265544</v>
      </c>
      <c r="U995" s="9">
        <v>0.1113188576639</v>
      </c>
      <c r="V995" s="9">
        <v>0.1413658695899</v>
      </c>
      <c r="W995" s="10">
        <v>0.68294833831110002</v>
      </c>
      <c r="X995" s="9">
        <v>0.4106380988478</v>
      </c>
      <c r="Y995" s="9">
        <v>0.35666283512070002</v>
      </c>
      <c r="Z995" s="9">
        <v>0.26556153857050002</v>
      </c>
      <c r="AA995" s="9">
        <v>0.1983731768766</v>
      </c>
      <c r="AB995" s="9">
        <v>0.17993844999690001</v>
      </c>
      <c r="AC995" s="10">
        <v>0.70364697700720003</v>
      </c>
      <c r="AD995" s="9">
        <v>0.30398207046070003</v>
      </c>
      <c r="AE995" s="9">
        <v>0.57027622449469995</v>
      </c>
      <c r="AF995" s="9">
        <v>0.42720789753740002</v>
      </c>
      <c r="AG995" s="10">
        <v>0.87493814720579999</v>
      </c>
      <c r="AI995" s="9">
        <v>9.2626870100379996E-2</v>
      </c>
      <c r="AJ995" s="9">
        <v>0.24032571034040001</v>
      </c>
      <c r="AK995" s="9">
        <v>0.10951579887350001</v>
      </c>
      <c r="AL995" s="9">
        <v>0</v>
      </c>
      <c r="AM995" s="9">
        <v>0.30325857405809997</v>
      </c>
      <c r="AN995" s="9">
        <v>0</v>
      </c>
      <c r="AO995" s="9">
        <v>0</v>
      </c>
      <c r="AP995" s="9">
        <v>0</v>
      </c>
      <c r="AQ995" s="9">
        <v>0.1920906241385</v>
      </c>
      <c r="AR995" s="9">
        <v>0.17993844999690001</v>
      </c>
      <c r="AS995" s="9">
        <v>0.13726789264889999</v>
      </c>
      <c r="AT995" s="9">
        <v>0.42720789753740002</v>
      </c>
      <c r="AV995" s="9">
        <v>0.57027622449469995</v>
      </c>
    </row>
    <row r="996" spans="1:50" x14ac:dyDescent="0.35">
      <c r="A996" t="s">
        <v>598</v>
      </c>
      <c r="B996" s="9">
        <v>0.2507608401884</v>
      </c>
      <c r="C996" s="9">
        <v>0.2902806314038</v>
      </c>
      <c r="D996" s="9">
        <v>0.18494696917270001</v>
      </c>
      <c r="E996" s="9">
        <v>0.346258556577</v>
      </c>
      <c r="F996" s="9">
        <v>0.26508322091350001</v>
      </c>
      <c r="G996" s="9">
        <v>0.29703410991410001</v>
      </c>
      <c r="H996" s="9">
        <v>0.2770428478918</v>
      </c>
      <c r="I996" s="9">
        <v>0.36764124965680001</v>
      </c>
      <c r="J996" s="9">
        <v>0</v>
      </c>
      <c r="K996" s="9">
        <v>0</v>
      </c>
      <c r="L996" s="9">
        <v>0.30309973906909998</v>
      </c>
      <c r="M996" s="9">
        <v>0.17798225219989999</v>
      </c>
      <c r="N996" s="9">
        <v>0.30133490141769997</v>
      </c>
      <c r="O996" s="9">
        <v>0.24990801552889999</v>
      </c>
      <c r="P996" s="9">
        <v>0.26281858614210002</v>
      </c>
      <c r="Q996" s="9">
        <v>0.54806303350980001</v>
      </c>
      <c r="R996" s="9">
        <v>0.14740221852829999</v>
      </c>
      <c r="S996" s="9">
        <v>0.23185199837209999</v>
      </c>
      <c r="T996" s="9">
        <v>0.3152357996288</v>
      </c>
      <c r="U996" s="9">
        <v>0.18070583052530001</v>
      </c>
      <c r="V996" s="9">
        <v>0.24669372285419999</v>
      </c>
      <c r="W996" s="9">
        <v>0.21736891020089999</v>
      </c>
      <c r="X996" s="9">
        <v>0.29127859867770001</v>
      </c>
      <c r="Y996" s="9">
        <v>0.3213802553606</v>
      </c>
      <c r="Z996" s="9">
        <v>0.42466087932199997</v>
      </c>
      <c r="AA996" s="9">
        <v>0.65135721106220001</v>
      </c>
      <c r="AB996" s="9">
        <v>0.2507608401884</v>
      </c>
      <c r="AC996" s="9">
        <v>0.29635302299279997</v>
      </c>
      <c r="AD996" s="9">
        <v>0.1068079326568</v>
      </c>
      <c r="AE996" s="9">
        <v>0.78513811224740004</v>
      </c>
      <c r="AF996" s="9">
        <v>0.25562247265679999</v>
      </c>
      <c r="AG996" s="9">
        <v>1</v>
      </c>
      <c r="AI996" s="9">
        <v>0.23637974779650001</v>
      </c>
      <c r="AJ996" s="9">
        <v>0.2178542785723</v>
      </c>
      <c r="AK996" s="9">
        <v>0.42499011666039999</v>
      </c>
      <c r="AL996" s="9">
        <v>0.53382661195549996</v>
      </c>
      <c r="AM996" s="9">
        <v>0.43117968600250001</v>
      </c>
      <c r="AN996" s="9">
        <v>0</v>
      </c>
      <c r="AO996" s="9">
        <v>0.7395476960224</v>
      </c>
      <c r="AP996" s="9">
        <v>0</v>
      </c>
      <c r="AQ996" s="9">
        <v>0.33980337680450001</v>
      </c>
      <c r="AR996" s="9">
        <v>0.2507608401884</v>
      </c>
      <c r="AS996" s="9">
        <v>0.2410849576247</v>
      </c>
      <c r="AT996" s="9">
        <v>0.25562247265679999</v>
      </c>
      <c r="AV996" s="9">
        <v>0.78513811224740004</v>
      </c>
    </row>
    <row r="997" spans="1:50" x14ac:dyDescent="0.35">
      <c r="A997" t="s">
        <v>599</v>
      </c>
      <c r="B997" s="9">
        <v>0.1131863275931</v>
      </c>
      <c r="C997" s="9">
        <v>0.14557621644839999</v>
      </c>
      <c r="D997" s="9">
        <v>5.924616491062E-2</v>
      </c>
      <c r="E997" s="9">
        <v>0</v>
      </c>
      <c r="F997" s="9">
        <v>0.16522858546079999</v>
      </c>
      <c r="G997" s="9">
        <v>0.21420582638999999</v>
      </c>
      <c r="H997" s="9">
        <v>0.1835613940387</v>
      </c>
      <c r="I997" s="9">
        <v>0</v>
      </c>
      <c r="J997" s="9">
        <v>0</v>
      </c>
      <c r="K997" s="9">
        <v>0.134716380233</v>
      </c>
      <c r="L997" s="9">
        <v>0.1939916023121</v>
      </c>
      <c r="M997" s="9">
        <v>0.109758836049</v>
      </c>
      <c r="N997" s="9">
        <v>4.5971332514970001E-2</v>
      </c>
      <c r="O997" s="9">
        <v>0.1080001084135</v>
      </c>
      <c r="P997" s="9">
        <v>0.1819375746671</v>
      </c>
      <c r="Q997" s="9">
        <v>0.23229016094179999</v>
      </c>
      <c r="R997" s="9">
        <v>0</v>
      </c>
      <c r="S997" s="9">
        <v>7.2094586007699996E-2</v>
      </c>
      <c r="T997" s="9">
        <v>0.19119048840030001</v>
      </c>
      <c r="U997" s="9">
        <v>2.8431218221349999E-2</v>
      </c>
      <c r="V997" s="9">
        <v>0.29641689972309998</v>
      </c>
      <c r="W997" s="9">
        <v>0.36779692346609999</v>
      </c>
      <c r="X997" s="9">
        <v>0.2462677945151</v>
      </c>
      <c r="Y997" s="9">
        <v>0.1477517817615</v>
      </c>
      <c r="Z997" s="10">
        <v>0.47512368967500002</v>
      </c>
      <c r="AA997" s="10">
        <v>0.60799651941290001</v>
      </c>
      <c r="AB997" s="9">
        <v>0.1131863275931</v>
      </c>
      <c r="AC997" s="9">
        <v>0.29517174690460002</v>
      </c>
      <c r="AD997" s="9">
        <v>0.25479632444040001</v>
      </c>
      <c r="AE997" s="9">
        <v>0.25464002919250001</v>
      </c>
      <c r="AF997" s="9">
        <v>0.12672444744719999</v>
      </c>
      <c r="AG997" s="9">
        <v>0.390677825546</v>
      </c>
      <c r="AI997" s="9">
        <v>0.14708855301910001</v>
      </c>
      <c r="AJ997" s="9">
        <v>0.12129957484370001</v>
      </c>
      <c r="AK997" s="9">
        <v>0.16803478933839999</v>
      </c>
      <c r="AL997" s="9">
        <v>0.4393174069943</v>
      </c>
      <c r="AM997" s="9">
        <v>0.21658696894509999</v>
      </c>
      <c r="AN997" s="9">
        <v>0</v>
      </c>
      <c r="AO997" s="9">
        <v>0</v>
      </c>
      <c r="AP997" s="9">
        <v>0.16203542223690001</v>
      </c>
      <c r="AQ997" s="9">
        <v>0.15737797858220001</v>
      </c>
      <c r="AR997" s="9">
        <v>0.1131863275931</v>
      </c>
      <c r="AS997" s="9">
        <v>0.11359644686460001</v>
      </c>
      <c r="AT997" s="9">
        <v>0.12672444744719999</v>
      </c>
      <c r="AV997" s="9">
        <v>0.25464002919250001</v>
      </c>
    </row>
    <row r="998" spans="1:50" x14ac:dyDescent="0.35">
      <c r="A998" t="s">
        <v>600</v>
      </c>
      <c r="B998" s="9">
        <v>0.16827447170910001</v>
      </c>
      <c r="C998" s="9">
        <v>0.17816614651609999</v>
      </c>
      <c r="D998" s="9">
        <v>0.1518014745131</v>
      </c>
      <c r="E998" s="9">
        <v>6.1344680062629997E-2</v>
      </c>
      <c r="F998" s="9">
        <v>0.26173031024929999</v>
      </c>
      <c r="G998" s="9">
        <v>0.2374419297707</v>
      </c>
      <c r="H998" s="9">
        <v>0.2526388583518</v>
      </c>
      <c r="I998" s="9">
        <v>0.41817633127010001</v>
      </c>
      <c r="J998" s="9">
        <v>0</v>
      </c>
      <c r="K998" s="9">
        <v>0</v>
      </c>
      <c r="L998" s="9">
        <v>0.33631487422759998</v>
      </c>
      <c r="M998" s="9">
        <v>4.7459002073800001E-2</v>
      </c>
      <c r="N998" s="9">
        <v>0.1479513564338</v>
      </c>
      <c r="O998" s="9">
        <v>0.19663827558399999</v>
      </c>
      <c r="P998" s="9">
        <v>9.192457622137E-2</v>
      </c>
      <c r="Q998" s="9">
        <v>0.55275227868160004</v>
      </c>
      <c r="R998" s="9">
        <v>0.26289603800770001</v>
      </c>
      <c r="S998" s="9">
        <v>0</v>
      </c>
      <c r="T998" s="9">
        <v>0.17660739575859999</v>
      </c>
      <c r="U998" s="9">
        <v>0.15922036636529999</v>
      </c>
      <c r="V998" s="9">
        <v>0.303952515275</v>
      </c>
      <c r="W998" s="9">
        <v>0.56855690151060001</v>
      </c>
      <c r="X998" s="9">
        <v>0.21345473691629999</v>
      </c>
      <c r="Y998" s="9">
        <v>0.33223666665320001</v>
      </c>
      <c r="Z998" s="9">
        <v>0.35148145007229997</v>
      </c>
      <c r="AA998" s="9">
        <v>0.60799651941290001</v>
      </c>
      <c r="AB998" s="9">
        <v>0.16827447170910001</v>
      </c>
      <c r="AC998" s="9">
        <v>0.51153814829120003</v>
      </c>
      <c r="AD998" s="9">
        <v>0.30889285962090002</v>
      </c>
      <c r="AE998" s="9">
        <v>0.46950191694519999</v>
      </c>
      <c r="AF998" s="9">
        <v>0.26368706775880002</v>
      </c>
      <c r="AG998" s="9">
        <v>0.390677825546</v>
      </c>
      <c r="AI998" s="9">
        <v>9.0965000480489999E-2</v>
      </c>
      <c r="AJ998" s="9">
        <v>0.2129249118263</v>
      </c>
      <c r="AK998" s="9">
        <v>0.23174686784340001</v>
      </c>
      <c r="AL998" s="9">
        <v>0.60461313422130003</v>
      </c>
      <c r="AM998" s="9">
        <v>0.20143967992389999</v>
      </c>
      <c r="AN998" s="9">
        <v>0</v>
      </c>
      <c r="AO998" s="9">
        <v>0</v>
      </c>
      <c r="AP998" s="9">
        <v>0</v>
      </c>
      <c r="AQ998" s="9">
        <v>0.22258823241260001</v>
      </c>
      <c r="AR998" s="9">
        <v>0.16827447170910001</v>
      </c>
      <c r="AS998" s="9">
        <v>0.1432665306841</v>
      </c>
      <c r="AT998" s="9">
        <v>0.26368706775880002</v>
      </c>
      <c r="AV998" s="9">
        <v>0.46950191694519999</v>
      </c>
    </row>
    <row r="999" spans="1:50" x14ac:dyDescent="0.35">
      <c r="A999" t="s">
        <v>601</v>
      </c>
      <c r="B999" s="9">
        <v>0.25167807344120002</v>
      </c>
      <c r="C999" s="9">
        <v>0.1682200135105</v>
      </c>
      <c r="D999" s="9">
        <v>0.3906640807699</v>
      </c>
      <c r="E999" s="9">
        <v>0.22996153595659999</v>
      </c>
      <c r="F999" s="9">
        <v>0.22625902323329999</v>
      </c>
      <c r="G999" s="9">
        <v>0.12184759252000001</v>
      </c>
      <c r="H999" s="9">
        <v>0.18717648742080001</v>
      </c>
      <c r="I999" s="9">
        <v>0</v>
      </c>
      <c r="J999" s="9">
        <v>0.36496446019779999</v>
      </c>
      <c r="K999" s="9">
        <v>0.66912697917630004</v>
      </c>
      <c r="L999" s="9">
        <v>0.19105817635639999</v>
      </c>
      <c r="M999" s="9">
        <v>0.25578553499590001</v>
      </c>
      <c r="N999" s="9">
        <v>0.22641997262970001</v>
      </c>
      <c r="O999" s="9">
        <v>0.33585262917589997</v>
      </c>
      <c r="P999" s="9">
        <v>0.2044176738613</v>
      </c>
      <c r="Q999" s="9">
        <v>0.31577287256789999</v>
      </c>
      <c r="R999" s="9">
        <v>0.25146331393159999</v>
      </c>
      <c r="S999" s="9">
        <v>0.32584072564409999</v>
      </c>
      <c r="T999" s="9">
        <v>0.2248805760398</v>
      </c>
      <c r="U999" s="9">
        <v>0.28079478721189999</v>
      </c>
      <c r="V999" s="9">
        <v>0.1909220063664</v>
      </c>
      <c r="W999" s="9">
        <v>0.2499042724643</v>
      </c>
      <c r="X999" s="9">
        <v>0.191416871071</v>
      </c>
      <c r="Y999" s="9">
        <v>0.15809341978370001</v>
      </c>
      <c r="Z999" s="9">
        <v>7.8480412238639996E-2</v>
      </c>
      <c r="AA999" s="9">
        <v>0.15026961206129999</v>
      </c>
      <c r="AB999" s="9">
        <v>0.25167807344120002</v>
      </c>
      <c r="AC999" s="9">
        <v>0.14758587345230001</v>
      </c>
      <c r="AD999" s="9">
        <v>9.3799391570649995E-2</v>
      </c>
      <c r="AE999" s="9">
        <v>0.25464002919250001</v>
      </c>
      <c r="AF999" s="9">
        <v>0.1525444882144</v>
      </c>
      <c r="AG999" s="9">
        <v>0.51573967834019996</v>
      </c>
      <c r="AI999" s="9">
        <v>0.28211543408650003</v>
      </c>
      <c r="AJ999" s="9">
        <v>0.25601146671160002</v>
      </c>
      <c r="AK999" s="9">
        <v>0.12933042181650001</v>
      </c>
      <c r="AL999" s="9">
        <v>0.30159612523450002</v>
      </c>
      <c r="AM999" s="9">
        <v>0.1031201455838</v>
      </c>
      <c r="AN999" s="9">
        <v>0</v>
      </c>
      <c r="AO999" s="9">
        <v>0</v>
      </c>
      <c r="AP999" s="9">
        <v>0.42781055608480001</v>
      </c>
      <c r="AQ999" s="9">
        <v>0.24969035391200001</v>
      </c>
      <c r="AR999" s="9">
        <v>0.25167807344120002</v>
      </c>
      <c r="AS999" s="9">
        <v>0.27315385509000001</v>
      </c>
      <c r="AT999" s="9">
        <v>0.1525444882144</v>
      </c>
      <c r="AV999" s="9">
        <v>0.25464002919250001</v>
      </c>
    </row>
    <row r="1000" spans="1:50" x14ac:dyDescent="0.35">
      <c r="A1000" t="s">
        <v>602</v>
      </c>
      <c r="B1000" s="9">
        <v>4.197365717031E-2</v>
      </c>
      <c r="C1000" s="9">
        <v>6.717792098764E-2</v>
      </c>
      <c r="D1000" s="9">
        <v>0</v>
      </c>
      <c r="E1000" s="9">
        <v>0</v>
      </c>
      <c r="F1000" s="9">
        <v>9.6296414418859999E-2</v>
      </c>
      <c r="G1000" s="9">
        <v>4.5780501048520002E-2</v>
      </c>
      <c r="H1000" s="9">
        <v>7.738766103901E-2</v>
      </c>
      <c r="I1000" s="9">
        <v>0</v>
      </c>
      <c r="J1000" s="9">
        <v>0</v>
      </c>
      <c r="K1000" s="9">
        <v>0</v>
      </c>
      <c r="L1000" s="9">
        <v>9.0310683524830002E-2</v>
      </c>
      <c r="M1000" s="9">
        <v>0</v>
      </c>
      <c r="N1000" s="9">
        <v>4.5971332514970001E-2</v>
      </c>
      <c r="O1000" s="9">
        <v>5.0157276059170003E-2</v>
      </c>
      <c r="P1000" s="9">
        <v>9.8750675870670004E-2</v>
      </c>
      <c r="Q1000" s="9">
        <v>0</v>
      </c>
      <c r="R1000" s="9">
        <v>0</v>
      </c>
      <c r="S1000" s="9">
        <v>0</v>
      </c>
      <c r="T1000" s="9">
        <v>8.0604011468140002E-2</v>
      </c>
      <c r="U1000" s="9">
        <v>0</v>
      </c>
      <c r="V1000" s="9">
        <v>0.1186057828432</v>
      </c>
      <c r="W1000" s="9">
        <v>0.23578530200369999</v>
      </c>
      <c r="X1000" s="9">
        <v>8.6557787842580003E-2</v>
      </c>
      <c r="Y1000" s="9">
        <v>9.0646819195459999E-2</v>
      </c>
      <c r="Z1000" s="9">
        <v>0.1569608244773</v>
      </c>
      <c r="AA1000" s="9">
        <v>0.3005392241225</v>
      </c>
      <c r="AB1000" s="9">
        <v>4.197365717031E-2</v>
      </c>
      <c r="AC1000" s="10">
        <v>0.44393889644509998</v>
      </c>
      <c r="AD1000" s="9">
        <v>0.10211559369870001</v>
      </c>
      <c r="AE1000" s="9">
        <v>0.25464002919250001</v>
      </c>
      <c r="AF1000" s="9">
        <v>6.8979883400770006E-2</v>
      </c>
      <c r="AG1000" s="9">
        <v>0.390677825546</v>
      </c>
      <c r="AI1000" s="9">
        <v>6.1811248094860001E-2</v>
      </c>
      <c r="AJ1000" s="9">
        <v>5.2102489436850002E-2</v>
      </c>
      <c r="AK1000" s="9">
        <v>4.3272697992179997E-2</v>
      </c>
      <c r="AL1000" s="9">
        <v>0.1131340096323</v>
      </c>
      <c r="AM1000" s="9">
        <v>5.2696121017769999E-2</v>
      </c>
      <c r="AN1000" s="9">
        <v>0</v>
      </c>
      <c r="AO1000" s="9">
        <v>0</v>
      </c>
      <c r="AP1000" s="9">
        <v>0</v>
      </c>
      <c r="AQ1000" s="9">
        <v>7.819463589384E-2</v>
      </c>
      <c r="AR1000" s="9">
        <v>4.197365717031E-2</v>
      </c>
      <c r="AS1000" s="9">
        <v>3.7906508608759999E-2</v>
      </c>
      <c r="AT1000" s="9">
        <v>6.8979883400770006E-2</v>
      </c>
      <c r="AV1000" s="9">
        <v>0.25464002919250001</v>
      </c>
    </row>
    <row r="1001" spans="1:50" x14ac:dyDescent="0.35">
      <c r="A1001" t="s">
        <v>603</v>
      </c>
      <c r="B1001" s="9">
        <v>7.9305175148560003E-2</v>
      </c>
      <c r="C1001" s="9">
        <v>9.8416262586579997E-2</v>
      </c>
      <c r="D1001" s="9">
        <v>4.7478725541099998E-2</v>
      </c>
      <c r="E1001" s="9">
        <v>0.14328568853529999</v>
      </c>
      <c r="F1001" s="9">
        <v>0.1012017991344</v>
      </c>
      <c r="G1001" s="9">
        <v>4.5153040211669999E-2</v>
      </c>
      <c r="H1001" s="9">
        <v>8.0222030799899993E-2</v>
      </c>
      <c r="I1001" s="9">
        <v>0</v>
      </c>
      <c r="J1001" s="9">
        <v>0</v>
      </c>
      <c r="K1001" s="9">
        <v>0</v>
      </c>
      <c r="L1001" s="9">
        <v>0</v>
      </c>
      <c r="M1001" s="9">
        <v>0.1174711198862</v>
      </c>
      <c r="N1001" s="9">
        <v>7.6085609931709999E-2</v>
      </c>
      <c r="O1001" s="9">
        <v>0.1080001084135</v>
      </c>
      <c r="P1001" s="9">
        <v>0.10236747893460001</v>
      </c>
      <c r="Q1001" s="9">
        <v>0</v>
      </c>
      <c r="R1001" s="9">
        <v>0.123317904997</v>
      </c>
      <c r="S1001" s="9">
        <v>0</v>
      </c>
      <c r="T1001" s="9">
        <v>8.3556182003390003E-2</v>
      </c>
      <c r="U1001" s="9">
        <v>7.468626062922E-2</v>
      </c>
      <c r="V1001" s="9">
        <v>0.28470654070559998</v>
      </c>
      <c r="W1001" s="9">
        <v>0.11789265100180001</v>
      </c>
      <c r="X1001" s="9">
        <v>8.6557787842580003E-2</v>
      </c>
      <c r="Y1001" s="9">
        <v>0.21672528029659999</v>
      </c>
      <c r="Z1001" s="9">
        <v>0.20716120342050001</v>
      </c>
      <c r="AA1001" s="9">
        <v>0.15026961206129999</v>
      </c>
      <c r="AB1001" s="9">
        <v>7.9305175148560003E-2</v>
      </c>
      <c r="AC1001" s="9">
        <v>0.14758587345230001</v>
      </c>
      <c r="AD1001" s="9">
        <v>0.1530210295088</v>
      </c>
      <c r="AE1001" s="9">
        <v>0.46950191694519999</v>
      </c>
      <c r="AF1001" s="9">
        <v>6.8979883400770006E-2</v>
      </c>
      <c r="AG1001" s="9">
        <v>0.390677825546</v>
      </c>
      <c r="AI1001" s="9">
        <v>7.1995490187700004E-2</v>
      </c>
      <c r="AJ1001" s="9">
        <v>6.3182132915119996E-2</v>
      </c>
      <c r="AK1001" s="9">
        <v>0</v>
      </c>
      <c r="AL1001" s="9">
        <v>0</v>
      </c>
      <c r="AM1001" s="9">
        <v>0.1052349920902</v>
      </c>
      <c r="AN1001" s="9">
        <v>1</v>
      </c>
      <c r="AO1001" s="9">
        <v>0</v>
      </c>
      <c r="AP1001" s="9">
        <v>0.1270391453094</v>
      </c>
      <c r="AQ1001" s="9">
        <v>6.9019839938469996E-2</v>
      </c>
      <c r="AR1001" s="9">
        <v>7.9305175148560003E-2</v>
      </c>
      <c r="AS1001" s="9">
        <v>7.2224553306450001E-2</v>
      </c>
      <c r="AT1001" s="9">
        <v>6.8979883400770006E-2</v>
      </c>
      <c r="AV1001" s="9">
        <v>0.46950191694519999</v>
      </c>
    </row>
    <row r="1002" spans="1:50" x14ac:dyDescent="0.35">
      <c r="A1002" t="s">
        <v>589</v>
      </c>
      <c r="B1002" s="9">
        <v>7.4100852851490002E-3</v>
      </c>
      <c r="C1002" s="9">
        <v>4.744220776205E-3</v>
      </c>
      <c r="D1002" s="9">
        <v>1.1849654866390001E-2</v>
      </c>
      <c r="E1002" s="9">
        <v>0</v>
      </c>
      <c r="F1002" s="9">
        <v>0</v>
      </c>
      <c r="G1002" s="9">
        <v>3.6499206968750003E-2</v>
      </c>
      <c r="H1002" s="9">
        <v>1.366212064845E-2</v>
      </c>
      <c r="I1002" s="9">
        <v>0</v>
      </c>
      <c r="J1002" s="9">
        <v>0</v>
      </c>
      <c r="K1002" s="9">
        <v>0</v>
      </c>
      <c r="L1002" s="9">
        <v>0</v>
      </c>
      <c r="M1002" s="9">
        <v>0</v>
      </c>
      <c r="N1002" s="9">
        <v>1.8812485906979998E-2</v>
      </c>
      <c r="O1002" s="9">
        <v>1.36853220568E-2</v>
      </c>
      <c r="P1002" s="9">
        <v>6.9739432426940001E-3</v>
      </c>
      <c r="Q1002" s="9">
        <v>0</v>
      </c>
      <c r="R1002" s="9">
        <v>0</v>
      </c>
      <c r="S1002" s="9">
        <v>2.3522761607459999E-2</v>
      </c>
      <c r="T1002" s="9">
        <v>5.6923944687570002E-3</v>
      </c>
      <c r="U1002" s="9">
        <v>9.2764353811379992E-3</v>
      </c>
      <c r="V1002" s="9">
        <v>0</v>
      </c>
      <c r="W1002" s="9">
        <v>0</v>
      </c>
      <c r="X1002" s="9">
        <v>0</v>
      </c>
      <c r="Y1002" s="9">
        <v>0</v>
      </c>
      <c r="Z1002" s="9">
        <v>0</v>
      </c>
      <c r="AA1002" s="9">
        <v>0</v>
      </c>
      <c r="AB1002" s="9">
        <v>7.4100852851490002E-3</v>
      </c>
      <c r="AC1002" s="9">
        <v>0</v>
      </c>
      <c r="AD1002" s="9">
        <v>2.08939795982E-2</v>
      </c>
      <c r="AE1002" s="9">
        <v>0</v>
      </c>
      <c r="AF1002" s="9">
        <v>2.8228093756460002E-2</v>
      </c>
      <c r="AG1002" s="9">
        <v>0</v>
      </c>
      <c r="AI1002" s="9">
        <v>2.2721281337450001E-2</v>
      </c>
      <c r="AJ1002" s="9">
        <v>7.0882521990520003E-3</v>
      </c>
      <c r="AK1002" s="9">
        <v>0</v>
      </c>
      <c r="AL1002" s="9">
        <v>0</v>
      </c>
      <c r="AM1002" s="9">
        <v>2.1564418078950001E-2</v>
      </c>
      <c r="AN1002" s="9">
        <v>0</v>
      </c>
      <c r="AO1002" s="9">
        <v>0</v>
      </c>
      <c r="AP1002" s="9">
        <v>0</v>
      </c>
      <c r="AQ1002" s="9">
        <v>7.0928313387299997E-3</v>
      </c>
      <c r="AR1002" s="9">
        <v>7.4100852851490002E-3</v>
      </c>
      <c r="AS1002" s="9">
        <v>3.61189575186E-3</v>
      </c>
      <c r="AT1002" s="9">
        <v>2.8228093756460002E-2</v>
      </c>
      <c r="AV1002" s="9">
        <v>0</v>
      </c>
    </row>
    <row r="1003" spans="1:50" x14ac:dyDescent="0.35">
      <c r="A1003" t="s">
        <v>406</v>
      </c>
      <c r="B1003" s="9">
        <v>1</v>
      </c>
      <c r="C1003" s="9">
        <v>1</v>
      </c>
      <c r="D1003" s="9">
        <v>1</v>
      </c>
      <c r="E1003" s="9">
        <v>1</v>
      </c>
      <c r="F1003" s="9">
        <v>1</v>
      </c>
      <c r="G1003" s="9">
        <v>1</v>
      </c>
      <c r="H1003" s="9">
        <v>1</v>
      </c>
      <c r="I1003" s="9">
        <v>1</v>
      </c>
      <c r="J1003" s="9">
        <v>1</v>
      </c>
      <c r="K1003" s="9">
        <v>1</v>
      </c>
      <c r="L1003" s="9">
        <v>1</v>
      </c>
      <c r="M1003" s="9">
        <v>1</v>
      </c>
      <c r="N1003" s="9">
        <v>1</v>
      </c>
      <c r="O1003" s="9">
        <v>1</v>
      </c>
      <c r="P1003" s="9">
        <v>1</v>
      </c>
      <c r="Q1003" s="9">
        <v>1</v>
      </c>
      <c r="R1003" s="9">
        <v>1</v>
      </c>
      <c r="S1003" s="9">
        <v>1</v>
      </c>
      <c r="T1003" s="9">
        <v>1</v>
      </c>
      <c r="U1003" s="9">
        <v>1</v>
      </c>
      <c r="V1003" s="9">
        <v>1</v>
      </c>
      <c r="W1003" s="9">
        <v>1</v>
      </c>
      <c r="X1003" s="9">
        <v>1</v>
      </c>
      <c r="Y1003" s="9">
        <v>1</v>
      </c>
      <c r="Z1003" s="9">
        <v>1</v>
      </c>
      <c r="AA1003" s="9">
        <v>1</v>
      </c>
      <c r="AB1003" s="9">
        <v>1</v>
      </c>
      <c r="AC1003" s="9">
        <v>1</v>
      </c>
      <c r="AD1003" s="9">
        <v>1</v>
      </c>
      <c r="AE1003" s="9">
        <v>1</v>
      </c>
      <c r="AF1003" s="9">
        <v>1</v>
      </c>
      <c r="AG1003" s="9">
        <v>1</v>
      </c>
      <c r="AI1003" s="9">
        <v>1</v>
      </c>
      <c r="AJ1003" s="9">
        <v>1</v>
      </c>
      <c r="AK1003" s="9">
        <v>1</v>
      </c>
      <c r="AL1003" s="9">
        <v>1</v>
      </c>
      <c r="AM1003" s="9">
        <v>1</v>
      </c>
      <c r="AN1003" s="9">
        <v>1</v>
      </c>
      <c r="AO1003" s="9">
        <v>1</v>
      </c>
      <c r="AP1003" s="9">
        <v>1</v>
      </c>
      <c r="AQ1003" s="9">
        <v>1</v>
      </c>
      <c r="AR1003" s="9">
        <v>1</v>
      </c>
      <c r="AS1003" s="9">
        <v>1</v>
      </c>
      <c r="AT1003" s="9">
        <v>1</v>
      </c>
      <c r="AV1003" s="9">
        <v>1</v>
      </c>
    </row>
    <row r="1004" spans="1:50" x14ac:dyDescent="0.35">
      <c r="A1004" t="s">
        <v>356</v>
      </c>
      <c r="B1004" s="6">
        <v>80</v>
      </c>
      <c r="C1004" s="6">
        <v>51</v>
      </c>
      <c r="D1004" s="6">
        <v>29</v>
      </c>
      <c r="E1004" s="6">
        <v>14</v>
      </c>
      <c r="F1004" s="6">
        <v>28</v>
      </c>
      <c r="G1004" s="6">
        <v>23</v>
      </c>
      <c r="H1004" s="6">
        <v>51</v>
      </c>
      <c r="I1004" s="6">
        <v>3</v>
      </c>
      <c r="J1004" s="6">
        <v>4</v>
      </c>
      <c r="K1004" s="6">
        <v>8</v>
      </c>
      <c r="L1004" s="6">
        <v>18</v>
      </c>
      <c r="M1004" s="6">
        <v>25</v>
      </c>
      <c r="N1004" s="6">
        <v>19</v>
      </c>
      <c r="O1004" s="6">
        <v>18</v>
      </c>
      <c r="P1004" s="6">
        <v>43</v>
      </c>
      <c r="Q1004" s="6">
        <v>4</v>
      </c>
      <c r="R1004" s="6">
        <v>17</v>
      </c>
      <c r="S1004" s="6">
        <v>16</v>
      </c>
      <c r="T1004" s="6">
        <v>47</v>
      </c>
      <c r="U1004" s="6">
        <v>33</v>
      </c>
      <c r="V1004" s="6">
        <v>17</v>
      </c>
      <c r="W1004" s="6">
        <v>7</v>
      </c>
      <c r="X1004" s="6">
        <v>9</v>
      </c>
      <c r="Y1004" s="6">
        <v>17</v>
      </c>
      <c r="Z1004" s="6">
        <v>12</v>
      </c>
      <c r="AA1004" s="6">
        <v>6</v>
      </c>
      <c r="AB1004" s="6">
        <v>80</v>
      </c>
      <c r="AC1004" s="6">
        <v>7</v>
      </c>
      <c r="AD1004" s="6">
        <v>16</v>
      </c>
      <c r="AE1004" s="6">
        <v>4</v>
      </c>
      <c r="AF1004" s="6">
        <v>11</v>
      </c>
      <c r="AG1004" s="6">
        <v>3</v>
      </c>
      <c r="AH1004" s="6">
        <v>0</v>
      </c>
      <c r="AI1004" s="6">
        <v>27</v>
      </c>
      <c r="AJ1004" s="6">
        <v>47</v>
      </c>
      <c r="AK1004" s="6">
        <v>19</v>
      </c>
      <c r="AL1004" s="6">
        <v>8</v>
      </c>
      <c r="AM1004" s="6">
        <v>16</v>
      </c>
      <c r="AN1004" s="6">
        <v>1</v>
      </c>
      <c r="AO1004" s="6">
        <v>2</v>
      </c>
      <c r="AP1004" s="6">
        <v>10</v>
      </c>
      <c r="AQ1004" s="6">
        <v>37</v>
      </c>
      <c r="AR1004" s="6">
        <v>80</v>
      </c>
      <c r="AS1004" s="6">
        <v>66</v>
      </c>
      <c r="AT1004" s="6">
        <v>11</v>
      </c>
      <c r="AU1004" s="6">
        <v>0</v>
      </c>
      <c r="AV1004" s="6">
        <v>4</v>
      </c>
      <c r="AW1004" s="6">
        <v>0</v>
      </c>
      <c r="AX1004" s="6">
        <v>0</v>
      </c>
    </row>
    <row r="1005" spans="1:50" x14ac:dyDescent="0.35">
      <c r="A1005" t="s">
        <v>604</v>
      </c>
    </row>
    <row r="1006" spans="1:50" x14ac:dyDescent="0.35">
      <c r="A1006" t="s">
        <v>358</v>
      </c>
    </row>
    <row r="1010" spans="1:50" x14ac:dyDescent="0.35">
      <c r="A1010" s="3" t="s">
        <v>352</v>
      </c>
    </row>
    <row r="1011" spans="1:50" x14ac:dyDescent="0.35">
      <c r="A1011" t="s">
        <v>93</v>
      </c>
    </row>
    <row r="1012" spans="1:50" ht="130.5" x14ac:dyDescent="0.35">
      <c r="A1012" s="4" t="s">
        <v>408</v>
      </c>
      <c r="B1012" s="4" t="s">
        <v>359</v>
      </c>
      <c r="C1012" s="4" t="s">
        <v>360</v>
      </c>
      <c r="D1012" s="4" t="s">
        <v>361</v>
      </c>
      <c r="E1012" s="4" t="s">
        <v>573</v>
      </c>
      <c r="F1012" s="4" t="s">
        <v>363</v>
      </c>
      <c r="G1012" s="4" t="s">
        <v>364</v>
      </c>
      <c r="H1012" s="4" t="s">
        <v>365</v>
      </c>
      <c r="I1012" s="4" t="s">
        <v>366</v>
      </c>
      <c r="J1012" s="4" t="s">
        <v>367</v>
      </c>
      <c r="K1012" s="4" t="s">
        <v>368</v>
      </c>
      <c r="L1012" s="4" t="s">
        <v>574</v>
      </c>
      <c r="M1012" s="4" t="s">
        <v>575</v>
      </c>
      <c r="N1012" s="4" t="s">
        <v>371</v>
      </c>
      <c r="O1012" s="4" t="s">
        <v>372</v>
      </c>
      <c r="P1012" s="4" t="s">
        <v>576</v>
      </c>
      <c r="Q1012" s="4" t="s">
        <v>374</v>
      </c>
      <c r="R1012" s="4" t="s">
        <v>376</v>
      </c>
      <c r="S1012" s="4" t="s">
        <v>377</v>
      </c>
      <c r="T1012" s="4" t="s">
        <v>375</v>
      </c>
      <c r="U1012" s="4" t="s">
        <v>378</v>
      </c>
      <c r="V1012" s="4" t="s">
        <v>379</v>
      </c>
      <c r="W1012" s="4" t="s">
        <v>380</v>
      </c>
      <c r="X1012" s="4" t="s">
        <v>381</v>
      </c>
      <c r="Y1012" s="4" t="s">
        <v>382</v>
      </c>
      <c r="Z1012" s="4" t="s">
        <v>383</v>
      </c>
      <c r="AA1012" s="4" t="s">
        <v>384</v>
      </c>
      <c r="AB1012" s="4" t="s">
        <v>385</v>
      </c>
      <c r="AC1012" s="4" t="s">
        <v>386</v>
      </c>
      <c r="AD1012" s="4" t="s">
        <v>387</v>
      </c>
      <c r="AE1012" s="4" t="s">
        <v>388</v>
      </c>
      <c r="AF1012" s="4" t="s">
        <v>389</v>
      </c>
      <c r="AG1012" s="4" t="s">
        <v>390</v>
      </c>
      <c r="AH1012" s="4" t="s">
        <v>391</v>
      </c>
      <c r="AI1012" s="4" t="s">
        <v>577</v>
      </c>
      <c r="AJ1012" s="4" t="s">
        <v>578</v>
      </c>
      <c r="AK1012" s="4" t="s">
        <v>395</v>
      </c>
      <c r="AL1012" s="4" t="s">
        <v>396</v>
      </c>
      <c r="AM1012" s="4" t="s">
        <v>394</v>
      </c>
      <c r="AN1012" s="4" t="s">
        <v>397</v>
      </c>
      <c r="AO1012" s="4" t="s">
        <v>398</v>
      </c>
      <c r="AP1012" s="4" t="s">
        <v>579</v>
      </c>
      <c r="AQ1012" s="4" t="s">
        <v>580</v>
      </c>
      <c r="AR1012" s="4" t="s">
        <v>581</v>
      </c>
      <c r="AS1012" s="4" t="s">
        <v>182</v>
      </c>
      <c r="AT1012" s="4" t="s">
        <v>404</v>
      </c>
      <c r="AU1012" s="4" t="s">
        <v>313</v>
      </c>
      <c r="AV1012" s="4" t="s">
        <v>405</v>
      </c>
      <c r="AW1012" s="4" t="s">
        <v>314</v>
      </c>
      <c r="AX1012" s="4" t="s">
        <v>406</v>
      </c>
    </row>
    <row r="1013" spans="1:50" x14ac:dyDescent="0.35">
      <c r="A1013" t="s">
        <v>605</v>
      </c>
      <c r="B1013" s="9">
        <v>5.7097038434090003E-2</v>
      </c>
      <c r="C1013" s="9">
        <v>7.4906929368380004E-2</v>
      </c>
      <c r="D1013" s="9">
        <v>2.8622500122930002E-2</v>
      </c>
      <c r="E1013" s="9">
        <v>2.822128543013E-2</v>
      </c>
      <c r="F1013" s="9">
        <v>8.3395728627790003E-2</v>
      </c>
      <c r="G1013" s="9">
        <v>9.1493766462159995E-2</v>
      </c>
      <c r="H1013" s="9">
        <v>8.6891123966549993E-2</v>
      </c>
      <c r="I1013" s="9">
        <v>7.390879938406E-3</v>
      </c>
      <c r="J1013" s="9">
        <v>0</v>
      </c>
      <c r="K1013" s="9">
        <v>8.2063653611039997E-2</v>
      </c>
      <c r="L1013" s="9">
        <v>5.848459052274E-2</v>
      </c>
      <c r="M1013" s="9">
        <v>5.0283617838030002E-2</v>
      </c>
      <c r="N1013" s="9">
        <v>2.2982226453599999E-2</v>
      </c>
      <c r="O1013" s="9">
        <v>0.1117344548206</v>
      </c>
      <c r="P1013" s="9">
        <v>8.1642721291269996E-2</v>
      </c>
      <c r="Q1013" s="9">
        <v>0</v>
      </c>
      <c r="R1013" s="9">
        <v>0.11176444892289999</v>
      </c>
      <c r="S1013" s="9">
        <v>5.6750764189059999E-2</v>
      </c>
      <c r="T1013" s="9">
        <v>4.085378257748E-2</v>
      </c>
      <c r="U1013" s="9">
        <v>8.6905223205020005E-2</v>
      </c>
      <c r="V1013" s="9">
        <v>0.1616998208664</v>
      </c>
      <c r="W1013" s="9">
        <v>0.1008916894124</v>
      </c>
      <c r="X1013" s="10">
        <v>0.27751882835289998</v>
      </c>
      <c r="Y1013" s="9">
        <v>5.7097038434090003E-2</v>
      </c>
      <c r="Z1013" s="9">
        <v>8.7669824123499995E-2</v>
      </c>
      <c r="AA1013" s="9">
        <v>0.18449932256779999</v>
      </c>
      <c r="AB1013" s="10">
        <v>0.28537429399359998</v>
      </c>
      <c r="AC1013" s="10">
        <v>0.20233415117770001</v>
      </c>
      <c r="AD1013" s="9">
        <v>0.13540116751699999</v>
      </c>
      <c r="AE1013" s="9">
        <v>0.1144941424483</v>
      </c>
      <c r="AF1013" s="9">
        <v>9.1105184403480005E-2</v>
      </c>
      <c r="AG1013" s="9">
        <v>0.26948960132220001</v>
      </c>
      <c r="AI1013" s="9">
        <v>6.8756916096450002E-2</v>
      </c>
      <c r="AJ1013" s="9">
        <v>7.1946212950920005E-2</v>
      </c>
      <c r="AK1013" s="9">
        <v>5.9134764361050002E-2</v>
      </c>
      <c r="AL1013" s="9">
        <v>3.5524926582070002E-2</v>
      </c>
      <c r="AM1013" s="9">
        <v>5.2226415166239999E-2</v>
      </c>
      <c r="AN1013" s="9">
        <v>0</v>
      </c>
      <c r="AO1013" s="9">
        <v>0</v>
      </c>
      <c r="AP1013" s="9">
        <v>6.5575941547150005E-2</v>
      </c>
      <c r="AQ1013" s="9">
        <v>8.7763038502419996E-2</v>
      </c>
      <c r="AR1013" s="9">
        <v>5.7097038434090003E-2</v>
      </c>
      <c r="AS1013" s="9">
        <v>5.2565491364049997E-2</v>
      </c>
      <c r="AT1013" s="9">
        <v>9.1105184403480005E-2</v>
      </c>
      <c r="AV1013" s="9">
        <v>0.1144941424483</v>
      </c>
    </row>
    <row r="1014" spans="1:50" x14ac:dyDescent="0.35">
      <c r="A1014" t="s">
        <v>606</v>
      </c>
      <c r="B1014" s="9">
        <v>0.371534126317</v>
      </c>
      <c r="C1014" s="9">
        <v>0.32407475656489998</v>
      </c>
      <c r="D1014" s="9">
        <v>0.44741239234430003</v>
      </c>
      <c r="E1014" s="9">
        <v>0.41101494495849999</v>
      </c>
      <c r="F1014" s="11">
        <v>0.15773299748059999</v>
      </c>
      <c r="G1014" s="9">
        <v>0.41527190351600002</v>
      </c>
      <c r="H1014" s="9">
        <v>0.26889576432829998</v>
      </c>
      <c r="I1014" s="9">
        <v>0.48797209162189997</v>
      </c>
      <c r="J1014" s="9">
        <v>0.60109292325999997</v>
      </c>
      <c r="K1014" s="9">
        <v>0.39923967775750002</v>
      </c>
      <c r="L1014" s="9">
        <v>0.33082600859009997</v>
      </c>
      <c r="M1014" s="9">
        <v>0.37115355808430001</v>
      </c>
      <c r="N1014" s="9">
        <v>0.35514116981159999</v>
      </c>
      <c r="O1014" s="9">
        <v>0.43200272870709999</v>
      </c>
      <c r="P1014" s="9">
        <v>0.2789591990411</v>
      </c>
      <c r="Q1014" s="9">
        <v>0.4992760650036</v>
      </c>
      <c r="R1014" s="9">
        <v>0.3138443437624</v>
      </c>
      <c r="S1014" s="9">
        <v>0.37045896795060002</v>
      </c>
      <c r="T1014" s="9">
        <v>0.38903013985770002</v>
      </c>
      <c r="U1014" s="9">
        <v>0.33942699157880002</v>
      </c>
      <c r="V1014" s="9">
        <v>0.30112051477079999</v>
      </c>
      <c r="W1014" s="9">
        <v>0.28335555871099999</v>
      </c>
      <c r="X1014" s="9">
        <v>0.38864026731930001</v>
      </c>
      <c r="Y1014" s="9">
        <v>0.371534126317</v>
      </c>
      <c r="Z1014" s="9">
        <v>0.16791189867209999</v>
      </c>
      <c r="AA1014" s="9">
        <v>0.25288194188180002</v>
      </c>
      <c r="AB1014" s="9">
        <v>0.1993647266711</v>
      </c>
      <c r="AC1014" s="9">
        <v>0.18917795837160001</v>
      </c>
      <c r="AD1014" s="11">
        <v>0.10546939854780001</v>
      </c>
      <c r="AE1014" s="9">
        <v>0.48593428961149998</v>
      </c>
      <c r="AF1014" s="9">
        <v>0.2526705312184</v>
      </c>
      <c r="AG1014" s="9">
        <v>0.26948960132220001</v>
      </c>
      <c r="AI1014" s="10">
        <v>0.52515706398390005</v>
      </c>
      <c r="AJ1014" s="11">
        <v>0.1430123284689</v>
      </c>
      <c r="AK1014" s="9">
        <v>0.33577727747710001</v>
      </c>
      <c r="AL1014" s="9">
        <v>0.3841130926804</v>
      </c>
      <c r="AM1014" s="10">
        <v>0.68109576728879995</v>
      </c>
      <c r="AN1014" s="9">
        <v>0.3129559143383</v>
      </c>
      <c r="AO1014" s="9">
        <v>0.57693449776869998</v>
      </c>
      <c r="AP1014" s="9">
        <v>0.29685066589030001</v>
      </c>
      <c r="AQ1014" s="9">
        <v>0.31491501108809999</v>
      </c>
      <c r="AR1014" s="9">
        <v>0.371534126317</v>
      </c>
      <c r="AS1014" s="9">
        <v>0.37428138552739998</v>
      </c>
      <c r="AT1014" s="9">
        <v>0.2526705312184</v>
      </c>
      <c r="AV1014" s="9">
        <v>0.48593428961149998</v>
      </c>
    </row>
    <row r="1015" spans="1:50" x14ac:dyDescent="0.35">
      <c r="A1015" t="s">
        <v>607</v>
      </c>
      <c r="B1015" s="9">
        <v>0.34407179394990001</v>
      </c>
      <c r="C1015" s="10">
        <v>0.46878697337750003</v>
      </c>
      <c r="D1015" s="11">
        <v>0.1446765720646</v>
      </c>
      <c r="E1015" s="9">
        <v>0.35607080968530003</v>
      </c>
      <c r="F1015" s="10">
        <v>0.62232942564210003</v>
      </c>
      <c r="G1015" s="9">
        <v>0.41322328564369998</v>
      </c>
      <c r="H1015" s="10">
        <v>0.53207192845499995</v>
      </c>
      <c r="I1015" s="9">
        <v>0.200435463437</v>
      </c>
      <c r="J1015" s="9">
        <v>0</v>
      </c>
      <c r="K1015" s="9">
        <v>0.101153359246</v>
      </c>
      <c r="L1015" s="10">
        <v>0.57769053193359998</v>
      </c>
      <c r="M1015" s="9">
        <v>0.30764830073999999</v>
      </c>
      <c r="N1015" s="9">
        <v>0.2410974258677</v>
      </c>
      <c r="O1015" s="9">
        <v>0.31895750959550001</v>
      </c>
      <c r="P1015" s="10">
        <v>0.57177307705939995</v>
      </c>
      <c r="Q1015" s="9">
        <v>0.27125119213019999</v>
      </c>
      <c r="R1015" s="9">
        <v>0.26745831747210003</v>
      </c>
      <c r="S1015" s="11">
        <v>0.1220256054304</v>
      </c>
      <c r="T1015" s="10">
        <v>0.42163147775139997</v>
      </c>
      <c r="U1015" s="11">
        <v>0.20174113032310001</v>
      </c>
      <c r="V1015" s="9">
        <v>0.61773980578270005</v>
      </c>
      <c r="W1015" s="9">
        <v>0.67459775238529995</v>
      </c>
      <c r="X1015" s="9">
        <v>0.44549372367899998</v>
      </c>
      <c r="Y1015" s="9">
        <v>0.34407179394990001</v>
      </c>
      <c r="Z1015" s="10">
        <v>0.72141859762280003</v>
      </c>
      <c r="AA1015" s="9">
        <v>0.47533379274330001</v>
      </c>
      <c r="AB1015" s="9">
        <v>0.3445732984737</v>
      </c>
      <c r="AC1015" s="9">
        <v>0.46591701479879999</v>
      </c>
      <c r="AD1015" s="9">
        <v>0.60922636315190004</v>
      </c>
      <c r="AE1015" s="9">
        <v>0.2581089462801</v>
      </c>
      <c r="AF1015" s="9">
        <v>0.40105101049649999</v>
      </c>
      <c r="AG1015" s="9">
        <v>0.64770520125779996</v>
      </c>
      <c r="AI1015" s="11">
        <v>0.1864227304753</v>
      </c>
      <c r="AJ1015" s="10">
        <v>0.57091070392450005</v>
      </c>
      <c r="AK1015" s="9">
        <v>0.30686797658229997</v>
      </c>
      <c r="AL1015" s="9">
        <v>0.32155637457940001</v>
      </c>
      <c r="AM1015" s="9">
        <v>0.25408279211439999</v>
      </c>
      <c r="AN1015" s="9">
        <v>0</v>
      </c>
      <c r="AO1015" s="9">
        <v>0.42306550223130002</v>
      </c>
      <c r="AP1015" s="9">
        <v>0.2607999172289</v>
      </c>
      <c r="AQ1015" s="9">
        <v>0.4276610006414</v>
      </c>
      <c r="AR1015" s="9">
        <v>0.34407179394990001</v>
      </c>
      <c r="AS1015" s="9">
        <v>0.34153701175419998</v>
      </c>
      <c r="AT1015" s="9">
        <v>0.40105101049649999</v>
      </c>
      <c r="AV1015" s="9">
        <v>0.2581089462801</v>
      </c>
    </row>
    <row r="1016" spans="1:50" x14ac:dyDescent="0.35">
      <c r="A1016" t="s">
        <v>608</v>
      </c>
      <c r="B1016" s="9">
        <v>0.1722254138398</v>
      </c>
      <c r="C1016" s="9">
        <v>0.1362834872691</v>
      </c>
      <c r="D1016" s="9">
        <v>0.22968953694380001</v>
      </c>
      <c r="E1016" s="9">
        <v>0.1218354058108</v>
      </c>
      <c r="F1016" s="9">
        <v>0.18282351093220001</v>
      </c>
      <c r="G1016" s="9">
        <v>0.1921988079334</v>
      </c>
      <c r="H1016" s="9">
        <v>0.1868702158387</v>
      </c>
      <c r="I1016" s="9">
        <v>6.5705723498919996E-2</v>
      </c>
      <c r="J1016" s="9">
        <v>8.5560502430970006E-2</v>
      </c>
      <c r="K1016" s="9">
        <v>0.33684371726419998</v>
      </c>
      <c r="L1016" s="9">
        <v>8.9890556551990006E-2</v>
      </c>
      <c r="M1016" s="9">
        <v>0.18238973863819999</v>
      </c>
      <c r="N1016" s="9">
        <v>0.18492572494420001</v>
      </c>
      <c r="O1016" s="9">
        <v>0.21635711856619999</v>
      </c>
      <c r="P1016" s="9">
        <v>0.14625084899240001</v>
      </c>
      <c r="Q1016" s="9">
        <v>0.1307118827848</v>
      </c>
      <c r="R1016" s="9">
        <v>0.1854557503101</v>
      </c>
      <c r="S1016" s="9">
        <v>0.29319039094889998</v>
      </c>
      <c r="T1016" s="9">
        <v>0.13848753671799999</v>
      </c>
      <c r="U1016" s="9">
        <v>0.23413817836840001</v>
      </c>
      <c r="V1016" s="9">
        <v>0.26503404937309999</v>
      </c>
      <c r="W1016" s="9">
        <v>0.36833171415459998</v>
      </c>
      <c r="X1016" s="10">
        <v>0.4976978663205</v>
      </c>
      <c r="Y1016" s="9">
        <v>0.1722254138398</v>
      </c>
      <c r="Z1016" s="9">
        <v>0.35960509384720002</v>
      </c>
      <c r="AA1016" s="9">
        <v>0.26465999918420002</v>
      </c>
      <c r="AB1016" s="10">
        <v>0.54130520251330005</v>
      </c>
      <c r="AC1016" s="9">
        <v>0.3181629962668</v>
      </c>
      <c r="AD1016" s="9">
        <v>0.3076675699818</v>
      </c>
      <c r="AE1016" s="9">
        <v>0.176699157424</v>
      </c>
      <c r="AF1016" s="9">
        <v>0.38259222566700002</v>
      </c>
      <c r="AG1016" s="10">
        <v>0.59682268950759998</v>
      </c>
      <c r="AI1016" s="9">
        <v>0.1512786528932</v>
      </c>
      <c r="AJ1016" s="9">
        <v>0.21417899622020001</v>
      </c>
      <c r="AK1016" s="9">
        <v>0.25575532156519998</v>
      </c>
      <c r="AL1016" s="9">
        <v>0.18766222428000001</v>
      </c>
      <c r="AM1016" s="9">
        <v>0.108183832291</v>
      </c>
      <c r="AN1016" s="9">
        <v>0</v>
      </c>
      <c r="AO1016" s="9">
        <v>0</v>
      </c>
      <c r="AP1016" s="9">
        <v>0.32756366751510002</v>
      </c>
      <c r="AQ1016" s="9">
        <v>0.1288260305901</v>
      </c>
      <c r="AR1016" s="9">
        <v>0.1722254138398</v>
      </c>
      <c r="AS1016" s="9">
        <v>0.15798235585830001</v>
      </c>
      <c r="AT1016" s="9">
        <v>0.38259222566700002</v>
      </c>
      <c r="AV1016" s="9">
        <v>0.176699157424</v>
      </c>
    </row>
    <row r="1017" spans="1:50" x14ac:dyDescent="0.35">
      <c r="A1017" t="s">
        <v>609</v>
      </c>
      <c r="B1017" s="9">
        <v>0.18269370651549999</v>
      </c>
      <c r="C1017" s="9">
        <v>0.19653670781999999</v>
      </c>
      <c r="D1017" s="9">
        <v>0.16056145020699999</v>
      </c>
      <c r="E1017" s="9">
        <v>0.15557158984239999</v>
      </c>
      <c r="F1017" s="9">
        <v>0.20492286771480001</v>
      </c>
      <c r="G1017" s="9">
        <v>0.2349370569914</v>
      </c>
      <c r="H1017" s="9">
        <v>0.21787803777449999</v>
      </c>
      <c r="I1017" s="9">
        <v>0.26410018425409998</v>
      </c>
      <c r="J1017" s="9">
        <v>0.16435477496770001</v>
      </c>
      <c r="K1017" s="11">
        <v>2.4390941255499999E-2</v>
      </c>
      <c r="L1017" s="9">
        <v>0.19400786838420001</v>
      </c>
      <c r="M1017" s="9">
        <v>0.13854644351520001</v>
      </c>
      <c r="N1017" s="9">
        <v>0.2579760982025</v>
      </c>
      <c r="O1017" s="9">
        <v>0.14746888746280001</v>
      </c>
      <c r="P1017" s="9">
        <v>0.19881640771170001</v>
      </c>
      <c r="Q1017" s="9">
        <v>0.15093336960520001</v>
      </c>
      <c r="R1017" s="9">
        <v>0.27833861032180002</v>
      </c>
      <c r="S1017" s="9">
        <v>9.8351515172480003E-2</v>
      </c>
      <c r="T1017" s="9">
        <v>0.1748939039555</v>
      </c>
      <c r="U1017" s="9">
        <v>0.1970072134835</v>
      </c>
      <c r="V1017" s="9">
        <v>0.2690394921159</v>
      </c>
      <c r="W1017" s="9">
        <v>0.3125338752629</v>
      </c>
      <c r="X1017" s="10">
        <v>0.60961264761389999</v>
      </c>
      <c r="Y1017" s="9">
        <v>0.18269370651549999</v>
      </c>
      <c r="Z1017" s="9">
        <v>0.2891024731936</v>
      </c>
      <c r="AA1017" s="9">
        <v>0.20068616614740001</v>
      </c>
      <c r="AB1017" s="9">
        <v>0.32591708979</v>
      </c>
      <c r="AC1017" s="9">
        <v>0.39321249066820002</v>
      </c>
      <c r="AD1017" s="9">
        <v>0.4169330424928</v>
      </c>
      <c r="AE1017" s="9">
        <v>8.5341074818479995E-2</v>
      </c>
      <c r="AF1017" s="9">
        <v>0.22827158826159999</v>
      </c>
      <c r="AG1017" s="9">
        <v>0.34703175623459998</v>
      </c>
      <c r="AI1017" s="9">
        <v>0.2109981387413</v>
      </c>
      <c r="AJ1017" s="9">
        <v>0.23496878258600001</v>
      </c>
      <c r="AK1017" s="9">
        <v>0.26338461546850001</v>
      </c>
      <c r="AL1017" s="9">
        <v>0.2436643034424</v>
      </c>
      <c r="AM1017" s="9">
        <v>6.5735203239929998E-2</v>
      </c>
      <c r="AN1017" s="9">
        <v>0.68704408566170005</v>
      </c>
      <c r="AO1017" s="9">
        <v>0</v>
      </c>
      <c r="AP1017" s="9">
        <v>0.15532136190439999</v>
      </c>
      <c r="AQ1017" s="9">
        <v>0.2404609867684</v>
      </c>
      <c r="AR1017" s="9">
        <v>0.18269370651549999</v>
      </c>
      <c r="AS1017" s="9">
        <v>0.18159765485089999</v>
      </c>
      <c r="AT1017" s="9">
        <v>0.22827158826159999</v>
      </c>
      <c r="AV1017" s="9">
        <v>8.5341074818479995E-2</v>
      </c>
    </row>
    <row r="1018" spans="1:50" x14ac:dyDescent="0.35">
      <c r="A1018" t="s">
        <v>589</v>
      </c>
      <c r="B1018" s="9">
        <v>2.7963620566689999E-2</v>
      </c>
      <c r="C1018" s="9">
        <v>2.38589950166E-2</v>
      </c>
      <c r="D1018" s="9">
        <v>3.4526115413529998E-2</v>
      </c>
      <c r="E1018" s="9">
        <v>1.7717030990520001E-2</v>
      </c>
      <c r="F1018" s="9">
        <v>2.228680635274E-2</v>
      </c>
      <c r="G1018" s="9">
        <v>1.367500590743E-2</v>
      </c>
      <c r="H1018" s="9">
        <v>1.8569653166920001E-2</v>
      </c>
      <c r="I1018" s="9">
        <v>0</v>
      </c>
      <c r="J1018" s="9">
        <v>0.14899179934119999</v>
      </c>
      <c r="K1018" s="9">
        <v>5.6308650865680002E-2</v>
      </c>
      <c r="L1018" s="9">
        <v>2.8911384890229999E-2</v>
      </c>
      <c r="M1018" s="9">
        <v>3.11409064326E-2</v>
      </c>
      <c r="N1018" s="9">
        <v>1.45850792987E-2</v>
      </c>
      <c r="O1018" s="9">
        <v>3.9233377288830001E-2</v>
      </c>
      <c r="P1018" s="9">
        <v>1.7505866546909998E-2</v>
      </c>
      <c r="Q1018" s="9">
        <v>0</v>
      </c>
      <c r="R1018" s="9">
        <v>4.123489852902E-2</v>
      </c>
      <c r="S1018" s="9">
        <v>8.9854074336580006E-2</v>
      </c>
      <c r="T1018" s="9">
        <v>8.7598851976799993E-3</v>
      </c>
      <c r="U1018" s="9">
        <v>6.3204615181609997E-2</v>
      </c>
      <c r="V1018" s="9">
        <v>2.926380613366E-2</v>
      </c>
      <c r="W1018" s="9">
        <v>0</v>
      </c>
      <c r="X1018" s="9">
        <v>0</v>
      </c>
      <c r="Y1018" s="9">
        <v>2.7963620566689999E-2</v>
      </c>
      <c r="Z1018" s="9">
        <v>0</v>
      </c>
      <c r="AA1018" s="10">
        <v>0.20203399726820001</v>
      </c>
      <c r="AB1018" s="9">
        <v>0</v>
      </c>
      <c r="AC1018" s="9">
        <v>3.6142232071240003E-2</v>
      </c>
      <c r="AD1018" s="9">
        <v>9.0899239453079997E-2</v>
      </c>
      <c r="AE1018" s="10">
        <v>0.21783826121960001</v>
      </c>
      <c r="AF1018" s="10">
        <v>0.17101466337060001</v>
      </c>
      <c r="AG1018" s="9">
        <v>0.116412764324</v>
      </c>
      <c r="AI1018" s="9">
        <v>1.395847377234E-2</v>
      </c>
      <c r="AJ1018" s="9">
        <v>3.5706850937129997E-2</v>
      </c>
      <c r="AK1018" s="10">
        <v>0.1012651049633</v>
      </c>
      <c r="AL1018" s="9">
        <v>3.438855750961E-2</v>
      </c>
      <c r="AM1018" s="9">
        <v>3.1661432326000001E-2</v>
      </c>
      <c r="AN1018" s="9">
        <v>0</v>
      </c>
      <c r="AO1018" s="9">
        <v>0</v>
      </c>
      <c r="AP1018" s="9">
        <v>0.1087990777788</v>
      </c>
      <c r="AQ1018" s="9">
        <v>0</v>
      </c>
      <c r="AR1018" s="9">
        <v>2.7963620566689999E-2</v>
      </c>
      <c r="AS1018" s="11">
        <v>1.627260181308E-2</v>
      </c>
      <c r="AT1018" s="10">
        <v>0.17101466337060001</v>
      </c>
      <c r="AV1018" s="10">
        <v>0.21783826121960001</v>
      </c>
    </row>
    <row r="1019" spans="1:50" x14ac:dyDescent="0.35">
      <c r="A1019" t="s">
        <v>406</v>
      </c>
      <c r="B1019" s="9">
        <v>1</v>
      </c>
      <c r="C1019" s="9">
        <v>1</v>
      </c>
      <c r="D1019" s="9">
        <v>1</v>
      </c>
      <c r="E1019" s="9">
        <v>1</v>
      </c>
      <c r="F1019" s="9">
        <v>1</v>
      </c>
      <c r="G1019" s="9">
        <v>1</v>
      </c>
      <c r="H1019" s="9">
        <v>1</v>
      </c>
      <c r="I1019" s="9">
        <v>1</v>
      </c>
      <c r="J1019" s="9">
        <v>1</v>
      </c>
      <c r="K1019" s="9">
        <v>1</v>
      </c>
      <c r="L1019" s="9">
        <v>1</v>
      </c>
      <c r="M1019" s="9">
        <v>1</v>
      </c>
      <c r="N1019" s="9">
        <v>1</v>
      </c>
      <c r="O1019" s="9">
        <v>1</v>
      </c>
      <c r="P1019" s="9">
        <v>1</v>
      </c>
      <c r="Q1019" s="9">
        <v>1</v>
      </c>
      <c r="R1019" s="9">
        <v>1</v>
      </c>
      <c r="S1019" s="9">
        <v>1</v>
      </c>
      <c r="T1019" s="9">
        <v>1</v>
      </c>
      <c r="U1019" s="9">
        <v>1</v>
      </c>
      <c r="V1019" s="9">
        <v>1</v>
      </c>
      <c r="W1019" s="9">
        <v>1</v>
      </c>
      <c r="X1019" s="9">
        <v>1</v>
      </c>
      <c r="Y1019" s="9">
        <v>1</v>
      </c>
      <c r="Z1019" s="9">
        <v>1</v>
      </c>
      <c r="AA1019" s="9">
        <v>1</v>
      </c>
      <c r="AB1019" s="9">
        <v>1</v>
      </c>
      <c r="AC1019" s="9">
        <v>1</v>
      </c>
      <c r="AD1019" s="9">
        <v>1</v>
      </c>
      <c r="AE1019" s="9">
        <v>1</v>
      </c>
      <c r="AF1019" s="9">
        <v>1</v>
      </c>
      <c r="AG1019" s="9">
        <v>1</v>
      </c>
      <c r="AI1019" s="9">
        <v>1</v>
      </c>
      <c r="AJ1019" s="9">
        <v>1</v>
      </c>
      <c r="AK1019" s="9">
        <v>1</v>
      </c>
      <c r="AL1019" s="9">
        <v>1</v>
      </c>
      <c r="AM1019" s="9">
        <v>1</v>
      </c>
      <c r="AN1019" s="9">
        <v>1</v>
      </c>
      <c r="AO1019" s="9">
        <v>1</v>
      </c>
      <c r="AP1019" s="9">
        <v>1</v>
      </c>
      <c r="AQ1019" s="9">
        <v>1</v>
      </c>
      <c r="AR1019" s="9">
        <v>1</v>
      </c>
      <c r="AS1019" s="9">
        <v>1</v>
      </c>
      <c r="AT1019" s="9">
        <v>1</v>
      </c>
      <c r="AV1019" s="9">
        <v>1</v>
      </c>
    </row>
    <row r="1020" spans="1:50" x14ac:dyDescent="0.35">
      <c r="A1020" t="s">
        <v>356</v>
      </c>
      <c r="B1020" s="6">
        <v>238</v>
      </c>
      <c r="C1020" s="6">
        <v>158</v>
      </c>
      <c r="D1020" s="6">
        <v>80</v>
      </c>
      <c r="E1020" s="6">
        <v>28</v>
      </c>
      <c r="F1020" s="6">
        <v>74</v>
      </c>
      <c r="G1020" s="6">
        <v>63</v>
      </c>
      <c r="H1020" s="6">
        <v>137</v>
      </c>
      <c r="I1020" s="6">
        <v>29</v>
      </c>
      <c r="J1020" s="6">
        <v>8</v>
      </c>
      <c r="K1020" s="6">
        <v>36</v>
      </c>
      <c r="L1020" s="6">
        <v>55</v>
      </c>
      <c r="M1020" s="6">
        <v>88</v>
      </c>
      <c r="N1020" s="6">
        <v>51</v>
      </c>
      <c r="O1020" s="6">
        <v>44</v>
      </c>
      <c r="P1020" s="6">
        <v>115</v>
      </c>
      <c r="Q1020" s="6">
        <v>35</v>
      </c>
      <c r="R1020" s="6">
        <v>39</v>
      </c>
      <c r="S1020" s="6">
        <v>49</v>
      </c>
      <c r="T1020" s="6">
        <v>150</v>
      </c>
      <c r="U1020" s="6">
        <v>88</v>
      </c>
      <c r="V1020" s="6">
        <v>25</v>
      </c>
      <c r="W1020" s="6">
        <v>14</v>
      </c>
      <c r="X1020" s="6">
        <v>15</v>
      </c>
      <c r="Y1020" s="6">
        <v>238</v>
      </c>
      <c r="Z1020" s="6">
        <v>18</v>
      </c>
      <c r="AA1020" s="6">
        <v>17</v>
      </c>
      <c r="AB1020" s="6">
        <v>17</v>
      </c>
      <c r="AC1020" s="6">
        <v>22</v>
      </c>
      <c r="AD1020" s="6">
        <v>23</v>
      </c>
      <c r="AE1020" s="6">
        <v>13</v>
      </c>
      <c r="AF1020" s="6">
        <v>19</v>
      </c>
      <c r="AG1020" s="6">
        <v>7</v>
      </c>
      <c r="AH1020" s="6">
        <v>0</v>
      </c>
      <c r="AI1020" s="6">
        <v>83</v>
      </c>
      <c r="AJ1020" s="6">
        <v>126</v>
      </c>
      <c r="AK1020" s="6">
        <v>54</v>
      </c>
      <c r="AL1020" s="6">
        <v>36</v>
      </c>
      <c r="AM1020" s="6">
        <v>56</v>
      </c>
      <c r="AN1020" s="6">
        <v>3</v>
      </c>
      <c r="AO1020" s="6">
        <v>4</v>
      </c>
      <c r="AP1020" s="6">
        <v>26</v>
      </c>
      <c r="AQ1020" s="6">
        <v>107</v>
      </c>
      <c r="AR1020" s="6">
        <v>238</v>
      </c>
      <c r="AS1020" s="6">
        <v>213</v>
      </c>
      <c r="AT1020" s="6">
        <v>19</v>
      </c>
      <c r="AU1020" s="6">
        <v>0</v>
      </c>
      <c r="AV1020" s="6">
        <v>13</v>
      </c>
      <c r="AW1020" s="6">
        <v>0</v>
      </c>
      <c r="AX1020" s="6">
        <v>0</v>
      </c>
    </row>
    <row r="1021" spans="1:50" x14ac:dyDescent="0.35">
      <c r="A1021" t="s">
        <v>610</v>
      </c>
    </row>
    <row r="1022" spans="1:50" x14ac:dyDescent="0.35">
      <c r="A1022" t="s">
        <v>358</v>
      </c>
    </row>
    <row r="1026" spans="1:50" x14ac:dyDescent="0.35">
      <c r="A1026" s="3" t="s">
        <v>352</v>
      </c>
    </row>
    <row r="1027" spans="1:50" x14ac:dyDescent="0.35">
      <c r="A1027" t="s">
        <v>95</v>
      </c>
    </row>
    <row r="1028" spans="1:50" ht="130.5" x14ac:dyDescent="0.35">
      <c r="A1028" s="4" t="s">
        <v>408</v>
      </c>
      <c r="B1028" s="4" t="s">
        <v>359</v>
      </c>
      <c r="C1028" s="4" t="s">
        <v>360</v>
      </c>
      <c r="D1028" s="4" t="s">
        <v>361</v>
      </c>
      <c r="E1028" s="4" t="s">
        <v>573</v>
      </c>
      <c r="F1028" s="4" t="s">
        <v>363</v>
      </c>
      <c r="G1028" s="4" t="s">
        <v>364</v>
      </c>
      <c r="H1028" s="4" t="s">
        <v>365</v>
      </c>
      <c r="I1028" s="4" t="s">
        <v>366</v>
      </c>
      <c r="J1028" s="4" t="s">
        <v>367</v>
      </c>
      <c r="K1028" s="4" t="s">
        <v>368</v>
      </c>
      <c r="L1028" s="4" t="s">
        <v>574</v>
      </c>
      <c r="M1028" s="4" t="s">
        <v>575</v>
      </c>
      <c r="N1028" s="4" t="s">
        <v>371</v>
      </c>
      <c r="O1028" s="4" t="s">
        <v>372</v>
      </c>
      <c r="P1028" s="4" t="s">
        <v>576</v>
      </c>
      <c r="Q1028" s="4" t="s">
        <v>374</v>
      </c>
      <c r="R1028" s="4" t="s">
        <v>376</v>
      </c>
      <c r="S1028" s="4" t="s">
        <v>377</v>
      </c>
      <c r="T1028" s="4" t="s">
        <v>375</v>
      </c>
      <c r="U1028" s="4" t="s">
        <v>378</v>
      </c>
      <c r="V1028" s="4" t="s">
        <v>379</v>
      </c>
      <c r="W1028" s="4" t="s">
        <v>380</v>
      </c>
      <c r="X1028" s="4" t="s">
        <v>381</v>
      </c>
      <c r="Y1028" s="4" t="s">
        <v>382</v>
      </c>
      <c r="Z1028" s="4" t="s">
        <v>383</v>
      </c>
      <c r="AA1028" s="4" t="s">
        <v>384</v>
      </c>
      <c r="AB1028" s="4" t="s">
        <v>385</v>
      </c>
      <c r="AC1028" s="4" t="s">
        <v>386</v>
      </c>
      <c r="AD1028" s="4" t="s">
        <v>387</v>
      </c>
      <c r="AE1028" s="4" t="s">
        <v>388</v>
      </c>
      <c r="AF1028" s="4" t="s">
        <v>389</v>
      </c>
      <c r="AG1028" s="4" t="s">
        <v>390</v>
      </c>
      <c r="AH1028" s="4" t="s">
        <v>391</v>
      </c>
      <c r="AI1028" s="4" t="s">
        <v>577</v>
      </c>
      <c r="AJ1028" s="4" t="s">
        <v>578</v>
      </c>
      <c r="AK1028" s="4" t="s">
        <v>395</v>
      </c>
      <c r="AL1028" s="4" t="s">
        <v>396</v>
      </c>
      <c r="AM1028" s="4" t="s">
        <v>394</v>
      </c>
      <c r="AN1028" s="4" t="s">
        <v>397</v>
      </c>
      <c r="AO1028" s="4" t="s">
        <v>398</v>
      </c>
      <c r="AP1028" s="4" t="s">
        <v>579</v>
      </c>
      <c r="AQ1028" s="4" t="s">
        <v>580</v>
      </c>
      <c r="AR1028" s="4" t="s">
        <v>581</v>
      </c>
      <c r="AS1028" s="4" t="s">
        <v>182</v>
      </c>
      <c r="AT1028" s="4" t="s">
        <v>404</v>
      </c>
      <c r="AU1028" s="4" t="s">
        <v>313</v>
      </c>
      <c r="AV1028" s="4" t="s">
        <v>405</v>
      </c>
      <c r="AW1028" s="4" t="s">
        <v>314</v>
      </c>
      <c r="AX1028" s="4" t="s">
        <v>406</v>
      </c>
    </row>
    <row r="1029" spans="1:50" x14ac:dyDescent="0.35">
      <c r="A1029" t="s">
        <v>611</v>
      </c>
      <c r="B1029" s="9">
        <v>5.003154832244E-2</v>
      </c>
      <c r="C1029" s="9">
        <v>6.8761809557449996E-2</v>
      </c>
      <c r="D1029" s="9">
        <v>2.8419416007279999E-2</v>
      </c>
      <c r="E1029" s="9">
        <v>0</v>
      </c>
      <c r="F1029" s="9">
        <v>5.7140837494460001E-2</v>
      </c>
      <c r="G1029" s="9">
        <v>0.1125515022408</v>
      </c>
      <c r="H1029" s="9">
        <v>8.675289625898E-2</v>
      </c>
      <c r="I1029" s="9">
        <v>3.3532802257690002E-2</v>
      </c>
      <c r="J1029" s="9">
        <v>6.0727714903930002E-2</v>
      </c>
      <c r="K1029" s="9">
        <v>2.4935929283779999E-2</v>
      </c>
      <c r="L1029" s="9">
        <v>7.0138333232249994E-2</v>
      </c>
      <c r="M1029" s="9">
        <v>4.010277768066E-2</v>
      </c>
      <c r="N1029" s="9">
        <v>3.033853954205E-2</v>
      </c>
      <c r="O1029" s="9">
        <v>8.3236598062980005E-2</v>
      </c>
      <c r="P1029" s="9">
        <v>7.6192100911340002E-2</v>
      </c>
      <c r="Q1029" s="9">
        <v>0</v>
      </c>
      <c r="R1029" s="9">
        <v>7.4677920374099996E-2</v>
      </c>
      <c r="S1029" s="9">
        <v>7.3567489941979994E-2</v>
      </c>
      <c r="T1029" s="9">
        <v>3.5269989151960002E-2</v>
      </c>
      <c r="U1029" s="9">
        <v>7.4087560204709996E-2</v>
      </c>
      <c r="V1029" s="10">
        <v>0.2219074404534</v>
      </c>
      <c r="W1029" s="9">
        <v>0.20910561446830001</v>
      </c>
      <c r="X1029" s="10">
        <v>0.31096197567790002</v>
      </c>
      <c r="Y1029" s="9">
        <v>0.12779086139779999</v>
      </c>
      <c r="Z1029" s="9">
        <v>5.003154832244E-2</v>
      </c>
      <c r="AA1029" s="10">
        <v>0.24801271541879999</v>
      </c>
      <c r="AB1029" s="9">
        <v>7.8480412238639996E-2</v>
      </c>
      <c r="AC1029" s="10">
        <v>0.35061128845310002</v>
      </c>
      <c r="AD1029" s="9">
        <v>8.2944821538280006E-2</v>
      </c>
      <c r="AE1029" s="10">
        <v>0.35188204732200001</v>
      </c>
      <c r="AF1029" s="9">
        <v>0.21183394474690001</v>
      </c>
      <c r="AG1029" s="10">
        <v>0.41606829897129999</v>
      </c>
      <c r="AI1029" s="9">
        <v>0.1110678223759</v>
      </c>
      <c r="AJ1029" s="9">
        <v>6.6593582144929997E-2</v>
      </c>
      <c r="AK1029" s="9">
        <v>4.4025396220640001E-2</v>
      </c>
      <c r="AL1029" s="9">
        <v>6.4256881111920003E-2</v>
      </c>
      <c r="AM1029" s="9">
        <v>6.6673809376689999E-2</v>
      </c>
      <c r="AN1029" s="9">
        <v>0</v>
      </c>
      <c r="AP1029" s="9">
        <v>6.4453402339979995E-2</v>
      </c>
      <c r="AQ1029" s="9">
        <v>5.4176036831780003E-2</v>
      </c>
      <c r="AR1029" s="9">
        <v>5.003154832244E-2</v>
      </c>
      <c r="AS1029" s="9">
        <v>3.9493500256729999E-2</v>
      </c>
      <c r="AT1029" s="9">
        <v>0.21183394474690001</v>
      </c>
      <c r="AV1029" s="10">
        <v>0.35188204732200001</v>
      </c>
    </row>
    <row r="1030" spans="1:50" x14ac:dyDescent="0.35">
      <c r="A1030" t="s">
        <v>612</v>
      </c>
      <c r="B1030" s="9">
        <v>5.2549196132830003E-2</v>
      </c>
      <c r="C1030" s="9">
        <v>6.8821697263889994E-2</v>
      </c>
      <c r="D1030" s="9">
        <v>3.3772979232779998E-2</v>
      </c>
      <c r="E1030" s="9">
        <v>6.6755647358070005E-2</v>
      </c>
      <c r="F1030" s="9">
        <v>9.7846904228529999E-2</v>
      </c>
      <c r="G1030" s="9">
        <v>0.11902427131319999</v>
      </c>
      <c r="H1030" s="9">
        <v>0.10916431833030001</v>
      </c>
      <c r="I1030" s="9">
        <v>0</v>
      </c>
      <c r="J1030" s="9">
        <v>0</v>
      </c>
      <c r="K1030" s="9">
        <v>2.5829248065520002E-2</v>
      </c>
      <c r="L1030" s="9">
        <v>3.3018662315169998E-2</v>
      </c>
      <c r="M1030" s="9">
        <v>9.6754576304330001E-2</v>
      </c>
      <c r="N1030" s="9">
        <v>2.100351595486E-2</v>
      </c>
      <c r="O1030" s="9">
        <v>4.5442602274839997E-2</v>
      </c>
      <c r="P1030" s="10">
        <v>0.13369923836309999</v>
      </c>
      <c r="Q1030" s="9">
        <v>0</v>
      </c>
      <c r="R1030" s="9">
        <v>4.2729632264050001E-2</v>
      </c>
      <c r="S1030" s="9">
        <v>3.2566057565770003E-2</v>
      </c>
      <c r="T1030" s="9">
        <v>6.1890545480280001E-2</v>
      </c>
      <c r="U1030" s="9">
        <v>3.7326169330329999E-2</v>
      </c>
      <c r="V1030" s="10">
        <v>0.42346401968660002</v>
      </c>
      <c r="W1030" s="9">
        <v>0.20910561446830001</v>
      </c>
      <c r="X1030" s="10">
        <v>0.6509697442629</v>
      </c>
      <c r="Y1030" s="9">
        <v>0.16563342468260001</v>
      </c>
      <c r="Z1030" s="9">
        <v>5.2549196132830003E-2</v>
      </c>
      <c r="AA1030" s="9">
        <v>0.17298992982149999</v>
      </c>
      <c r="AB1030" s="10">
        <v>0.40809583763439999</v>
      </c>
      <c r="AC1030" s="9">
        <v>0.17462859596470001</v>
      </c>
      <c r="AD1030" s="10">
        <v>0.21662343055399999</v>
      </c>
      <c r="AE1030" s="9">
        <v>0.17526152149900001</v>
      </c>
      <c r="AF1030" s="9">
        <v>0.13697037341109999</v>
      </c>
      <c r="AG1030" s="10">
        <v>0.41606829897129999</v>
      </c>
      <c r="AI1030" s="9">
        <v>0.1081102194939</v>
      </c>
      <c r="AJ1030" s="9">
        <v>9.5654049999609997E-2</v>
      </c>
      <c r="AK1030" s="11">
        <v>8.5791334051620004E-3</v>
      </c>
      <c r="AL1030" s="9">
        <v>4.0231921590059998E-2</v>
      </c>
      <c r="AM1030" s="9">
        <v>3.3336904688350003E-2</v>
      </c>
      <c r="AN1030" s="9">
        <v>0</v>
      </c>
      <c r="AP1030" s="9">
        <v>7.2321104825630006E-2</v>
      </c>
      <c r="AQ1030" s="9">
        <v>6.9184850583470001E-2</v>
      </c>
      <c r="AR1030" s="9">
        <v>5.2549196132830003E-2</v>
      </c>
      <c r="AS1030" s="9">
        <v>4.7215958744899998E-2</v>
      </c>
      <c r="AT1030" s="9">
        <v>0.13697037341109999</v>
      </c>
      <c r="AV1030" s="9">
        <v>0.17526152149900001</v>
      </c>
    </row>
    <row r="1031" spans="1:50" x14ac:dyDescent="0.35">
      <c r="A1031" t="s">
        <v>613</v>
      </c>
      <c r="B1031" s="9">
        <v>0.2863839462044</v>
      </c>
      <c r="C1031" s="9">
        <v>0.29234246297479999</v>
      </c>
      <c r="D1031" s="9">
        <v>0.27950864151810001</v>
      </c>
      <c r="E1031" s="9">
        <v>0.2942942549857</v>
      </c>
      <c r="F1031" s="9">
        <v>0.299608157077</v>
      </c>
      <c r="G1031" s="9">
        <v>0.3776386512812</v>
      </c>
      <c r="H1031" s="9">
        <v>0.34130849744250003</v>
      </c>
      <c r="I1031" s="9">
        <v>0.32283299249890002</v>
      </c>
      <c r="J1031" s="9">
        <v>0.37090950289669999</v>
      </c>
      <c r="K1031" s="9">
        <v>0.14068960352529999</v>
      </c>
      <c r="L1031" s="9">
        <v>0.3879049864886</v>
      </c>
      <c r="M1031" s="9">
        <v>0.28194773178850002</v>
      </c>
      <c r="N1031" s="9">
        <v>0.2371802463296</v>
      </c>
      <c r="O1031" s="9">
        <v>0.28912602534749998</v>
      </c>
      <c r="P1031" s="9">
        <v>0.1847292726601</v>
      </c>
      <c r="Q1031" s="9">
        <v>0.38553645079650001</v>
      </c>
      <c r="R1031" s="9">
        <v>0.30895953264729997</v>
      </c>
      <c r="S1031" s="9">
        <v>0.24750059600820001</v>
      </c>
      <c r="T1031" s="9">
        <v>0.29258105371740001</v>
      </c>
      <c r="U1031" s="9">
        <v>0.27628489838390002</v>
      </c>
      <c r="V1031" s="9">
        <v>0.21288845744990001</v>
      </c>
      <c r="W1031" s="9">
        <v>0.79089438553169999</v>
      </c>
      <c r="X1031" s="9">
        <v>0.46924130459079999</v>
      </c>
      <c r="Y1031" s="9">
        <v>0.16791189867209999</v>
      </c>
      <c r="Z1031" s="9">
        <v>0.2863839462044</v>
      </c>
      <c r="AA1031" s="9">
        <v>0.29389255716489998</v>
      </c>
      <c r="AB1031" s="9">
        <v>7.8480412238639996E-2</v>
      </c>
      <c r="AC1031" s="9">
        <v>0.17462859596470001</v>
      </c>
      <c r="AD1031" s="9">
        <v>0.32704902946140002</v>
      </c>
      <c r="AE1031" s="9">
        <v>0.32555966223670002</v>
      </c>
      <c r="AF1031" s="9">
        <v>0.29787569153549998</v>
      </c>
      <c r="AG1031" s="9">
        <v>0.41606829897129999</v>
      </c>
      <c r="AI1031" s="9">
        <v>0.24454613999229999</v>
      </c>
      <c r="AJ1031" s="9">
        <v>0.16357711896329999</v>
      </c>
      <c r="AK1031" s="9">
        <v>0.34477224331700002</v>
      </c>
      <c r="AL1031" s="9">
        <v>0.39008058568580001</v>
      </c>
      <c r="AM1031" s="9">
        <v>0.20347206612050001</v>
      </c>
      <c r="AN1031" s="9">
        <v>0</v>
      </c>
      <c r="AP1031" s="9">
        <v>0.15166177055329999</v>
      </c>
      <c r="AQ1031" s="9">
        <v>0.27923702482270002</v>
      </c>
      <c r="AR1031" s="9">
        <v>0.2863839462044</v>
      </c>
      <c r="AS1031" s="9">
        <v>0.28740060767780001</v>
      </c>
      <c r="AT1031" s="9">
        <v>0.29787569153549998</v>
      </c>
      <c r="AV1031" s="9">
        <v>0.32555966223670002</v>
      </c>
    </row>
    <row r="1032" spans="1:50" x14ac:dyDescent="0.35">
      <c r="A1032" t="s">
        <v>614</v>
      </c>
      <c r="B1032" s="9">
        <v>0.16181346630240001</v>
      </c>
      <c r="C1032" s="9">
        <v>0.20953210459230001</v>
      </c>
      <c r="D1032" s="9">
        <v>0.1067527540315</v>
      </c>
      <c r="E1032" s="9">
        <v>8.7831239865210006E-2</v>
      </c>
      <c r="F1032" s="9">
        <v>0.21470274196200001</v>
      </c>
      <c r="G1032" s="9">
        <v>0.1934704263291</v>
      </c>
      <c r="H1032" s="9">
        <v>0.2033559627615</v>
      </c>
      <c r="I1032" s="9">
        <v>8.9939069115210005E-2</v>
      </c>
      <c r="J1032" s="9">
        <v>0.1056855303648</v>
      </c>
      <c r="K1032" s="9">
        <v>0.2078534552788</v>
      </c>
      <c r="L1032" s="9">
        <v>0.1039558331001</v>
      </c>
      <c r="M1032" s="9">
        <v>0.22748765671580001</v>
      </c>
      <c r="N1032" s="9">
        <v>0.1373374685488</v>
      </c>
      <c r="O1032" s="9">
        <v>0.13846429688119999</v>
      </c>
      <c r="P1032" s="10">
        <v>0.35180956841979999</v>
      </c>
      <c r="Q1032" s="9">
        <v>0.12282310914989999</v>
      </c>
      <c r="R1032" s="9">
        <v>0</v>
      </c>
      <c r="S1032" s="9">
        <v>9.8960274545140003E-2</v>
      </c>
      <c r="T1032" s="10">
        <v>0.22882294164950001</v>
      </c>
      <c r="U1032" s="11">
        <v>5.2612214824950002E-2</v>
      </c>
      <c r="V1032" s="9">
        <v>0.19521202937679999</v>
      </c>
      <c r="W1032" s="9">
        <v>0.20910561446830001</v>
      </c>
      <c r="X1032" s="9">
        <v>0.35940490608710002</v>
      </c>
      <c r="Y1032" s="9">
        <v>0.19004105302970001</v>
      </c>
      <c r="Z1032" s="9">
        <v>0.16181346630240001</v>
      </c>
      <c r="AA1032" s="9">
        <v>0.32369158107000001</v>
      </c>
      <c r="AB1032" s="9">
        <v>0.25512260702709999</v>
      </c>
      <c r="AC1032" s="9">
        <v>0.3721369303416</v>
      </c>
      <c r="AD1032" s="9">
        <v>0.2415998681349</v>
      </c>
      <c r="AE1032" s="9">
        <v>0.17526152149900001</v>
      </c>
      <c r="AF1032" s="9">
        <v>0.20098176915429999</v>
      </c>
      <c r="AG1032" s="9">
        <v>0.22565966180819999</v>
      </c>
      <c r="AI1032" s="9">
        <v>0.1189653207391</v>
      </c>
      <c r="AJ1032" s="9">
        <v>0.28220823709069998</v>
      </c>
      <c r="AK1032" s="9">
        <v>0.1159882639386</v>
      </c>
      <c r="AL1032" s="9">
        <v>3.8067400501089997E-2</v>
      </c>
      <c r="AM1032" s="9">
        <v>5.2430654829079999E-2</v>
      </c>
      <c r="AN1032" s="9">
        <v>0</v>
      </c>
      <c r="AP1032" s="9">
        <v>3.4622368278599998E-2</v>
      </c>
      <c r="AQ1032" s="9">
        <v>0.2237680209456</v>
      </c>
      <c r="AR1032" s="9">
        <v>0.16181346630240001</v>
      </c>
      <c r="AS1032" s="9">
        <v>0.16019674042599999</v>
      </c>
      <c r="AT1032" s="9">
        <v>0.20098176915429999</v>
      </c>
      <c r="AV1032" s="9">
        <v>0.17526152149900001</v>
      </c>
    </row>
    <row r="1033" spans="1:50" x14ac:dyDescent="0.35">
      <c r="A1033" t="s">
        <v>615</v>
      </c>
      <c r="B1033" s="9">
        <v>0.12795032253300001</v>
      </c>
      <c r="C1033" s="9">
        <v>0.1024333241137</v>
      </c>
      <c r="D1033" s="9">
        <v>0.15739341140419999</v>
      </c>
      <c r="E1033" s="9">
        <v>0.213793384212</v>
      </c>
      <c r="F1033" s="9">
        <v>0.14171254969899999</v>
      </c>
      <c r="G1033" s="9">
        <v>0.1343099919837</v>
      </c>
      <c r="H1033" s="9">
        <v>0.1377565427628</v>
      </c>
      <c r="I1033" s="9">
        <v>0.26013848657029998</v>
      </c>
      <c r="J1033" s="9">
        <v>0</v>
      </c>
      <c r="K1033" s="9">
        <v>7.4107216699590001E-2</v>
      </c>
      <c r="L1033" s="9">
        <v>0.1856340459919</v>
      </c>
      <c r="M1033" s="9">
        <v>6.3979410509510004E-2</v>
      </c>
      <c r="N1033" s="9">
        <v>0.1924902325857</v>
      </c>
      <c r="O1033" s="9">
        <v>8.0744163105880007E-2</v>
      </c>
      <c r="P1033" s="9">
        <v>0.18864632984929999</v>
      </c>
      <c r="Q1033" s="9">
        <v>0.1041081387194</v>
      </c>
      <c r="R1033" s="9">
        <v>4.1374779389580001E-2</v>
      </c>
      <c r="S1033" s="9">
        <v>0.15734635793820001</v>
      </c>
      <c r="T1033" s="9">
        <v>0.1432416059478</v>
      </c>
      <c r="U1033" s="9">
        <v>0.1030310513859</v>
      </c>
      <c r="V1033" s="9">
        <v>0.3240900023478</v>
      </c>
      <c r="W1033" s="10">
        <v>0.58178877106350002</v>
      </c>
      <c r="X1033" s="10">
        <v>0.63924518888329995</v>
      </c>
      <c r="Y1033" s="10">
        <v>0.38475630692660001</v>
      </c>
      <c r="Z1033" s="9">
        <v>0.12795032253300001</v>
      </c>
      <c r="AA1033" s="9">
        <v>0.32809707023279999</v>
      </c>
      <c r="AB1033" s="9">
        <v>0.15758898103589999</v>
      </c>
      <c r="AC1033" s="9">
        <v>0.45188037716989998</v>
      </c>
      <c r="AD1033" s="9">
        <v>0.33094096519990002</v>
      </c>
      <c r="AE1033" s="10">
        <v>0.60381631741920005</v>
      </c>
      <c r="AF1033" s="9">
        <v>0.39290804397450002</v>
      </c>
      <c r="AG1033" s="10">
        <v>1</v>
      </c>
      <c r="AI1033" s="9">
        <v>0.13382171697469999</v>
      </c>
      <c r="AJ1033" s="9">
        <v>0.1380794661799</v>
      </c>
      <c r="AK1033" s="9">
        <v>0.18559169331709999</v>
      </c>
      <c r="AL1033" s="9">
        <v>0.15496904798800001</v>
      </c>
      <c r="AM1033" s="10">
        <v>0.39024995671930002</v>
      </c>
      <c r="AN1033" s="9">
        <v>0</v>
      </c>
      <c r="AP1033" s="9">
        <v>0.1310780114101</v>
      </c>
      <c r="AQ1033" s="9">
        <v>9.3978435952540004E-2</v>
      </c>
      <c r="AR1033" s="9">
        <v>0.12795032253300001</v>
      </c>
      <c r="AS1033" s="9">
        <v>0.1109810742501</v>
      </c>
      <c r="AT1033" s="9">
        <v>0.39290804397450002</v>
      </c>
      <c r="AV1033" s="10">
        <v>0.60381631741920005</v>
      </c>
    </row>
    <row r="1034" spans="1:50" x14ac:dyDescent="0.35">
      <c r="A1034" t="s">
        <v>616</v>
      </c>
      <c r="B1034" s="9">
        <v>0.25554512800540002</v>
      </c>
      <c r="C1034" s="9">
        <v>0.30847317362690002</v>
      </c>
      <c r="D1034" s="9">
        <v>0.19447347978849999</v>
      </c>
      <c r="E1034" s="9">
        <v>0.16336034099009999</v>
      </c>
      <c r="F1034" s="9">
        <v>0.2182872303658</v>
      </c>
      <c r="G1034" s="9">
        <v>0.28796661956219999</v>
      </c>
      <c r="H1034" s="9">
        <v>0.25552464985899997</v>
      </c>
      <c r="I1034" s="9">
        <v>0.2019337200023</v>
      </c>
      <c r="J1034" s="9">
        <v>0.2479082818393</v>
      </c>
      <c r="K1034" s="9">
        <v>0.33033981675680002</v>
      </c>
      <c r="L1034" s="9">
        <v>0.2377659478769</v>
      </c>
      <c r="M1034" s="9">
        <v>0.21772031278000001</v>
      </c>
      <c r="N1034" s="9">
        <v>0.27250924231880003</v>
      </c>
      <c r="O1034" s="9">
        <v>0.3085426073275</v>
      </c>
      <c r="P1034" s="9">
        <v>0.26910060855029999</v>
      </c>
      <c r="Q1034" s="9">
        <v>0.25686438965129998</v>
      </c>
      <c r="R1034" s="9">
        <v>0.37175991829150001</v>
      </c>
      <c r="S1034" s="9">
        <v>0.13176098307029999</v>
      </c>
      <c r="T1034" s="9">
        <v>0.26252864227939998</v>
      </c>
      <c r="U1034" s="9">
        <v>0.24416452109139999</v>
      </c>
      <c r="V1034" s="9">
        <v>0.45227060938250002</v>
      </c>
      <c r="W1034" s="9">
        <v>0.61445383450449997</v>
      </c>
      <c r="X1034" s="9">
        <v>0.46924130459079999</v>
      </c>
      <c r="Y1034" s="9">
        <v>0.53317901856619998</v>
      </c>
      <c r="Z1034" s="9">
        <v>0.25554512800540002</v>
      </c>
      <c r="AA1034" s="9">
        <v>0.2960703219302</v>
      </c>
      <c r="AB1034" s="9">
        <v>0.27819589330509997</v>
      </c>
      <c r="AC1034" s="9">
        <v>0.62650897313459997</v>
      </c>
      <c r="AD1034" s="9">
        <v>0.29974615743189997</v>
      </c>
      <c r="AE1034" s="9">
        <v>0.45351817668150002</v>
      </c>
      <c r="AF1034" s="9">
        <v>0.25491412234880001</v>
      </c>
      <c r="AG1034" s="9">
        <v>0.77434033819180004</v>
      </c>
      <c r="AI1034" s="9">
        <v>0.2791929034185</v>
      </c>
      <c r="AJ1034" s="9">
        <v>0.34793828125080001</v>
      </c>
      <c r="AK1034" s="9">
        <v>0.27638822463730001</v>
      </c>
      <c r="AL1034" s="9">
        <v>0.35670357433990002</v>
      </c>
      <c r="AM1034" s="9">
        <v>0.39853739062120003</v>
      </c>
      <c r="AN1034" s="9">
        <v>0.58126006326449997</v>
      </c>
      <c r="AP1034" s="9">
        <v>0.38989352469819999</v>
      </c>
      <c r="AQ1034" s="9">
        <v>0.26494287364649999</v>
      </c>
      <c r="AR1034" s="9">
        <v>0.25554512800540002</v>
      </c>
      <c r="AS1034" s="9">
        <v>0.25718226658690002</v>
      </c>
      <c r="AT1034" s="9">
        <v>0.25491412234880001</v>
      </c>
      <c r="AV1034" s="9">
        <v>0.45351817668150002</v>
      </c>
    </row>
    <row r="1035" spans="1:50" x14ac:dyDescent="0.35">
      <c r="A1035" t="s">
        <v>617</v>
      </c>
      <c r="B1035" s="9">
        <v>0.1021045810013</v>
      </c>
      <c r="C1035" s="9">
        <v>0.12003145421810001</v>
      </c>
      <c r="D1035" s="9">
        <v>8.1419447403909995E-2</v>
      </c>
      <c r="E1035" s="9">
        <v>8.6584754001979999E-2</v>
      </c>
      <c r="F1035" s="10">
        <v>0.2474306128547</v>
      </c>
      <c r="G1035" s="9">
        <v>0.1499496573197</v>
      </c>
      <c r="H1035" s="10">
        <v>0.1953357355068</v>
      </c>
      <c r="I1035" s="9">
        <v>0.10406566994990001</v>
      </c>
      <c r="J1035" s="9">
        <v>1.9467651404069999E-2</v>
      </c>
      <c r="K1035" s="9">
        <v>2.4935929283779999E-2</v>
      </c>
      <c r="L1035" s="9">
        <v>8.6412864967830003E-2</v>
      </c>
      <c r="M1035" s="9">
        <v>8.6857601292039996E-2</v>
      </c>
      <c r="N1035" s="9">
        <v>0.1013501325241</v>
      </c>
      <c r="O1035" s="9">
        <v>0.14370848089409999</v>
      </c>
      <c r="P1035" s="9">
        <v>0.19916781457630001</v>
      </c>
      <c r="Q1035" s="9">
        <v>4.0209869837380001E-2</v>
      </c>
      <c r="R1035" s="9">
        <v>3.4457814497310002E-2</v>
      </c>
      <c r="S1035" s="9">
        <v>0.12586956076639999</v>
      </c>
      <c r="T1035" s="9">
        <v>0.1137928911677</v>
      </c>
      <c r="U1035" s="9">
        <v>8.3056855418910003E-2</v>
      </c>
      <c r="V1035" s="10">
        <v>0.38038684711580001</v>
      </c>
      <c r="W1035" s="10">
        <v>0.62731684340479998</v>
      </c>
      <c r="X1035" s="9">
        <v>0.16865397926289999</v>
      </c>
      <c r="Y1035" s="10">
        <v>0.30134165111819999</v>
      </c>
      <c r="Z1035" s="9">
        <v>0.1021045810013</v>
      </c>
      <c r="AA1035" s="10">
        <v>0.35858353254870001</v>
      </c>
      <c r="AB1035" s="10">
        <v>0.5037322881495</v>
      </c>
      <c r="AC1035" s="10">
        <v>0.52523988441780001</v>
      </c>
      <c r="AD1035" s="10">
        <v>0.39769139809589998</v>
      </c>
      <c r="AE1035" s="10">
        <v>0.54648182331850004</v>
      </c>
      <c r="AF1035" s="10">
        <v>0.40345419245379999</v>
      </c>
      <c r="AG1035" s="9">
        <v>0.45131932361630001</v>
      </c>
      <c r="AI1035" s="9">
        <v>0.11859503752970001</v>
      </c>
      <c r="AJ1035" s="10">
        <v>0.26593343042669998</v>
      </c>
      <c r="AK1035" s="9">
        <v>7.0833025150689996E-2</v>
      </c>
      <c r="AL1035" s="9">
        <v>0.1500676158109</v>
      </c>
      <c r="AM1035" s="9">
        <v>0.1330863899086</v>
      </c>
      <c r="AN1035" s="9">
        <v>0.19983853840269999</v>
      </c>
      <c r="AP1035" s="9">
        <v>3.9881215850139998E-2</v>
      </c>
      <c r="AQ1035" s="9">
        <v>0.15106313776229999</v>
      </c>
      <c r="AR1035" s="9">
        <v>0.1021045810013</v>
      </c>
      <c r="AS1035" s="11">
        <v>8.1274402029029996E-2</v>
      </c>
      <c r="AT1035" s="10">
        <v>0.40345419245379999</v>
      </c>
      <c r="AV1035" s="10">
        <v>0.54648182331850004</v>
      </c>
    </row>
    <row r="1036" spans="1:50" x14ac:dyDescent="0.35">
      <c r="A1036" t="s">
        <v>618</v>
      </c>
      <c r="B1036" s="9">
        <v>6.290550854943E-2</v>
      </c>
      <c r="C1036" s="9">
        <v>7.4852091089410003E-2</v>
      </c>
      <c r="D1036" s="9">
        <v>4.912080371653E-2</v>
      </c>
      <c r="E1036" s="9">
        <v>0</v>
      </c>
      <c r="F1036" s="9">
        <v>0.1420934832778</v>
      </c>
      <c r="G1036" s="9">
        <v>9.2292461641580004E-2</v>
      </c>
      <c r="H1036" s="9">
        <v>0.1154792784857</v>
      </c>
      <c r="I1036" s="9">
        <v>1.911430386768E-2</v>
      </c>
      <c r="J1036" s="9">
        <v>0</v>
      </c>
      <c r="K1036" s="9">
        <v>7.7148523307330005E-2</v>
      </c>
      <c r="L1036" s="9">
        <v>8.6412864967830003E-2</v>
      </c>
      <c r="M1036" s="9">
        <v>2.595384761162E-2</v>
      </c>
      <c r="N1036" s="9">
        <v>9.1053289058780004E-2</v>
      </c>
      <c r="O1036" s="9">
        <v>5.9600400960380003E-2</v>
      </c>
      <c r="P1036" s="9">
        <v>0.13177346225270001</v>
      </c>
      <c r="Q1036" s="9">
        <v>2.8531297737E-2</v>
      </c>
      <c r="R1036" s="9">
        <v>0</v>
      </c>
      <c r="S1036" s="9">
        <v>7.7193374251639996E-2</v>
      </c>
      <c r="T1036" s="9">
        <v>7.632299764995E-2</v>
      </c>
      <c r="U1036" s="9">
        <v>4.1039845613379998E-2</v>
      </c>
      <c r="V1036" s="9">
        <v>0.18063309195480001</v>
      </c>
      <c r="W1036" s="10">
        <v>0.41821122893649998</v>
      </c>
      <c r="X1036" s="9">
        <v>0.33865786355549998</v>
      </c>
      <c r="Y1036" s="9">
        <v>9.5097573698379997E-2</v>
      </c>
      <c r="Z1036" s="9">
        <v>6.290550854943E-2</v>
      </c>
      <c r="AA1036" s="10">
        <v>0.34142418192860002</v>
      </c>
      <c r="AB1036" s="10">
        <v>0.31753470863909999</v>
      </c>
      <c r="AC1036" s="9">
        <v>0.34925719192940002</v>
      </c>
      <c r="AD1036" s="10">
        <v>0.21826326417129999</v>
      </c>
      <c r="AE1036" s="9">
        <v>0.35052304299800002</v>
      </c>
      <c r="AF1036" s="9">
        <v>0.11696112444789999</v>
      </c>
      <c r="AG1036" s="9">
        <v>0.22565966180819999</v>
      </c>
      <c r="AI1036" s="9">
        <v>0.1437488978018</v>
      </c>
      <c r="AJ1036" s="9">
        <v>9.3283896370490005E-2</v>
      </c>
      <c r="AK1036" s="9">
        <v>3.6810893656349999E-2</v>
      </c>
      <c r="AL1036" s="9">
        <v>9.2733804123419999E-2</v>
      </c>
      <c r="AM1036" s="9">
        <v>3.9508683795989999E-2</v>
      </c>
      <c r="AN1036" s="9">
        <v>0</v>
      </c>
      <c r="AP1036" s="9">
        <v>0.1066495404115</v>
      </c>
      <c r="AQ1036" s="9">
        <v>8.197367736458E-2</v>
      </c>
      <c r="AR1036" s="9">
        <v>6.290550854943E-2</v>
      </c>
      <c r="AS1036" s="9">
        <v>5.4691544967099999E-2</v>
      </c>
      <c r="AT1036" s="9">
        <v>0.11696112444789999</v>
      </c>
      <c r="AV1036" s="9">
        <v>0.35052304299800002</v>
      </c>
    </row>
    <row r="1037" spans="1:50" x14ac:dyDescent="0.35">
      <c r="A1037" t="s">
        <v>619</v>
      </c>
      <c r="B1037" s="9">
        <v>0.1195223157872</v>
      </c>
      <c r="C1037" s="9">
        <v>9.506121303574E-2</v>
      </c>
      <c r="D1037" s="9">
        <v>0.14774704701790001</v>
      </c>
      <c r="E1037" s="9">
        <v>0.17999391196</v>
      </c>
      <c r="F1037" s="9">
        <v>0.23823714630260001</v>
      </c>
      <c r="G1037" s="9">
        <v>4.6505786226989997E-2</v>
      </c>
      <c r="H1037" s="9">
        <v>0.13577383301179999</v>
      </c>
      <c r="I1037" s="9">
        <v>0.1276582700702</v>
      </c>
      <c r="J1037" s="9">
        <v>0.15034504410300001</v>
      </c>
      <c r="K1037" s="9">
        <v>4.866638726137E-2</v>
      </c>
      <c r="L1037" s="9">
        <v>2.836894114648E-2</v>
      </c>
      <c r="M1037" s="9">
        <v>0.1403637969332</v>
      </c>
      <c r="N1037" s="9">
        <v>9.3457947523830007E-2</v>
      </c>
      <c r="O1037" s="9">
        <v>0.20628238582</v>
      </c>
      <c r="P1037" s="9">
        <v>8.7106191180419998E-2</v>
      </c>
      <c r="Q1037" s="9">
        <v>0.1021366139459</v>
      </c>
      <c r="R1037" s="9">
        <v>0.22927235577550001</v>
      </c>
      <c r="S1037" s="9">
        <v>9.7458039312160002E-2</v>
      </c>
      <c r="T1037" s="9">
        <v>9.5178899936899999E-2</v>
      </c>
      <c r="U1037" s="9">
        <v>0.15919329459010001</v>
      </c>
      <c r="V1037" s="9">
        <v>0.30166219353899998</v>
      </c>
      <c r="W1037" s="9">
        <v>0.41821122893649998</v>
      </c>
      <c r="X1037" s="9">
        <v>0.35940490608710002</v>
      </c>
      <c r="Y1037" s="9">
        <v>0.13753150600309999</v>
      </c>
      <c r="Z1037" s="9">
        <v>0.1195223157872</v>
      </c>
      <c r="AA1037" s="9">
        <v>0.15616568770770001</v>
      </c>
      <c r="AB1037" s="10">
        <v>0.47272274199100001</v>
      </c>
      <c r="AC1037" s="10">
        <v>0.54676552630630004</v>
      </c>
      <c r="AD1037" s="9">
        <v>0.26597516356040002</v>
      </c>
      <c r="AE1037" s="9">
        <v>0.35052304299800002</v>
      </c>
      <c r="AF1037" s="9">
        <v>0.40760235351640001</v>
      </c>
      <c r="AG1037" s="9">
        <v>0.22565966180819999</v>
      </c>
      <c r="AI1037" s="9">
        <v>7.0335188163609993E-2</v>
      </c>
      <c r="AJ1037" s="9">
        <v>0.12396756447640001</v>
      </c>
      <c r="AK1037" s="9">
        <v>0.1323902354981</v>
      </c>
      <c r="AL1037" s="9">
        <v>4.7631929745400002E-2</v>
      </c>
      <c r="AM1037" s="9">
        <v>0.28839958431099999</v>
      </c>
      <c r="AN1037" s="9">
        <v>0.21890139833290001</v>
      </c>
      <c r="AP1037" s="9">
        <v>0.18004891241750001</v>
      </c>
      <c r="AQ1037" s="9">
        <v>7.7948531982189997E-2</v>
      </c>
      <c r="AR1037" s="9">
        <v>0.1195223157872</v>
      </c>
      <c r="AS1037" s="11">
        <v>9.5968273308779994E-2</v>
      </c>
      <c r="AT1037" s="9">
        <v>0.40760235351640001</v>
      </c>
      <c r="AV1037" s="9">
        <v>0.35052304299800002</v>
      </c>
    </row>
    <row r="1038" spans="1:50" x14ac:dyDescent="0.35">
      <c r="A1038" t="s">
        <v>589</v>
      </c>
      <c r="B1038" s="9">
        <v>2.3063032613630002E-2</v>
      </c>
      <c r="C1038" s="9">
        <v>2.1647119448779999E-2</v>
      </c>
      <c r="D1038" s="9">
        <v>2.4696800679190001E-2</v>
      </c>
      <c r="E1038" s="9">
        <v>0</v>
      </c>
      <c r="F1038" s="9">
        <v>0</v>
      </c>
      <c r="G1038" s="9">
        <v>0</v>
      </c>
      <c r="H1038" s="9">
        <v>0</v>
      </c>
      <c r="I1038" s="9">
        <v>3.7000065434530001E-2</v>
      </c>
      <c r="J1038" s="9">
        <v>4.4956274488310001E-2</v>
      </c>
      <c r="K1038" s="9">
        <v>4.5493890537730002E-2</v>
      </c>
      <c r="L1038" s="9">
        <v>0</v>
      </c>
      <c r="M1038" s="9">
        <v>5.4292621886050003E-2</v>
      </c>
      <c r="N1038" s="9">
        <v>1.621248362888E-2</v>
      </c>
      <c r="O1038" s="9">
        <v>0</v>
      </c>
      <c r="P1038" s="9">
        <v>1.799069080636E-2</v>
      </c>
      <c r="Q1038" s="9">
        <v>0</v>
      </c>
      <c r="R1038" s="9">
        <v>0</v>
      </c>
      <c r="S1038" s="10">
        <v>8.8546508404340002E-2</v>
      </c>
      <c r="T1038" s="9">
        <v>8.3280479470559995E-3</v>
      </c>
      <c r="U1038" s="9">
        <v>4.7075737649079998E-2</v>
      </c>
      <c r="V1038" s="9">
        <v>0</v>
      </c>
      <c r="W1038" s="9">
        <v>0</v>
      </c>
      <c r="X1038" s="9">
        <v>0</v>
      </c>
      <c r="Y1038" s="9">
        <v>0</v>
      </c>
      <c r="Z1038" s="9">
        <v>2.3063032613630002E-2</v>
      </c>
      <c r="AA1038" s="9">
        <v>6.7451312480799996E-2</v>
      </c>
      <c r="AB1038" s="9">
        <v>0</v>
      </c>
      <c r="AC1038" s="9">
        <v>0</v>
      </c>
      <c r="AD1038" s="9">
        <v>6.111228378993E-2</v>
      </c>
      <c r="AE1038" s="9">
        <v>0</v>
      </c>
      <c r="AF1038" s="9">
        <v>8.2604400813279993E-2</v>
      </c>
      <c r="AG1038" s="9">
        <v>0</v>
      </c>
      <c r="AI1038" s="9">
        <v>2.0150088586389999E-2</v>
      </c>
      <c r="AJ1038" s="9">
        <v>0</v>
      </c>
      <c r="AK1038" s="9">
        <v>2.6463573225819999E-2</v>
      </c>
      <c r="AL1038" s="9">
        <v>6.2286761912349997E-2</v>
      </c>
      <c r="AM1038" s="9">
        <v>0</v>
      </c>
      <c r="AN1038" s="9">
        <v>0</v>
      </c>
      <c r="AP1038" s="9">
        <v>0</v>
      </c>
      <c r="AQ1038" s="9">
        <v>0</v>
      </c>
      <c r="AR1038" s="9">
        <v>2.3063032613630002E-2</v>
      </c>
      <c r="AS1038" s="9">
        <v>1.9214188182429998E-2</v>
      </c>
      <c r="AT1038" s="9">
        <v>8.2604400813279993E-2</v>
      </c>
      <c r="AV1038" s="9">
        <v>0</v>
      </c>
    </row>
    <row r="1039" spans="1:50" x14ac:dyDescent="0.35">
      <c r="A1039" t="s">
        <v>406</v>
      </c>
      <c r="B1039" s="9">
        <v>1</v>
      </c>
      <c r="C1039" s="9">
        <v>1</v>
      </c>
      <c r="D1039" s="9">
        <v>1</v>
      </c>
      <c r="E1039" s="9">
        <v>1</v>
      </c>
      <c r="F1039" s="9">
        <v>1</v>
      </c>
      <c r="G1039" s="9">
        <v>1</v>
      </c>
      <c r="H1039" s="9">
        <v>1</v>
      </c>
      <c r="I1039" s="9">
        <v>1</v>
      </c>
      <c r="J1039" s="9">
        <v>1</v>
      </c>
      <c r="K1039" s="9">
        <v>1</v>
      </c>
      <c r="L1039" s="9">
        <v>1</v>
      </c>
      <c r="M1039" s="9">
        <v>1</v>
      </c>
      <c r="N1039" s="9">
        <v>1</v>
      </c>
      <c r="O1039" s="9">
        <v>1</v>
      </c>
      <c r="P1039" s="9">
        <v>1</v>
      </c>
      <c r="Q1039" s="9">
        <v>1</v>
      </c>
      <c r="R1039" s="9">
        <v>1</v>
      </c>
      <c r="S1039" s="9">
        <v>1</v>
      </c>
      <c r="T1039" s="9">
        <v>1</v>
      </c>
      <c r="U1039" s="9">
        <v>1</v>
      </c>
      <c r="V1039" s="9">
        <v>1</v>
      </c>
      <c r="W1039" s="9">
        <v>1</v>
      </c>
      <c r="X1039" s="9">
        <v>1</v>
      </c>
      <c r="Y1039" s="9">
        <v>1</v>
      </c>
      <c r="Z1039" s="9">
        <v>1</v>
      </c>
      <c r="AA1039" s="9">
        <v>1</v>
      </c>
      <c r="AB1039" s="9">
        <v>1</v>
      </c>
      <c r="AC1039" s="9">
        <v>1</v>
      </c>
      <c r="AD1039" s="9">
        <v>1</v>
      </c>
      <c r="AE1039" s="9">
        <v>1</v>
      </c>
      <c r="AF1039" s="9">
        <v>1</v>
      </c>
      <c r="AG1039" s="9">
        <v>1</v>
      </c>
      <c r="AI1039" s="9">
        <v>1</v>
      </c>
      <c r="AJ1039" s="9">
        <v>1</v>
      </c>
      <c r="AK1039" s="9">
        <v>1</v>
      </c>
      <c r="AL1039" s="9">
        <v>1</v>
      </c>
      <c r="AM1039" s="9">
        <v>1</v>
      </c>
      <c r="AN1039" s="9">
        <v>1</v>
      </c>
      <c r="AP1039" s="9">
        <v>1</v>
      </c>
      <c r="AQ1039" s="9">
        <v>1</v>
      </c>
      <c r="AR1039" s="9">
        <v>1</v>
      </c>
      <c r="AS1039" s="9">
        <v>1</v>
      </c>
      <c r="AT1039" s="9">
        <v>1</v>
      </c>
      <c r="AV1039" s="9">
        <v>1</v>
      </c>
    </row>
    <row r="1040" spans="1:50" x14ac:dyDescent="0.35">
      <c r="A1040" t="s">
        <v>356</v>
      </c>
      <c r="B1040" s="6">
        <v>141</v>
      </c>
      <c r="C1040" s="6">
        <v>81</v>
      </c>
      <c r="D1040" s="6">
        <v>60</v>
      </c>
      <c r="E1040" s="6">
        <v>15</v>
      </c>
      <c r="F1040" s="6">
        <v>29</v>
      </c>
      <c r="G1040" s="6">
        <v>36</v>
      </c>
      <c r="H1040" s="6">
        <v>65</v>
      </c>
      <c r="I1040" s="6">
        <v>19</v>
      </c>
      <c r="J1040" s="6">
        <v>13</v>
      </c>
      <c r="K1040" s="6">
        <v>29</v>
      </c>
      <c r="L1040" s="6">
        <v>18</v>
      </c>
      <c r="M1040" s="6">
        <v>53</v>
      </c>
      <c r="N1040" s="6">
        <v>44</v>
      </c>
      <c r="O1040" s="6">
        <v>26</v>
      </c>
      <c r="P1040" s="6">
        <v>61</v>
      </c>
      <c r="Q1040" s="6">
        <v>21</v>
      </c>
      <c r="R1040" s="6">
        <v>22</v>
      </c>
      <c r="S1040" s="6">
        <v>37</v>
      </c>
      <c r="T1040" s="6">
        <v>82</v>
      </c>
      <c r="U1040" s="6">
        <v>59</v>
      </c>
      <c r="V1040" s="6">
        <v>18</v>
      </c>
      <c r="W1040" s="6">
        <v>5</v>
      </c>
      <c r="X1040" s="6">
        <v>6</v>
      </c>
      <c r="Y1040" s="6">
        <v>18</v>
      </c>
      <c r="Z1040" s="6">
        <v>141</v>
      </c>
      <c r="AA1040" s="6">
        <v>15</v>
      </c>
      <c r="AB1040" s="6">
        <v>12</v>
      </c>
      <c r="AC1040" s="6">
        <v>5</v>
      </c>
      <c r="AD1040" s="6">
        <v>20</v>
      </c>
      <c r="AE1040" s="6">
        <v>6</v>
      </c>
      <c r="AF1040" s="6">
        <v>12</v>
      </c>
      <c r="AG1040" s="6">
        <v>4</v>
      </c>
      <c r="AH1040" s="6">
        <v>0</v>
      </c>
      <c r="AI1040" s="6">
        <v>40</v>
      </c>
      <c r="AJ1040" s="6">
        <v>50</v>
      </c>
      <c r="AK1040" s="6">
        <v>58</v>
      </c>
      <c r="AL1040" s="6">
        <v>28</v>
      </c>
      <c r="AM1040" s="6">
        <v>17</v>
      </c>
      <c r="AN1040" s="6">
        <v>4</v>
      </c>
      <c r="AO1040" s="6">
        <v>0</v>
      </c>
      <c r="AP1040" s="6">
        <v>20</v>
      </c>
      <c r="AQ1040" s="6">
        <v>67</v>
      </c>
      <c r="AR1040" s="6">
        <v>141</v>
      </c>
      <c r="AS1040" s="6">
        <v>127</v>
      </c>
      <c r="AT1040" s="6">
        <v>12</v>
      </c>
      <c r="AU1040" s="6">
        <v>0</v>
      </c>
      <c r="AV1040" s="6">
        <v>6</v>
      </c>
      <c r="AW1040" s="6">
        <v>0</v>
      </c>
      <c r="AX1040" s="6">
        <v>0</v>
      </c>
    </row>
    <row r="1041" spans="1:50" x14ac:dyDescent="0.35">
      <c r="A1041" t="s">
        <v>620</v>
      </c>
    </row>
    <row r="1042" spans="1:50" x14ac:dyDescent="0.35">
      <c r="A1042" t="s">
        <v>358</v>
      </c>
    </row>
    <row r="1046" spans="1:50" x14ac:dyDescent="0.35">
      <c r="A1046" s="3" t="s">
        <v>352</v>
      </c>
    </row>
    <row r="1047" spans="1:50" x14ac:dyDescent="0.35">
      <c r="A1047" t="s">
        <v>97</v>
      </c>
    </row>
    <row r="1048" spans="1:50" ht="130.5" x14ac:dyDescent="0.35">
      <c r="A1048" s="4" t="s">
        <v>408</v>
      </c>
      <c r="B1048" s="4" t="s">
        <v>359</v>
      </c>
      <c r="C1048" s="4" t="s">
        <v>360</v>
      </c>
      <c r="D1048" s="4" t="s">
        <v>361</v>
      </c>
      <c r="E1048" s="4" t="s">
        <v>573</v>
      </c>
      <c r="F1048" s="4" t="s">
        <v>363</v>
      </c>
      <c r="G1048" s="4" t="s">
        <v>364</v>
      </c>
      <c r="H1048" s="4" t="s">
        <v>365</v>
      </c>
      <c r="I1048" s="4" t="s">
        <v>366</v>
      </c>
      <c r="J1048" s="4" t="s">
        <v>367</v>
      </c>
      <c r="K1048" s="4" t="s">
        <v>368</v>
      </c>
      <c r="L1048" s="4" t="s">
        <v>574</v>
      </c>
      <c r="M1048" s="4" t="s">
        <v>575</v>
      </c>
      <c r="N1048" s="4" t="s">
        <v>371</v>
      </c>
      <c r="O1048" s="4" t="s">
        <v>372</v>
      </c>
      <c r="P1048" s="4" t="s">
        <v>576</v>
      </c>
      <c r="Q1048" s="4" t="s">
        <v>374</v>
      </c>
      <c r="R1048" s="4" t="s">
        <v>376</v>
      </c>
      <c r="S1048" s="4" t="s">
        <v>377</v>
      </c>
      <c r="T1048" s="4" t="s">
        <v>375</v>
      </c>
      <c r="U1048" s="4" t="s">
        <v>378</v>
      </c>
      <c r="V1048" s="4" t="s">
        <v>379</v>
      </c>
      <c r="W1048" s="4" t="s">
        <v>380</v>
      </c>
      <c r="X1048" s="4" t="s">
        <v>381</v>
      </c>
      <c r="Y1048" s="4" t="s">
        <v>382</v>
      </c>
      <c r="Z1048" s="4" t="s">
        <v>383</v>
      </c>
      <c r="AA1048" s="4" t="s">
        <v>384</v>
      </c>
      <c r="AB1048" s="4" t="s">
        <v>385</v>
      </c>
      <c r="AC1048" s="4" t="s">
        <v>386</v>
      </c>
      <c r="AD1048" s="4" t="s">
        <v>387</v>
      </c>
      <c r="AE1048" s="4" t="s">
        <v>388</v>
      </c>
      <c r="AF1048" s="4" t="s">
        <v>389</v>
      </c>
      <c r="AG1048" s="4" t="s">
        <v>390</v>
      </c>
      <c r="AH1048" s="4" t="s">
        <v>391</v>
      </c>
      <c r="AI1048" s="4" t="s">
        <v>577</v>
      </c>
      <c r="AJ1048" s="4" t="s">
        <v>578</v>
      </c>
      <c r="AK1048" s="4" t="s">
        <v>395</v>
      </c>
      <c r="AL1048" s="4" t="s">
        <v>396</v>
      </c>
      <c r="AM1048" s="4" t="s">
        <v>394</v>
      </c>
      <c r="AN1048" s="4" t="s">
        <v>397</v>
      </c>
      <c r="AO1048" s="4" t="s">
        <v>398</v>
      </c>
      <c r="AP1048" s="4" t="s">
        <v>579</v>
      </c>
      <c r="AQ1048" s="4" t="s">
        <v>580</v>
      </c>
      <c r="AR1048" s="4" t="s">
        <v>581</v>
      </c>
      <c r="AS1048" s="4" t="s">
        <v>182</v>
      </c>
      <c r="AT1048" s="4" t="s">
        <v>404</v>
      </c>
      <c r="AU1048" s="4" t="s">
        <v>313</v>
      </c>
      <c r="AV1048" s="4" t="s">
        <v>405</v>
      </c>
      <c r="AW1048" s="4" t="s">
        <v>314</v>
      </c>
      <c r="AX1048" s="4" t="s">
        <v>406</v>
      </c>
    </row>
    <row r="1049" spans="1:50" x14ac:dyDescent="0.35">
      <c r="A1049" t="s">
        <v>621</v>
      </c>
      <c r="B1049" s="9">
        <v>0.12919461184629999</v>
      </c>
      <c r="C1049" s="9">
        <v>0.1594891986469</v>
      </c>
      <c r="D1049" s="9">
        <v>9.4824522308300005E-2</v>
      </c>
      <c r="E1049" s="9">
        <v>3.194283263185E-2</v>
      </c>
      <c r="F1049" s="9">
        <v>6.0900662994879999E-2</v>
      </c>
      <c r="G1049" s="9">
        <v>0.1319401254457</v>
      </c>
      <c r="H1049" s="9">
        <v>0.10108369054370001</v>
      </c>
      <c r="I1049" s="9">
        <v>7.9305925104660002E-2</v>
      </c>
      <c r="J1049" s="9">
        <v>0.1181333622148</v>
      </c>
      <c r="K1049" s="9">
        <v>0.24457075681779999</v>
      </c>
      <c r="L1049" s="9">
        <v>0.15250588791809999</v>
      </c>
      <c r="M1049" s="9">
        <v>0.11087616603519999</v>
      </c>
      <c r="N1049" s="9">
        <v>0.11074607079980001</v>
      </c>
      <c r="O1049" s="9">
        <v>0.1588178052285</v>
      </c>
      <c r="P1049" s="9">
        <v>0.1552564006654</v>
      </c>
      <c r="Q1049" s="9">
        <v>0.1219437240972</v>
      </c>
      <c r="R1049" s="9">
        <v>4.4780636709039999E-2</v>
      </c>
      <c r="S1049" s="9">
        <v>0.2056690196149</v>
      </c>
      <c r="T1049" s="9">
        <v>0.13582352713410001</v>
      </c>
      <c r="U1049" s="9">
        <v>0.1213180585496</v>
      </c>
      <c r="V1049" s="9">
        <v>0.29781439225259998</v>
      </c>
      <c r="W1049" s="9">
        <v>0.19909119975020001</v>
      </c>
      <c r="X1049" s="10">
        <v>0.65219062264469996</v>
      </c>
      <c r="Y1049" s="9">
        <v>0.16145297840969999</v>
      </c>
      <c r="Z1049" s="9">
        <v>0.31291282530440001</v>
      </c>
      <c r="AA1049" s="9">
        <v>0.12919461184629999</v>
      </c>
      <c r="AB1049" s="9">
        <v>0.34864278893779999</v>
      </c>
      <c r="AC1049" s="10">
        <v>0.44228726213890002</v>
      </c>
      <c r="AD1049" s="9">
        <v>0.3815465296617</v>
      </c>
      <c r="AE1049" s="9">
        <v>0.16693537737450001</v>
      </c>
      <c r="AF1049" s="9">
        <v>0.18404238409500001</v>
      </c>
      <c r="AG1049" s="9">
        <v>0.53731967514809997</v>
      </c>
      <c r="AI1049" s="9">
        <v>0.1949037927034</v>
      </c>
      <c r="AJ1049" s="9">
        <v>0.10471176417480001</v>
      </c>
      <c r="AK1049" s="9">
        <v>0.1424914563471</v>
      </c>
      <c r="AL1049" s="9">
        <v>9.6304161427680002E-2</v>
      </c>
      <c r="AM1049" s="9">
        <v>0.1652668365737</v>
      </c>
      <c r="AN1049" s="9">
        <v>0</v>
      </c>
      <c r="AO1049" s="9">
        <v>0</v>
      </c>
      <c r="AP1049" s="9">
        <v>0.2010079429762</v>
      </c>
      <c r="AQ1049" s="9">
        <v>0.15360693547670001</v>
      </c>
      <c r="AR1049" s="9">
        <v>0.12919461184629999</v>
      </c>
      <c r="AS1049" s="9">
        <v>0.12778620338210001</v>
      </c>
      <c r="AT1049" s="9">
        <v>0.18404238409500001</v>
      </c>
      <c r="AV1049" s="9">
        <v>0.16693537737450001</v>
      </c>
    </row>
    <row r="1050" spans="1:50" x14ac:dyDescent="0.35">
      <c r="A1050" t="s">
        <v>622</v>
      </c>
      <c r="B1050" s="9">
        <v>0.1122917250963</v>
      </c>
      <c r="C1050" s="9">
        <v>0.16201465392940001</v>
      </c>
      <c r="D1050" s="9">
        <v>5.587961664491E-2</v>
      </c>
      <c r="E1050" s="9">
        <v>0.1982779531418</v>
      </c>
      <c r="F1050" s="9">
        <v>0.22106035266650001</v>
      </c>
      <c r="G1050" s="10">
        <v>0.28295705904180002</v>
      </c>
      <c r="H1050" s="10">
        <v>0.25607183743360001</v>
      </c>
      <c r="I1050" s="9">
        <v>3.3873342175109997E-2</v>
      </c>
      <c r="J1050" s="9">
        <v>0</v>
      </c>
      <c r="K1050" s="11">
        <v>1.4832889321810001E-2</v>
      </c>
      <c r="L1050" s="9">
        <v>0.21265955616859999</v>
      </c>
      <c r="M1050" s="9">
        <v>0.11757307470349999</v>
      </c>
      <c r="N1050" s="9">
        <v>0.1071911723521</v>
      </c>
      <c r="O1050" s="9">
        <v>7.3221935015690007E-2</v>
      </c>
      <c r="P1050" s="9">
        <v>0.1973346348436</v>
      </c>
      <c r="Q1050" s="9">
        <v>7.3719565313920002E-2</v>
      </c>
      <c r="R1050" s="9">
        <v>8.7754059937080006E-2</v>
      </c>
      <c r="S1050" s="9">
        <v>0.1070329539193</v>
      </c>
      <c r="T1050" s="9">
        <v>0.12522406732979999</v>
      </c>
      <c r="U1050" s="9">
        <v>9.6925367490089995E-2</v>
      </c>
      <c r="V1050" s="10">
        <v>0.36084639699839999</v>
      </c>
      <c r="W1050" s="9">
        <v>0.33242692360300002</v>
      </c>
      <c r="X1050" s="10">
        <v>0.69411541892079998</v>
      </c>
      <c r="Y1050" s="9">
        <v>0.2557798870229</v>
      </c>
      <c r="Z1050" s="10">
        <v>0.3780063454857</v>
      </c>
      <c r="AA1050" s="9">
        <v>0.1122917250963</v>
      </c>
      <c r="AB1050" s="9">
        <v>0.34864278893779999</v>
      </c>
      <c r="AC1050" s="10">
        <v>0.44375176160770002</v>
      </c>
      <c r="AD1050" s="10">
        <v>0.45298260188540002</v>
      </c>
      <c r="AE1050" s="9">
        <v>0.108222957348</v>
      </c>
      <c r="AF1050" s="9">
        <v>0.20023033225930001</v>
      </c>
      <c r="AG1050" s="9">
        <v>0.53731967514809997</v>
      </c>
      <c r="AI1050" s="9">
        <v>0.1137317560707</v>
      </c>
      <c r="AJ1050" s="10">
        <v>0.32357028147970002</v>
      </c>
      <c r="AK1050" s="11">
        <v>5.4277791117950003E-2</v>
      </c>
      <c r="AL1050" s="9">
        <v>0.1048981274171</v>
      </c>
      <c r="AM1050" s="9">
        <v>0.28084784162240001</v>
      </c>
      <c r="AN1050" s="9">
        <v>0.46012198607679999</v>
      </c>
      <c r="AO1050" s="9">
        <v>0</v>
      </c>
      <c r="AP1050" s="9">
        <v>9.7708686981879997E-2</v>
      </c>
      <c r="AQ1050" s="9">
        <v>0.1753116718952</v>
      </c>
      <c r="AR1050" s="9">
        <v>0.1122917250963</v>
      </c>
      <c r="AS1050" s="9">
        <v>0.10843695783109999</v>
      </c>
      <c r="AT1050" s="9">
        <v>0.20023033225930001</v>
      </c>
      <c r="AV1050" s="9">
        <v>0.108222957348</v>
      </c>
    </row>
    <row r="1051" spans="1:50" x14ac:dyDescent="0.35">
      <c r="A1051" t="s">
        <v>623</v>
      </c>
      <c r="B1051" s="9">
        <v>8.986026363065E-2</v>
      </c>
      <c r="C1051" s="9">
        <v>8.6099230462560003E-2</v>
      </c>
      <c r="D1051" s="9">
        <v>9.4127265111599995E-2</v>
      </c>
      <c r="E1051" s="9">
        <v>5.2718764264189998E-2</v>
      </c>
      <c r="F1051" s="9">
        <v>0.1934126297747</v>
      </c>
      <c r="G1051" s="9">
        <v>0.14049576186009999</v>
      </c>
      <c r="H1051" s="9">
        <v>0.16348053445970001</v>
      </c>
      <c r="I1051" s="9">
        <v>0.12854119836030001</v>
      </c>
      <c r="J1051" s="9">
        <v>4.7186425814350001E-2</v>
      </c>
      <c r="K1051" s="9">
        <v>1.4832889321810001E-2</v>
      </c>
      <c r="L1051" s="9">
        <v>0.11780379100629999</v>
      </c>
      <c r="M1051" s="9">
        <v>2.4644500505599999E-2</v>
      </c>
      <c r="N1051" s="9">
        <v>0.12324639237399999</v>
      </c>
      <c r="O1051" s="9">
        <v>0.11095070959140001</v>
      </c>
      <c r="P1051" s="9">
        <v>0.1238804242531</v>
      </c>
      <c r="Q1051" s="9">
        <v>5.3770017356499999E-2</v>
      </c>
      <c r="R1051" s="9">
        <v>0.16243629880390001</v>
      </c>
      <c r="S1051" s="9">
        <v>2.7055910585949999E-2</v>
      </c>
      <c r="T1051" s="9">
        <v>8.2981679066340006E-2</v>
      </c>
      <c r="U1051" s="9">
        <v>9.803347682987E-2</v>
      </c>
      <c r="V1051" s="10">
        <v>0.34231043627309998</v>
      </c>
      <c r="W1051" s="9">
        <v>0.19988796189319999</v>
      </c>
      <c r="X1051" s="10">
        <v>0.68303443651499995</v>
      </c>
      <c r="Y1051" s="9">
        <v>0.25595405419509998</v>
      </c>
      <c r="Z1051" s="10">
        <v>0.32040959096179999</v>
      </c>
      <c r="AA1051" s="9">
        <v>8.986026363065E-2</v>
      </c>
      <c r="AB1051" s="9">
        <v>0.34389991577180001</v>
      </c>
      <c r="AC1051" s="10">
        <v>0.44163470427380003</v>
      </c>
      <c r="AD1051" s="10">
        <v>0.37423590983749999</v>
      </c>
      <c r="AE1051" s="9">
        <v>0.31746043970389998</v>
      </c>
      <c r="AF1051" s="9">
        <v>0.20920601075010001</v>
      </c>
      <c r="AG1051" s="10">
        <v>0.75410213342660004</v>
      </c>
      <c r="AI1051" s="9">
        <v>0.1143043087123</v>
      </c>
      <c r="AJ1051" s="10">
        <v>0.21420809173210001</v>
      </c>
      <c r="AK1051" s="9">
        <v>6.7340750288689993E-2</v>
      </c>
      <c r="AL1051" s="9">
        <v>5.2227539147760002E-2</v>
      </c>
      <c r="AM1051" s="9">
        <v>0.20395251901520001</v>
      </c>
      <c r="AN1051" s="9">
        <v>0</v>
      </c>
      <c r="AO1051" s="9">
        <v>0</v>
      </c>
      <c r="AP1051" s="9">
        <v>0.1180396562599</v>
      </c>
      <c r="AQ1051" s="9">
        <v>8.8179891746759997E-2</v>
      </c>
      <c r="AR1051" s="9">
        <v>8.986026363065E-2</v>
      </c>
      <c r="AS1051" s="9">
        <v>7.9580048075269999E-2</v>
      </c>
      <c r="AT1051" s="9">
        <v>0.20920601075010001</v>
      </c>
      <c r="AV1051" s="9">
        <v>0.31746043970389998</v>
      </c>
    </row>
    <row r="1052" spans="1:50" x14ac:dyDescent="0.35">
      <c r="A1052" t="s">
        <v>624</v>
      </c>
      <c r="B1052" s="9">
        <v>5.9592927578929998E-2</v>
      </c>
      <c r="C1052" s="9">
        <v>5.5588989008140001E-2</v>
      </c>
      <c r="D1052" s="9">
        <v>6.4135512301689998E-2</v>
      </c>
      <c r="E1052" s="9">
        <v>7.619299715682E-2</v>
      </c>
      <c r="F1052" s="9">
        <v>0.1126777785317</v>
      </c>
      <c r="G1052" s="9">
        <v>7.3945846999830006E-2</v>
      </c>
      <c r="H1052" s="9">
        <v>9.0769303747869998E-2</v>
      </c>
      <c r="I1052" s="9">
        <v>7.3451679593649996E-2</v>
      </c>
      <c r="J1052" s="9">
        <v>3.1762610820429998E-2</v>
      </c>
      <c r="K1052" s="9">
        <v>2.2604085264029999E-2</v>
      </c>
      <c r="L1052" s="9">
        <v>0.15518865256760001</v>
      </c>
      <c r="M1052" s="9">
        <v>5.4866200723389998E-2</v>
      </c>
      <c r="N1052" s="9">
        <v>0</v>
      </c>
      <c r="O1052" s="9">
        <v>9.0943050768630004E-2</v>
      </c>
      <c r="P1052" s="9">
        <v>7.2101725243970002E-2</v>
      </c>
      <c r="Q1052" s="9">
        <v>5.50450784529E-2</v>
      </c>
      <c r="R1052" s="9">
        <v>5.8925110741320001E-2</v>
      </c>
      <c r="S1052" s="9">
        <v>5.3937637368460002E-2</v>
      </c>
      <c r="T1052" s="9">
        <v>6.2151769428180001E-2</v>
      </c>
      <c r="U1052" s="9">
        <v>5.6552482298159998E-2</v>
      </c>
      <c r="V1052" s="10">
        <v>0.39540469022890001</v>
      </c>
      <c r="W1052" s="9">
        <v>0.26430018209329997</v>
      </c>
      <c r="X1052" s="9">
        <v>0.34630604156549999</v>
      </c>
      <c r="Y1052" s="9">
        <v>8.5729754324419996E-2</v>
      </c>
      <c r="Z1052" s="10">
        <v>0.28797714785849998</v>
      </c>
      <c r="AA1052" s="9">
        <v>5.9592927578929998E-2</v>
      </c>
      <c r="AB1052" s="10">
        <v>0.45772690735159999</v>
      </c>
      <c r="AC1052" s="9">
        <v>6.9966929398879996E-2</v>
      </c>
      <c r="AD1052" s="10">
        <v>0.25604255621939997</v>
      </c>
      <c r="AE1052" s="9">
        <v>0.20310490650980001</v>
      </c>
      <c r="AF1052" s="9">
        <v>0.21484702056390001</v>
      </c>
      <c r="AG1052" s="10">
        <v>0.53731967514809997</v>
      </c>
      <c r="AI1052" s="9">
        <v>8.7085726240219999E-2</v>
      </c>
      <c r="AJ1052" s="10">
        <v>0.16875836091679999</v>
      </c>
      <c r="AK1052" s="9">
        <v>3.2138798294660001E-2</v>
      </c>
      <c r="AL1052" s="9">
        <v>4.9009705336679997E-2</v>
      </c>
      <c r="AM1052" s="9">
        <v>2.0343948559840001E-2</v>
      </c>
      <c r="AN1052" s="9">
        <v>0</v>
      </c>
      <c r="AO1052" s="9">
        <v>0</v>
      </c>
      <c r="AP1052" s="9">
        <v>0</v>
      </c>
      <c r="AQ1052" s="9">
        <v>9.9732732070010002E-2</v>
      </c>
      <c r="AR1052" s="9">
        <v>5.9592927578929998E-2</v>
      </c>
      <c r="AS1052" s="9">
        <v>5.045333495261E-2</v>
      </c>
      <c r="AT1052" s="9">
        <v>0.21484702056390001</v>
      </c>
      <c r="AV1052" s="9">
        <v>0.20310490650980001</v>
      </c>
    </row>
    <row r="1053" spans="1:50" x14ac:dyDescent="0.35">
      <c r="A1053" t="s">
        <v>625</v>
      </c>
      <c r="B1053" s="9">
        <v>3.1200105303099999E-2</v>
      </c>
      <c r="C1053" s="9">
        <v>4.1397769797829997E-2</v>
      </c>
      <c r="D1053" s="9">
        <v>1.963055843754E-2</v>
      </c>
      <c r="E1053" s="9">
        <v>0</v>
      </c>
      <c r="F1053" s="9">
        <v>2.1312083440969999E-2</v>
      </c>
      <c r="G1053" s="10">
        <v>0.1103605874724</v>
      </c>
      <c r="H1053" s="9">
        <v>7.1681812704449996E-2</v>
      </c>
      <c r="I1053" s="9">
        <v>1.9609552435810002E-2</v>
      </c>
      <c r="J1053" s="9">
        <v>0</v>
      </c>
      <c r="K1053" s="9">
        <v>2.0027443919520001E-2</v>
      </c>
      <c r="L1053" s="9">
        <v>2.2700616833930001E-2</v>
      </c>
      <c r="M1053" s="9">
        <v>2.2295181413009998E-2</v>
      </c>
      <c r="N1053" s="9">
        <v>2.0211971946250001E-2</v>
      </c>
      <c r="O1053" s="9">
        <v>5.5471481619510002E-2</v>
      </c>
      <c r="P1053" s="9">
        <v>4.8926383838250001E-2</v>
      </c>
      <c r="Q1053" s="9">
        <v>1.9503489894649999E-2</v>
      </c>
      <c r="R1053" s="9">
        <v>3.7425927387760002E-2</v>
      </c>
      <c r="S1053" s="9">
        <v>2.293373034194E-2</v>
      </c>
      <c r="T1053" s="9">
        <v>3.1762606086529997E-2</v>
      </c>
      <c r="U1053" s="9">
        <v>3.0531735410320001E-2</v>
      </c>
      <c r="V1053" s="10">
        <v>0.21052545414429999</v>
      </c>
      <c r="W1053" s="10">
        <v>0.23541837820709999</v>
      </c>
      <c r="X1053" s="10">
        <v>0.65219062264469996</v>
      </c>
      <c r="Y1053" s="10">
        <v>0.26415072603709999</v>
      </c>
      <c r="Z1053" s="10">
        <v>0.1729747744731</v>
      </c>
      <c r="AA1053" s="9">
        <v>3.1200105303099999E-2</v>
      </c>
      <c r="AB1053" s="9">
        <v>0.15026961206129999</v>
      </c>
      <c r="AC1053" s="10">
        <v>0.31346007196190001</v>
      </c>
      <c r="AD1053" s="9">
        <v>0.1275447218695</v>
      </c>
      <c r="AE1053" s="9">
        <v>0.1169730781056</v>
      </c>
      <c r="AF1053" s="9">
        <v>0.14149080814359999</v>
      </c>
      <c r="AG1053" s="10">
        <v>0.53731967514809997</v>
      </c>
      <c r="AI1053" s="9">
        <v>2.9087000551119999E-2</v>
      </c>
      <c r="AJ1053" s="9">
        <v>8.9252940652030002E-2</v>
      </c>
      <c r="AK1053" s="9">
        <v>2.977510198375E-2</v>
      </c>
      <c r="AL1053" s="9">
        <v>4.24534651564E-2</v>
      </c>
      <c r="AM1053" s="9">
        <v>0.11286222912340001</v>
      </c>
      <c r="AN1053" s="9">
        <v>0</v>
      </c>
      <c r="AO1053" s="9">
        <v>0</v>
      </c>
      <c r="AP1053" s="9">
        <v>5.9025261065780002E-2</v>
      </c>
      <c r="AQ1053" s="9">
        <v>2.8970081191459999E-2</v>
      </c>
      <c r="AR1053" s="9">
        <v>3.1200105303099999E-2</v>
      </c>
      <c r="AS1053" s="9">
        <v>2.4520020554659998E-2</v>
      </c>
      <c r="AT1053" s="9">
        <v>0.14149080814359999</v>
      </c>
      <c r="AV1053" s="9">
        <v>0.1169730781056</v>
      </c>
    </row>
    <row r="1054" spans="1:50" x14ac:dyDescent="0.35">
      <c r="A1054" t="s">
        <v>626</v>
      </c>
      <c r="B1054" s="9">
        <v>0.25560980594029997</v>
      </c>
      <c r="C1054" s="9">
        <v>0.1768636826777</v>
      </c>
      <c r="D1054" s="9">
        <v>0.34494957231910001</v>
      </c>
      <c r="E1054" s="9">
        <v>0.14565418586209999</v>
      </c>
      <c r="F1054" s="9">
        <v>0.29639166421449997</v>
      </c>
      <c r="G1054" s="9">
        <v>0.23847317459639999</v>
      </c>
      <c r="H1054" s="9">
        <v>0.26363043287049998</v>
      </c>
      <c r="I1054" s="9">
        <v>0.26159054898169998</v>
      </c>
      <c r="J1054" s="9">
        <v>0.41430030614539998</v>
      </c>
      <c r="K1054" s="9">
        <v>0.17882373463490001</v>
      </c>
      <c r="L1054" s="9">
        <v>0.29970521686919999</v>
      </c>
      <c r="M1054" s="9">
        <v>0.31541784235100001</v>
      </c>
      <c r="N1054" s="9">
        <v>0.22980952799900001</v>
      </c>
      <c r="O1054" s="9">
        <v>0.2040036607405</v>
      </c>
      <c r="P1054" s="9">
        <v>0.27804088236480001</v>
      </c>
      <c r="Q1054" s="9">
        <v>0.27637076662190002</v>
      </c>
      <c r="R1054" s="9">
        <v>0.22836457334140001</v>
      </c>
      <c r="S1054" s="9">
        <v>0.23204321586330001</v>
      </c>
      <c r="T1054" s="9">
        <v>0.27706662417369998</v>
      </c>
      <c r="U1054" s="9">
        <v>0.2301145680235</v>
      </c>
      <c r="V1054" s="9">
        <v>0.24356110514330001</v>
      </c>
      <c r="W1054" s="9">
        <v>0.28308645993949999</v>
      </c>
      <c r="X1054" s="9">
        <v>0.50478882330800001</v>
      </c>
      <c r="Y1054" s="9">
        <v>0.1470037885404</v>
      </c>
      <c r="Z1054" s="9">
        <v>0.58046287456940004</v>
      </c>
      <c r="AA1054" s="9">
        <v>0.25560980594029997</v>
      </c>
      <c r="AB1054" s="9">
        <v>0.75826613147410005</v>
      </c>
      <c r="AC1054" s="9">
        <v>0.37202919911780002</v>
      </c>
      <c r="AD1054" s="9">
        <v>0.40267792783709999</v>
      </c>
      <c r="AE1054" s="9">
        <v>0.31244797571799998</v>
      </c>
      <c r="AF1054" s="9">
        <v>0.26216453793240002</v>
      </c>
      <c r="AG1054" s="9">
        <v>0.53731967514809997</v>
      </c>
      <c r="AI1054" s="9">
        <v>0.22969703702540001</v>
      </c>
      <c r="AJ1054" s="9">
        <v>0.20423848047070001</v>
      </c>
      <c r="AK1054" s="9">
        <v>0.33964275650940001</v>
      </c>
      <c r="AL1054" s="9">
        <v>0.26363671329440003</v>
      </c>
      <c r="AM1054" s="9">
        <v>0.1162891217537</v>
      </c>
      <c r="AN1054" s="9">
        <v>0</v>
      </c>
      <c r="AO1054" s="9">
        <v>0.4381041732316</v>
      </c>
      <c r="AP1054" s="9">
        <v>0.2443127472795</v>
      </c>
      <c r="AQ1054" s="9">
        <v>0.31366006840389998</v>
      </c>
      <c r="AR1054" s="9">
        <v>0.25560980594029997</v>
      </c>
      <c r="AS1054" s="9">
        <v>0.25138809297890002</v>
      </c>
      <c r="AT1054" s="9">
        <v>0.26216453793240002</v>
      </c>
      <c r="AV1054" s="9">
        <v>0.31244797571799998</v>
      </c>
    </row>
    <row r="1055" spans="1:50" x14ac:dyDescent="0.35">
      <c r="A1055" t="s">
        <v>627</v>
      </c>
      <c r="B1055" s="9">
        <v>0.28771664133199998</v>
      </c>
      <c r="C1055" s="9">
        <v>0.3486493281502</v>
      </c>
      <c r="D1055" s="9">
        <v>0.2185867365236</v>
      </c>
      <c r="E1055" s="9">
        <v>0.33946469602790003</v>
      </c>
      <c r="F1055" s="9">
        <v>0.37974028919649999</v>
      </c>
      <c r="G1055" s="9">
        <v>0.22984078776200001</v>
      </c>
      <c r="H1055" s="9">
        <v>0.29495057390469998</v>
      </c>
      <c r="I1055" s="9">
        <v>0.21844715493059999</v>
      </c>
      <c r="J1055" s="9">
        <v>0.25680349278859999</v>
      </c>
      <c r="K1055" s="9">
        <v>0.32074517437009997</v>
      </c>
      <c r="L1055" s="9">
        <v>0.2538740749217</v>
      </c>
      <c r="M1055" s="9">
        <v>0.26674744699140002</v>
      </c>
      <c r="N1055" s="9">
        <v>0.30867114007059998</v>
      </c>
      <c r="O1055" s="9">
        <v>0.30024416602260001</v>
      </c>
      <c r="P1055" s="9">
        <v>0.35548328925810002</v>
      </c>
      <c r="Q1055" s="9">
        <v>0.20535672409200001</v>
      </c>
      <c r="R1055" s="9">
        <v>0.29503631924689999</v>
      </c>
      <c r="S1055" s="9">
        <v>0.3291279948168</v>
      </c>
      <c r="T1055" s="9">
        <v>0.26790730152280001</v>
      </c>
      <c r="U1055" s="9">
        <v>0.31125432645919998</v>
      </c>
      <c r="V1055" s="9">
        <v>0.52823580699329997</v>
      </c>
      <c r="W1055" s="9">
        <v>0.46569455357900003</v>
      </c>
      <c r="X1055" s="9">
        <v>0.49370784090219999</v>
      </c>
      <c r="Y1055" s="9">
        <v>0.26500989945429998</v>
      </c>
      <c r="Z1055" s="9">
        <v>0.33175158451710002</v>
      </c>
      <c r="AA1055" s="9">
        <v>0.28771664133199998</v>
      </c>
      <c r="AB1055" s="9">
        <v>0.3005392241225</v>
      </c>
      <c r="AC1055" s="9">
        <v>0.50403357609410004</v>
      </c>
      <c r="AD1055" s="9">
        <v>0.40231862759510001</v>
      </c>
      <c r="AE1055" s="9">
        <v>0.42754420710329999</v>
      </c>
      <c r="AF1055" s="9">
        <v>0.4030316822201</v>
      </c>
      <c r="AG1055" s="9">
        <v>0.75410213342660004</v>
      </c>
      <c r="AI1055" s="9">
        <v>0.38756615623059998</v>
      </c>
      <c r="AJ1055" s="9">
        <v>0.26046178411089999</v>
      </c>
      <c r="AK1055" s="9">
        <v>0.36751499048129999</v>
      </c>
      <c r="AL1055" s="9">
        <v>0.29430501409740001</v>
      </c>
      <c r="AM1055" s="9">
        <v>0.46710201702460002</v>
      </c>
      <c r="AN1055" s="9">
        <v>0.53987801392320001</v>
      </c>
      <c r="AO1055" s="9">
        <v>0.21629165136690001</v>
      </c>
      <c r="AP1055" s="9">
        <v>0.15515618756140001</v>
      </c>
      <c r="AQ1055" s="9">
        <v>0.22432238865679999</v>
      </c>
      <c r="AR1055" s="9">
        <v>0.28771664133199998</v>
      </c>
      <c r="AS1055" s="9">
        <v>0.27768521655139999</v>
      </c>
      <c r="AT1055" s="9">
        <v>0.4030316822201</v>
      </c>
      <c r="AV1055" s="9">
        <v>0.42754420710329999</v>
      </c>
    </row>
    <row r="1056" spans="1:50" x14ac:dyDescent="0.35">
      <c r="A1056" t="s">
        <v>628</v>
      </c>
      <c r="B1056" s="9">
        <v>0.30529941202529998</v>
      </c>
      <c r="C1056" s="9">
        <v>0.29081874293940002</v>
      </c>
      <c r="D1056" s="9">
        <v>0.32172815212759998</v>
      </c>
      <c r="E1056" s="9">
        <v>0.18880144899599999</v>
      </c>
      <c r="F1056" s="9">
        <v>0.42448122267479999</v>
      </c>
      <c r="G1056" s="9">
        <v>0.26779831329839998</v>
      </c>
      <c r="H1056" s="9">
        <v>0.33585451511410003</v>
      </c>
      <c r="I1056" s="9">
        <v>0.3779996305676</v>
      </c>
      <c r="J1056" s="9">
        <v>0.21634211003020001</v>
      </c>
      <c r="K1056" s="9">
        <v>0.32981505391060001</v>
      </c>
      <c r="L1056" s="9">
        <v>0.28967121322049999</v>
      </c>
      <c r="M1056" s="9">
        <v>0.292229937991</v>
      </c>
      <c r="N1056" s="9">
        <v>0.32940256483019997</v>
      </c>
      <c r="O1056" s="9">
        <v>0.29918994885229999</v>
      </c>
      <c r="P1056" s="9">
        <v>0.2383489795581</v>
      </c>
      <c r="Q1056" s="9">
        <v>0.29234251447800003</v>
      </c>
      <c r="R1056" s="9">
        <v>0.37698632250690001</v>
      </c>
      <c r="S1056" s="9">
        <v>0.31484704966639998</v>
      </c>
      <c r="T1056" s="9">
        <v>0.26984598441329999</v>
      </c>
      <c r="U1056" s="9">
        <v>0.34742558199619999</v>
      </c>
      <c r="V1056" s="9">
        <v>0.30581896825850002</v>
      </c>
      <c r="W1056" s="9">
        <v>0.36614895370389999</v>
      </c>
      <c r="X1056" s="9">
        <v>0.34630604156549999</v>
      </c>
      <c r="Y1056" s="9">
        <v>0.47182532552009998</v>
      </c>
      <c r="Z1056" s="9">
        <v>0.41154306294449999</v>
      </c>
      <c r="AA1056" s="9">
        <v>0.30529941202529998</v>
      </c>
      <c r="AB1056" s="9">
        <v>0.45772690735159999</v>
      </c>
      <c r="AC1056" s="9">
        <v>0.28807325836929998</v>
      </c>
      <c r="AD1056" s="9">
        <v>0.40856970643489998</v>
      </c>
      <c r="AE1056" s="9">
        <v>0.56664865357780003</v>
      </c>
      <c r="AF1056" s="9">
        <v>0.44375177560059997</v>
      </c>
      <c r="AG1056" s="9">
        <v>1</v>
      </c>
      <c r="AI1056" s="9">
        <v>0.2841283124731</v>
      </c>
      <c r="AJ1056" s="9">
        <v>0.15283691190109999</v>
      </c>
      <c r="AK1056" s="9">
        <v>0.34110681639700002</v>
      </c>
      <c r="AL1056" s="9">
        <v>0.46550661816290001</v>
      </c>
      <c r="AM1056" s="9">
        <v>0.2405706333472</v>
      </c>
      <c r="AN1056" s="9">
        <v>0</v>
      </c>
      <c r="AO1056" s="9">
        <v>0.21629165136690001</v>
      </c>
      <c r="AP1056" s="9">
        <v>0.35821807966870001</v>
      </c>
      <c r="AQ1056" s="9">
        <v>0.24808880997060001</v>
      </c>
      <c r="AR1056" s="9">
        <v>0.30529941202529998</v>
      </c>
      <c r="AS1056" s="9">
        <v>0.28931123168889999</v>
      </c>
      <c r="AT1056" s="9">
        <v>0.44375177560059997</v>
      </c>
      <c r="AV1056" s="9">
        <v>0.56664865357780003</v>
      </c>
    </row>
    <row r="1057" spans="1:50" x14ac:dyDescent="0.35">
      <c r="A1057" t="s">
        <v>589</v>
      </c>
      <c r="B1057" s="9">
        <v>3.4132060110130001E-2</v>
      </c>
      <c r="C1057" s="9">
        <v>4.3392902785019997E-2</v>
      </c>
      <c r="D1057" s="9">
        <v>2.3625364837179998E-2</v>
      </c>
      <c r="E1057" s="9">
        <v>7.5763423162300003E-2</v>
      </c>
      <c r="F1057" s="9">
        <v>0</v>
      </c>
      <c r="G1057" s="9">
        <v>5.2678058846919999E-2</v>
      </c>
      <c r="H1057" s="9">
        <v>2.979701445977E-2</v>
      </c>
      <c r="I1057" s="9">
        <v>5.7886054449649997E-2</v>
      </c>
      <c r="J1057" s="9">
        <v>4.5508903402240002E-2</v>
      </c>
      <c r="K1057" s="9">
        <v>0</v>
      </c>
      <c r="L1057" s="9">
        <v>3.4840081324359999E-2</v>
      </c>
      <c r="M1057" s="9">
        <v>4.5844169923710001E-2</v>
      </c>
      <c r="N1057" s="9">
        <v>1.0897328370439999E-2</v>
      </c>
      <c r="O1057" s="9">
        <v>4.6525047106640002E-2</v>
      </c>
      <c r="P1057" s="9">
        <v>4.33197917073E-2</v>
      </c>
      <c r="Q1057" s="9">
        <v>2.2523126338239999E-2</v>
      </c>
      <c r="R1057" s="9">
        <v>5.5583744001099999E-2</v>
      </c>
      <c r="S1057" s="9">
        <v>1.7843611323309999E-2</v>
      </c>
      <c r="T1057" s="9">
        <v>3.118810462527E-2</v>
      </c>
      <c r="U1057" s="9">
        <v>3.7630101836849998E-2</v>
      </c>
      <c r="V1057" s="9">
        <v>3.9337236750890001E-2</v>
      </c>
      <c r="W1057" s="9">
        <v>0</v>
      </c>
      <c r="X1057" s="9">
        <v>0</v>
      </c>
      <c r="Y1057" s="9">
        <v>0.15902348468220001</v>
      </c>
      <c r="Z1057" s="9">
        <v>6.7451312480799996E-2</v>
      </c>
      <c r="AA1057" s="9">
        <v>3.4132060110130001E-2</v>
      </c>
      <c r="AB1057" s="9">
        <v>0</v>
      </c>
      <c r="AC1057" s="9">
        <v>0</v>
      </c>
      <c r="AD1057" s="9">
        <v>0.17867945754930001</v>
      </c>
      <c r="AE1057" s="10">
        <v>0.28924779618270002</v>
      </c>
      <c r="AF1057" s="10">
        <v>0.30151891525980001</v>
      </c>
      <c r="AG1057" s="9">
        <v>0</v>
      </c>
      <c r="AI1057" s="9">
        <v>2.111227910829E-2</v>
      </c>
      <c r="AJ1057" s="9">
        <v>7.7509311477169995E-2</v>
      </c>
      <c r="AK1057" s="9">
        <v>4.5821432344319998E-2</v>
      </c>
      <c r="AL1057" s="9">
        <v>9.0800022104900006E-3</v>
      </c>
      <c r="AM1057" s="9">
        <v>9.3499820206379994E-2</v>
      </c>
      <c r="AN1057" s="9">
        <v>0</v>
      </c>
      <c r="AO1057" s="10">
        <v>0.34560417540150001</v>
      </c>
      <c r="AP1057" s="9">
        <v>1.500491845658E-2</v>
      </c>
      <c r="AQ1057" s="9">
        <v>0</v>
      </c>
      <c r="AR1057" s="9">
        <v>3.4132060110130001E-2</v>
      </c>
      <c r="AS1057" s="11">
        <v>1.7238238990530001E-2</v>
      </c>
      <c r="AT1057" s="10">
        <v>0.30151891525980001</v>
      </c>
      <c r="AV1057" s="10">
        <v>0.28924779618270002</v>
      </c>
    </row>
    <row r="1058" spans="1:50" x14ac:dyDescent="0.35">
      <c r="A1058" t="s">
        <v>406</v>
      </c>
      <c r="B1058" s="9">
        <v>1</v>
      </c>
      <c r="C1058" s="9">
        <v>1</v>
      </c>
      <c r="D1058" s="9">
        <v>1</v>
      </c>
      <c r="E1058" s="9">
        <v>1</v>
      </c>
      <c r="F1058" s="9">
        <v>1</v>
      </c>
      <c r="G1058" s="9">
        <v>1</v>
      </c>
      <c r="H1058" s="9">
        <v>1</v>
      </c>
      <c r="I1058" s="9">
        <v>1</v>
      </c>
      <c r="J1058" s="9">
        <v>1</v>
      </c>
      <c r="K1058" s="9">
        <v>1</v>
      </c>
      <c r="L1058" s="9">
        <v>1</v>
      </c>
      <c r="M1058" s="9">
        <v>1</v>
      </c>
      <c r="N1058" s="9">
        <v>1</v>
      </c>
      <c r="O1058" s="9">
        <v>1</v>
      </c>
      <c r="P1058" s="9">
        <v>1</v>
      </c>
      <c r="Q1058" s="9">
        <v>1</v>
      </c>
      <c r="R1058" s="9">
        <v>1</v>
      </c>
      <c r="S1058" s="9">
        <v>1</v>
      </c>
      <c r="T1058" s="9">
        <v>1</v>
      </c>
      <c r="U1058" s="9">
        <v>1</v>
      </c>
      <c r="V1058" s="9">
        <v>1</v>
      </c>
      <c r="W1058" s="9">
        <v>1</v>
      </c>
      <c r="X1058" s="9">
        <v>1</v>
      </c>
      <c r="Y1058" s="9">
        <v>1</v>
      </c>
      <c r="Z1058" s="9">
        <v>1</v>
      </c>
      <c r="AA1058" s="9">
        <v>1</v>
      </c>
      <c r="AB1058" s="9">
        <v>1</v>
      </c>
      <c r="AC1058" s="9">
        <v>1</v>
      </c>
      <c r="AD1058" s="9">
        <v>1</v>
      </c>
      <c r="AE1058" s="9">
        <v>1</v>
      </c>
      <c r="AF1058" s="9">
        <v>1</v>
      </c>
      <c r="AG1058" s="9">
        <v>1</v>
      </c>
      <c r="AI1058" s="9">
        <v>1</v>
      </c>
      <c r="AJ1058" s="9">
        <v>1</v>
      </c>
      <c r="AK1058" s="9">
        <v>1</v>
      </c>
      <c r="AL1058" s="9">
        <v>1</v>
      </c>
      <c r="AM1058" s="9">
        <v>1</v>
      </c>
      <c r="AN1058" s="9">
        <v>1</v>
      </c>
      <c r="AO1058" s="9">
        <v>1</v>
      </c>
      <c r="AP1058" s="9">
        <v>1</v>
      </c>
      <c r="AQ1058" s="9">
        <v>1</v>
      </c>
      <c r="AR1058" s="9">
        <v>1</v>
      </c>
      <c r="AS1058" s="9">
        <v>1</v>
      </c>
      <c r="AT1058" s="9">
        <v>1</v>
      </c>
      <c r="AV1058" s="9">
        <v>1</v>
      </c>
    </row>
    <row r="1059" spans="1:50" x14ac:dyDescent="0.35">
      <c r="A1059" t="s">
        <v>356</v>
      </c>
      <c r="B1059" s="6">
        <v>220</v>
      </c>
      <c r="C1059" s="6">
        <v>120</v>
      </c>
      <c r="D1059" s="6">
        <v>100</v>
      </c>
      <c r="E1059" s="6">
        <v>22</v>
      </c>
      <c r="F1059" s="6">
        <v>40</v>
      </c>
      <c r="G1059" s="6">
        <v>53</v>
      </c>
      <c r="H1059" s="6">
        <v>93</v>
      </c>
      <c r="I1059" s="6">
        <v>32</v>
      </c>
      <c r="J1059" s="6">
        <v>25</v>
      </c>
      <c r="K1059" s="6">
        <v>48</v>
      </c>
      <c r="L1059" s="6">
        <v>29</v>
      </c>
      <c r="M1059" s="6">
        <v>73</v>
      </c>
      <c r="N1059" s="6">
        <v>63</v>
      </c>
      <c r="O1059" s="6">
        <v>55</v>
      </c>
      <c r="P1059" s="6">
        <v>75</v>
      </c>
      <c r="Q1059" s="6">
        <v>32</v>
      </c>
      <c r="R1059" s="6">
        <v>51</v>
      </c>
      <c r="S1059" s="6">
        <v>62</v>
      </c>
      <c r="T1059" s="6">
        <v>107</v>
      </c>
      <c r="U1059" s="6">
        <v>113</v>
      </c>
      <c r="V1059" s="6">
        <v>20</v>
      </c>
      <c r="W1059" s="6">
        <v>8</v>
      </c>
      <c r="X1059" s="6">
        <v>5</v>
      </c>
      <c r="Y1059" s="6">
        <v>17</v>
      </c>
      <c r="Z1059" s="6">
        <v>15</v>
      </c>
      <c r="AA1059" s="6">
        <v>220</v>
      </c>
      <c r="AB1059" s="6">
        <v>6</v>
      </c>
      <c r="AC1059" s="6">
        <v>15</v>
      </c>
      <c r="AD1059" s="6">
        <v>14</v>
      </c>
      <c r="AE1059" s="6">
        <v>12</v>
      </c>
      <c r="AF1059" s="6">
        <v>17</v>
      </c>
      <c r="AG1059" s="6">
        <v>3</v>
      </c>
      <c r="AH1059" s="6">
        <v>0</v>
      </c>
      <c r="AI1059" s="6">
        <v>79</v>
      </c>
      <c r="AJ1059" s="6">
        <v>46</v>
      </c>
      <c r="AK1059" s="6">
        <v>107</v>
      </c>
      <c r="AL1059" s="6">
        <v>54</v>
      </c>
      <c r="AM1059" s="6">
        <v>31</v>
      </c>
      <c r="AN1059" s="6">
        <v>2</v>
      </c>
      <c r="AO1059" s="6">
        <v>3</v>
      </c>
      <c r="AP1059" s="6">
        <v>32</v>
      </c>
      <c r="AQ1059" s="6">
        <v>85</v>
      </c>
      <c r="AR1059" s="6">
        <v>220</v>
      </c>
      <c r="AS1059" s="6">
        <v>199</v>
      </c>
      <c r="AT1059" s="6">
        <v>17</v>
      </c>
      <c r="AU1059" s="6">
        <v>0</v>
      </c>
      <c r="AV1059" s="6">
        <v>12</v>
      </c>
      <c r="AW1059" s="6">
        <v>0</v>
      </c>
      <c r="AX1059" s="6">
        <v>0</v>
      </c>
    </row>
    <row r="1060" spans="1:50" x14ac:dyDescent="0.35">
      <c r="A1060" t="s">
        <v>629</v>
      </c>
    </row>
    <row r="1061" spans="1:50" x14ac:dyDescent="0.35">
      <c r="A1061" t="s">
        <v>358</v>
      </c>
    </row>
    <row r="1065" spans="1:50" x14ac:dyDescent="0.35">
      <c r="A1065" s="3" t="s">
        <v>352</v>
      </c>
    </row>
    <row r="1066" spans="1:50" x14ac:dyDescent="0.35">
      <c r="A1066" t="s">
        <v>99</v>
      </c>
    </row>
    <row r="1067" spans="1:50" ht="130.5" x14ac:dyDescent="0.35">
      <c r="A1067" s="4" t="s">
        <v>408</v>
      </c>
      <c r="B1067" s="4" t="s">
        <v>359</v>
      </c>
      <c r="C1067" s="4" t="s">
        <v>360</v>
      </c>
      <c r="D1067" s="4" t="s">
        <v>361</v>
      </c>
      <c r="E1067" s="4" t="s">
        <v>573</v>
      </c>
      <c r="F1067" s="4" t="s">
        <v>363</v>
      </c>
      <c r="G1067" s="4" t="s">
        <v>364</v>
      </c>
      <c r="H1067" s="4" t="s">
        <v>365</v>
      </c>
      <c r="I1067" s="4" t="s">
        <v>366</v>
      </c>
      <c r="J1067" s="4" t="s">
        <v>367</v>
      </c>
      <c r="K1067" s="4" t="s">
        <v>368</v>
      </c>
      <c r="L1067" s="4" t="s">
        <v>574</v>
      </c>
      <c r="M1067" s="4" t="s">
        <v>575</v>
      </c>
      <c r="N1067" s="4" t="s">
        <v>371</v>
      </c>
      <c r="O1067" s="4" t="s">
        <v>372</v>
      </c>
      <c r="P1067" s="4" t="s">
        <v>576</v>
      </c>
      <c r="Q1067" s="4" t="s">
        <v>374</v>
      </c>
      <c r="R1067" s="4" t="s">
        <v>376</v>
      </c>
      <c r="S1067" s="4" t="s">
        <v>377</v>
      </c>
      <c r="T1067" s="4" t="s">
        <v>375</v>
      </c>
      <c r="U1067" s="4" t="s">
        <v>378</v>
      </c>
      <c r="V1067" s="4" t="s">
        <v>379</v>
      </c>
      <c r="W1067" s="4" t="s">
        <v>380</v>
      </c>
      <c r="X1067" s="4" t="s">
        <v>381</v>
      </c>
      <c r="Y1067" s="4" t="s">
        <v>382</v>
      </c>
      <c r="Z1067" s="4" t="s">
        <v>383</v>
      </c>
      <c r="AA1067" s="4" t="s">
        <v>384</v>
      </c>
      <c r="AB1067" s="4" t="s">
        <v>385</v>
      </c>
      <c r="AC1067" s="4" t="s">
        <v>386</v>
      </c>
      <c r="AD1067" s="4" t="s">
        <v>387</v>
      </c>
      <c r="AE1067" s="4" t="s">
        <v>388</v>
      </c>
      <c r="AF1067" s="4" t="s">
        <v>389</v>
      </c>
      <c r="AG1067" s="4" t="s">
        <v>390</v>
      </c>
      <c r="AH1067" s="4" t="s">
        <v>391</v>
      </c>
      <c r="AI1067" s="4" t="s">
        <v>577</v>
      </c>
      <c r="AJ1067" s="4" t="s">
        <v>578</v>
      </c>
      <c r="AK1067" s="4" t="s">
        <v>395</v>
      </c>
      <c r="AL1067" s="4" t="s">
        <v>396</v>
      </c>
      <c r="AM1067" s="4" t="s">
        <v>394</v>
      </c>
      <c r="AN1067" s="4" t="s">
        <v>397</v>
      </c>
      <c r="AO1067" s="4" t="s">
        <v>398</v>
      </c>
      <c r="AP1067" s="4" t="s">
        <v>579</v>
      </c>
      <c r="AQ1067" s="4" t="s">
        <v>580</v>
      </c>
      <c r="AR1067" s="4" t="s">
        <v>581</v>
      </c>
      <c r="AS1067" s="4" t="s">
        <v>182</v>
      </c>
      <c r="AT1067" s="4" t="s">
        <v>404</v>
      </c>
      <c r="AU1067" s="4" t="s">
        <v>313</v>
      </c>
      <c r="AV1067" s="4" t="s">
        <v>405</v>
      </c>
      <c r="AW1067" s="4" t="s">
        <v>314</v>
      </c>
      <c r="AX1067" s="4" t="s">
        <v>406</v>
      </c>
    </row>
    <row r="1068" spans="1:50" x14ac:dyDescent="0.35">
      <c r="A1068" t="s">
        <v>630</v>
      </c>
      <c r="B1068" s="9">
        <v>0.1812763799248</v>
      </c>
      <c r="C1068" s="9">
        <v>0.1446965004638</v>
      </c>
      <c r="D1068" s="9">
        <v>0.21120772370429999</v>
      </c>
      <c r="E1068" s="9">
        <v>0.24191969580219999</v>
      </c>
      <c r="F1068" s="9">
        <v>0.11371848116619999</v>
      </c>
      <c r="G1068" s="9">
        <v>0.28415331412220002</v>
      </c>
      <c r="H1068" s="9">
        <v>0.21330099172540001</v>
      </c>
      <c r="I1068" s="9">
        <v>0.20636315338030001</v>
      </c>
      <c r="J1068" s="9">
        <v>7.6092580821309999E-2</v>
      </c>
      <c r="K1068" s="9">
        <v>0.10111500337819999</v>
      </c>
      <c r="L1068" s="9">
        <v>0.21273688921629999</v>
      </c>
      <c r="M1068" s="9">
        <v>0.20193478483640001</v>
      </c>
      <c r="N1068" s="9">
        <v>0.18557582876850001</v>
      </c>
      <c r="O1068" s="9">
        <v>0.13841719239649999</v>
      </c>
      <c r="P1068" s="9">
        <v>0.1296315067447</v>
      </c>
      <c r="Q1068" s="9">
        <v>0.32799506097850001</v>
      </c>
      <c r="R1068" s="9">
        <v>0.17297663614629999</v>
      </c>
      <c r="S1068" s="9">
        <v>7.6478447183370005E-2</v>
      </c>
      <c r="T1068" s="9">
        <v>0.2324901799637</v>
      </c>
      <c r="U1068" s="9">
        <v>0.12858555360849999</v>
      </c>
      <c r="V1068" s="9">
        <v>0.21001991763239999</v>
      </c>
      <c r="W1068" s="9">
        <v>0.59095881452900001</v>
      </c>
      <c r="X1068" s="9">
        <v>0.33914805184210001</v>
      </c>
      <c r="Y1068" s="9">
        <v>0.14905004918600001</v>
      </c>
      <c r="Z1068" s="9">
        <v>0.54676552630630004</v>
      </c>
      <c r="AA1068" s="9">
        <v>0.43962393252839999</v>
      </c>
      <c r="AB1068" s="9">
        <v>0.50933869647569996</v>
      </c>
      <c r="AC1068" s="9">
        <v>0.1812763799248</v>
      </c>
      <c r="AD1068" s="9">
        <v>0.3949158348663</v>
      </c>
      <c r="AE1068" s="9">
        <v>8.3095312860529999E-2</v>
      </c>
      <c r="AF1068" s="9">
        <v>0.39263581752010002</v>
      </c>
      <c r="AG1068" s="9">
        <v>0.29146805632200001</v>
      </c>
      <c r="AI1068" s="9">
        <v>0.23483755172250001</v>
      </c>
      <c r="AJ1068" s="9">
        <v>0.13020251568310001</v>
      </c>
      <c r="AK1068" s="9">
        <v>0.13363435896500001</v>
      </c>
      <c r="AL1068" s="9">
        <v>0.2328627970844</v>
      </c>
      <c r="AM1068" s="9">
        <v>0.1744833165876</v>
      </c>
      <c r="AN1068" s="9">
        <v>0</v>
      </c>
      <c r="AO1068" s="9">
        <v>0.4271877975017</v>
      </c>
      <c r="AP1068" s="9">
        <v>0.1773111563775</v>
      </c>
      <c r="AQ1068" s="9">
        <v>0.15961215757139999</v>
      </c>
      <c r="AR1068" s="9">
        <v>0.1812763799248</v>
      </c>
      <c r="AS1068" s="9">
        <v>0.17513982685490001</v>
      </c>
      <c r="AT1068" s="9">
        <v>0.39263581752010002</v>
      </c>
      <c r="AV1068" s="9">
        <v>8.3095312860529999E-2</v>
      </c>
    </row>
    <row r="1069" spans="1:50" x14ac:dyDescent="0.35">
      <c r="A1069" t="s">
        <v>631</v>
      </c>
      <c r="B1069" s="9">
        <v>0.2003938155983</v>
      </c>
      <c r="C1069" s="9">
        <v>0.31624559584590001</v>
      </c>
      <c r="D1069" s="9">
        <v>0.10559854800439999</v>
      </c>
      <c r="E1069" s="9">
        <v>8.3602612810190005E-2</v>
      </c>
      <c r="F1069" s="9">
        <v>0.42031393921549998</v>
      </c>
      <c r="G1069" s="9">
        <v>0.30048117907569999</v>
      </c>
      <c r="H1069" s="10">
        <v>0.35029745904539999</v>
      </c>
      <c r="I1069" s="9">
        <v>0.16580565448289999</v>
      </c>
      <c r="J1069" s="9">
        <v>0</v>
      </c>
      <c r="K1069" s="9">
        <v>8.89806743979E-2</v>
      </c>
      <c r="L1069" s="9">
        <v>0.18335289663259999</v>
      </c>
      <c r="M1069" s="9">
        <v>0.2195095670752</v>
      </c>
      <c r="N1069" s="9">
        <v>0.1759978284082</v>
      </c>
      <c r="O1069" s="9">
        <v>0.21241812415069999</v>
      </c>
      <c r="P1069" s="9">
        <v>0.30949470397220002</v>
      </c>
      <c r="Q1069" s="9">
        <v>0.19479579918680001</v>
      </c>
      <c r="R1069" s="9">
        <v>0.15416493560690001</v>
      </c>
      <c r="S1069" s="9">
        <v>0.1436703989042</v>
      </c>
      <c r="T1069" s="9">
        <v>0.25001917576100002</v>
      </c>
      <c r="U1069" s="9">
        <v>0.14933724039339999</v>
      </c>
      <c r="V1069" s="9">
        <v>0.3164996481815</v>
      </c>
      <c r="W1069" s="9">
        <v>0.43430988731289999</v>
      </c>
      <c r="X1069" s="9">
        <v>0.45621828585180002</v>
      </c>
      <c r="Y1069" s="10">
        <v>0.66117609733610005</v>
      </c>
      <c r="Z1069" s="9">
        <v>0.45188037716989998</v>
      </c>
      <c r="AA1069" s="9">
        <v>0.32152280900640001</v>
      </c>
      <c r="AB1069" s="9">
        <v>0.41119673452740002</v>
      </c>
      <c r="AC1069" s="9">
        <v>0.2003938155983</v>
      </c>
      <c r="AD1069" s="9">
        <v>0.37632233288279998</v>
      </c>
      <c r="AE1069" s="9">
        <v>0.27527308854639998</v>
      </c>
      <c r="AF1069" s="9">
        <v>0.30563606688360001</v>
      </c>
      <c r="AG1069" s="9">
        <v>0.75422180712260001</v>
      </c>
      <c r="AI1069" s="9">
        <v>0.28009348152090002</v>
      </c>
      <c r="AJ1069" s="9">
        <v>0.3172974514993</v>
      </c>
      <c r="AK1069" s="9">
        <v>0.13971368724829999</v>
      </c>
      <c r="AL1069" s="9">
        <v>0.1082435626736</v>
      </c>
      <c r="AM1069" s="9">
        <v>0.2740236713718</v>
      </c>
      <c r="AN1069" s="9">
        <v>0</v>
      </c>
      <c r="AO1069" s="9">
        <v>0</v>
      </c>
      <c r="AP1069" s="9">
        <v>0.1097654358068</v>
      </c>
      <c r="AQ1069" s="9">
        <v>0.23733659395289999</v>
      </c>
      <c r="AR1069" s="9">
        <v>0.2003938155983</v>
      </c>
      <c r="AS1069" s="9">
        <v>0.19772180273090001</v>
      </c>
      <c r="AT1069" s="9">
        <v>0.30563606688360001</v>
      </c>
      <c r="AV1069" s="9">
        <v>0.27527308854639998</v>
      </c>
    </row>
    <row r="1070" spans="1:50" x14ac:dyDescent="0.35">
      <c r="A1070" t="s">
        <v>632</v>
      </c>
      <c r="B1070" s="9">
        <v>0.27185276702279998</v>
      </c>
      <c r="C1070" s="9">
        <v>0.28459324173579997</v>
      </c>
      <c r="D1070" s="9">
        <v>0.2614279232517</v>
      </c>
      <c r="E1070" s="9">
        <v>0.1218050244781</v>
      </c>
      <c r="F1070" s="9">
        <v>0.19123123207609999</v>
      </c>
      <c r="G1070" s="9">
        <v>0.33911836413419999</v>
      </c>
      <c r="H1070" s="9">
        <v>0.27763945998540002</v>
      </c>
      <c r="I1070" s="9">
        <v>0.1178901015409</v>
      </c>
      <c r="J1070" s="9">
        <v>0.28563667162840001</v>
      </c>
      <c r="K1070" s="9">
        <v>0.5115724832038</v>
      </c>
      <c r="L1070" s="9">
        <v>0.34341918346139999</v>
      </c>
      <c r="M1070" s="9">
        <v>0.14018690349759999</v>
      </c>
      <c r="N1070" s="9">
        <v>0.30314309362690001</v>
      </c>
      <c r="O1070" s="9">
        <v>0.38883007515630003</v>
      </c>
      <c r="P1070" s="9">
        <v>0.1949295124862</v>
      </c>
      <c r="Q1070" s="9">
        <v>0.294929343939</v>
      </c>
      <c r="R1070" s="9">
        <v>0.31486561651779998</v>
      </c>
      <c r="S1070" s="9">
        <v>0.27743222880320001</v>
      </c>
      <c r="T1070" s="9">
        <v>0.24678303983950001</v>
      </c>
      <c r="U1070" s="9">
        <v>0.29764551506749998</v>
      </c>
      <c r="V1070" s="9">
        <v>0.28935364984720002</v>
      </c>
      <c r="W1070" s="9">
        <v>0.169067141161</v>
      </c>
      <c r="X1070" s="9">
        <v>0.34076050151589998</v>
      </c>
      <c r="Y1070" s="9">
        <v>0.2757874355653</v>
      </c>
      <c r="Z1070" s="9">
        <v>0.17462859596470001</v>
      </c>
      <c r="AA1070" s="9">
        <v>0.35406776178830002</v>
      </c>
      <c r="AB1070" s="9">
        <v>0.34359748268130003</v>
      </c>
      <c r="AC1070" s="9">
        <v>0.27185276702279998</v>
      </c>
      <c r="AD1070" s="9">
        <v>0.29919875299050003</v>
      </c>
      <c r="AE1070" s="9">
        <v>0.18750060986530001</v>
      </c>
      <c r="AF1070" s="9">
        <v>0.40388376927789998</v>
      </c>
      <c r="AG1070" s="9">
        <v>0.29146805632200001</v>
      </c>
      <c r="AI1070" s="9">
        <v>0.3050364990096</v>
      </c>
      <c r="AJ1070" s="9">
        <v>0.14242229697020001</v>
      </c>
      <c r="AK1070" s="9">
        <v>0.38669888631470001</v>
      </c>
      <c r="AL1070" s="9">
        <v>0.32441694432770002</v>
      </c>
      <c r="AM1070" s="9">
        <v>0.33905020849790002</v>
      </c>
      <c r="AN1070" s="9">
        <v>0</v>
      </c>
      <c r="AO1070" s="9">
        <v>0.5728122024983</v>
      </c>
      <c r="AP1070" s="9">
        <v>0.36324478189140003</v>
      </c>
      <c r="AQ1070" s="9">
        <v>0.2386173126128</v>
      </c>
      <c r="AR1070" s="9">
        <v>0.27185276702279998</v>
      </c>
      <c r="AS1070" s="9">
        <v>0.27464609993490002</v>
      </c>
      <c r="AT1070" s="9">
        <v>0.40388376927789998</v>
      </c>
      <c r="AV1070" s="9">
        <v>0.18750060986530001</v>
      </c>
    </row>
    <row r="1071" spans="1:50" x14ac:dyDescent="0.35">
      <c r="A1071" t="s">
        <v>633</v>
      </c>
      <c r="B1071" s="9">
        <v>0.2708353103151</v>
      </c>
      <c r="C1071" s="9">
        <v>0.224490394112</v>
      </c>
      <c r="D1071" s="9">
        <v>0.3087568573444</v>
      </c>
      <c r="E1071" s="9">
        <v>0.40231373957099997</v>
      </c>
      <c r="F1071" s="9">
        <v>0.3620822664335</v>
      </c>
      <c r="G1071" s="9">
        <v>0.19393003678090001</v>
      </c>
      <c r="H1071" s="9">
        <v>0.2638334466676</v>
      </c>
      <c r="I1071" s="9">
        <v>0.34925344075280002</v>
      </c>
      <c r="J1071" s="9">
        <v>0.1223919526463</v>
      </c>
      <c r="K1071" s="9">
        <v>0.19461132494489999</v>
      </c>
      <c r="L1071" s="9">
        <v>0.25059223090409999</v>
      </c>
      <c r="M1071" s="9">
        <v>0.24027252751879999</v>
      </c>
      <c r="N1071" s="9">
        <v>0.32262289770410002</v>
      </c>
      <c r="O1071" s="9">
        <v>0.25055820551840002</v>
      </c>
      <c r="P1071" s="9">
        <v>0.2710237902405</v>
      </c>
      <c r="Q1071" s="9">
        <v>0.25137887322370001</v>
      </c>
      <c r="R1071" s="9">
        <v>0.28969231515830002</v>
      </c>
      <c r="S1071" s="9">
        <v>0.27106152036719999</v>
      </c>
      <c r="T1071" s="9">
        <v>0.26083719065240002</v>
      </c>
      <c r="U1071" s="9">
        <v>0.28112177970879998</v>
      </c>
      <c r="V1071" s="9">
        <v>0.16351540975500001</v>
      </c>
      <c r="W1071" s="9">
        <v>0.31286558048009999</v>
      </c>
      <c r="X1071" s="9">
        <v>0.3719933952142</v>
      </c>
      <c r="Y1071" s="9">
        <v>0.1742751665809</v>
      </c>
      <c r="Z1071" s="9">
        <v>0.64938871154690003</v>
      </c>
      <c r="AA1071" s="9">
        <v>0.3347369391926</v>
      </c>
      <c r="AB1071" s="9">
        <v>0.44003611593219999</v>
      </c>
      <c r="AC1071" s="9">
        <v>0.2708353103151</v>
      </c>
      <c r="AD1071" s="9">
        <v>0.34446211216849998</v>
      </c>
      <c r="AE1071" s="9">
        <v>0.57390375555509998</v>
      </c>
      <c r="AF1071" s="9">
        <v>0.52180080896369996</v>
      </c>
      <c r="AG1071" s="9">
        <v>0.75422180712260001</v>
      </c>
      <c r="AI1071" s="9">
        <v>0.2146570133523</v>
      </c>
      <c r="AJ1071" s="9">
        <v>0.43015792000269998</v>
      </c>
      <c r="AK1071" s="9">
        <v>0.1899194689466</v>
      </c>
      <c r="AL1071" s="9">
        <v>0.1554117562973</v>
      </c>
      <c r="AM1071" s="9">
        <v>0.39807770781700003</v>
      </c>
      <c r="AN1071" s="9">
        <v>1</v>
      </c>
      <c r="AO1071" s="9">
        <v>0</v>
      </c>
      <c r="AP1071" s="9">
        <v>0.14037671619379999</v>
      </c>
      <c r="AQ1071" s="9">
        <v>0.32147775497550002</v>
      </c>
      <c r="AR1071" s="9">
        <v>0.2708353103151</v>
      </c>
      <c r="AS1071" s="9">
        <v>0.2480578372134</v>
      </c>
      <c r="AT1071" s="9">
        <v>0.52180080896369996</v>
      </c>
      <c r="AV1071" s="9">
        <v>0.57390375555509998</v>
      </c>
    </row>
    <row r="1072" spans="1:50" x14ac:dyDescent="0.35">
      <c r="A1072" t="s">
        <v>634</v>
      </c>
      <c r="B1072" s="9">
        <v>0.1178803848125</v>
      </c>
      <c r="C1072" s="9">
        <v>0.1622718253473</v>
      </c>
      <c r="D1072" s="9">
        <v>8.1557261634110007E-2</v>
      </c>
      <c r="E1072" s="9">
        <v>9.7279416398290006E-2</v>
      </c>
      <c r="F1072" s="9">
        <v>0.1085224616954</v>
      </c>
      <c r="G1072" s="9">
        <v>7.6620047364510002E-2</v>
      </c>
      <c r="H1072" s="9">
        <v>8.9882360626460003E-2</v>
      </c>
      <c r="I1072" s="9">
        <v>0.1026655739919</v>
      </c>
      <c r="J1072" s="9">
        <v>0.24437564749169999</v>
      </c>
      <c r="K1072" s="9">
        <v>0.14354664317329999</v>
      </c>
      <c r="L1072" s="9">
        <v>0</v>
      </c>
      <c r="M1072" s="9">
        <v>9.7623805088570006E-2</v>
      </c>
      <c r="N1072" s="9">
        <v>0.16208328023650001</v>
      </c>
      <c r="O1072" s="9">
        <v>0.14831693034599999</v>
      </c>
      <c r="P1072" s="9">
        <v>0.1821432188938</v>
      </c>
      <c r="Q1072" s="9">
        <v>0</v>
      </c>
      <c r="R1072" s="9">
        <v>0.13871152967149999</v>
      </c>
      <c r="S1072" s="9">
        <v>0.16093755244970001</v>
      </c>
      <c r="T1072" s="9">
        <v>8.7695375873279996E-2</v>
      </c>
      <c r="U1072" s="9">
        <v>0.14893594136499999</v>
      </c>
      <c r="V1072" s="9">
        <v>0.22964994562489999</v>
      </c>
      <c r="W1072" s="9">
        <v>0.169067141161</v>
      </c>
      <c r="X1072" s="9">
        <v>0.35220559897980003</v>
      </c>
      <c r="Y1072" s="9">
        <v>0.12580557866450001</v>
      </c>
      <c r="Z1072" s="9">
        <v>0.35061128845310002</v>
      </c>
      <c r="AA1072" s="9">
        <v>0.25442290259549999</v>
      </c>
      <c r="AB1072" s="9">
        <v>0.14758587345230001</v>
      </c>
      <c r="AC1072" s="9">
        <v>0.1178803848125</v>
      </c>
      <c r="AD1072" s="9">
        <v>5.7594795920680002E-2</v>
      </c>
      <c r="AE1072" s="9">
        <v>0.23690444169639999</v>
      </c>
      <c r="AF1072" s="9">
        <v>0.18004149174139999</v>
      </c>
      <c r="AG1072" s="9">
        <v>0.53724624919940001</v>
      </c>
      <c r="AI1072" s="9">
        <v>7.9541005995569999E-2</v>
      </c>
      <c r="AJ1072" s="9">
        <v>3.2166451868730003E-2</v>
      </c>
      <c r="AK1072" s="9">
        <v>0.22704065769010001</v>
      </c>
      <c r="AL1072" s="9">
        <v>0.22114370597739999</v>
      </c>
      <c r="AM1072" s="9">
        <v>0.1003487161544</v>
      </c>
      <c r="AN1072" s="9">
        <v>0</v>
      </c>
      <c r="AO1072" s="9">
        <v>0</v>
      </c>
      <c r="AP1072" s="9">
        <v>0.20146940546549999</v>
      </c>
      <c r="AQ1072" s="9">
        <v>0.10665938324389999</v>
      </c>
      <c r="AR1072" s="9">
        <v>0.1178803848125</v>
      </c>
      <c r="AS1072" s="9">
        <v>0.1138682135879</v>
      </c>
      <c r="AT1072" s="9">
        <v>0.18004149174139999</v>
      </c>
      <c r="AV1072" s="9">
        <v>0.23690444169639999</v>
      </c>
    </row>
    <row r="1073" spans="1:50" x14ac:dyDescent="0.35">
      <c r="A1073" t="s">
        <v>593</v>
      </c>
      <c r="B1073" s="9">
        <v>4.9268030859380002E-2</v>
      </c>
      <c r="C1073" s="9">
        <v>4.4895155777719999E-2</v>
      </c>
      <c r="D1073" s="9">
        <v>5.2846118849360003E-2</v>
      </c>
      <c r="E1073" s="9">
        <v>5.3079510940199998E-2</v>
      </c>
      <c r="F1073" s="9">
        <v>3.1544207615250001E-2</v>
      </c>
      <c r="G1073" s="9">
        <v>5.4144139992699999E-2</v>
      </c>
      <c r="H1073" s="9">
        <v>4.4749008333390003E-2</v>
      </c>
      <c r="I1073" s="9">
        <v>6.3272625179580003E-2</v>
      </c>
      <c r="J1073" s="9">
        <v>0.13189060487730001</v>
      </c>
      <c r="K1073" s="9">
        <v>0</v>
      </c>
      <c r="L1073" s="9">
        <v>3.4930237692320003E-2</v>
      </c>
      <c r="M1073" s="9">
        <v>4.8650639977220002E-2</v>
      </c>
      <c r="N1073" s="9">
        <v>5.0690266883399997E-2</v>
      </c>
      <c r="O1073" s="9">
        <v>3.8176674654549998E-2</v>
      </c>
      <c r="P1073" s="9">
        <v>9.8355370695810004E-2</v>
      </c>
      <c r="Q1073" s="9">
        <v>0</v>
      </c>
      <c r="R1073" s="9">
        <v>7.785557271653E-2</v>
      </c>
      <c r="S1073" s="9">
        <v>1.999093659561E-2</v>
      </c>
      <c r="T1073" s="9">
        <v>4.7354555688150002E-2</v>
      </c>
      <c r="U1073" s="9">
        <v>5.1236691412420002E-2</v>
      </c>
      <c r="V1073" s="9">
        <v>8.1358152429990005E-2</v>
      </c>
      <c r="W1073" s="9">
        <v>0.31172375811949998</v>
      </c>
      <c r="X1073" s="9">
        <v>0.24244235401020001</v>
      </c>
      <c r="Y1073" s="9">
        <v>0.1658085671766</v>
      </c>
      <c r="Z1073" s="10">
        <v>0.45188037716989998</v>
      </c>
      <c r="AA1073" s="9">
        <v>0.2400881723337</v>
      </c>
      <c r="AB1073" s="9">
        <v>0.14758587345230001</v>
      </c>
      <c r="AC1073" s="9">
        <v>4.9268030859380002E-2</v>
      </c>
      <c r="AD1073" s="9">
        <v>0.14903606113240001</v>
      </c>
      <c r="AE1073" s="9">
        <v>0.21502286672490001</v>
      </c>
      <c r="AF1073" s="10">
        <v>0.30770887400460001</v>
      </c>
      <c r="AG1073" s="10">
        <v>0.75422180712260001</v>
      </c>
      <c r="AI1073" s="9">
        <v>5.4118015853049997E-2</v>
      </c>
      <c r="AJ1073" s="9">
        <v>4.8501277247929998E-2</v>
      </c>
      <c r="AK1073" s="9">
        <v>5.3081380182200003E-2</v>
      </c>
      <c r="AL1073" s="9">
        <v>0.1114398214229</v>
      </c>
      <c r="AM1073" s="9">
        <v>0.13248137785319999</v>
      </c>
      <c r="AN1073" s="9">
        <v>0</v>
      </c>
      <c r="AO1073" s="9">
        <v>0</v>
      </c>
      <c r="AP1073" s="9">
        <v>0.1147745761025</v>
      </c>
      <c r="AQ1073" s="9">
        <v>4.0459028667269997E-2</v>
      </c>
      <c r="AR1073" s="9">
        <v>4.9268030859380002E-2</v>
      </c>
      <c r="AS1073" s="9">
        <v>3.4562354394179998E-2</v>
      </c>
      <c r="AT1073" s="10">
        <v>0.30770887400460001</v>
      </c>
      <c r="AV1073" s="9">
        <v>0.21502286672490001</v>
      </c>
    </row>
    <row r="1074" spans="1:50" x14ac:dyDescent="0.35">
      <c r="A1074" t="s">
        <v>589</v>
      </c>
      <c r="B1074" s="9">
        <v>8.0750614506820001E-2</v>
      </c>
      <c r="C1074" s="9">
        <v>2.866715427561E-2</v>
      </c>
      <c r="D1074" s="9">
        <v>0.1233677028181</v>
      </c>
      <c r="E1074" s="9">
        <v>0</v>
      </c>
      <c r="F1074" s="9">
        <v>0.1170656072476</v>
      </c>
      <c r="G1074" s="9">
        <v>0</v>
      </c>
      <c r="H1074" s="9">
        <v>4.8665932910739999E-2</v>
      </c>
      <c r="I1074" s="9">
        <v>7.6753163772890001E-2</v>
      </c>
      <c r="J1074" s="9">
        <v>0.29346527839780001</v>
      </c>
      <c r="K1074" s="9">
        <v>9.6546232449679997E-2</v>
      </c>
      <c r="L1074" s="9">
        <v>7.5608501588540003E-2</v>
      </c>
      <c r="M1074" s="9">
        <v>9.880921945908E-2</v>
      </c>
      <c r="N1074" s="9">
        <v>9.0796046892840002E-2</v>
      </c>
      <c r="O1074" s="9">
        <v>4.8851428490910002E-2</v>
      </c>
      <c r="P1074" s="9">
        <v>3.3779152694730002E-2</v>
      </c>
      <c r="Q1074" s="9">
        <v>0.1047264410365</v>
      </c>
      <c r="R1074" s="9">
        <v>8.2656766341970001E-2</v>
      </c>
      <c r="S1074" s="9">
        <v>0.1012869413116</v>
      </c>
      <c r="T1074" s="9">
        <v>7.0567886267839997E-2</v>
      </c>
      <c r="U1074" s="9">
        <v>9.1227016661279997E-2</v>
      </c>
      <c r="V1074" s="9">
        <v>0.28663780373030001</v>
      </c>
      <c r="W1074" s="9">
        <v>0</v>
      </c>
      <c r="X1074" s="9">
        <v>0</v>
      </c>
      <c r="Y1074" s="9">
        <v>3.6142232071240003E-2</v>
      </c>
      <c r="Z1074" s="9">
        <v>0</v>
      </c>
      <c r="AA1074" s="9">
        <v>8.793190525972E-2</v>
      </c>
      <c r="AB1074" s="9">
        <v>0</v>
      </c>
      <c r="AC1074" s="9">
        <v>8.0750614506820001E-2</v>
      </c>
      <c r="AD1074" s="9">
        <v>6.2057786387729998E-2</v>
      </c>
      <c r="AE1074" s="9">
        <v>0.21203689378750001</v>
      </c>
      <c r="AF1074" s="9">
        <v>0.11269787800680001</v>
      </c>
      <c r="AG1074" s="9">
        <v>0</v>
      </c>
      <c r="AI1074" s="9">
        <v>9.2471471531119995E-2</v>
      </c>
      <c r="AJ1074" s="9">
        <v>9.9859363513390004E-2</v>
      </c>
      <c r="AK1074" s="9">
        <v>0.1236088138975</v>
      </c>
      <c r="AL1074" s="9">
        <v>9.2622998237199994E-2</v>
      </c>
      <c r="AM1074" s="9">
        <v>3.7565816053410001E-2</v>
      </c>
      <c r="AN1074" s="9">
        <v>0</v>
      </c>
      <c r="AO1074" s="9">
        <v>0</v>
      </c>
      <c r="AP1074" s="9">
        <v>0.12417404436939999</v>
      </c>
      <c r="AQ1074" s="9">
        <v>7.9360868553849995E-2</v>
      </c>
      <c r="AR1074" s="9">
        <v>8.0750614506820001E-2</v>
      </c>
      <c r="AS1074" s="9">
        <v>6.7209231993939994E-2</v>
      </c>
      <c r="AT1074" s="9">
        <v>0.11269787800680001</v>
      </c>
      <c r="AV1074" s="9">
        <v>0.21203689378750001</v>
      </c>
    </row>
    <row r="1075" spans="1:50" x14ac:dyDescent="0.35">
      <c r="A1075" t="s">
        <v>406</v>
      </c>
      <c r="B1075" s="9">
        <v>1</v>
      </c>
      <c r="C1075" s="9">
        <v>1</v>
      </c>
      <c r="D1075" s="9">
        <v>1</v>
      </c>
      <c r="E1075" s="9">
        <v>1</v>
      </c>
      <c r="F1075" s="9">
        <v>1</v>
      </c>
      <c r="G1075" s="9">
        <v>1</v>
      </c>
      <c r="H1075" s="9">
        <v>1</v>
      </c>
      <c r="I1075" s="9">
        <v>1</v>
      </c>
      <c r="J1075" s="9">
        <v>1</v>
      </c>
      <c r="K1075" s="9">
        <v>1</v>
      </c>
      <c r="L1075" s="9">
        <v>1</v>
      </c>
      <c r="M1075" s="9">
        <v>1</v>
      </c>
      <c r="N1075" s="9">
        <v>1</v>
      </c>
      <c r="O1075" s="9">
        <v>1</v>
      </c>
      <c r="P1075" s="9">
        <v>1</v>
      </c>
      <c r="Q1075" s="9">
        <v>1</v>
      </c>
      <c r="R1075" s="9">
        <v>1</v>
      </c>
      <c r="S1075" s="9">
        <v>1</v>
      </c>
      <c r="T1075" s="9">
        <v>1</v>
      </c>
      <c r="U1075" s="9">
        <v>1</v>
      </c>
      <c r="V1075" s="9">
        <v>1</v>
      </c>
      <c r="W1075" s="9">
        <v>1</v>
      </c>
      <c r="X1075" s="9">
        <v>1</v>
      </c>
      <c r="Y1075" s="9">
        <v>1</v>
      </c>
      <c r="Z1075" s="9">
        <v>1</v>
      </c>
      <c r="AA1075" s="9">
        <v>1</v>
      </c>
      <c r="AB1075" s="9">
        <v>1</v>
      </c>
      <c r="AC1075" s="9">
        <v>1</v>
      </c>
      <c r="AD1075" s="9">
        <v>1</v>
      </c>
      <c r="AE1075" s="9">
        <v>1</v>
      </c>
      <c r="AF1075" s="9">
        <v>1</v>
      </c>
      <c r="AG1075" s="9">
        <v>1</v>
      </c>
      <c r="AI1075" s="9">
        <v>1</v>
      </c>
      <c r="AJ1075" s="9">
        <v>1</v>
      </c>
      <c r="AK1075" s="9">
        <v>1</v>
      </c>
      <c r="AL1075" s="9">
        <v>1</v>
      </c>
      <c r="AM1075" s="9">
        <v>1</v>
      </c>
      <c r="AN1075" s="9">
        <v>1</v>
      </c>
      <c r="AO1075" s="9">
        <v>1</v>
      </c>
      <c r="AP1075" s="9">
        <v>1</v>
      </c>
      <c r="AQ1075" s="9">
        <v>1</v>
      </c>
      <c r="AR1075" s="9">
        <v>1</v>
      </c>
      <c r="AS1075" s="9">
        <v>1</v>
      </c>
      <c r="AT1075" s="9">
        <v>1</v>
      </c>
      <c r="AV1075" s="9">
        <v>1</v>
      </c>
    </row>
    <row r="1076" spans="1:50" x14ac:dyDescent="0.35">
      <c r="A1076" t="s">
        <v>356</v>
      </c>
      <c r="B1076" s="6">
        <v>143</v>
      </c>
      <c r="C1076" s="6">
        <v>65</v>
      </c>
      <c r="D1076" s="6">
        <v>78</v>
      </c>
      <c r="E1076" s="6">
        <v>15</v>
      </c>
      <c r="F1076" s="6">
        <v>26</v>
      </c>
      <c r="G1076" s="6">
        <v>39</v>
      </c>
      <c r="H1076" s="6">
        <v>65</v>
      </c>
      <c r="I1076" s="6">
        <v>27</v>
      </c>
      <c r="J1076" s="6">
        <v>10</v>
      </c>
      <c r="K1076" s="6">
        <v>26</v>
      </c>
      <c r="L1076" s="6">
        <v>19</v>
      </c>
      <c r="M1076" s="6">
        <v>48</v>
      </c>
      <c r="N1076" s="6">
        <v>41</v>
      </c>
      <c r="O1076" s="6">
        <v>34</v>
      </c>
      <c r="P1076" s="6">
        <v>49</v>
      </c>
      <c r="Q1076" s="6">
        <v>17</v>
      </c>
      <c r="R1076" s="6">
        <v>34</v>
      </c>
      <c r="S1076" s="6">
        <v>43</v>
      </c>
      <c r="T1076" s="6">
        <v>66</v>
      </c>
      <c r="U1076" s="6">
        <v>77</v>
      </c>
      <c r="V1076" s="6">
        <v>15</v>
      </c>
      <c r="W1076" s="6">
        <v>7</v>
      </c>
      <c r="X1076" s="6">
        <v>10</v>
      </c>
      <c r="Y1076" s="6">
        <v>22</v>
      </c>
      <c r="Z1076" s="6">
        <v>5</v>
      </c>
      <c r="AA1076" s="6">
        <v>15</v>
      </c>
      <c r="AB1076" s="6">
        <v>7</v>
      </c>
      <c r="AC1076" s="6">
        <v>143</v>
      </c>
      <c r="AD1076" s="6">
        <v>15</v>
      </c>
      <c r="AE1076" s="6">
        <v>10</v>
      </c>
      <c r="AF1076" s="6">
        <v>9</v>
      </c>
      <c r="AG1076" s="6">
        <v>3</v>
      </c>
      <c r="AH1076" s="6">
        <v>0</v>
      </c>
      <c r="AI1076" s="6">
        <v>58</v>
      </c>
      <c r="AJ1076" s="6">
        <v>55</v>
      </c>
      <c r="AK1076" s="6">
        <v>46</v>
      </c>
      <c r="AL1076" s="6">
        <v>27</v>
      </c>
      <c r="AM1076" s="6">
        <v>23</v>
      </c>
      <c r="AN1076" s="6">
        <v>1</v>
      </c>
      <c r="AO1076" s="6">
        <v>2</v>
      </c>
      <c r="AP1076" s="6">
        <v>19</v>
      </c>
      <c r="AQ1076" s="6">
        <v>62</v>
      </c>
      <c r="AR1076" s="6">
        <v>143</v>
      </c>
      <c r="AS1076" s="6">
        <v>128</v>
      </c>
      <c r="AT1076" s="6">
        <v>9</v>
      </c>
      <c r="AU1076" s="6">
        <v>0</v>
      </c>
      <c r="AV1076" s="6">
        <v>10</v>
      </c>
      <c r="AW1076" s="6">
        <v>0</v>
      </c>
      <c r="AX1076" s="6">
        <v>0</v>
      </c>
    </row>
    <row r="1077" spans="1:50" x14ac:dyDescent="0.35">
      <c r="A1077" t="s">
        <v>635</v>
      </c>
    </row>
    <row r="1078" spans="1:50" x14ac:dyDescent="0.35">
      <c r="A1078" t="s">
        <v>358</v>
      </c>
    </row>
    <row r="1082" spans="1:50" x14ac:dyDescent="0.35">
      <c r="A1082" s="3" t="s">
        <v>352</v>
      </c>
    </row>
    <row r="1083" spans="1:50" x14ac:dyDescent="0.35">
      <c r="A1083" t="s">
        <v>101</v>
      </c>
    </row>
    <row r="1084" spans="1:50" ht="130.5" x14ac:dyDescent="0.35">
      <c r="A1084" s="4" t="s">
        <v>408</v>
      </c>
      <c r="B1084" s="4" t="s">
        <v>359</v>
      </c>
      <c r="C1084" s="4" t="s">
        <v>360</v>
      </c>
      <c r="D1084" s="4" t="s">
        <v>361</v>
      </c>
      <c r="E1084" s="4" t="s">
        <v>573</v>
      </c>
      <c r="F1084" s="4" t="s">
        <v>363</v>
      </c>
      <c r="G1084" s="4" t="s">
        <v>364</v>
      </c>
      <c r="H1084" s="4" t="s">
        <v>365</v>
      </c>
      <c r="I1084" s="4" t="s">
        <v>366</v>
      </c>
      <c r="J1084" s="4" t="s">
        <v>367</v>
      </c>
      <c r="K1084" s="4" t="s">
        <v>368</v>
      </c>
      <c r="L1084" s="4" t="s">
        <v>574</v>
      </c>
      <c r="M1084" s="4" t="s">
        <v>575</v>
      </c>
      <c r="N1084" s="4" t="s">
        <v>371</v>
      </c>
      <c r="O1084" s="4" t="s">
        <v>372</v>
      </c>
      <c r="P1084" s="4" t="s">
        <v>576</v>
      </c>
      <c r="Q1084" s="4" t="s">
        <v>374</v>
      </c>
      <c r="R1084" s="4" t="s">
        <v>376</v>
      </c>
      <c r="S1084" s="4" t="s">
        <v>377</v>
      </c>
      <c r="T1084" s="4" t="s">
        <v>375</v>
      </c>
      <c r="U1084" s="4" t="s">
        <v>378</v>
      </c>
      <c r="V1084" s="4" t="s">
        <v>379</v>
      </c>
      <c r="W1084" s="4" t="s">
        <v>380</v>
      </c>
      <c r="X1084" s="4" t="s">
        <v>381</v>
      </c>
      <c r="Y1084" s="4" t="s">
        <v>382</v>
      </c>
      <c r="Z1084" s="4" t="s">
        <v>383</v>
      </c>
      <c r="AA1084" s="4" t="s">
        <v>384</v>
      </c>
      <c r="AB1084" s="4" t="s">
        <v>385</v>
      </c>
      <c r="AC1084" s="4" t="s">
        <v>386</v>
      </c>
      <c r="AD1084" s="4" t="s">
        <v>387</v>
      </c>
      <c r="AE1084" s="4" t="s">
        <v>388</v>
      </c>
      <c r="AF1084" s="4" t="s">
        <v>389</v>
      </c>
      <c r="AG1084" s="4" t="s">
        <v>390</v>
      </c>
      <c r="AH1084" s="4" t="s">
        <v>391</v>
      </c>
      <c r="AI1084" s="4" t="s">
        <v>577</v>
      </c>
      <c r="AJ1084" s="4" t="s">
        <v>578</v>
      </c>
      <c r="AK1084" s="4" t="s">
        <v>395</v>
      </c>
      <c r="AL1084" s="4" t="s">
        <v>396</v>
      </c>
      <c r="AM1084" s="4" t="s">
        <v>394</v>
      </c>
      <c r="AN1084" s="4" t="s">
        <v>397</v>
      </c>
      <c r="AO1084" s="4" t="s">
        <v>398</v>
      </c>
      <c r="AP1084" s="4" t="s">
        <v>579</v>
      </c>
      <c r="AQ1084" s="4" t="s">
        <v>580</v>
      </c>
      <c r="AR1084" s="4" t="s">
        <v>581</v>
      </c>
      <c r="AS1084" s="4" t="s">
        <v>182</v>
      </c>
      <c r="AT1084" s="4" t="s">
        <v>404</v>
      </c>
      <c r="AU1084" s="4" t="s">
        <v>313</v>
      </c>
      <c r="AV1084" s="4" t="s">
        <v>405</v>
      </c>
      <c r="AW1084" s="4" t="s">
        <v>314</v>
      </c>
      <c r="AX1084" s="4" t="s">
        <v>406</v>
      </c>
    </row>
    <row r="1085" spans="1:50" x14ac:dyDescent="0.35">
      <c r="A1085" t="s">
        <v>636</v>
      </c>
      <c r="B1085" s="9">
        <v>0.1316427973092</v>
      </c>
      <c r="C1085" s="9">
        <v>0.14245048193570001</v>
      </c>
      <c r="D1085" s="9">
        <v>0.12262694754</v>
      </c>
      <c r="E1085" s="9">
        <v>0.26123653557799997</v>
      </c>
      <c r="F1085" s="9">
        <v>9.2119395273339996E-2</v>
      </c>
      <c r="G1085" s="9">
        <v>9.1692424220559995E-2</v>
      </c>
      <c r="H1085" s="9">
        <v>9.1913366092019999E-2</v>
      </c>
      <c r="I1085" s="9">
        <v>0.1746307647375</v>
      </c>
      <c r="J1085" s="9">
        <v>0.102516645543</v>
      </c>
      <c r="K1085" s="9">
        <v>9.6964917874259995E-2</v>
      </c>
      <c r="L1085" s="9">
        <v>9.2410609422639997E-2</v>
      </c>
      <c r="M1085" s="9">
        <v>0.151011984391</v>
      </c>
      <c r="N1085" s="9">
        <v>9.4453522969590004E-2</v>
      </c>
      <c r="O1085" s="9">
        <v>0.1537458098909</v>
      </c>
      <c r="P1085" s="9">
        <v>0.15101962667640001</v>
      </c>
      <c r="Q1085" s="9">
        <v>0</v>
      </c>
      <c r="R1085" s="9">
        <v>0.1917705732361</v>
      </c>
      <c r="S1085" s="9">
        <v>0.18029726402400001</v>
      </c>
      <c r="T1085" s="9">
        <v>6.9789950016519997E-2</v>
      </c>
      <c r="U1085" s="9">
        <v>0.18706281522080001</v>
      </c>
      <c r="V1085" s="9">
        <v>0.40969141396370001</v>
      </c>
      <c r="W1085" s="9">
        <v>0.57968539476869996</v>
      </c>
      <c r="X1085" s="9">
        <v>0.2645565587232</v>
      </c>
      <c r="Y1085" s="9">
        <v>0.20570069980860001</v>
      </c>
      <c r="Z1085" s="10">
        <v>0.60381631741920005</v>
      </c>
      <c r="AA1085" s="9">
        <v>0.28611251908879998</v>
      </c>
      <c r="AB1085" s="9">
        <v>0.46950191694519999</v>
      </c>
      <c r="AC1085" s="9">
        <v>0.33681350408650002</v>
      </c>
      <c r="AD1085" s="10">
        <v>0.5102710895432</v>
      </c>
      <c r="AE1085" s="9">
        <v>0.1316427973092</v>
      </c>
      <c r="AF1085" s="9">
        <v>0.25144711467030001</v>
      </c>
      <c r="AG1085" s="9">
        <v>0.40945116024310002</v>
      </c>
      <c r="AI1085" s="9">
        <v>0.1083422121994</v>
      </c>
      <c r="AJ1085" s="9">
        <v>0.1196400739098</v>
      </c>
      <c r="AK1085" s="9">
        <v>0.1157437374112</v>
      </c>
      <c r="AL1085" s="9">
        <v>0.12663311827090001</v>
      </c>
      <c r="AM1085" s="9">
        <v>0.16337283738809999</v>
      </c>
      <c r="AN1085" s="9">
        <v>0.15832145438260001</v>
      </c>
      <c r="AO1085" s="9">
        <v>0</v>
      </c>
      <c r="AP1085" s="9">
        <v>0.24969920741259999</v>
      </c>
      <c r="AQ1085" s="9">
        <v>7.6089593126909993E-2</v>
      </c>
      <c r="AR1085" s="9">
        <v>0.1316427973092</v>
      </c>
      <c r="AT1085" s="9">
        <v>0.25144711467030001</v>
      </c>
      <c r="AV1085" s="9">
        <v>0.1316427973092</v>
      </c>
      <c r="AW1085" s="9">
        <v>9.7838738968399994E-2</v>
      </c>
    </row>
    <row r="1086" spans="1:50" x14ac:dyDescent="0.35">
      <c r="A1086" t="s">
        <v>637</v>
      </c>
      <c r="B1086" s="9">
        <v>0.16125060749010001</v>
      </c>
      <c r="C1086" s="9">
        <v>0.21626893226659999</v>
      </c>
      <c r="D1086" s="9">
        <v>0.1153539175068</v>
      </c>
      <c r="E1086" s="9">
        <v>7.1544467109500007E-2</v>
      </c>
      <c r="F1086" s="9">
        <v>5.959257139462E-2</v>
      </c>
      <c r="G1086" s="9">
        <v>0.2308428965663</v>
      </c>
      <c r="H1086" s="9">
        <v>0.1422271295616</v>
      </c>
      <c r="I1086" s="9">
        <v>0.1045731697321</v>
      </c>
      <c r="J1086" s="9">
        <v>8.5889911949940001E-2</v>
      </c>
      <c r="K1086" s="9">
        <v>0.34478681399229999</v>
      </c>
      <c r="L1086" s="9">
        <v>0.2068962689918</v>
      </c>
      <c r="M1086" s="9">
        <v>0.10806582201910001</v>
      </c>
      <c r="N1086" s="9">
        <v>0.17758495932919999</v>
      </c>
      <c r="O1086" s="9">
        <v>0.1756858890613</v>
      </c>
      <c r="P1086" s="9">
        <v>0.19876118232600001</v>
      </c>
      <c r="Q1086" s="9">
        <v>9.0592964421720004E-2</v>
      </c>
      <c r="R1086" s="9">
        <v>0.12906358370830001</v>
      </c>
      <c r="S1086" s="9">
        <v>0.25264356632669999</v>
      </c>
      <c r="T1086" s="9">
        <v>0.14058020572970001</v>
      </c>
      <c r="U1086" s="9">
        <v>0.1797712429328</v>
      </c>
      <c r="V1086" s="9">
        <v>0.2049611778141</v>
      </c>
      <c r="W1086" s="9">
        <v>0.57968539476869996</v>
      </c>
      <c r="X1086" s="10">
        <v>0.83968324404920003</v>
      </c>
      <c r="Y1086" s="9">
        <v>0.21308384513690001</v>
      </c>
      <c r="Z1086" s="9">
        <v>0.60381631741920005</v>
      </c>
      <c r="AA1086" s="9">
        <v>0.20072138887579999</v>
      </c>
      <c r="AB1086" s="9">
        <v>0.46950191694519999</v>
      </c>
      <c r="AC1086" s="9">
        <v>0.30455719170840001</v>
      </c>
      <c r="AD1086" s="9">
        <v>0.50925724154719998</v>
      </c>
      <c r="AE1086" s="9">
        <v>0.16125060749010001</v>
      </c>
      <c r="AF1086" s="9">
        <v>0.15553207031720001</v>
      </c>
      <c r="AG1086" s="9">
        <v>0.37301356671570002</v>
      </c>
      <c r="AI1086" s="9">
        <v>0.14595155695109999</v>
      </c>
      <c r="AJ1086" s="9">
        <v>0.19197664484810001</v>
      </c>
      <c r="AK1086" s="9">
        <v>0.27397849234170002</v>
      </c>
      <c r="AL1086" s="9">
        <v>0.19565949398519999</v>
      </c>
      <c r="AM1086" s="9">
        <v>0.14712856947790001</v>
      </c>
      <c r="AN1086" s="9">
        <v>0</v>
      </c>
      <c r="AO1086" s="9">
        <v>0</v>
      </c>
      <c r="AP1086" s="9">
        <v>0.14754869291690001</v>
      </c>
      <c r="AQ1086" s="9">
        <v>0.13783924409330001</v>
      </c>
      <c r="AR1086" s="9">
        <v>0.16125060749010001</v>
      </c>
      <c r="AT1086" s="9">
        <v>0.15553207031720001</v>
      </c>
      <c r="AV1086" s="9">
        <v>0.16125060749010001</v>
      </c>
      <c r="AW1086" s="9">
        <v>0.149560305388</v>
      </c>
    </row>
    <row r="1087" spans="1:50" x14ac:dyDescent="0.35">
      <c r="A1087" t="s">
        <v>638</v>
      </c>
      <c r="B1087" s="9">
        <v>9.2487249929359999E-2</v>
      </c>
      <c r="C1087" s="9">
        <v>9.8485920726749998E-2</v>
      </c>
      <c r="D1087" s="9">
        <v>8.7483114761340006E-2</v>
      </c>
      <c r="E1087" s="9">
        <v>0.1770317102508</v>
      </c>
      <c r="F1087" s="9">
        <v>0.16902308391820001</v>
      </c>
      <c r="G1087" s="9">
        <v>7.0698383547669996E-2</v>
      </c>
      <c r="H1087" s="9">
        <v>0.1215778124195</v>
      </c>
      <c r="I1087" s="9">
        <v>1.2678184613240001E-2</v>
      </c>
      <c r="J1087" s="9">
        <v>0.10865161398750001</v>
      </c>
      <c r="K1087" s="9">
        <v>2.7476946768470002E-2</v>
      </c>
      <c r="L1087" s="9">
        <v>4.7524373443230003E-2</v>
      </c>
      <c r="M1087" s="9">
        <v>0.13723859376290001</v>
      </c>
      <c r="N1087" s="9">
        <v>0.10334705396880001</v>
      </c>
      <c r="O1087" s="9">
        <v>6.7132276263430005E-2</v>
      </c>
      <c r="P1087" s="9">
        <v>9.8026956522150002E-2</v>
      </c>
      <c r="Q1087" s="9">
        <v>4.7136975798909998E-2</v>
      </c>
      <c r="R1087" s="9">
        <v>0.13308183608410001</v>
      </c>
      <c r="S1087" s="9">
        <v>8.1823391384729993E-2</v>
      </c>
      <c r="T1087" s="9">
        <v>7.0654509838549998E-2</v>
      </c>
      <c r="U1087" s="9">
        <v>0.1120493380118</v>
      </c>
      <c r="V1087" s="9">
        <v>0.11033863232670001</v>
      </c>
      <c r="W1087" s="9">
        <v>0.57968539476869996</v>
      </c>
      <c r="X1087" s="9">
        <v>0.2645565587232</v>
      </c>
      <c r="Y1087" s="9">
        <v>8.5341074818479995E-2</v>
      </c>
      <c r="Z1087" s="9">
        <v>0.17526152149900001</v>
      </c>
      <c r="AA1087" s="9">
        <v>5.826065807914E-2</v>
      </c>
      <c r="AB1087" s="9">
        <v>0.25464002919250001</v>
      </c>
      <c r="AC1087" s="9">
        <v>8.3095312860529999E-2</v>
      </c>
      <c r="AD1087" s="9">
        <v>0.1141302372682</v>
      </c>
      <c r="AE1087" s="9">
        <v>9.2487249929359999E-2</v>
      </c>
      <c r="AF1087" s="9">
        <v>0.11916503231139999</v>
      </c>
      <c r="AG1087" s="9">
        <v>0.43446527667880003</v>
      </c>
      <c r="AI1087" s="9">
        <v>0.1249397522326</v>
      </c>
      <c r="AJ1087" s="9">
        <v>0.15566800718580001</v>
      </c>
      <c r="AK1087" s="9">
        <v>6.9539706307810006E-2</v>
      </c>
      <c r="AL1087" s="9">
        <v>0.1021432370602</v>
      </c>
      <c r="AM1087" s="9">
        <v>8.2415043377750005E-2</v>
      </c>
      <c r="AN1087" s="9">
        <v>0</v>
      </c>
      <c r="AO1087" s="9">
        <v>0</v>
      </c>
      <c r="AP1087" s="9">
        <v>5.8627293440370001E-2</v>
      </c>
      <c r="AQ1087" s="9">
        <v>0.1016523319301</v>
      </c>
      <c r="AR1087" s="9">
        <v>9.2487249929359999E-2</v>
      </c>
      <c r="AT1087" s="9">
        <v>0.11916503231139999</v>
      </c>
      <c r="AV1087" s="9">
        <v>9.2487249929359999E-2</v>
      </c>
      <c r="AW1087" s="9">
        <v>0.102497573381</v>
      </c>
    </row>
    <row r="1088" spans="1:50" x14ac:dyDescent="0.35">
      <c r="A1088" t="s">
        <v>639</v>
      </c>
      <c r="B1088" s="9">
        <v>0.1404472811202</v>
      </c>
      <c r="C1088" s="9">
        <v>0.1890465776046</v>
      </c>
      <c r="D1088" s="9">
        <v>9.9905391609509994E-2</v>
      </c>
      <c r="E1088" s="9">
        <v>0.1212873705004</v>
      </c>
      <c r="F1088" s="9">
        <v>0.1046382398676</v>
      </c>
      <c r="G1088" s="9">
        <v>0.10337232130189999</v>
      </c>
      <c r="H1088" s="9">
        <v>0.1040273877641</v>
      </c>
      <c r="I1088" s="9">
        <v>0.25876235917989998</v>
      </c>
      <c r="J1088" s="9">
        <v>0.1544044829923</v>
      </c>
      <c r="K1088" s="9">
        <v>0.1244614100576</v>
      </c>
      <c r="L1088" s="9">
        <v>0.15797536169650001</v>
      </c>
      <c r="M1088" s="9">
        <v>0.11753232282120001</v>
      </c>
      <c r="N1088" s="9">
        <v>8.916239002378E-2</v>
      </c>
      <c r="O1088" s="9">
        <v>0.1840286375131</v>
      </c>
      <c r="P1088" s="9">
        <v>9.7270033627659999E-2</v>
      </c>
      <c r="Q1088" s="9">
        <v>0.18044483312699999</v>
      </c>
      <c r="R1088" s="9">
        <v>0.1510091958499</v>
      </c>
      <c r="S1088" s="9">
        <v>0.121861336508</v>
      </c>
      <c r="T1088" s="9">
        <v>0.14200767613330001</v>
      </c>
      <c r="U1088" s="9">
        <v>0.1390491705504</v>
      </c>
      <c r="V1088" s="9">
        <v>0.1382294197767</v>
      </c>
      <c r="W1088" s="9">
        <v>0.57968539476869996</v>
      </c>
      <c r="X1088" s="9">
        <v>0.2645565587232</v>
      </c>
      <c r="Y1088" s="9">
        <v>0.15292055810749999</v>
      </c>
      <c r="Z1088" s="9">
        <v>0.2195631567578</v>
      </c>
      <c r="AA1088" s="9">
        <v>0.20359397476710001</v>
      </c>
      <c r="AB1088" s="9">
        <v>0.25464002919250001</v>
      </c>
      <c r="AC1088" s="9">
        <v>8.3095312860529999E-2</v>
      </c>
      <c r="AD1088" s="9">
        <v>8.3045324438430004E-2</v>
      </c>
      <c r="AE1088" s="9">
        <v>0.1404472811202</v>
      </c>
      <c r="AF1088" s="9">
        <v>4.5144171330439999E-2</v>
      </c>
      <c r="AG1088" s="9">
        <v>0.14415061755790001</v>
      </c>
      <c r="AI1088" s="9">
        <v>0.21096866785429999</v>
      </c>
      <c r="AJ1088" s="9">
        <v>3.4945541858450002E-2</v>
      </c>
      <c r="AK1088" s="9">
        <v>0.1242519306916</v>
      </c>
      <c r="AL1088" s="9">
        <v>0.15645509093689999</v>
      </c>
      <c r="AM1088" s="9">
        <v>0.32126854773079999</v>
      </c>
      <c r="AN1088" s="9">
        <v>0</v>
      </c>
      <c r="AO1088" s="9">
        <v>0</v>
      </c>
      <c r="AP1088" s="9">
        <v>0.12288952813990001</v>
      </c>
      <c r="AQ1088" s="9">
        <v>0.1618977683301</v>
      </c>
      <c r="AR1088" s="9">
        <v>0.1404472811202</v>
      </c>
      <c r="AT1088" s="9">
        <v>4.5144171330439999E-2</v>
      </c>
      <c r="AV1088" s="9">
        <v>0.1404472811202</v>
      </c>
      <c r="AW1088" s="9">
        <v>0.1618553182678</v>
      </c>
    </row>
    <row r="1089" spans="1:50" x14ac:dyDescent="0.35">
      <c r="A1089" t="s">
        <v>640</v>
      </c>
      <c r="B1089" s="9">
        <v>3.765192972386E-2</v>
      </c>
      <c r="C1089" s="9">
        <v>4.9433811219819997E-2</v>
      </c>
      <c r="D1089" s="9">
        <v>2.7823397782229999E-2</v>
      </c>
      <c r="E1089" s="9">
        <v>3.0909652478060001E-2</v>
      </c>
      <c r="F1089" s="9">
        <v>6.5186680172750006E-2</v>
      </c>
      <c r="G1089" s="9">
        <v>7.0698383547669996E-2</v>
      </c>
      <c r="H1089" s="9">
        <v>6.7846279053380004E-2</v>
      </c>
      <c r="I1089" s="9">
        <v>0</v>
      </c>
      <c r="J1089" s="9">
        <v>2.789724771826E-2</v>
      </c>
      <c r="K1089" s="9">
        <v>2.7043454046360001E-2</v>
      </c>
      <c r="L1089" s="9">
        <v>0</v>
      </c>
      <c r="M1089" s="9">
        <v>5.3547043395559997E-2</v>
      </c>
      <c r="N1089" s="9">
        <v>5.4763838317249999E-2</v>
      </c>
      <c r="O1089" s="9">
        <v>2.7743639590230001E-2</v>
      </c>
      <c r="P1089" s="9">
        <v>2.533892149519E-2</v>
      </c>
      <c r="Q1089" s="9">
        <v>1.8232580778510001E-2</v>
      </c>
      <c r="R1089" s="9">
        <v>5.449650652159E-2</v>
      </c>
      <c r="S1089" s="9">
        <v>4.8678267391240003E-2</v>
      </c>
      <c r="T1089" s="9">
        <v>2.1516598719309998E-2</v>
      </c>
      <c r="U1089" s="9">
        <v>5.2109151540169998E-2</v>
      </c>
      <c r="V1089" s="9">
        <v>0.20338083393199999</v>
      </c>
      <c r="W1089" s="10">
        <v>0.57968539476869996</v>
      </c>
      <c r="X1089" s="9">
        <v>0.2645565587232</v>
      </c>
      <c r="Y1089" s="9">
        <v>6.2097279527839999E-2</v>
      </c>
      <c r="Z1089" s="9">
        <v>0.17526152149900001</v>
      </c>
      <c r="AA1089" s="9">
        <v>0.11838212620959999</v>
      </c>
      <c r="AB1089" s="9">
        <v>0.25464002919250001</v>
      </c>
      <c r="AC1089" s="9">
        <v>0.1531647952222</v>
      </c>
      <c r="AD1089" s="9">
        <v>8.3045324438430004E-2</v>
      </c>
      <c r="AE1089" s="9">
        <v>3.765192972386E-2</v>
      </c>
      <c r="AF1089" s="9">
        <v>4.5144171330439999E-2</v>
      </c>
      <c r="AG1089" s="10">
        <v>0.26570451520490002</v>
      </c>
      <c r="AI1089" s="9">
        <v>3.7116015783050002E-2</v>
      </c>
      <c r="AJ1089" s="9">
        <v>2.7894519855509999E-2</v>
      </c>
      <c r="AK1089" s="9">
        <v>4.4459376432910001E-2</v>
      </c>
      <c r="AL1089" s="9">
        <v>4.864618810851E-2</v>
      </c>
      <c r="AM1089" s="9">
        <v>6.5196686231220005E-2</v>
      </c>
      <c r="AN1089" s="9">
        <v>0</v>
      </c>
      <c r="AO1089" s="9">
        <v>0</v>
      </c>
      <c r="AP1089" s="9">
        <v>4.0518025815319998E-2</v>
      </c>
      <c r="AQ1089" s="9">
        <v>2.858765779338E-2</v>
      </c>
      <c r="AR1089" s="9">
        <v>3.765192972386E-2</v>
      </c>
      <c r="AT1089" s="9">
        <v>4.5144171330439999E-2</v>
      </c>
      <c r="AV1089" s="9">
        <v>3.765192972386E-2</v>
      </c>
      <c r="AW1089" s="9">
        <v>2.939566485957E-2</v>
      </c>
    </row>
    <row r="1090" spans="1:50" x14ac:dyDescent="0.35">
      <c r="A1090" t="s">
        <v>641</v>
      </c>
      <c r="B1090" s="9">
        <v>6.4219386051889996E-2</v>
      </c>
      <c r="C1090" s="9">
        <v>6.1078954321179997E-2</v>
      </c>
      <c r="D1090" s="9">
        <v>6.6839157230740007E-2</v>
      </c>
      <c r="E1090" s="9">
        <v>0</v>
      </c>
      <c r="F1090" s="9">
        <v>0.11184519319690001</v>
      </c>
      <c r="G1090" s="9">
        <v>8.6962213360859998E-3</v>
      </c>
      <c r="H1090" s="9">
        <v>6.2072033896060003E-2</v>
      </c>
      <c r="I1090" s="10">
        <v>0.27351895123589998</v>
      </c>
      <c r="J1090" s="9">
        <v>0</v>
      </c>
      <c r="K1090" s="9">
        <v>2.7476946768470002E-2</v>
      </c>
      <c r="L1090" s="9">
        <v>4.7524373443230003E-2</v>
      </c>
      <c r="M1090" s="9">
        <v>2.0552403738059999E-2</v>
      </c>
      <c r="N1090" s="9">
        <v>0.1324060993268</v>
      </c>
      <c r="O1090" s="9">
        <v>6.0213661850340001E-2</v>
      </c>
      <c r="P1090" s="9">
        <v>9.2375097157220004E-2</v>
      </c>
      <c r="Q1090" s="9">
        <v>2.9074689414979999E-2</v>
      </c>
      <c r="R1090" s="9">
        <v>8.3673421403569995E-2</v>
      </c>
      <c r="S1090" s="9">
        <v>4.9127866425E-2</v>
      </c>
      <c r="T1090" s="9">
        <v>5.8327392454839998E-2</v>
      </c>
      <c r="U1090" s="9">
        <v>6.9498599620479995E-2</v>
      </c>
      <c r="V1090" s="9">
        <v>0.11033863232670001</v>
      </c>
      <c r="W1090" s="10">
        <v>0.57968539476869996</v>
      </c>
      <c r="X1090" s="9">
        <v>0.2645565587232</v>
      </c>
      <c r="Y1090" s="9">
        <v>6.2097279527839999E-2</v>
      </c>
      <c r="Z1090" s="9">
        <v>0.17526152149900001</v>
      </c>
      <c r="AA1090" s="9">
        <v>0.11838212620959999</v>
      </c>
      <c r="AB1090" s="9">
        <v>0.25464002919250001</v>
      </c>
      <c r="AC1090" s="9">
        <v>8.3095312860529999E-2</v>
      </c>
      <c r="AD1090" s="9">
        <v>8.3045324438430004E-2</v>
      </c>
      <c r="AE1090" s="9">
        <v>6.4219386051889996E-2</v>
      </c>
      <c r="AF1090" s="9">
        <v>0.1029671611709</v>
      </c>
      <c r="AG1090" s="9">
        <v>0.18058821108529999</v>
      </c>
      <c r="AI1090" s="9">
        <v>8.102552736252E-2</v>
      </c>
      <c r="AJ1090" s="9">
        <v>0.13673521277600001</v>
      </c>
      <c r="AK1090" s="9">
        <v>9.8330704888510007E-2</v>
      </c>
      <c r="AL1090" s="9">
        <v>5.472305650025E-2</v>
      </c>
      <c r="AM1090" s="9">
        <v>2.8824263486409998E-2</v>
      </c>
      <c r="AN1090" s="9">
        <v>0</v>
      </c>
      <c r="AO1090" s="9">
        <v>0</v>
      </c>
      <c r="AP1090" s="9">
        <v>6.4612302043219993E-2</v>
      </c>
      <c r="AQ1090" s="9">
        <v>4.8131551311799997E-2</v>
      </c>
      <c r="AR1090" s="9">
        <v>6.4219386051889996E-2</v>
      </c>
      <c r="AT1090" s="9">
        <v>0.1029671611709</v>
      </c>
      <c r="AV1090" s="9">
        <v>6.4219386051889996E-2</v>
      </c>
      <c r="AW1090" s="9">
        <v>6.0150919341530003E-2</v>
      </c>
    </row>
    <row r="1091" spans="1:50" x14ac:dyDescent="0.35">
      <c r="A1091" t="s">
        <v>642</v>
      </c>
      <c r="B1091" s="9">
        <v>0.15761021432149999</v>
      </c>
      <c r="C1091" s="9">
        <v>0.13224974174760001</v>
      </c>
      <c r="D1091" s="9">
        <v>0.1787661065135</v>
      </c>
      <c r="E1091" s="9">
        <v>7.6221370913780007E-2</v>
      </c>
      <c r="F1091" s="9">
        <v>0.237762638232</v>
      </c>
      <c r="G1091" s="9">
        <v>0.15111152395919999</v>
      </c>
      <c r="H1091" s="9">
        <v>0.19595029985869999</v>
      </c>
      <c r="I1091" s="9">
        <v>0.16008275301229999</v>
      </c>
      <c r="J1091" s="9">
        <v>0.15158979977039999</v>
      </c>
      <c r="K1091" s="9">
        <v>0.15824761653630001</v>
      </c>
      <c r="L1091" s="9">
        <v>0.24522536923820001</v>
      </c>
      <c r="M1091" s="9">
        <v>0.2066308065961</v>
      </c>
      <c r="N1091" s="9">
        <v>0.1962281987135</v>
      </c>
      <c r="O1091" s="9">
        <v>6.6200778370759994E-2</v>
      </c>
      <c r="P1091" s="9">
        <v>0.1112716382944</v>
      </c>
      <c r="Q1091" s="9">
        <v>0.18874486935759999</v>
      </c>
      <c r="R1091" s="9">
        <v>0.1833831167612</v>
      </c>
      <c r="S1091" s="9">
        <v>0.1307643105331</v>
      </c>
      <c r="T1091" s="9">
        <v>0.15294254986770001</v>
      </c>
      <c r="U1091" s="9">
        <v>0.1617924316156</v>
      </c>
      <c r="V1091" s="9">
        <v>0.28882509094100001</v>
      </c>
      <c r="W1091" s="9">
        <v>0.57968539476869996</v>
      </c>
      <c r="X1091" s="9">
        <v>0.2645565587232</v>
      </c>
      <c r="Y1091" s="9">
        <v>0.17193571327279999</v>
      </c>
      <c r="Z1091" s="9">
        <v>0.17526152149900001</v>
      </c>
      <c r="AA1091" s="9">
        <v>0.1722747241266</v>
      </c>
      <c r="AB1091" s="9">
        <v>0.46950191694519999</v>
      </c>
      <c r="AC1091" s="9">
        <v>0.2055978816646</v>
      </c>
      <c r="AD1091" s="9">
        <v>8.3045324438430004E-2</v>
      </c>
      <c r="AE1091" s="9">
        <v>0.15761021432149999</v>
      </c>
      <c r="AF1091" s="9">
        <v>8.6903683735930007E-2</v>
      </c>
      <c r="AG1091" s="9">
        <v>0.14415061755790001</v>
      </c>
      <c r="AI1091" s="9">
        <v>0.19461432849900001</v>
      </c>
      <c r="AJ1091" s="9">
        <v>0.1378497436394</v>
      </c>
      <c r="AK1091" s="9">
        <v>0.18612076620179999</v>
      </c>
      <c r="AL1091" s="9">
        <v>0.2044244062427</v>
      </c>
      <c r="AM1091" s="9">
        <v>0.1133573884894</v>
      </c>
      <c r="AN1091" s="9">
        <v>0</v>
      </c>
      <c r="AO1091" s="9">
        <v>0</v>
      </c>
      <c r="AP1091" s="9">
        <v>0.180510344612</v>
      </c>
      <c r="AQ1091" s="9">
        <v>0.2195559220478</v>
      </c>
      <c r="AR1091" s="9">
        <v>0.15761021432149999</v>
      </c>
      <c r="AT1091" s="9">
        <v>8.6903683735930007E-2</v>
      </c>
      <c r="AV1091" s="9">
        <v>0.15761021432149999</v>
      </c>
      <c r="AW1091" s="9">
        <v>0.1615277180194</v>
      </c>
    </row>
    <row r="1092" spans="1:50" x14ac:dyDescent="0.35">
      <c r="A1092" t="s">
        <v>643</v>
      </c>
      <c r="B1092" s="9">
        <v>8.7539555449440004E-2</v>
      </c>
      <c r="C1092" s="9">
        <v>8.2924719384020004E-2</v>
      </c>
      <c r="D1092" s="9">
        <v>9.1389285536259995E-2</v>
      </c>
      <c r="E1092" s="9">
        <v>0</v>
      </c>
      <c r="F1092" s="9">
        <v>0.1987989318003</v>
      </c>
      <c r="G1092" s="9">
        <v>0.1257994236177</v>
      </c>
      <c r="H1092" s="9">
        <v>0.16357399369270001</v>
      </c>
      <c r="I1092" s="9">
        <v>0</v>
      </c>
      <c r="J1092" s="9">
        <v>6.3219998487740001E-2</v>
      </c>
      <c r="K1092" s="9">
        <v>0.10512853948250001</v>
      </c>
      <c r="L1092" s="9">
        <v>0</v>
      </c>
      <c r="M1092" s="9">
        <v>8.8189210327649994E-2</v>
      </c>
      <c r="N1092" s="11">
        <v>5.9278401796050003E-3</v>
      </c>
      <c r="O1092" s="9">
        <v>0.16827025048159999</v>
      </c>
      <c r="P1092" s="9">
        <v>7.2047652743679996E-2</v>
      </c>
      <c r="Q1092" s="9">
        <v>0.18801157938329999</v>
      </c>
      <c r="R1092" s="9">
        <v>7.7217158831509994E-2</v>
      </c>
      <c r="S1092" s="9">
        <v>0</v>
      </c>
      <c r="T1092" s="9">
        <v>0.1344217459159</v>
      </c>
      <c r="U1092" s="9">
        <v>4.5533213799720001E-2</v>
      </c>
      <c r="V1092" s="9">
        <v>0.11033863232670001</v>
      </c>
      <c r="W1092" s="9">
        <v>0.57968539476869996</v>
      </c>
      <c r="X1092" s="9">
        <v>0.2645565587232</v>
      </c>
      <c r="Y1092" s="9">
        <v>0.13906926665389999</v>
      </c>
      <c r="Z1092" s="9">
        <v>0.17526152149900001</v>
      </c>
      <c r="AA1092" s="9">
        <v>0.11838212620959999</v>
      </c>
      <c r="AB1092" s="10">
        <v>0.57027622449469995</v>
      </c>
      <c r="AC1092" s="9">
        <v>0.2157802673243</v>
      </c>
      <c r="AD1092" s="9">
        <v>8.3045324438430004E-2</v>
      </c>
      <c r="AE1092" s="9">
        <v>8.7539555449440004E-2</v>
      </c>
      <c r="AF1092" s="9">
        <v>0.10110212312609999</v>
      </c>
      <c r="AG1092" s="9">
        <v>0.32283090054680003</v>
      </c>
      <c r="AI1092" s="9">
        <v>6.3826525556029995E-2</v>
      </c>
      <c r="AJ1092" s="9">
        <v>6.2470859423529999E-2</v>
      </c>
      <c r="AK1092" s="9">
        <v>7.1078043791420006E-2</v>
      </c>
      <c r="AL1092" s="9">
        <v>0.21600345438759999</v>
      </c>
      <c r="AM1092" s="9">
        <v>9.1314197999999999E-2</v>
      </c>
      <c r="AN1092" s="9">
        <v>0</v>
      </c>
      <c r="AO1092" s="9">
        <v>0</v>
      </c>
      <c r="AP1092" s="9">
        <v>0.19944888565710001</v>
      </c>
      <c r="AQ1092" s="9">
        <v>5.4448928508589997E-2</v>
      </c>
      <c r="AR1092" s="9">
        <v>8.7539555449440004E-2</v>
      </c>
      <c r="AT1092" s="9">
        <v>0.10110212312609999</v>
      </c>
      <c r="AV1092" s="9">
        <v>8.7539555449440004E-2</v>
      </c>
      <c r="AW1092" s="9">
        <v>8.1934447005499997E-2</v>
      </c>
    </row>
    <row r="1093" spans="1:50" x14ac:dyDescent="0.35">
      <c r="A1093" t="s">
        <v>644</v>
      </c>
      <c r="B1093" s="9">
        <v>7.1633365766649998E-2</v>
      </c>
      <c r="C1093" s="9">
        <v>9.4711318640880005E-2</v>
      </c>
      <c r="D1093" s="9">
        <v>5.238156824608E-2</v>
      </c>
      <c r="E1093" s="9">
        <v>3.5834042072100003E-2</v>
      </c>
      <c r="F1093" s="10">
        <v>0.22476579296730001</v>
      </c>
      <c r="G1093" s="9">
        <v>2.4891641318E-2</v>
      </c>
      <c r="H1093" s="9">
        <v>0.1283191894705</v>
      </c>
      <c r="I1093" s="9">
        <v>6.3969312259540001E-2</v>
      </c>
      <c r="J1093" s="9">
        <v>0</v>
      </c>
      <c r="K1093" s="9">
        <v>6.7575475961229994E-2</v>
      </c>
      <c r="L1093" s="9">
        <v>2.0907916080259999E-2</v>
      </c>
      <c r="M1093" s="9">
        <v>0.1187696983399</v>
      </c>
      <c r="N1093" s="9">
        <v>4.7166627235949998E-2</v>
      </c>
      <c r="O1093" s="9">
        <v>6.8629938327480003E-2</v>
      </c>
      <c r="P1093" s="9">
        <v>7.8011006332960001E-2</v>
      </c>
      <c r="Q1093" s="9">
        <v>5.7689923904529997E-2</v>
      </c>
      <c r="R1093" s="9">
        <v>0.105822061038</v>
      </c>
      <c r="S1093" s="9">
        <v>3.2441723759409999E-2</v>
      </c>
      <c r="T1093" s="9">
        <v>6.7080804799769994E-2</v>
      </c>
      <c r="U1093" s="9">
        <v>7.5712450584439997E-2</v>
      </c>
      <c r="V1093" s="10">
        <v>0.38344763642849999</v>
      </c>
      <c r="W1093" s="9">
        <v>0.57968539476869996</v>
      </c>
      <c r="X1093" s="9">
        <v>0.2645565587232</v>
      </c>
      <c r="Y1093" s="9">
        <v>0.2609027646332</v>
      </c>
      <c r="Z1093" s="10">
        <v>0.60381631741920005</v>
      </c>
      <c r="AA1093" s="9">
        <v>0.2608428570063</v>
      </c>
      <c r="AB1093" s="10">
        <v>0.57027622449469995</v>
      </c>
      <c r="AC1093" s="9">
        <v>0.21502286672490001</v>
      </c>
      <c r="AD1093" s="10">
        <v>0.33818692355169999</v>
      </c>
      <c r="AE1093" s="9">
        <v>7.1633365766649998E-2</v>
      </c>
      <c r="AF1093" s="10">
        <v>0.26703353227089999</v>
      </c>
      <c r="AG1093" s="10">
        <v>0.60565124479520005</v>
      </c>
      <c r="AI1093" s="9">
        <v>0.1132817610333</v>
      </c>
      <c r="AJ1093" s="9">
        <v>0.16139456608710001</v>
      </c>
      <c r="AK1093" s="9">
        <v>5.7291100325319998E-2</v>
      </c>
      <c r="AL1093" s="9">
        <v>2.6770695413169999E-2</v>
      </c>
      <c r="AM1093" s="9">
        <v>0.1177438126852</v>
      </c>
      <c r="AN1093" s="9">
        <v>0.49721100946539998</v>
      </c>
      <c r="AO1093" s="9">
        <v>0</v>
      </c>
      <c r="AP1093" s="9">
        <v>1.810926762505E-2</v>
      </c>
      <c r="AQ1093" s="9">
        <v>6.3747960644760002E-2</v>
      </c>
      <c r="AR1093" s="9">
        <v>7.1633365766649998E-2</v>
      </c>
      <c r="AT1093" s="10">
        <v>0.26703353227089999</v>
      </c>
      <c r="AV1093" s="9">
        <v>7.1633365766649998E-2</v>
      </c>
      <c r="AW1093" s="9">
        <v>2.9971606052020001E-2</v>
      </c>
    </row>
    <row r="1094" spans="1:50" x14ac:dyDescent="0.35">
      <c r="A1094" t="s">
        <v>645</v>
      </c>
      <c r="B1094" s="9">
        <v>4.5787397355260002E-2</v>
      </c>
      <c r="C1094" s="9">
        <v>6.9486903189010005E-2</v>
      </c>
      <c r="D1094" s="9">
        <v>2.6017095797950002E-2</v>
      </c>
      <c r="E1094" s="9">
        <v>3.0245203940109999E-2</v>
      </c>
      <c r="F1094" s="9">
        <v>0.10634394533450001</v>
      </c>
      <c r="G1094" s="9">
        <v>0</v>
      </c>
      <c r="H1094" s="9">
        <v>5.5029094237769999E-2</v>
      </c>
      <c r="I1094" s="9">
        <v>3.9963266767460003E-2</v>
      </c>
      <c r="J1094" s="9">
        <v>0.1077731887226</v>
      </c>
      <c r="K1094" s="9">
        <v>0</v>
      </c>
      <c r="L1094" s="9">
        <v>4.4106577901760001E-2</v>
      </c>
      <c r="M1094" s="9">
        <v>1.9754075739429999E-2</v>
      </c>
      <c r="N1094" s="9">
        <v>9.5381262773520006E-2</v>
      </c>
      <c r="O1094" s="9">
        <v>3.4951144120479997E-2</v>
      </c>
      <c r="P1094" s="9">
        <v>7.5810384539009998E-2</v>
      </c>
      <c r="Q1094" s="9">
        <v>0</v>
      </c>
      <c r="R1094" s="9">
        <v>6.9190713101850002E-2</v>
      </c>
      <c r="S1094" s="9">
        <v>3.5636177317889997E-2</v>
      </c>
      <c r="T1094" s="9">
        <v>3.5033876484449999E-2</v>
      </c>
      <c r="U1094" s="9">
        <v>5.5422528886920001E-2</v>
      </c>
      <c r="V1094" s="9">
        <v>0.11033863232670001</v>
      </c>
      <c r="W1094" s="10">
        <v>0.57968539476869996</v>
      </c>
      <c r="X1094" s="9">
        <v>0.2645565587232</v>
      </c>
      <c r="Y1094" s="9">
        <v>6.2097279527839999E-2</v>
      </c>
      <c r="Z1094" s="10">
        <v>0.35052304299800002</v>
      </c>
      <c r="AA1094" s="9">
        <v>5.826065807914E-2</v>
      </c>
      <c r="AB1094" s="9">
        <v>0.25464002919250001</v>
      </c>
      <c r="AC1094" s="9">
        <v>8.3095312860529999E-2</v>
      </c>
      <c r="AD1094" s="9">
        <v>8.3045324438430004E-2</v>
      </c>
      <c r="AE1094" s="9">
        <v>4.5787397355260002E-2</v>
      </c>
      <c r="AF1094" s="9">
        <v>4.5144171330439999E-2</v>
      </c>
      <c r="AG1094" s="9">
        <v>0.14415061755790001</v>
      </c>
      <c r="AI1094" s="9">
        <v>6.8216055125399994E-2</v>
      </c>
      <c r="AJ1094" s="9">
        <v>9.466497481991E-2</v>
      </c>
      <c r="AK1094" s="9">
        <v>1.074844511039E-2</v>
      </c>
      <c r="AL1094" s="9">
        <v>1.9360475000110001E-2</v>
      </c>
      <c r="AM1094" s="9">
        <v>0</v>
      </c>
      <c r="AN1094" s="9">
        <v>0</v>
      </c>
      <c r="AO1094" s="9">
        <v>0</v>
      </c>
      <c r="AP1094" s="9">
        <v>0</v>
      </c>
      <c r="AQ1094" s="9">
        <v>4.1509601294589998E-2</v>
      </c>
      <c r="AR1094" s="9">
        <v>4.5787397355260002E-2</v>
      </c>
      <c r="AT1094" s="9">
        <v>4.5144171330439999E-2</v>
      </c>
      <c r="AV1094" s="9">
        <v>4.5787397355260002E-2</v>
      </c>
      <c r="AW1094" s="9">
        <v>4.6943255089960001E-2</v>
      </c>
    </row>
    <row r="1095" spans="1:50" x14ac:dyDescent="0.35">
      <c r="A1095" t="s">
        <v>646</v>
      </c>
      <c r="B1095" s="9">
        <v>0.16849376487949999</v>
      </c>
      <c r="C1095" s="9">
        <v>0.1865862537579</v>
      </c>
      <c r="D1095" s="9">
        <v>0.15340087798310001</v>
      </c>
      <c r="E1095" s="9">
        <v>0.14022495685479999</v>
      </c>
      <c r="F1095" s="10">
        <v>0.44181470815989998</v>
      </c>
      <c r="G1095" s="9">
        <v>9.6663212627669998E-2</v>
      </c>
      <c r="H1095" s="9">
        <v>0.2752664618697</v>
      </c>
      <c r="I1095" s="9">
        <v>0.1493754314647</v>
      </c>
      <c r="J1095" s="9">
        <v>0.1279919866658</v>
      </c>
      <c r="K1095" s="9">
        <v>6.6358701157509997E-2</v>
      </c>
      <c r="L1095" s="9">
        <v>0.20233226826090001</v>
      </c>
      <c r="M1095" s="9">
        <v>0.16086638350769999</v>
      </c>
      <c r="N1095" s="9">
        <v>0.15274246175039999</v>
      </c>
      <c r="O1095" s="9">
        <v>0.17258513524739999</v>
      </c>
      <c r="P1095" s="9">
        <v>0.30767650826889997</v>
      </c>
      <c r="Q1095" s="9">
        <v>6.8871945154810002E-2</v>
      </c>
      <c r="R1095" s="9">
        <v>0.1685632384397</v>
      </c>
      <c r="S1095" s="9">
        <v>0.1449508909303</v>
      </c>
      <c r="T1095" s="9">
        <v>0.17922951185139999</v>
      </c>
      <c r="U1095" s="9">
        <v>0.15887455872289999</v>
      </c>
      <c r="V1095" s="9">
        <v>0.49464185118499998</v>
      </c>
      <c r="W1095" s="9">
        <v>0.57968539476869996</v>
      </c>
      <c r="X1095" s="9">
        <v>0.2645565587232</v>
      </c>
      <c r="Y1095" s="9">
        <v>0.16068698221649999</v>
      </c>
      <c r="Z1095" s="10">
        <v>0.95569836474119996</v>
      </c>
      <c r="AA1095" s="9">
        <v>0.33125320983750001</v>
      </c>
      <c r="AB1095" s="9">
        <v>0.25464002919250001</v>
      </c>
      <c r="AC1095" s="9">
        <v>0.29876251319899999</v>
      </c>
      <c r="AD1095" s="9">
        <v>0.30710201072179999</v>
      </c>
      <c r="AE1095" s="9">
        <v>0.16849376487949999</v>
      </c>
      <c r="AF1095" s="9">
        <v>0.31703788115999998</v>
      </c>
      <c r="AG1095" s="9">
        <v>0.37301356671570002</v>
      </c>
      <c r="AI1095" s="9">
        <v>7.4179233852270002E-2</v>
      </c>
      <c r="AJ1095" s="10">
        <v>0.44791002710639999</v>
      </c>
      <c r="AK1095" s="9">
        <v>0.11046316922170001</v>
      </c>
      <c r="AL1095" s="9">
        <v>5.7727988890929997E-2</v>
      </c>
      <c r="AM1095" s="9">
        <v>0.1905401989521</v>
      </c>
      <c r="AN1095" s="9">
        <v>0.50278899053460002</v>
      </c>
      <c r="AO1095" s="9">
        <v>0</v>
      </c>
      <c r="AP1095" s="9">
        <v>7.4773541926939996E-2</v>
      </c>
      <c r="AQ1095" s="9">
        <v>0.21127098888500001</v>
      </c>
      <c r="AR1095" s="9">
        <v>0.16849376487949999</v>
      </c>
      <c r="AT1095" s="9">
        <v>0.31703788115999998</v>
      </c>
      <c r="AV1095" s="9">
        <v>0.16849376487949999</v>
      </c>
      <c r="AW1095" s="9">
        <v>0.14646110455950001</v>
      </c>
    </row>
    <row r="1096" spans="1:50" x14ac:dyDescent="0.35">
      <c r="A1096" t="s">
        <v>647</v>
      </c>
      <c r="B1096" s="9">
        <v>2.8817218152029998E-2</v>
      </c>
      <c r="C1096" s="9">
        <v>3.5157219704289998E-2</v>
      </c>
      <c r="D1096" s="9">
        <v>2.3528342365280001E-2</v>
      </c>
      <c r="E1096" s="9">
        <v>0</v>
      </c>
      <c r="F1096" s="9">
        <v>9.2698235568950002E-2</v>
      </c>
      <c r="G1096" s="9">
        <v>0</v>
      </c>
      <c r="H1096" s="9">
        <v>4.7967939545170001E-2</v>
      </c>
      <c r="I1096" s="9">
        <v>9.3398275543919995E-2</v>
      </c>
      <c r="J1096" s="9">
        <v>0</v>
      </c>
      <c r="K1096" s="9">
        <v>0</v>
      </c>
      <c r="L1096" s="9">
        <v>0</v>
      </c>
      <c r="M1096" s="9">
        <v>2.0552403738059999E-2</v>
      </c>
      <c r="N1096" s="9">
        <v>5.572715112111E-2</v>
      </c>
      <c r="O1096" s="9">
        <v>2.8046679143229999E-2</v>
      </c>
      <c r="P1096" s="9">
        <v>2.533892149519E-2</v>
      </c>
      <c r="Q1096" s="9">
        <v>0</v>
      </c>
      <c r="R1096" s="9">
        <v>4.459154658733E-2</v>
      </c>
      <c r="S1096" s="9">
        <v>4.350441713929E-2</v>
      </c>
      <c r="T1096" s="9">
        <v>1.170974994138E-2</v>
      </c>
      <c r="U1096" s="9">
        <v>4.4145472810520003E-2</v>
      </c>
      <c r="V1096" s="10">
        <v>0.2049611778141</v>
      </c>
      <c r="W1096" s="10">
        <v>0.57968539476869996</v>
      </c>
      <c r="X1096" s="9">
        <v>0.2645565587232</v>
      </c>
      <c r="Y1096" s="9">
        <v>6.2097279527839999E-2</v>
      </c>
      <c r="Z1096" s="10">
        <v>0.32555966223670002</v>
      </c>
      <c r="AA1096" s="10">
        <v>0.16834442547850001</v>
      </c>
      <c r="AB1096" s="9">
        <v>0.25464002919250001</v>
      </c>
      <c r="AC1096" s="10">
        <v>0.2055978816646</v>
      </c>
      <c r="AD1096" s="9">
        <v>0.1542620852728</v>
      </c>
      <c r="AE1096" s="9">
        <v>2.8817218152029998E-2</v>
      </c>
      <c r="AF1096" s="9">
        <v>8.3858231085690002E-2</v>
      </c>
      <c r="AG1096" s="9">
        <v>0.14415061755790001</v>
      </c>
      <c r="AI1096" s="9">
        <v>1.702706969152E-2</v>
      </c>
      <c r="AJ1096" s="9">
        <v>5.1815882828940001E-2</v>
      </c>
      <c r="AK1096" s="9">
        <v>6.0599170914109997E-2</v>
      </c>
      <c r="AL1096" s="9">
        <v>2.6770695413169999E-2</v>
      </c>
      <c r="AM1096" s="9">
        <v>2.3152932502560002E-2</v>
      </c>
      <c r="AN1096" s="9">
        <v>0</v>
      </c>
      <c r="AO1096" s="9">
        <v>0</v>
      </c>
      <c r="AP1096" s="9">
        <v>7.1323900847440003E-2</v>
      </c>
      <c r="AQ1096" s="9">
        <v>1.387420120471E-2</v>
      </c>
      <c r="AR1096" s="9">
        <v>2.8817218152029998E-2</v>
      </c>
      <c r="AT1096" s="9">
        <v>8.3858231085690002E-2</v>
      </c>
      <c r="AV1096" s="9">
        <v>2.8817218152029998E-2</v>
      </c>
      <c r="AW1096" s="11">
        <v>6.3134055549529996E-3</v>
      </c>
    </row>
    <row r="1097" spans="1:50" x14ac:dyDescent="0.35">
      <c r="A1097" t="s">
        <v>648</v>
      </c>
      <c r="B1097" s="9">
        <v>1.9203930951359999E-2</v>
      </c>
      <c r="C1097" s="9">
        <v>2.996294307347E-2</v>
      </c>
      <c r="D1097" s="9">
        <v>1.02286841422E-2</v>
      </c>
      <c r="E1097" s="9">
        <v>0</v>
      </c>
      <c r="F1097" s="9">
        <v>3.2081015998430003E-2</v>
      </c>
      <c r="G1097" s="9">
        <v>0</v>
      </c>
      <c r="H1097" s="9">
        <v>1.6600750019839999E-2</v>
      </c>
      <c r="I1097" s="9">
        <v>4.060385747254E-2</v>
      </c>
      <c r="J1097" s="9">
        <v>0</v>
      </c>
      <c r="K1097" s="9">
        <v>3.7297526994449999E-2</v>
      </c>
      <c r="L1097" s="9">
        <v>0</v>
      </c>
      <c r="M1097" s="9">
        <v>0</v>
      </c>
      <c r="N1097" s="9">
        <v>0</v>
      </c>
      <c r="O1097" s="9">
        <v>5.2397531029229998E-2</v>
      </c>
      <c r="P1097" s="10">
        <v>8.7934948782549996E-2</v>
      </c>
      <c r="Q1097" s="9">
        <v>0</v>
      </c>
      <c r="R1097" s="9">
        <v>0</v>
      </c>
      <c r="S1097" s="9">
        <v>0</v>
      </c>
      <c r="T1097" s="9">
        <v>4.0636941140029997E-2</v>
      </c>
      <c r="U1097" s="9">
        <v>0</v>
      </c>
      <c r="V1097" s="9">
        <v>0.11033863232670001</v>
      </c>
      <c r="W1097" s="10">
        <v>0.57968539476869996</v>
      </c>
      <c r="X1097" s="10">
        <v>0.2645565587232</v>
      </c>
      <c r="Y1097" s="9">
        <v>6.2097279527839999E-2</v>
      </c>
      <c r="Z1097" s="9">
        <v>0.17526152149900001</v>
      </c>
      <c r="AA1097" s="9">
        <v>5.826065807914E-2</v>
      </c>
      <c r="AB1097" s="10">
        <v>0.25464002919250001</v>
      </c>
      <c r="AC1097" s="9">
        <v>8.3095312860529999E-2</v>
      </c>
      <c r="AD1097" s="9">
        <v>8.3045324438430004E-2</v>
      </c>
      <c r="AE1097" s="9">
        <v>1.9203930951359999E-2</v>
      </c>
      <c r="AF1097" s="9">
        <v>4.5144171330439999E-2</v>
      </c>
      <c r="AG1097" s="9">
        <v>0.14415061755790001</v>
      </c>
      <c r="AI1097" s="9">
        <v>4.0760956571490002E-2</v>
      </c>
      <c r="AJ1097" s="9">
        <v>2.7894519855509999E-2</v>
      </c>
      <c r="AK1097" s="9">
        <v>0</v>
      </c>
      <c r="AL1097" s="9">
        <v>0</v>
      </c>
      <c r="AM1097" s="9">
        <v>0</v>
      </c>
      <c r="AN1097" s="9">
        <v>0</v>
      </c>
      <c r="AO1097" s="9">
        <v>0</v>
      </c>
      <c r="AP1097" s="9">
        <v>7.0760520724689996E-2</v>
      </c>
      <c r="AQ1097" s="9">
        <v>1.387420120471E-2</v>
      </c>
      <c r="AR1097" s="9">
        <v>1.9203930951359999E-2</v>
      </c>
      <c r="AT1097" s="9">
        <v>4.5144171330439999E-2</v>
      </c>
      <c r="AV1097" s="9">
        <v>1.9203930951359999E-2</v>
      </c>
      <c r="AW1097" s="9">
        <v>1.8482864146440001E-2</v>
      </c>
    </row>
    <row r="1098" spans="1:50" x14ac:dyDescent="0.35">
      <c r="A1098" t="s">
        <v>589</v>
      </c>
      <c r="B1098" s="9">
        <v>0.130911944058</v>
      </c>
      <c r="C1098" s="9">
        <v>5.90607771739E-2</v>
      </c>
      <c r="D1098" s="9">
        <v>0.19085071436449999</v>
      </c>
      <c r="E1098" s="9">
        <v>9.1298732374599997E-2</v>
      </c>
      <c r="F1098" s="9">
        <v>0.13632264728349999</v>
      </c>
      <c r="G1098" s="9">
        <v>0.18787755235670001</v>
      </c>
      <c r="H1098" s="9">
        <v>0.1611997784527</v>
      </c>
      <c r="I1098" s="9">
        <v>6.3969312259540001E-2</v>
      </c>
      <c r="J1098" s="9">
        <v>0.29535573163630002</v>
      </c>
      <c r="K1098" s="9">
        <v>3.2040659140239999E-2</v>
      </c>
      <c r="L1098" s="9">
        <v>6.3944379771329996E-2</v>
      </c>
      <c r="M1098" s="9">
        <v>0.1819502195578</v>
      </c>
      <c r="N1098" s="9">
        <v>6.8373568895810005E-2</v>
      </c>
      <c r="O1098" s="9">
        <v>0.1544214910758</v>
      </c>
      <c r="P1098" s="9">
        <v>6.5229244948339996E-2</v>
      </c>
      <c r="Q1098" s="9">
        <v>0.23631569889289999</v>
      </c>
      <c r="R1098" s="9">
        <v>0.1031835904532</v>
      </c>
      <c r="S1098" s="9">
        <v>0.11324248715809999</v>
      </c>
      <c r="T1098" s="9">
        <v>0.1572523656556</v>
      </c>
      <c r="U1098" s="9">
        <v>0.1073109830574</v>
      </c>
      <c r="V1098" s="9">
        <v>0.1796949236101</v>
      </c>
      <c r="W1098" s="9">
        <v>0.42031460523129999</v>
      </c>
      <c r="X1098" s="9">
        <v>0.1603167559508</v>
      </c>
      <c r="Y1098" s="10">
        <v>0.4934218054501</v>
      </c>
      <c r="Z1098" s="9">
        <v>0</v>
      </c>
      <c r="AA1098" s="9">
        <v>0.38412974534450001</v>
      </c>
      <c r="AB1098" s="9">
        <v>0</v>
      </c>
      <c r="AC1098" s="9">
        <v>0.1646555188264</v>
      </c>
      <c r="AD1098" s="9">
        <v>0.214505293855</v>
      </c>
      <c r="AE1098" s="9">
        <v>0.130911944058</v>
      </c>
      <c r="AF1098" s="10">
        <v>0.45340080381730002</v>
      </c>
      <c r="AG1098" s="9">
        <v>0</v>
      </c>
      <c r="AI1098" s="9">
        <v>0.1525462417048</v>
      </c>
      <c r="AJ1098" s="9">
        <v>0.1888681957642</v>
      </c>
      <c r="AK1098" s="9">
        <v>0.17390859604059999</v>
      </c>
      <c r="AL1098" s="9">
        <v>0.1379207914584</v>
      </c>
      <c r="AM1098" s="9">
        <v>0.14841390394490001</v>
      </c>
      <c r="AN1098" s="9">
        <v>0</v>
      </c>
      <c r="AO1098" s="9">
        <v>1</v>
      </c>
      <c r="AP1098" s="9">
        <v>0</v>
      </c>
      <c r="AQ1098" s="9">
        <v>0.1212072535203</v>
      </c>
      <c r="AR1098" s="9">
        <v>0.130911944058</v>
      </c>
      <c r="AT1098" s="10">
        <v>0.45340080381730002</v>
      </c>
      <c r="AV1098" s="9">
        <v>0.130911944058</v>
      </c>
      <c r="AW1098" s="9">
        <v>7.8144096561400006E-2</v>
      </c>
    </row>
    <row r="1099" spans="1:50" x14ac:dyDescent="0.35">
      <c r="A1099" t="s">
        <v>406</v>
      </c>
      <c r="B1099" s="9">
        <v>1</v>
      </c>
      <c r="C1099" s="9">
        <v>1</v>
      </c>
      <c r="D1099" s="9">
        <v>1</v>
      </c>
      <c r="E1099" s="9">
        <v>1</v>
      </c>
      <c r="F1099" s="9">
        <v>1</v>
      </c>
      <c r="G1099" s="9">
        <v>1</v>
      </c>
      <c r="H1099" s="9">
        <v>1</v>
      </c>
      <c r="I1099" s="9">
        <v>1</v>
      </c>
      <c r="J1099" s="9">
        <v>1</v>
      </c>
      <c r="K1099" s="9">
        <v>1</v>
      </c>
      <c r="L1099" s="9">
        <v>1</v>
      </c>
      <c r="M1099" s="9">
        <v>1</v>
      </c>
      <c r="N1099" s="9">
        <v>1</v>
      </c>
      <c r="O1099" s="9">
        <v>1</v>
      </c>
      <c r="P1099" s="9">
        <v>1</v>
      </c>
      <c r="Q1099" s="9">
        <v>1</v>
      </c>
      <c r="R1099" s="9">
        <v>1</v>
      </c>
      <c r="S1099" s="9">
        <v>1</v>
      </c>
      <c r="T1099" s="9">
        <v>1</v>
      </c>
      <c r="U1099" s="9">
        <v>1</v>
      </c>
      <c r="V1099" s="9">
        <v>1</v>
      </c>
      <c r="W1099" s="9">
        <v>1</v>
      </c>
      <c r="X1099" s="9">
        <v>1</v>
      </c>
      <c r="Y1099" s="9">
        <v>1</v>
      </c>
      <c r="Z1099" s="9">
        <v>1</v>
      </c>
      <c r="AA1099" s="9">
        <v>1</v>
      </c>
      <c r="AB1099" s="9">
        <v>1</v>
      </c>
      <c r="AC1099" s="9">
        <v>1</v>
      </c>
      <c r="AD1099" s="9">
        <v>1</v>
      </c>
      <c r="AE1099" s="9">
        <v>1</v>
      </c>
      <c r="AF1099" s="9">
        <v>1</v>
      </c>
      <c r="AG1099" s="9">
        <v>1</v>
      </c>
      <c r="AI1099" s="9">
        <v>1</v>
      </c>
      <c r="AJ1099" s="9">
        <v>1</v>
      </c>
      <c r="AK1099" s="9">
        <v>1</v>
      </c>
      <c r="AL1099" s="9">
        <v>1</v>
      </c>
      <c r="AM1099" s="9">
        <v>1</v>
      </c>
      <c r="AN1099" s="9">
        <v>1</v>
      </c>
      <c r="AO1099" s="9">
        <v>1</v>
      </c>
      <c r="AP1099" s="9">
        <v>1</v>
      </c>
      <c r="AQ1099" s="9">
        <v>1</v>
      </c>
      <c r="AR1099" s="9">
        <v>1</v>
      </c>
      <c r="AT1099" s="9">
        <v>1</v>
      </c>
      <c r="AV1099" s="9">
        <v>1</v>
      </c>
      <c r="AW1099" s="9">
        <v>1</v>
      </c>
    </row>
    <row r="1100" spans="1:50" x14ac:dyDescent="0.35">
      <c r="A1100" t="s">
        <v>356</v>
      </c>
      <c r="B1100" s="6">
        <v>148</v>
      </c>
      <c r="C1100" s="6">
        <v>64</v>
      </c>
      <c r="D1100" s="6">
        <v>84</v>
      </c>
      <c r="E1100" s="6">
        <v>21</v>
      </c>
      <c r="F1100" s="6">
        <v>31</v>
      </c>
      <c r="G1100" s="6">
        <v>32</v>
      </c>
      <c r="H1100" s="6">
        <v>63</v>
      </c>
      <c r="I1100" s="6">
        <v>21</v>
      </c>
      <c r="J1100" s="6">
        <v>20</v>
      </c>
      <c r="K1100" s="6">
        <v>23</v>
      </c>
      <c r="L1100" s="6">
        <v>17</v>
      </c>
      <c r="M1100" s="6">
        <v>42</v>
      </c>
      <c r="N1100" s="6">
        <v>38</v>
      </c>
      <c r="O1100" s="6">
        <v>51</v>
      </c>
      <c r="P1100" s="6">
        <v>47</v>
      </c>
      <c r="Q1100" s="6">
        <v>18</v>
      </c>
      <c r="R1100" s="6">
        <v>40</v>
      </c>
      <c r="S1100" s="6">
        <v>43</v>
      </c>
      <c r="T1100" s="6">
        <v>65</v>
      </c>
      <c r="U1100" s="6">
        <v>83</v>
      </c>
      <c r="V1100" s="6">
        <v>8</v>
      </c>
      <c r="W1100" s="6">
        <v>2</v>
      </c>
      <c r="X1100" s="6">
        <v>3</v>
      </c>
      <c r="Y1100" s="6">
        <v>13</v>
      </c>
      <c r="Z1100" s="6">
        <v>6</v>
      </c>
      <c r="AA1100" s="6">
        <v>12</v>
      </c>
      <c r="AB1100" s="6">
        <v>4</v>
      </c>
      <c r="AC1100" s="6">
        <v>10</v>
      </c>
      <c r="AD1100" s="6">
        <v>10</v>
      </c>
      <c r="AE1100" s="6">
        <v>148</v>
      </c>
      <c r="AF1100" s="6">
        <v>18</v>
      </c>
      <c r="AG1100" s="6">
        <v>7</v>
      </c>
      <c r="AH1100" s="6">
        <v>0</v>
      </c>
      <c r="AI1100" s="6">
        <v>41</v>
      </c>
      <c r="AJ1100" s="6">
        <v>34</v>
      </c>
      <c r="AK1100" s="6">
        <v>59</v>
      </c>
      <c r="AL1100" s="6">
        <v>36</v>
      </c>
      <c r="AM1100" s="6">
        <v>36</v>
      </c>
      <c r="AN1100" s="6">
        <v>3</v>
      </c>
      <c r="AO1100" s="6">
        <v>1</v>
      </c>
      <c r="AP1100" s="6">
        <v>18</v>
      </c>
      <c r="AQ1100" s="6">
        <v>57</v>
      </c>
      <c r="AR1100" s="6">
        <v>148</v>
      </c>
      <c r="AS1100" s="6">
        <v>0</v>
      </c>
      <c r="AT1100" s="6">
        <v>18</v>
      </c>
      <c r="AU1100" s="6">
        <v>0</v>
      </c>
      <c r="AV1100" s="6">
        <v>148</v>
      </c>
      <c r="AW1100" s="6">
        <v>109</v>
      </c>
      <c r="AX1100" s="6">
        <v>0</v>
      </c>
    </row>
    <row r="1101" spans="1:50" x14ac:dyDescent="0.35">
      <c r="A1101" t="s">
        <v>649</v>
      </c>
    </row>
    <row r="1102" spans="1:50" x14ac:dyDescent="0.35">
      <c r="A1102" t="s">
        <v>358</v>
      </c>
    </row>
    <row r="1106" spans="1:50" x14ac:dyDescent="0.35">
      <c r="A1106" s="3" t="s">
        <v>352</v>
      </c>
    </row>
    <row r="1107" spans="1:50" x14ac:dyDescent="0.35">
      <c r="A1107" t="s">
        <v>103</v>
      </c>
    </row>
    <row r="1108" spans="1:50" ht="130.5" x14ac:dyDescent="0.35">
      <c r="A1108" s="4" t="s">
        <v>408</v>
      </c>
      <c r="B1108" s="4" t="s">
        <v>359</v>
      </c>
      <c r="C1108" s="4" t="s">
        <v>360</v>
      </c>
      <c r="D1108" s="4" t="s">
        <v>361</v>
      </c>
      <c r="E1108" s="4" t="s">
        <v>573</v>
      </c>
      <c r="F1108" s="4" t="s">
        <v>363</v>
      </c>
      <c r="G1108" s="4" t="s">
        <v>364</v>
      </c>
      <c r="H1108" s="4" t="s">
        <v>365</v>
      </c>
      <c r="I1108" s="4" t="s">
        <v>366</v>
      </c>
      <c r="J1108" s="4" t="s">
        <v>367</v>
      </c>
      <c r="K1108" s="4" t="s">
        <v>368</v>
      </c>
      <c r="L1108" s="4" t="s">
        <v>574</v>
      </c>
      <c r="M1108" s="4" t="s">
        <v>575</v>
      </c>
      <c r="N1108" s="4" t="s">
        <v>371</v>
      </c>
      <c r="O1108" s="4" t="s">
        <v>372</v>
      </c>
      <c r="P1108" s="4" t="s">
        <v>576</v>
      </c>
      <c r="Q1108" s="4" t="s">
        <v>374</v>
      </c>
      <c r="R1108" s="4" t="s">
        <v>376</v>
      </c>
      <c r="S1108" s="4" t="s">
        <v>377</v>
      </c>
      <c r="T1108" s="4" t="s">
        <v>375</v>
      </c>
      <c r="U1108" s="4" t="s">
        <v>378</v>
      </c>
      <c r="V1108" s="4" t="s">
        <v>379</v>
      </c>
      <c r="W1108" s="4" t="s">
        <v>380</v>
      </c>
      <c r="X1108" s="4" t="s">
        <v>381</v>
      </c>
      <c r="Y1108" s="4" t="s">
        <v>382</v>
      </c>
      <c r="Z1108" s="4" t="s">
        <v>383</v>
      </c>
      <c r="AA1108" s="4" t="s">
        <v>384</v>
      </c>
      <c r="AB1108" s="4" t="s">
        <v>385</v>
      </c>
      <c r="AC1108" s="4" t="s">
        <v>386</v>
      </c>
      <c r="AD1108" s="4" t="s">
        <v>387</v>
      </c>
      <c r="AE1108" s="4" t="s">
        <v>388</v>
      </c>
      <c r="AF1108" s="4" t="s">
        <v>389</v>
      </c>
      <c r="AG1108" s="4" t="s">
        <v>390</v>
      </c>
      <c r="AH1108" s="4" t="s">
        <v>391</v>
      </c>
      <c r="AI1108" s="4" t="s">
        <v>577</v>
      </c>
      <c r="AJ1108" s="4" t="s">
        <v>578</v>
      </c>
      <c r="AK1108" s="4" t="s">
        <v>395</v>
      </c>
      <c r="AL1108" s="4" t="s">
        <v>396</v>
      </c>
      <c r="AM1108" s="4" t="s">
        <v>394</v>
      </c>
      <c r="AN1108" s="4" t="s">
        <v>397</v>
      </c>
      <c r="AO1108" s="4" t="s">
        <v>398</v>
      </c>
      <c r="AP1108" s="4" t="s">
        <v>579</v>
      </c>
      <c r="AQ1108" s="4" t="s">
        <v>580</v>
      </c>
      <c r="AR1108" s="4" t="s">
        <v>581</v>
      </c>
      <c r="AS1108" s="4" t="s">
        <v>182</v>
      </c>
      <c r="AT1108" s="4" t="s">
        <v>404</v>
      </c>
      <c r="AU1108" s="4" t="s">
        <v>313</v>
      </c>
      <c r="AV1108" s="4" t="s">
        <v>405</v>
      </c>
      <c r="AW1108" s="4" t="s">
        <v>314</v>
      </c>
      <c r="AX1108" s="4" t="s">
        <v>406</v>
      </c>
    </row>
    <row r="1109" spans="1:50" x14ac:dyDescent="0.35">
      <c r="A1109" t="s">
        <v>650</v>
      </c>
      <c r="B1109" s="9">
        <v>0.26477206595660002</v>
      </c>
      <c r="C1109" s="9">
        <v>0.3045853457123</v>
      </c>
      <c r="D1109" s="9">
        <v>0.22890335414599999</v>
      </c>
      <c r="E1109" s="9">
        <v>0.25136991625499999</v>
      </c>
      <c r="F1109" s="9">
        <v>0.3490539541512</v>
      </c>
      <c r="G1109" s="9">
        <v>0.34184697264550001</v>
      </c>
      <c r="H1109" s="9">
        <v>0.34555764124100002</v>
      </c>
      <c r="I1109" s="9">
        <v>0.3104786245667</v>
      </c>
      <c r="J1109" s="11">
        <v>1.9817616048329999E-2</v>
      </c>
      <c r="K1109" s="9">
        <v>0.21372185715530001</v>
      </c>
      <c r="L1109" s="9">
        <v>0.40689851022689999</v>
      </c>
      <c r="M1109" s="9">
        <v>0.27469040261310002</v>
      </c>
      <c r="N1109" s="9">
        <v>0.24964971763169999</v>
      </c>
      <c r="O1109" s="9">
        <v>0.1576432420376</v>
      </c>
      <c r="P1109" s="9">
        <v>0.41048898541459999</v>
      </c>
      <c r="Q1109" s="9">
        <v>0.17899241742499999</v>
      </c>
      <c r="R1109" s="9">
        <v>0.23261550576459999</v>
      </c>
      <c r="S1109" s="9">
        <v>0.238173865264</v>
      </c>
      <c r="T1109" s="9">
        <v>0.28868304886469998</v>
      </c>
      <c r="U1109" s="9">
        <v>0.23480612414509999</v>
      </c>
      <c r="V1109" s="9">
        <v>0.54959047660479998</v>
      </c>
      <c r="W1109" s="9">
        <v>0.78861344737979999</v>
      </c>
      <c r="X1109" s="9">
        <v>0.40432622453880002</v>
      </c>
      <c r="Y1109" s="9">
        <v>0.32067384972669999</v>
      </c>
      <c r="Z1109" s="9">
        <v>0.50523184480729999</v>
      </c>
      <c r="AA1109" s="9">
        <v>0.34067223059759999</v>
      </c>
      <c r="AB1109" s="9">
        <v>0.40557680578709998</v>
      </c>
      <c r="AC1109" s="9">
        <v>0.49397096588549999</v>
      </c>
      <c r="AD1109" s="9">
        <v>0.44822101089459998</v>
      </c>
      <c r="AE1109" s="9">
        <v>0.46712151150320003</v>
      </c>
      <c r="AF1109" s="9">
        <v>0.26477206595660002</v>
      </c>
      <c r="AG1109" s="10">
        <v>0.72989129548550002</v>
      </c>
      <c r="AI1109" s="9">
        <v>0.25805827634590001</v>
      </c>
      <c r="AJ1109" s="10">
        <v>0.44136569546839999</v>
      </c>
      <c r="AK1109" s="9">
        <v>0.2391445284606</v>
      </c>
      <c r="AL1109" s="9">
        <v>0.17836434539939999</v>
      </c>
      <c r="AM1109" s="9">
        <v>0.21475670099169999</v>
      </c>
      <c r="AN1109" s="9">
        <v>1</v>
      </c>
      <c r="AO1109" s="9">
        <v>0</v>
      </c>
      <c r="AP1109" s="9">
        <v>0.14598644677780001</v>
      </c>
      <c r="AQ1109" s="9">
        <v>0.30160600808049998</v>
      </c>
      <c r="AR1109" s="9">
        <v>0.26477206595660002</v>
      </c>
      <c r="AT1109" s="9">
        <v>0.26477206595660002</v>
      </c>
      <c r="AU1109" s="11">
        <v>0.17761685629660001</v>
      </c>
      <c r="AV1109" s="9">
        <v>0.46712151150320003</v>
      </c>
    </row>
    <row r="1110" spans="1:50" x14ac:dyDescent="0.35">
      <c r="A1110" t="s">
        <v>651</v>
      </c>
      <c r="B1110" s="9">
        <v>0.19486543235100001</v>
      </c>
      <c r="C1110" s="9">
        <v>0.19668529179739999</v>
      </c>
      <c r="D1110" s="9">
        <v>0.19322587855350001</v>
      </c>
      <c r="E1110" s="9">
        <v>0.32273031919450001</v>
      </c>
      <c r="F1110" s="9">
        <v>0.17321605593110001</v>
      </c>
      <c r="G1110" s="9">
        <v>0.19958435609399999</v>
      </c>
      <c r="H1110" s="9">
        <v>0.18600807270069999</v>
      </c>
      <c r="I1110" s="9">
        <v>0.15794690321470001</v>
      </c>
      <c r="J1110" s="9">
        <v>0.19004203558710001</v>
      </c>
      <c r="K1110" s="9">
        <v>0.18143841236790001</v>
      </c>
      <c r="L1110" s="9">
        <v>0.13577521176240001</v>
      </c>
      <c r="M1110" s="9">
        <v>0.2667434603096</v>
      </c>
      <c r="N1110" s="9">
        <v>0.20484432920359999</v>
      </c>
      <c r="O1110" s="9">
        <v>0.12466445211719999</v>
      </c>
      <c r="P1110" s="9">
        <v>0.20159869038690001</v>
      </c>
      <c r="Q1110" s="9">
        <v>0.17991181760780001</v>
      </c>
      <c r="R1110" s="9">
        <v>0.20093642855220001</v>
      </c>
      <c r="S1110" s="9">
        <v>0.20040660993209999</v>
      </c>
      <c r="T1110" s="9">
        <v>0.19018776592850001</v>
      </c>
      <c r="U1110" s="9">
        <v>0.2007276204664</v>
      </c>
      <c r="V1110" s="9">
        <v>0.41789630302480002</v>
      </c>
      <c r="W1110" s="9">
        <v>0.32747404439450001</v>
      </c>
      <c r="X1110" s="10">
        <v>0.7312524738781</v>
      </c>
      <c r="Y1110" s="9">
        <v>0.36699326435700003</v>
      </c>
      <c r="Z1110" s="9">
        <v>0.52791914480989999</v>
      </c>
      <c r="AA1110" s="10">
        <v>0.52470407843129996</v>
      </c>
      <c r="AB1110" s="10">
        <v>0.63517498385729998</v>
      </c>
      <c r="AC1110" s="9">
        <v>0.48272301412770002</v>
      </c>
      <c r="AD1110" s="9">
        <v>0.49053458176960002</v>
      </c>
      <c r="AE1110" s="9">
        <v>0.36851452405789997</v>
      </c>
      <c r="AF1110" s="9">
        <v>0.19486543235100001</v>
      </c>
      <c r="AG1110" s="9">
        <v>0.3251912070181</v>
      </c>
      <c r="AI1110" s="9">
        <v>0.19701600597079999</v>
      </c>
      <c r="AJ1110" s="10">
        <v>0.35143715020189997</v>
      </c>
      <c r="AK1110" s="9">
        <v>0.32896763142199997</v>
      </c>
      <c r="AL1110" s="9">
        <v>9.3768868318029996E-2</v>
      </c>
      <c r="AM1110" s="9">
        <v>0.16006435138950001</v>
      </c>
      <c r="AN1110" s="9">
        <v>1</v>
      </c>
      <c r="AO1110" s="9">
        <v>0</v>
      </c>
      <c r="AP1110" s="9">
        <v>0.1087299321183</v>
      </c>
      <c r="AQ1110" s="9">
        <v>0.24481405378730001</v>
      </c>
      <c r="AR1110" s="9">
        <v>0.19486543235100001</v>
      </c>
      <c r="AT1110" s="9">
        <v>0.19486543235100001</v>
      </c>
      <c r="AU1110" s="9">
        <v>0.1246490967374</v>
      </c>
      <c r="AV1110" s="9">
        <v>0.36851452405789997</v>
      </c>
    </row>
    <row r="1111" spans="1:50" x14ac:dyDescent="0.35">
      <c r="A1111" t="s">
        <v>652</v>
      </c>
      <c r="B1111" s="9">
        <v>0.30371072121440001</v>
      </c>
      <c r="C1111" s="9">
        <v>0.30483261875310003</v>
      </c>
      <c r="D1111" s="9">
        <v>0.30269997756950001</v>
      </c>
      <c r="E1111" s="9">
        <v>0.27124895722159997</v>
      </c>
      <c r="F1111" s="9">
        <v>0.45191835590430002</v>
      </c>
      <c r="G1111" s="9">
        <v>0.1751746537177</v>
      </c>
      <c r="H1111" s="9">
        <v>0.31766206871989999</v>
      </c>
      <c r="I1111" s="9">
        <v>0.53276312400439996</v>
      </c>
      <c r="J1111" s="9">
        <v>0.1736972368237</v>
      </c>
      <c r="K1111" s="9">
        <v>0.1998238287678</v>
      </c>
      <c r="L1111" s="9">
        <v>0.26372290973000001</v>
      </c>
      <c r="M1111" s="9">
        <v>0.3247583023774</v>
      </c>
      <c r="N1111" s="9">
        <v>0.28471578345960002</v>
      </c>
      <c r="O1111" s="9">
        <v>0.3415973294504</v>
      </c>
      <c r="P1111" s="9">
        <v>0.27055717564409998</v>
      </c>
      <c r="Q1111" s="9">
        <v>0.22973036586760001</v>
      </c>
      <c r="R1111" s="9">
        <v>0.4180518006435</v>
      </c>
      <c r="S1111" s="9">
        <v>0.30166228335259998</v>
      </c>
      <c r="T1111" s="9">
        <v>0.2490754411875</v>
      </c>
      <c r="U1111" s="9">
        <v>0.37218124910680001</v>
      </c>
      <c r="V1111" s="9">
        <v>0.3921109562783</v>
      </c>
      <c r="W1111" s="9">
        <v>0.22177836227780001</v>
      </c>
      <c r="X1111" s="9">
        <v>0.2687475261219</v>
      </c>
      <c r="Y1111" s="9">
        <v>0.28759925051719998</v>
      </c>
      <c r="Z1111" s="9">
        <v>0.37314585059139999</v>
      </c>
      <c r="AA1111" s="9">
        <v>0.30430402582560001</v>
      </c>
      <c r="AB1111" s="9">
        <v>0.33525570701840002</v>
      </c>
      <c r="AC1111" s="9">
        <v>0.2320439183612</v>
      </c>
      <c r="AD1111" s="9">
        <v>0.3140513757324</v>
      </c>
      <c r="AE1111" s="9">
        <v>0.33289647822140001</v>
      </c>
      <c r="AF1111" s="9">
        <v>0.30371072121440001</v>
      </c>
      <c r="AG1111" s="9">
        <v>0.3251912070181</v>
      </c>
      <c r="AI1111" s="9">
        <v>0.35318921045149998</v>
      </c>
      <c r="AJ1111" s="9">
        <v>0.2523404122931</v>
      </c>
      <c r="AK1111" s="9">
        <v>0.226873208765</v>
      </c>
      <c r="AL1111" s="9">
        <v>0.33188195836840001</v>
      </c>
      <c r="AM1111" s="10">
        <v>0.54654305284979998</v>
      </c>
      <c r="AN1111" s="9">
        <v>0</v>
      </c>
      <c r="AO1111" s="9">
        <v>0</v>
      </c>
      <c r="AP1111" s="9">
        <v>0.22068928478960001</v>
      </c>
      <c r="AQ1111" s="9">
        <v>0.26998372936580001</v>
      </c>
      <c r="AR1111" s="9">
        <v>0.30371072121440001</v>
      </c>
      <c r="AT1111" s="9">
        <v>0.30371072121440001</v>
      </c>
      <c r="AU1111" s="9">
        <v>0.33975628261559998</v>
      </c>
      <c r="AV1111" s="9">
        <v>0.33289647822140001</v>
      </c>
    </row>
    <row r="1112" spans="1:50" x14ac:dyDescent="0.35">
      <c r="A1112" t="s">
        <v>653</v>
      </c>
      <c r="B1112" s="9">
        <v>0.177695444216</v>
      </c>
      <c r="C1112" s="9">
        <v>0.24291087000430001</v>
      </c>
      <c r="D1112" s="9">
        <v>0.11894134690079999</v>
      </c>
      <c r="E1112" s="9">
        <v>0.2135784560241</v>
      </c>
      <c r="F1112" s="9">
        <v>0.1487175881634</v>
      </c>
      <c r="G1112" s="9">
        <v>0.2274737775756</v>
      </c>
      <c r="H1112" s="9">
        <v>0.18692446875259999</v>
      </c>
      <c r="I1112" s="9">
        <v>0.1041412870354</v>
      </c>
      <c r="J1112" s="9">
        <v>0.10442353292169999</v>
      </c>
      <c r="K1112" s="9">
        <v>0.24554090214759999</v>
      </c>
      <c r="L1112" s="9">
        <v>0.27283479163910002</v>
      </c>
      <c r="M1112" s="9">
        <v>0.1608965385401</v>
      </c>
      <c r="N1112" s="9">
        <v>0.13541637282819999</v>
      </c>
      <c r="O1112" s="9">
        <v>0.193030496069</v>
      </c>
      <c r="P1112" s="9">
        <v>0.20899928064910001</v>
      </c>
      <c r="Q1112" s="9">
        <v>0.1971799570387</v>
      </c>
      <c r="R1112" s="9">
        <v>0.17100572479590001</v>
      </c>
      <c r="S1112" s="9">
        <v>0.10821297189450001</v>
      </c>
      <c r="T1112" s="9">
        <v>0.20278033842349999</v>
      </c>
      <c r="U1112" s="9">
        <v>0.14625832249420001</v>
      </c>
      <c r="V1112" s="9">
        <v>0.27787065989089998</v>
      </c>
      <c r="W1112" s="9">
        <v>0.64577418776719997</v>
      </c>
      <c r="X1112" s="9">
        <v>0.45477005018479999</v>
      </c>
      <c r="Y1112" s="9">
        <v>0.42136051906389999</v>
      </c>
      <c r="Z1112" s="9">
        <v>0.31862050940839998</v>
      </c>
      <c r="AA1112" s="9">
        <v>0.31509651588429999</v>
      </c>
      <c r="AB1112" s="10">
        <v>0.59738145503600004</v>
      </c>
      <c r="AC1112" s="9">
        <v>0.2320439183612</v>
      </c>
      <c r="AD1112" s="9">
        <v>0.43596611559949999</v>
      </c>
      <c r="AE1112" s="9">
        <v>0.2270208840156</v>
      </c>
      <c r="AF1112" s="9">
        <v>0.177695444216</v>
      </c>
      <c r="AG1112" s="9">
        <v>0.30664049188100001</v>
      </c>
      <c r="AI1112" s="9">
        <v>0.2833822178921</v>
      </c>
      <c r="AJ1112" s="9">
        <v>0.15532326462599999</v>
      </c>
      <c r="AK1112" s="9">
        <v>0.1972627580595</v>
      </c>
      <c r="AL1112" s="9">
        <v>0.30585172499480001</v>
      </c>
      <c r="AM1112" s="9">
        <v>0.25837897697790002</v>
      </c>
      <c r="AN1112" s="9">
        <v>0</v>
      </c>
      <c r="AO1112" s="9">
        <v>0.2895696446903</v>
      </c>
      <c r="AP1112" s="9">
        <v>0.14611017717489999</v>
      </c>
      <c r="AQ1112" s="9">
        <v>0.1333835386968</v>
      </c>
      <c r="AR1112" s="9">
        <v>0.177695444216</v>
      </c>
      <c r="AT1112" s="9">
        <v>0.177695444216</v>
      </c>
      <c r="AU1112" s="9">
        <v>0.1549766013876</v>
      </c>
      <c r="AV1112" s="9">
        <v>0.2270208840156</v>
      </c>
    </row>
    <row r="1113" spans="1:50" x14ac:dyDescent="0.35">
      <c r="A1113" t="s">
        <v>654</v>
      </c>
      <c r="B1113" s="9">
        <v>0.1100069243186</v>
      </c>
      <c r="C1113" s="9">
        <v>0.1131868051439</v>
      </c>
      <c r="D1113" s="9">
        <v>0.1071420955576</v>
      </c>
      <c r="E1113" s="9">
        <v>0.13392509259919999</v>
      </c>
      <c r="F1113" s="9">
        <v>0.101427204856</v>
      </c>
      <c r="G1113" s="9">
        <v>9.2381438912900002E-2</v>
      </c>
      <c r="H1113" s="9">
        <v>9.7038845010179994E-2</v>
      </c>
      <c r="I1113" s="9">
        <v>9.2418168033190001E-2</v>
      </c>
      <c r="J1113" s="9">
        <v>8.4019743119340004E-2</v>
      </c>
      <c r="K1113" s="9">
        <v>0.16069544517770001</v>
      </c>
      <c r="L1113" s="9">
        <v>0.1897872636995</v>
      </c>
      <c r="M1113" s="9">
        <v>4.4763678718369997E-2</v>
      </c>
      <c r="N1113" s="9">
        <v>0.1051568582832</v>
      </c>
      <c r="O1113" s="9">
        <v>0.1378033583336</v>
      </c>
      <c r="P1113" s="9">
        <v>0.12690204281170001</v>
      </c>
      <c r="Q1113" s="9">
        <v>9.1187211884179997E-2</v>
      </c>
      <c r="R1113" s="9">
        <v>8.6175497627720005E-2</v>
      </c>
      <c r="S1113" s="9">
        <v>0.15267588369509999</v>
      </c>
      <c r="T1113" s="9">
        <v>0.10811006473779999</v>
      </c>
      <c r="U1113" s="9">
        <v>0.1123841241202</v>
      </c>
      <c r="V1113" s="9">
        <v>0.32468400200929998</v>
      </c>
      <c r="W1113" s="9">
        <v>0.16893292702599999</v>
      </c>
      <c r="X1113" s="9">
        <v>0.20729932333750001</v>
      </c>
      <c r="Y1113" s="9">
        <v>0.23285814881979999</v>
      </c>
      <c r="Z1113" s="10">
        <v>0.46777161531029998</v>
      </c>
      <c r="AA1113" s="9">
        <v>0.3290126366917</v>
      </c>
      <c r="AB1113" s="9">
        <v>9.4799924167940003E-2</v>
      </c>
      <c r="AC1113" s="9">
        <v>0.3224123335256</v>
      </c>
      <c r="AD1113" s="9">
        <v>0.23448769378449999</v>
      </c>
      <c r="AE1113" s="9">
        <v>0.22838289313669999</v>
      </c>
      <c r="AF1113" s="9">
        <v>0.1100069243186</v>
      </c>
      <c r="AG1113" s="9">
        <v>0.30851467932979998</v>
      </c>
      <c r="AI1113" s="9">
        <v>9.5872747622830004E-2</v>
      </c>
      <c r="AJ1113" s="9">
        <v>9.2523815607859994E-2</v>
      </c>
      <c r="AK1113" s="9">
        <v>0.14593403020490001</v>
      </c>
      <c r="AL1113" s="9">
        <v>0.1243487489794</v>
      </c>
      <c r="AM1113" s="9">
        <v>9.3156524318169995E-2</v>
      </c>
      <c r="AN1113" s="9">
        <v>0.57422387604610003</v>
      </c>
      <c r="AO1113" s="9">
        <v>0</v>
      </c>
      <c r="AP1113" s="9">
        <v>0.23821321925899999</v>
      </c>
      <c r="AQ1113" s="9">
        <v>9.2229583404990004E-2</v>
      </c>
      <c r="AR1113" s="9">
        <v>0.1100069243186</v>
      </c>
      <c r="AT1113" s="9">
        <v>0.1100069243186</v>
      </c>
      <c r="AU1113" s="9">
        <v>9.6315255283450002E-2</v>
      </c>
      <c r="AV1113" s="9">
        <v>0.22838289313669999</v>
      </c>
    </row>
    <row r="1114" spans="1:50" x14ac:dyDescent="0.35">
      <c r="A1114" t="s">
        <v>655</v>
      </c>
      <c r="B1114" s="9">
        <v>9.9781305198619996E-2</v>
      </c>
      <c r="C1114" s="9">
        <v>7.5521009319070007E-2</v>
      </c>
      <c r="D1114" s="9">
        <v>0.121637971283</v>
      </c>
      <c r="E1114" s="9">
        <v>9.3286010773170003E-2</v>
      </c>
      <c r="F1114" s="9">
        <v>0.12939717895239999</v>
      </c>
      <c r="G1114" s="9">
        <v>7.6094588432110005E-2</v>
      </c>
      <c r="H1114" s="9">
        <v>0.1035385673778</v>
      </c>
      <c r="I1114" s="9">
        <v>6.5463363391519994E-2</v>
      </c>
      <c r="J1114" s="9">
        <v>0.11425512401310001</v>
      </c>
      <c r="K1114" s="9">
        <v>0.1107280815118</v>
      </c>
      <c r="L1114" s="9">
        <v>8.6832658571599997E-2</v>
      </c>
      <c r="M1114" s="9">
        <v>0.16723552458339999</v>
      </c>
      <c r="N1114" s="9">
        <v>8.6147224521889998E-2</v>
      </c>
      <c r="O1114" s="9">
        <v>5.0639517776299998E-2</v>
      </c>
      <c r="P1114" s="9">
        <v>0.17037594833389999</v>
      </c>
      <c r="Q1114" s="9">
        <v>7.1286418090419995E-2</v>
      </c>
      <c r="R1114" s="9">
        <v>6.3576767098900006E-2</v>
      </c>
      <c r="S1114" s="9">
        <v>9.6749354607629998E-2</v>
      </c>
      <c r="T1114" s="9">
        <v>0.11823827243480001</v>
      </c>
      <c r="U1114" s="9">
        <v>7.6650495045739994E-2</v>
      </c>
      <c r="V1114" s="9">
        <v>0.33109515060900002</v>
      </c>
      <c r="W1114" s="9">
        <v>0.16893292702599999</v>
      </c>
      <c r="X1114" s="9">
        <v>0.2798112829569</v>
      </c>
      <c r="Y1114" s="9">
        <v>0.26534590541559999</v>
      </c>
      <c r="Z1114" s="10">
        <v>0.4026411541148</v>
      </c>
      <c r="AA1114" s="9">
        <v>0.25871594921449997</v>
      </c>
      <c r="AB1114" s="9">
        <v>0.280061342421</v>
      </c>
      <c r="AC1114" s="9">
        <v>0.33346590996179998</v>
      </c>
      <c r="AD1114" s="10">
        <v>0.30964803370589999</v>
      </c>
      <c r="AE1114" s="9">
        <v>0.1972915827227</v>
      </c>
      <c r="AF1114" s="9">
        <v>9.9781305198619996E-2</v>
      </c>
      <c r="AG1114" s="9">
        <v>0.23889536112939999</v>
      </c>
      <c r="AI1114" s="9">
        <v>0.1195185220111</v>
      </c>
      <c r="AJ1114" s="9">
        <v>0.10045767221059999</v>
      </c>
      <c r="AK1114" s="9">
        <v>0.17024004285069999</v>
      </c>
      <c r="AL1114" s="9">
        <v>0.13448554911589999</v>
      </c>
      <c r="AM1114" s="9">
        <v>0.1442336198401</v>
      </c>
      <c r="AN1114" s="9">
        <v>0.57422387604610003</v>
      </c>
      <c r="AO1114" s="9">
        <v>0</v>
      </c>
      <c r="AP1114" s="9">
        <v>0.123796890236</v>
      </c>
      <c r="AQ1114" s="9">
        <v>0.1019932548965</v>
      </c>
      <c r="AR1114" s="9">
        <v>9.9781305198619996E-2</v>
      </c>
      <c r="AT1114" s="9">
        <v>9.9781305198619996E-2</v>
      </c>
      <c r="AU1114" s="9">
        <v>7.1371764847760005E-2</v>
      </c>
      <c r="AV1114" s="9">
        <v>0.1972915827227</v>
      </c>
    </row>
    <row r="1115" spans="1:50" x14ac:dyDescent="0.35">
      <c r="A1115" t="s">
        <v>656</v>
      </c>
      <c r="B1115" s="9">
        <v>0.1078950930973</v>
      </c>
      <c r="C1115" s="9">
        <v>0.15954855505929999</v>
      </c>
      <c r="D1115" s="9">
        <v>6.135928513306E-2</v>
      </c>
      <c r="E1115" s="9">
        <v>3.7607637335729999E-2</v>
      </c>
      <c r="F1115" s="9">
        <v>0.187450896118</v>
      </c>
      <c r="G1115" s="9">
        <v>9.8211426490450005E-2</v>
      </c>
      <c r="H1115" s="9">
        <v>0.1441582763841</v>
      </c>
      <c r="I1115" s="9">
        <v>3.4871878723130002E-2</v>
      </c>
      <c r="J1115" s="9">
        <v>0.2003321134704</v>
      </c>
      <c r="K1115" s="9">
        <v>4.9357484203329999E-2</v>
      </c>
      <c r="L1115" s="9">
        <v>7.9445551811040002E-2</v>
      </c>
      <c r="M1115" s="9">
        <v>0.14050882525280001</v>
      </c>
      <c r="N1115" s="9">
        <v>6.0341771606740001E-2</v>
      </c>
      <c r="O1115" s="9">
        <v>0.16275244674</v>
      </c>
      <c r="P1115" s="9">
        <v>0.1285222022651</v>
      </c>
      <c r="Q1115" s="9">
        <v>8.8693879679980006E-2</v>
      </c>
      <c r="R1115" s="9">
        <v>5.088602590454E-2</v>
      </c>
      <c r="S1115" s="9">
        <v>0.19658481233489999</v>
      </c>
      <c r="T1115" s="9">
        <v>0.10756583917159999</v>
      </c>
      <c r="U1115" s="9">
        <v>0.1083077237288</v>
      </c>
      <c r="V1115" s="9">
        <v>0.19154209407100001</v>
      </c>
      <c r="W1115" s="9">
        <v>0.16893292702599999</v>
      </c>
      <c r="X1115" s="9">
        <v>0.31346805656010002</v>
      </c>
      <c r="Y1115" s="9">
        <v>0.20939149552200001</v>
      </c>
      <c r="Z1115" s="10">
        <v>0.43394704984479998</v>
      </c>
      <c r="AA1115" s="9">
        <v>0.1625416444685</v>
      </c>
      <c r="AB1115" s="9">
        <v>9.7207977157220002E-2</v>
      </c>
      <c r="AC1115" s="9">
        <v>0.1632652250993</v>
      </c>
      <c r="AD1115" s="9">
        <v>0.23024072174669999</v>
      </c>
      <c r="AE1115" s="9">
        <v>0.1112148278479</v>
      </c>
      <c r="AF1115" s="9">
        <v>0.1078950930973</v>
      </c>
      <c r="AG1115" s="9">
        <v>0.2567263556728</v>
      </c>
      <c r="AI1115" s="9">
        <v>8.4941634695120005E-2</v>
      </c>
      <c r="AJ1115" s="9">
        <v>0.13948290459330001</v>
      </c>
      <c r="AK1115" s="9">
        <v>0.1179101316938</v>
      </c>
      <c r="AL1115" s="9">
        <v>4.1057235459990002E-2</v>
      </c>
      <c r="AM1115" s="9">
        <v>4.4611770664639998E-2</v>
      </c>
      <c r="AN1115" s="9">
        <v>0</v>
      </c>
      <c r="AO1115" s="9">
        <v>0.3437176556382</v>
      </c>
      <c r="AP1115" s="9">
        <v>7.7141457926239998E-2</v>
      </c>
      <c r="AQ1115" s="9">
        <v>0.1638097617348</v>
      </c>
      <c r="AR1115" s="9">
        <v>0.1078950930973</v>
      </c>
      <c r="AT1115" s="9">
        <v>0.1078950930973</v>
      </c>
      <c r="AU1115" s="9">
        <v>8.8128379729400005E-2</v>
      </c>
      <c r="AV1115" s="9">
        <v>0.1112148278479</v>
      </c>
    </row>
    <row r="1116" spans="1:50" x14ac:dyDescent="0.35">
      <c r="A1116" t="s">
        <v>657</v>
      </c>
      <c r="B1116" s="9">
        <v>7.3671584530920001E-2</v>
      </c>
      <c r="C1116" s="9">
        <v>7.3789725474079998E-2</v>
      </c>
      <c r="D1116" s="9">
        <v>7.3565148601279995E-2</v>
      </c>
      <c r="E1116" s="9">
        <v>0</v>
      </c>
      <c r="F1116" s="9">
        <v>0.1155600508811</v>
      </c>
      <c r="G1116" s="9">
        <v>0.1094404877642</v>
      </c>
      <c r="H1116" s="9">
        <v>0.1125912757409</v>
      </c>
      <c r="I1116" s="9">
        <v>0.1140151460924</v>
      </c>
      <c r="J1116" s="9">
        <v>0</v>
      </c>
      <c r="K1116" s="9">
        <v>3.8817287649739997E-2</v>
      </c>
      <c r="L1116" s="9">
        <v>0.1230737643782</v>
      </c>
      <c r="M1116" s="9">
        <v>2.3493846925629999E-2</v>
      </c>
      <c r="N1116" s="9">
        <v>8.8651713560629994E-2</v>
      </c>
      <c r="O1116" s="9">
        <v>7.5843955578480005E-2</v>
      </c>
      <c r="P1116" s="9">
        <v>0.1003810874261</v>
      </c>
      <c r="Q1116" s="9">
        <v>0.1015863226427</v>
      </c>
      <c r="R1116" s="9">
        <v>3.1897095175879998E-2</v>
      </c>
      <c r="S1116" s="9">
        <v>5.0943992921170002E-2</v>
      </c>
      <c r="T1116" s="9">
        <v>0.10101524285049999</v>
      </c>
      <c r="U1116" s="9">
        <v>3.9403713683940002E-2</v>
      </c>
      <c r="V1116" s="9">
        <v>0.21190861786769999</v>
      </c>
      <c r="W1116" s="9">
        <v>0.16893292702599999</v>
      </c>
      <c r="X1116" s="9">
        <v>0.20090729389440001</v>
      </c>
      <c r="Y1116" s="9">
        <v>6.3804745366179999E-2</v>
      </c>
      <c r="Z1116" s="9">
        <v>0.26468815621390002</v>
      </c>
      <c r="AA1116" s="9">
        <v>0.12067372978889999</v>
      </c>
      <c r="AB1116" s="9">
        <v>0.14699747153250001</v>
      </c>
      <c r="AC1116" s="10">
        <v>0.39263581752010002</v>
      </c>
      <c r="AD1116" s="9">
        <v>0.1090379862294</v>
      </c>
      <c r="AE1116" s="9">
        <v>0.1112148278479</v>
      </c>
      <c r="AF1116" s="9">
        <v>7.3671584530920001E-2</v>
      </c>
      <c r="AG1116" s="9">
        <v>0.13736444895200001</v>
      </c>
      <c r="AI1116" s="9">
        <v>0.1160670765211</v>
      </c>
      <c r="AJ1116" s="9">
        <v>6.0102522843850002E-2</v>
      </c>
      <c r="AK1116" s="9">
        <v>0.11446439874729999</v>
      </c>
      <c r="AL1116" s="9">
        <v>2.7684788996020001E-2</v>
      </c>
      <c r="AM1116" s="9">
        <v>1.373377865079E-2</v>
      </c>
      <c r="AN1116" s="9">
        <v>0</v>
      </c>
      <c r="AO1116" s="9">
        <v>0</v>
      </c>
      <c r="AP1116" s="9">
        <v>0.1603278827538</v>
      </c>
      <c r="AQ1116" s="9">
        <v>6.0616284246090002E-2</v>
      </c>
      <c r="AR1116" s="9">
        <v>7.3671584530920001E-2</v>
      </c>
      <c r="AT1116" s="9">
        <v>7.3671584530920001E-2</v>
      </c>
      <c r="AU1116" s="9">
        <v>6.0899063214309997E-2</v>
      </c>
      <c r="AV1116" s="9">
        <v>0.1112148278479</v>
      </c>
    </row>
    <row r="1117" spans="1:50" x14ac:dyDescent="0.35">
      <c r="A1117" t="s">
        <v>589</v>
      </c>
      <c r="B1117" s="9">
        <v>5.2705992405219997E-2</v>
      </c>
      <c r="C1117" s="11">
        <v>7.1791081182400003E-3</v>
      </c>
      <c r="D1117" s="10">
        <v>9.3722223726660003E-2</v>
      </c>
      <c r="E1117" s="9">
        <v>0</v>
      </c>
      <c r="F1117" s="9">
        <v>3.9200943209650001E-2</v>
      </c>
      <c r="G1117" s="9">
        <v>1.271903351642E-2</v>
      </c>
      <c r="H1117" s="9">
        <v>2.6353811206729999E-2</v>
      </c>
      <c r="I1117" s="9">
        <v>2.208097606856E-2</v>
      </c>
      <c r="J1117" s="10">
        <v>0.22306630081350001</v>
      </c>
      <c r="K1117" s="9">
        <v>4.7932128473199997E-2</v>
      </c>
      <c r="L1117" s="9">
        <v>4.5734419208810002E-2</v>
      </c>
      <c r="M1117" s="9">
        <v>3.3070188614509999E-2</v>
      </c>
      <c r="N1117" s="9">
        <v>8.1839591536690005E-3</v>
      </c>
      <c r="O1117" s="9">
        <v>0.1487096125107</v>
      </c>
      <c r="P1117" s="9">
        <v>3.3041533615469999E-2</v>
      </c>
      <c r="Q1117" s="9">
        <v>0</v>
      </c>
      <c r="R1117" s="9">
        <v>0.1107043459906</v>
      </c>
      <c r="S1117" s="9">
        <v>8.1356325548760003E-2</v>
      </c>
      <c r="T1117" s="9">
        <v>1.5656157313649999E-2</v>
      </c>
      <c r="U1117" s="9">
        <v>9.9137927334399994E-2</v>
      </c>
      <c r="V1117" s="9">
        <v>8.9112117484189998E-2</v>
      </c>
      <c r="W1117" s="9">
        <v>0</v>
      </c>
      <c r="X1117" s="9">
        <v>0</v>
      </c>
      <c r="Y1117" s="9">
        <v>0.13426394850590001</v>
      </c>
      <c r="Z1117" s="9">
        <v>0</v>
      </c>
      <c r="AA1117" s="9">
        <v>0.19052504349310001</v>
      </c>
      <c r="AB1117" s="9">
        <v>0</v>
      </c>
      <c r="AC1117" s="9">
        <v>0.11269787800680001</v>
      </c>
      <c r="AD1117" s="9">
        <v>9.4239967300260005E-2</v>
      </c>
      <c r="AE1117" s="9">
        <v>0.11660697098309999</v>
      </c>
      <c r="AF1117" s="9">
        <v>5.2705992405219997E-2</v>
      </c>
      <c r="AG1117" s="9">
        <v>5.5449680789279997E-2</v>
      </c>
      <c r="AI1117" s="9">
        <v>3.985258492319E-2</v>
      </c>
      <c r="AJ1117" s="9">
        <v>8.4711421074659995E-2</v>
      </c>
      <c r="AK1117" s="9">
        <v>0.12621734335420001</v>
      </c>
      <c r="AL1117" s="9">
        <v>8.0299731013179998E-2</v>
      </c>
      <c r="AM1117" s="9">
        <v>3.6455625371809998E-2</v>
      </c>
      <c r="AN1117" s="9">
        <v>0</v>
      </c>
      <c r="AO1117" s="9">
        <v>0.3667126996715</v>
      </c>
      <c r="AP1117" s="9">
        <v>0</v>
      </c>
      <c r="AQ1117" s="9">
        <v>3.2936519433600001E-2</v>
      </c>
      <c r="AR1117" s="9">
        <v>5.2705992405219997E-2</v>
      </c>
      <c r="AT1117" s="9">
        <v>5.2705992405219997E-2</v>
      </c>
      <c r="AU1117" s="9">
        <v>4.7755349297969998E-2</v>
      </c>
      <c r="AV1117" s="9">
        <v>0.11660697098309999</v>
      </c>
    </row>
    <row r="1118" spans="1:50" x14ac:dyDescent="0.35">
      <c r="A1118" t="s">
        <v>406</v>
      </c>
      <c r="B1118" s="9">
        <v>1</v>
      </c>
      <c r="C1118" s="9">
        <v>1</v>
      </c>
      <c r="D1118" s="9">
        <v>1</v>
      </c>
      <c r="E1118" s="9">
        <v>1</v>
      </c>
      <c r="F1118" s="9">
        <v>1</v>
      </c>
      <c r="G1118" s="9">
        <v>1</v>
      </c>
      <c r="H1118" s="9">
        <v>1</v>
      </c>
      <c r="I1118" s="9">
        <v>1</v>
      </c>
      <c r="J1118" s="9">
        <v>1</v>
      </c>
      <c r="K1118" s="9">
        <v>1</v>
      </c>
      <c r="L1118" s="9">
        <v>1</v>
      </c>
      <c r="M1118" s="9">
        <v>1</v>
      </c>
      <c r="N1118" s="9">
        <v>1</v>
      </c>
      <c r="O1118" s="9">
        <v>1</v>
      </c>
      <c r="P1118" s="9">
        <v>1</v>
      </c>
      <c r="Q1118" s="9">
        <v>1</v>
      </c>
      <c r="R1118" s="9">
        <v>1</v>
      </c>
      <c r="S1118" s="9">
        <v>1</v>
      </c>
      <c r="T1118" s="9">
        <v>1</v>
      </c>
      <c r="U1118" s="9">
        <v>1</v>
      </c>
      <c r="V1118" s="9">
        <v>1</v>
      </c>
      <c r="W1118" s="9">
        <v>1</v>
      </c>
      <c r="X1118" s="9">
        <v>1</v>
      </c>
      <c r="Y1118" s="9">
        <v>1</v>
      </c>
      <c r="Z1118" s="9">
        <v>1</v>
      </c>
      <c r="AA1118" s="9">
        <v>1</v>
      </c>
      <c r="AB1118" s="9">
        <v>1</v>
      </c>
      <c r="AC1118" s="9">
        <v>1</v>
      </c>
      <c r="AD1118" s="9">
        <v>1</v>
      </c>
      <c r="AE1118" s="9">
        <v>1</v>
      </c>
      <c r="AF1118" s="9">
        <v>1</v>
      </c>
      <c r="AG1118" s="9">
        <v>1</v>
      </c>
      <c r="AI1118" s="9">
        <v>1</v>
      </c>
      <c r="AJ1118" s="9">
        <v>1</v>
      </c>
      <c r="AK1118" s="9">
        <v>1</v>
      </c>
      <c r="AL1118" s="9">
        <v>1</v>
      </c>
      <c r="AM1118" s="9">
        <v>1</v>
      </c>
      <c r="AN1118" s="9">
        <v>1</v>
      </c>
      <c r="AO1118" s="9">
        <v>1</v>
      </c>
      <c r="AP1118" s="9">
        <v>1</v>
      </c>
      <c r="AQ1118" s="9">
        <v>1</v>
      </c>
      <c r="AR1118" s="9">
        <v>1</v>
      </c>
      <c r="AT1118" s="9">
        <v>1</v>
      </c>
      <c r="AU1118" s="9">
        <v>1</v>
      </c>
      <c r="AV1118" s="9">
        <v>1</v>
      </c>
    </row>
    <row r="1119" spans="1:50" x14ac:dyDescent="0.35">
      <c r="A1119" t="s">
        <v>356</v>
      </c>
      <c r="B1119" s="6">
        <v>194</v>
      </c>
      <c r="C1119" s="6">
        <v>102</v>
      </c>
      <c r="D1119" s="6">
        <v>92</v>
      </c>
      <c r="E1119" s="6">
        <v>14</v>
      </c>
      <c r="F1119" s="6">
        <v>51</v>
      </c>
      <c r="G1119" s="6">
        <v>52</v>
      </c>
      <c r="H1119" s="6">
        <v>103</v>
      </c>
      <c r="I1119" s="6">
        <v>27</v>
      </c>
      <c r="J1119" s="6">
        <v>18</v>
      </c>
      <c r="K1119" s="6">
        <v>32</v>
      </c>
      <c r="L1119" s="6">
        <v>38</v>
      </c>
      <c r="M1119" s="6">
        <v>59</v>
      </c>
      <c r="N1119" s="6">
        <v>51</v>
      </c>
      <c r="O1119" s="6">
        <v>45</v>
      </c>
      <c r="P1119" s="6">
        <v>72</v>
      </c>
      <c r="Q1119" s="6">
        <v>25</v>
      </c>
      <c r="R1119" s="6">
        <v>47</v>
      </c>
      <c r="S1119" s="6">
        <v>50</v>
      </c>
      <c r="T1119" s="6">
        <v>97</v>
      </c>
      <c r="U1119" s="6">
        <v>97</v>
      </c>
      <c r="V1119" s="6">
        <v>14</v>
      </c>
      <c r="W1119" s="6">
        <v>5</v>
      </c>
      <c r="X1119" s="6">
        <v>13</v>
      </c>
      <c r="Y1119" s="6">
        <v>19</v>
      </c>
      <c r="Z1119" s="6">
        <v>12</v>
      </c>
      <c r="AA1119" s="6">
        <v>17</v>
      </c>
      <c r="AB1119" s="6">
        <v>11</v>
      </c>
      <c r="AC1119" s="6">
        <v>9</v>
      </c>
      <c r="AD1119" s="6">
        <v>20</v>
      </c>
      <c r="AE1119" s="6">
        <v>18</v>
      </c>
      <c r="AF1119" s="6">
        <v>194</v>
      </c>
      <c r="AG1119" s="6">
        <v>12</v>
      </c>
      <c r="AH1119" s="6">
        <v>0</v>
      </c>
      <c r="AI1119" s="6">
        <v>64</v>
      </c>
      <c r="AJ1119" s="6">
        <v>71</v>
      </c>
      <c r="AK1119" s="6">
        <v>52</v>
      </c>
      <c r="AL1119" s="6">
        <v>45</v>
      </c>
      <c r="AM1119" s="6">
        <v>58</v>
      </c>
      <c r="AN1119" s="6">
        <v>2</v>
      </c>
      <c r="AO1119" s="6">
        <v>3</v>
      </c>
      <c r="AP1119" s="6">
        <v>23</v>
      </c>
      <c r="AQ1119" s="6">
        <v>86</v>
      </c>
      <c r="AR1119" s="6">
        <v>194</v>
      </c>
      <c r="AS1119" s="6">
        <v>0</v>
      </c>
      <c r="AT1119" s="6">
        <v>194</v>
      </c>
      <c r="AU1119" s="6">
        <v>131</v>
      </c>
      <c r="AV1119" s="6">
        <v>18</v>
      </c>
      <c r="AW1119" s="6">
        <v>0</v>
      </c>
      <c r="AX1119" s="6">
        <v>0</v>
      </c>
    </row>
    <row r="1120" spans="1:50" x14ac:dyDescent="0.35">
      <c r="A1120" t="s">
        <v>658</v>
      </c>
    </row>
    <row r="1121" spans="1:50" x14ac:dyDescent="0.35">
      <c r="A1121" t="s">
        <v>358</v>
      </c>
    </row>
    <row r="1125" spans="1:50" x14ac:dyDescent="0.35">
      <c r="A1125" s="3" t="s">
        <v>352</v>
      </c>
    </row>
    <row r="1126" spans="1:50" x14ac:dyDescent="0.35">
      <c r="A1126" t="s">
        <v>105</v>
      </c>
    </row>
    <row r="1127" spans="1:50" ht="130.5" x14ac:dyDescent="0.35">
      <c r="A1127" s="4" t="s">
        <v>408</v>
      </c>
      <c r="B1127" s="4" t="s">
        <v>359</v>
      </c>
      <c r="C1127" s="4" t="s">
        <v>360</v>
      </c>
      <c r="D1127" s="4" t="s">
        <v>361</v>
      </c>
      <c r="E1127" s="4" t="s">
        <v>573</v>
      </c>
      <c r="F1127" s="4" t="s">
        <v>363</v>
      </c>
      <c r="G1127" s="4" t="s">
        <v>364</v>
      </c>
      <c r="H1127" s="4" t="s">
        <v>365</v>
      </c>
      <c r="I1127" s="4" t="s">
        <v>366</v>
      </c>
      <c r="J1127" s="4" t="s">
        <v>367</v>
      </c>
      <c r="K1127" s="4" t="s">
        <v>368</v>
      </c>
      <c r="L1127" s="4" t="s">
        <v>574</v>
      </c>
      <c r="M1127" s="4" t="s">
        <v>575</v>
      </c>
      <c r="N1127" s="4" t="s">
        <v>371</v>
      </c>
      <c r="O1127" s="4" t="s">
        <v>372</v>
      </c>
      <c r="P1127" s="4" t="s">
        <v>576</v>
      </c>
      <c r="Q1127" s="4" t="s">
        <v>374</v>
      </c>
      <c r="R1127" s="4" t="s">
        <v>376</v>
      </c>
      <c r="S1127" s="4" t="s">
        <v>377</v>
      </c>
      <c r="T1127" s="4" t="s">
        <v>375</v>
      </c>
      <c r="U1127" s="4" t="s">
        <v>378</v>
      </c>
      <c r="V1127" s="4" t="s">
        <v>379</v>
      </c>
      <c r="W1127" s="4" t="s">
        <v>380</v>
      </c>
      <c r="X1127" s="4" t="s">
        <v>381</v>
      </c>
      <c r="Y1127" s="4" t="s">
        <v>382</v>
      </c>
      <c r="Z1127" s="4" t="s">
        <v>383</v>
      </c>
      <c r="AA1127" s="4" t="s">
        <v>384</v>
      </c>
      <c r="AB1127" s="4" t="s">
        <v>385</v>
      </c>
      <c r="AC1127" s="4" t="s">
        <v>386</v>
      </c>
      <c r="AD1127" s="4" t="s">
        <v>387</v>
      </c>
      <c r="AE1127" s="4" t="s">
        <v>388</v>
      </c>
      <c r="AF1127" s="4" t="s">
        <v>389</v>
      </c>
      <c r="AG1127" s="4" t="s">
        <v>390</v>
      </c>
      <c r="AH1127" s="4" t="s">
        <v>391</v>
      </c>
      <c r="AI1127" s="4" t="s">
        <v>577</v>
      </c>
      <c r="AJ1127" s="4" t="s">
        <v>578</v>
      </c>
      <c r="AK1127" s="4" t="s">
        <v>395</v>
      </c>
      <c r="AL1127" s="4" t="s">
        <v>396</v>
      </c>
      <c r="AM1127" s="4" t="s">
        <v>394</v>
      </c>
      <c r="AN1127" s="4" t="s">
        <v>397</v>
      </c>
      <c r="AO1127" s="4" t="s">
        <v>398</v>
      </c>
      <c r="AP1127" s="4" t="s">
        <v>579</v>
      </c>
      <c r="AQ1127" s="4" t="s">
        <v>580</v>
      </c>
      <c r="AR1127" s="4" t="s">
        <v>581</v>
      </c>
      <c r="AS1127" s="4" t="s">
        <v>182</v>
      </c>
      <c r="AT1127" s="4" t="s">
        <v>404</v>
      </c>
      <c r="AU1127" s="4" t="s">
        <v>313</v>
      </c>
      <c r="AV1127" s="4" t="s">
        <v>405</v>
      </c>
      <c r="AW1127" s="4" t="s">
        <v>314</v>
      </c>
      <c r="AX1127" s="4" t="s">
        <v>406</v>
      </c>
    </row>
    <row r="1128" spans="1:50" x14ac:dyDescent="0.35">
      <c r="A1128" t="s">
        <v>659</v>
      </c>
      <c r="B1128" s="9">
        <v>0.56700757210450003</v>
      </c>
      <c r="C1128" s="9">
        <v>0.53967624854439999</v>
      </c>
      <c r="D1128" s="9">
        <v>0.59558736080499997</v>
      </c>
      <c r="E1128" s="9">
        <v>0.55965601414499999</v>
      </c>
      <c r="F1128" s="9">
        <v>0.52743114833839999</v>
      </c>
      <c r="G1128" s="9">
        <v>0.57062405225860002</v>
      </c>
      <c r="H1128" s="9">
        <v>0.5490133463422</v>
      </c>
      <c r="I1128" s="9">
        <v>0.66523202540969995</v>
      </c>
      <c r="J1128" s="9">
        <v>0.57482701732219998</v>
      </c>
      <c r="K1128" s="9">
        <v>0.51817517554189996</v>
      </c>
      <c r="L1128" s="9">
        <v>0.52067582918349997</v>
      </c>
      <c r="M1128" s="9">
        <v>0.5487020457781</v>
      </c>
      <c r="N1128" s="9">
        <v>0.58744262378809997</v>
      </c>
      <c r="O1128" s="9">
        <v>0.59719796193899999</v>
      </c>
      <c r="P1128" s="9">
        <v>0.55102052542640001</v>
      </c>
      <c r="Q1128" s="9">
        <v>0.57524862505999996</v>
      </c>
      <c r="R1128" s="9">
        <v>0.59504641060450003</v>
      </c>
      <c r="S1128" s="9">
        <v>0.54455711536270002</v>
      </c>
      <c r="T1128" s="9">
        <v>0.56409076710689998</v>
      </c>
      <c r="U1128" s="9">
        <v>0.57064248115869998</v>
      </c>
      <c r="V1128" s="9">
        <v>0.43850263746700002</v>
      </c>
      <c r="W1128" s="9">
        <v>0.52457129309149997</v>
      </c>
      <c r="X1128" s="9">
        <v>0.57990151977159998</v>
      </c>
      <c r="Y1128" s="9">
        <v>0.57043007361270004</v>
      </c>
      <c r="Z1128" s="9">
        <v>0.60479595168010003</v>
      </c>
      <c r="AA1128" s="9">
        <v>0.46878132163429997</v>
      </c>
      <c r="AB1128" s="9">
        <v>0.57677336393580003</v>
      </c>
      <c r="AC1128" s="9">
        <v>0.57889921817720003</v>
      </c>
      <c r="AD1128" s="9">
        <v>0.59507150836970002</v>
      </c>
      <c r="AE1128" s="9">
        <v>0.60448837344490003</v>
      </c>
      <c r="AF1128" s="9">
        <v>0.4498323690264</v>
      </c>
      <c r="AG1128" s="9">
        <v>0.58892684962910002</v>
      </c>
      <c r="AH1128" s="9">
        <v>0.41731057788370002</v>
      </c>
      <c r="AI1128" s="9">
        <v>0.57414011305949997</v>
      </c>
      <c r="AJ1128" s="9">
        <v>0.6200831440133</v>
      </c>
      <c r="AK1128" s="9">
        <v>0.51402292205440003</v>
      </c>
      <c r="AL1128" s="9">
        <v>0.51369608087679997</v>
      </c>
      <c r="AM1128" s="9">
        <v>0.4647255606215</v>
      </c>
      <c r="AN1128" s="9">
        <v>0.56450218716879996</v>
      </c>
      <c r="AO1128" s="9">
        <v>0.40394369323489998</v>
      </c>
      <c r="AP1128" s="9">
        <v>0.62080384326780003</v>
      </c>
      <c r="AQ1128" s="9">
        <v>0.59296162001539998</v>
      </c>
      <c r="AR1128" s="9">
        <v>0.56700757210450003</v>
      </c>
      <c r="AS1128" s="9">
        <v>0.58851655464810004</v>
      </c>
      <c r="AT1128" s="9">
        <v>0.4498323690264</v>
      </c>
      <c r="AU1128" s="9">
        <v>0.47811963238909999</v>
      </c>
      <c r="AV1128" s="9">
        <v>0.60448837344490003</v>
      </c>
      <c r="AW1128" s="9">
        <v>0.66318046510399997</v>
      </c>
    </row>
    <row r="1129" spans="1:50" x14ac:dyDescent="0.35">
      <c r="A1129" t="s">
        <v>660</v>
      </c>
      <c r="B1129" s="9">
        <v>0.40230664086160001</v>
      </c>
      <c r="C1129" s="9">
        <v>0.42926631855399999</v>
      </c>
      <c r="D1129" s="9">
        <v>0.37411547440800003</v>
      </c>
      <c r="E1129" s="9">
        <v>0.3746166206439</v>
      </c>
      <c r="F1129" s="9">
        <v>0.46106050157340001</v>
      </c>
      <c r="G1129" s="9">
        <v>0.39150476582299998</v>
      </c>
      <c r="H1129" s="9">
        <v>0.42630558757100001</v>
      </c>
      <c r="I1129" s="9">
        <v>0.31693997922310002</v>
      </c>
      <c r="J1129" s="9">
        <v>0.4082567918958</v>
      </c>
      <c r="K1129" s="9">
        <v>0.44452477121919998</v>
      </c>
      <c r="L1129" s="9">
        <v>0.45226595969830002</v>
      </c>
      <c r="M1129" s="9">
        <v>0.41184271331939998</v>
      </c>
      <c r="N1129" s="9">
        <v>0.39349866526319999</v>
      </c>
      <c r="O1129" s="9">
        <v>0.36796134480019999</v>
      </c>
      <c r="P1129" s="9">
        <v>0.42457717505890002</v>
      </c>
      <c r="Q1129" s="9">
        <v>0.40275910365299999</v>
      </c>
      <c r="R1129" s="9">
        <v>0.3688853152539</v>
      </c>
      <c r="S1129" s="9">
        <v>0.41095794999700003</v>
      </c>
      <c r="T1129" s="9">
        <v>0.41280706223160002</v>
      </c>
      <c r="U1129" s="9">
        <v>0.38922106375170001</v>
      </c>
      <c r="V1129" s="9">
        <v>0.49954707992730002</v>
      </c>
      <c r="W1129" s="9">
        <v>0.42872036827010002</v>
      </c>
      <c r="X1129" s="9">
        <v>0.41132618527300002</v>
      </c>
      <c r="Y1129" s="9">
        <v>0.41486374828299999</v>
      </c>
      <c r="Z1129" s="9">
        <v>0.39520404831990003</v>
      </c>
      <c r="AA1129" s="9">
        <v>0.49814842975349999</v>
      </c>
      <c r="AB1129" s="9">
        <v>0.40160069852570002</v>
      </c>
      <c r="AC1129" s="9">
        <v>0.42110078182279997</v>
      </c>
      <c r="AD1129" s="9">
        <v>0.39577269995219999</v>
      </c>
      <c r="AE1129" s="9">
        <v>0.37331974337790003</v>
      </c>
      <c r="AF1129" s="9">
        <v>0.50587920453519997</v>
      </c>
      <c r="AG1129" s="9">
        <v>0.41107315037089998</v>
      </c>
      <c r="AH1129" s="9">
        <v>0.39716384770070001</v>
      </c>
      <c r="AI1129" s="9">
        <v>0.40244014505929998</v>
      </c>
      <c r="AJ1129" s="9">
        <v>0.35695201207279997</v>
      </c>
      <c r="AK1129" s="9">
        <v>0.45641409009360001</v>
      </c>
      <c r="AL1129" s="9">
        <v>0.45896992010280002</v>
      </c>
      <c r="AM1129" s="9">
        <v>0.50916733881160003</v>
      </c>
      <c r="AN1129" s="9">
        <v>0.40120265432050001</v>
      </c>
      <c r="AO1129" s="9">
        <v>0.35953282220190003</v>
      </c>
      <c r="AP1129" s="9">
        <v>0.34309628713020002</v>
      </c>
      <c r="AQ1129" s="9">
        <v>0.38874891212570001</v>
      </c>
      <c r="AR1129" s="9">
        <v>0.40230664086160001</v>
      </c>
      <c r="AS1129" s="9">
        <v>0.39294483699990002</v>
      </c>
      <c r="AT1129" s="9">
        <v>0.50587920453519997</v>
      </c>
      <c r="AU1129" s="9">
        <v>0.50059953870499996</v>
      </c>
      <c r="AV1129" s="9">
        <v>0.37331974337790003</v>
      </c>
      <c r="AW1129" s="9">
        <v>0.33681953489599997</v>
      </c>
    </row>
    <row r="1130" spans="1:50" x14ac:dyDescent="0.35">
      <c r="A1130" t="s">
        <v>661</v>
      </c>
      <c r="B1130" s="9">
        <v>3.0685787033879999E-2</v>
      </c>
      <c r="C1130" s="9">
        <v>3.1057432901629999E-2</v>
      </c>
      <c r="D1130" s="9">
        <v>3.029716478701E-2</v>
      </c>
      <c r="E1130" s="9">
        <v>6.5727365211070005E-2</v>
      </c>
      <c r="F1130" s="9">
        <v>1.1508350088160001E-2</v>
      </c>
      <c r="G1130" s="9">
        <v>3.7871181918360003E-2</v>
      </c>
      <c r="H1130" s="9">
        <v>2.4681066086839999E-2</v>
      </c>
      <c r="I1130" s="9">
        <v>1.7827995367169999E-2</v>
      </c>
      <c r="J1130" s="9">
        <v>1.6916190781949999E-2</v>
      </c>
      <c r="K1130" s="9">
        <v>3.730005323893E-2</v>
      </c>
      <c r="L1130" s="9">
        <v>2.705821111811E-2</v>
      </c>
      <c r="M1130" s="9">
        <v>3.9455240902469997E-2</v>
      </c>
      <c r="N1130" s="9">
        <v>1.9058710948709999E-2</v>
      </c>
      <c r="O1130" s="9">
        <v>3.4840693260840001E-2</v>
      </c>
      <c r="P1130" s="9">
        <v>2.4402299514779999E-2</v>
      </c>
      <c r="Q1130" s="9">
        <v>2.199227128698E-2</v>
      </c>
      <c r="R1130" s="9">
        <v>3.6068274141619998E-2</v>
      </c>
      <c r="S1130" s="9">
        <v>4.4484934640320002E-2</v>
      </c>
      <c r="T1130" s="9">
        <v>2.3102170661480001E-2</v>
      </c>
      <c r="U1130" s="9">
        <v>4.0136455089600002E-2</v>
      </c>
      <c r="V1130" s="9">
        <v>6.1950282605740002E-2</v>
      </c>
      <c r="W1130" s="9">
        <v>4.670833863841E-2</v>
      </c>
      <c r="X1130" s="9">
        <v>8.7722949554309999E-3</v>
      </c>
      <c r="Y1130" s="9">
        <v>1.470617810431E-2</v>
      </c>
      <c r="Z1130" s="9">
        <v>0</v>
      </c>
      <c r="AA1130" s="9">
        <v>3.3070248612130003E-2</v>
      </c>
      <c r="AB1130" s="9">
        <v>2.1625937538569999E-2</v>
      </c>
      <c r="AC1130" s="9">
        <v>0</v>
      </c>
      <c r="AD1130" s="9">
        <v>9.1557916780770007E-3</v>
      </c>
      <c r="AE1130" s="9">
        <v>2.2191883177119998E-2</v>
      </c>
      <c r="AF1130" s="9">
        <v>4.4288426438389997E-2</v>
      </c>
      <c r="AG1130" s="9">
        <v>0</v>
      </c>
      <c r="AH1130" s="10">
        <v>0.18552557441549999</v>
      </c>
      <c r="AI1130" s="9">
        <v>2.3419741881239999E-2</v>
      </c>
      <c r="AJ1130" s="9">
        <v>2.2964843913890001E-2</v>
      </c>
      <c r="AK1130" s="9">
        <v>2.9562987851930001E-2</v>
      </c>
      <c r="AL1130" s="9">
        <v>2.733399902042E-2</v>
      </c>
      <c r="AM1130" s="9">
        <v>2.610710056684E-2</v>
      </c>
      <c r="AN1130" s="9">
        <v>3.4295158510749997E-2</v>
      </c>
      <c r="AO1130" s="10">
        <v>0.23652348456319999</v>
      </c>
      <c r="AP1130" s="9">
        <v>3.6099869602009997E-2</v>
      </c>
      <c r="AQ1130" s="9">
        <v>1.82894678589E-2</v>
      </c>
      <c r="AR1130" s="9">
        <v>3.0685787033879999E-2</v>
      </c>
      <c r="AS1130" s="11">
        <v>1.8538608352060001E-2</v>
      </c>
      <c r="AT1130" s="9">
        <v>4.4288426438389997E-2</v>
      </c>
      <c r="AU1130" s="9">
        <v>2.1280828905869999E-2</v>
      </c>
      <c r="AV1130" s="9">
        <v>2.2191883177119998E-2</v>
      </c>
      <c r="AW1130" s="9">
        <v>0</v>
      </c>
    </row>
    <row r="1131" spans="1:50" x14ac:dyDescent="0.35">
      <c r="A1131" t="s">
        <v>406</v>
      </c>
      <c r="B1131" s="9">
        <v>1</v>
      </c>
      <c r="C1131" s="9">
        <v>1</v>
      </c>
      <c r="D1131" s="9">
        <v>1</v>
      </c>
      <c r="E1131" s="9">
        <v>1</v>
      </c>
      <c r="F1131" s="9">
        <v>1</v>
      </c>
      <c r="G1131" s="9">
        <v>1</v>
      </c>
      <c r="H1131" s="9">
        <v>1</v>
      </c>
      <c r="I1131" s="9">
        <v>1</v>
      </c>
      <c r="J1131" s="9">
        <v>1</v>
      </c>
      <c r="K1131" s="9">
        <v>1</v>
      </c>
      <c r="L1131" s="9">
        <v>1</v>
      </c>
      <c r="M1131" s="9">
        <v>1</v>
      </c>
      <c r="N1131" s="9">
        <v>1</v>
      </c>
      <c r="O1131" s="9">
        <v>1</v>
      </c>
      <c r="P1131" s="9">
        <v>1</v>
      </c>
      <c r="Q1131" s="9">
        <v>1</v>
      </c>
      <c r="R1131" s="9">
        <v>1</v>
      </c>
      <c r="S1131" s="9">
        <v>1</v>
      </c>
      <c r="T1131" s="9">
        <v>1</v>
      </c>
      <c r="U1131" s="9">
        <v>1</v>
      </c>
      <c r="V1131" s="9">
        <v>1</v>
      </c>
      <c r="W1131" s="9">
        <v>1</v>
      </c>
      <c r="X1131" s="9">
        <v>1</v>
      </c>
      <c r="Y1131" s="9">
        <v>1</v>
      </c>
      <c r="Z1131" s="9">
        <v>1</v>
      </c>
      <c r="AA1131" s="9">
        <v>1</v>
      </c>
      <c r="AB1131" s="9">
        <v>1</v>
      </c>
      <c r="AC1131" s="9">
        <v>1</v>
      </c>
      <c r="AD1131" s="9">
        <v>1</v>
      </c>
      <c r="AE1131" s="9">
        <v>1</v>
      </c>
      <c r="AF1131" s="9">
        <v>1</v>
      </c>
      <c r="AG1131" s="9">
        <v>1</v>
      </c>
      <c r="AH1131" s="9">
        <v>1</v>
      </c>
      <c r="AI1131" s="9">
        <v>1</v>
      </c>
      <c r="AJ1131" s="9">
        <v>1</v>
      </c>
      <c r="AK1131" s="9">
        <v>1</v>
      </c>
      <c r="AL1131" s="9">
        <v>1</v>
      </c>
      <c r="AM1131" s="9">
        <v>1</v>
      </c>
      <c r="AN1131" s="9">
        <v>1</v>
      </c>
      <c r="AO1131" s="9">
        <v>1</v>
      </c>
      <c r="AP1131" s="9">
        <v>1</v>
      </c>
      <c r="AQ1131" s="9">
        <v>1</v>
      </c>
      <c r="AR1131" s="9">
        <v>1</v>
      </c>
      <c r="AS1131" s="9">
        <v>1</v>
      </c>
      <c r="AT1131" s="9">
        <v>1</v>
      </c>
      <c r="AU1131" s="9">
        <v>1</v>
      </c>
      <c r="AV1131" s="9">
        <v>1</v>
      </c>
      <c r="AW1131" s="9">
        <v>1</v>
      </c>
    </row>
    <row r="1132" spans="1:50" x14ac:dyDescent="0.35">
      <c r="A1132" t="s">
        <v>356</v>
      </c>
      <c r="B1132" s="6">
        <v>1412</v>
      </c>
      <c r="C1132" s="6">
        <v>744</v>
      </c>
      <c r="D1132" s="6">
        <v>668</v>
      </c>
      <c r="E1132" s="6">
        <v>177</v>
      </c>
      <c r="F1132" s="6">
        <v>306</v>
      </c>
      <c r="G1132" s="6">
        <v>331</v>
      </c>
      <c r="H1132" s="6">
        <v>637</v>
      </c>
      <c r="I1132" s="6">
        <v>204</v>
      </c>
      <c r="J1132" s="6">
        <v>130</v>
      </c>
      <c r="K1132" s="6">
        <v>264</v>
      </c>
      <c r="L1132" s="6">
        <v>242</v>
      </c>
      <c r="M1132" s="6">
        <v>452</v>
      </c>
      <c r="N1132" s="6">
        <v>381</v>
      </c>
      <c r="O1132" s="6">
        <v>336</v>
      </c>
      <c r="P1132" s="6">
        <v>523</v>
      </c>
      <c r="Q1132" s="6">
        <v>195</v>
      </c>
      <c r="R1132" s="6">
        <v>288</v>
      </c>
      <c r="S1132" s="6">
        <v>406</v>
      </c>
      <c r="T1132" s="6">
        <v>718</v>
      </c>
      <c r="U1132" s="6">
        <v>694</v>
      </c>
      <c r="V1132" s="6">
        <v>133</v>
      </c>
      <c r="W1132" s="6">
        <v>85</v>
      </c>
      <c r="X1132" s="6">
        <v>82</v>
      </c>
      <c r="Y1132" s="6">
        <v>238</v>
      </c>
      <c r="Z1132" s="6">
        <v>141</v>
      </c>
      <c r="AA1132" s="6">
        <v>220</v>
      </c>
      <c r="AB1132" s="6">
        <v>80</v>
      </c>
      <c r="AC1132" s="6">
        <v>143</v>
      </c>
      <c r="AD1132" s="6">
        <v>222</v>
      </c>
      <c r="AE1132" s="6">
        <v>148</v>
      </c>
      <c r="AF1132" s="6">
        <v>194</v>
      </c>
      <c r="AG1132" s="6">
        <v>35</v>
      </c>
      <c r="AH1132" s="6">
        <v>84</v>
      </c>
      <c r="AI1132" s="6">
        <v>405</v>
      </c>
      <c r="AJ1132" s="6">
        <v>534</v>
      </c>
      <c r="AK1132" s="6">
        <v>414</v>
      </c>
      <c r="AL1132" s="6">
        <v>236</v>
      </c>
      <c r="AM1132" s="6">
        <v>219</v>
      </c>
      <c r="AN1132" s="6">
        <v>23</v>
      </c>
      <c r="AO1132" s="6">
        <v>58</v>
      </c>
      <c r="AP1132" s="6">
        <v>180</v>
      </c>
      <c r="AQ1132" s="6">
        <v>610</v>
      </c>
      <c r="AR1132" s="6">
        <v>1412</v>
      </c>
      <c r="AS1132" s="6">
        <v>984</v>
      </c>
      <c r="AT1132" s="6">
        <v>194</v>
      </c>
      <c r="AU1132" s="6">
        <v>131</v>
      </c>
      <c r="AV1132" s="6">
        <v>148</v>
      </c>
      <c r="AW1132" s="6">
        <v>109</v>
      </c>
      <c r="AX1132" s="6">
        <v>0</v>
      </c>
    </row>
    <row r="1133" spans="1:50" x14ac:dyDescent="0.35">
      <c r="A1133" t="s">
        <v>662</v>
      </c>
    </row>
    <row r="1134" spans="1:50" x14ac:dyDescent="0.35">
      <c r="A1134" t="s">
        <v>358</v>
      </c>
    </row>
    <row r="1138" spans="1:50" x14ac:dyDescent="0.35">
      <c r="A1138" s="3" t="s">
        <v>352</v>
      </c>
    </row>
    <row r="1139" spans="1:50" x14ac:dyDescent="0.35">
      <c r="A1139" t="s">
        <v>107</v>
      </c>
    </row>
    <row r="1140" spans="1:50" ht="130.5" x14ac:dyDescent="0.35">
      <c r="A1140" s="4" t="s">
        <v>440</v>
      </c>
      <c r="B1140" s="4" t="s">
        <v>359</v>
      </c>
      <c r="C1140" s="4" t="s">
        <v>360</v>
      </c>
      <c r="D1140" s="4" t="s">
        <v>361</v>
      </c>
      <c r="E1140" s="4" t="s">
        <v>573</v>
      </c>
      <c r="F1140" s="4" t="s">
        <v>363</v>
      </c>
      <c r="G1140" s="4" t="s">
        <v>364</v>
      </c>
      <c r="H1140" s="4" t="s">
        <v>365</v>
      </c>
      <c r="I1140" s="4" t="s">
        <v>366</v>
      </c>
      <c r="J1140" s="4" t="s">
        <v>367</v>
      </c>
      <c r="K1140" s="4" t="s">
        <v>368</v>
      </c>
      <c r="L1140" s="4" t="s">
        <v>574</v>
      </c>
      <c r="M1140" s="4" t="s">
        <v>575</v>
      </c>
      <c r="N1140" s="4" t="s">
        <v>371</v>
      </c>
      <c r="O1140" s="4" t="s">
        <v>372</v>
      </c>
      <c r="P1140" s="4" t="s">
        <v>576</v>
      </c>
      <c r="Q1140" s="4" t="s">
        <v>374</v>
      </c>
      <c r="R1140" s="4" t="s">
        <v>376</v>
      </c>
      <c r="S1140" s="4" t="s">
        <v>377</v>
      </c>
      <c r="T1140" s="4" t="s">
        <v>375</v>
      </c>
      <c r="U1140" s="4" t="s">
        <v>378</v>
      </c>
      <c r="V1140" s="4" t="s">
        <v>379</v>
      </c>
      <c r="W1140" s="4" t="s">
        <v>380</v>
      </c>
      <c r="X1140" s="4" t="s">
        <v>381</v>
      </c>
      <c r="Y1140" s="4" t="s">
        <v>382</v>
      </c>
      <c r="Z1140" s="4" t="s">
        <v>383</v>
      </c>
      <c r="AA1140" s="4" t="s">
        <v>384</v>
      </c>
      <c r="AB1140" s="4" t="s">
        <v>385</v>
      </c>
      <c r="AC1140" s="4" t="s">
        <v>386</v>
      </c>
      <c r="AD1140" s="4" t="s">
        <v>387</v>
      </c>
      <c r="AE1140" s="4" t="s">
        <v>388</v>
      </c>
      <c r="AF1140" s="4" t="s">
        <v>389</v>
      </c>
      <c r="AG1140" s="4" t="s">
        <v>390</v>
      </c>
      <c r="AH1140" s="4" t="s">
        <v>391</v>
      </c>
      <c r="AI1140" s="4" t="s">
        <v>577</v>
      </c>
      <c r="AJ1140" s="4" t="s">
        <v>578</v>
      </c>
      <c r="AK1140" s="4" t="s">
        <v>395</v>
      </c>
      <c r="AL1140" s="4" t="s">
        <v>396</v>
      </c>
      <c r="AM1140" s="4" t="s">
        <v>394</v>
      </c>
      <c r="AN1140" s="4" t="s">
        <v>397</v>
      </c>
      <c r="AO1140" s="4" t="s">
        <v>398</v>
      </c>
      <c r="AP1140" s="4" t="s">
        <v>579</v>
      </c>
      <c r="AQ1140" s="4" t="s">
        <v>580</v>
      </c>
      <c r="AR1140" s="4" t="s">
        <v>581</v>
      </c>
      <c r="AS1140" s="4" t="s">
        <v>182</v>
      </c>
      <c r="AT1140" s="4" t="s">
        <v>404</v>
      </c>
      <c r="AU1140" s="4" t="s">
        <v>313</v>
      </c>
      <c r="AV1140" s="4" t="s">
        <v>405</v>
      </c>
      <c r="AW1140" s="4" t="s">
        <v>314</v>
      </c>
      <c r="AX1140" s="4" t="s">
        <v>406</v>
      </c>
    </row>
    <row r="1141" spans="1:50" x14ac:dyDescent="0.35">
      <c r="A1141" s="13" t="s">
        <v>663</v>
      </c>
      <c r="B1141" s="9">
        <v>0.51723532481750001</v>
      </c>
      <c r="C1141" s="11">
        <v>0.46243598159999999</v>
      </c>
      <c r="D1141" s="10">
        <v>0.5745378424448</v>
      </c>
      <c r="E1141" s="11">
        <v>0.34561012997450002</v>
      </c>
      <c r="F1141" s="11">
        <v>0.3767559522194</v>
      </c>
      <c r="G1141" s="9">
        <v>0.51728010166659999</v>
      </c>
      <c r="H1141" s="11">
        <v>0.44697165300399999</v>
      </c>
      <c r="I1141" s="9">
        <v>0.58851840032030001</v>
      </c>
      <c r="J1141" s="9">
        <v>0.63374013550639996</v>
      </c>
      <c r="K1141" s="10">
        <v>0.61654771690099996</v>
      </c>
      <c r="L1141" s="9">
        <v>0.48410911663779999</v>
      </c>
      <c r="M1141" s="9">
        <v>0.50487007959459995</v>
      </c>
      <c r="N1141" s="9">
        <v>0.57553523233420001</v>
      </c>
      <c r="O1141" s="9">
        <v>0.48877412510259999</v>
      </c>
      <c r="P1141" s="11">
        <v>0.4186932079763</v>
      </c>
      <c r="Q1141" s="9">
        <v>0.59111256482959995</v>
      </c>
      <c r="R1141" s="9">
        <v>0.51866441018270004</v>
      </c>
      <c r="S1141" s="9">
        <v>0.52995957855870002</v>
      </c>
      <c r="T1141" s="9">
        <v>0.51170762918799995</v>
      </c>
      <c r="U1141" s="9">
        <v>0.52412391384190005</v>
      </c>
      <c r="V1141" s="9">
        <v>0.51365340085980005</v>
      </c>
      <c r="W1141" s="9">
        <v>0.50592684189769999</v>
      </c>
      <c r="X1141" s="9">
        <v>0.44150115117249999</v>
      </c>
      <c r="Y1141" s="9">
        <v>0.4582923090489</v>
      </c>
      <c r="Z1141" s="9">
        <v>0.53608763446410002</v>
      </c>
      <c r="AA1141" s="9">
        <v>0.60585930068089999</v>
      </c>
      <c r="AB1141" s="9">
        <v>0.35464321059510001</v>
      </c>
      <c r="AC1141" s="9">
        <v>0.51134617791259995</v>
      </c>
      <c r="AD1141" s="11">
        <v>0.26079735153950001</v>
      </c>
      <c r="AE1141" s="9">
        <v>0.64966394524000004</v>
      </c>
      <c r="AF1141" s="9">
        <v>0.4468254180142</v>
      </c>
      <c r="AG1141" s="9">
        <v>0.62342229552399997</v>
      </c>
      <c r="AH1141" s="9">
        <v>0.46915474501490001</v>
      </c>
      <c r="AI1141" s="10">
        <v>0.61488253900379997</v>
      </c>
      <c r="AJ1141" s="11">
        <v>0.31586002991489998</v>
      </c>
      <c r="AK1141" s="9">
        <v>0.57511558633439996</v>
      </c>
      <c r="AL1141" s="9">
        <v>0.53819667351870004</v>
      </c>
      <c r="AM1141" s="9">
        <v>0.50378915852759998</v>
      </c>
      <c r="AN1141" s="9">
        <v>0.64922294348590004</v>
      </c>
      <c r="AO1141" s="9">
        <v>0.44782263585260002</v>
      </c>
      <c r="AP1141" s="9">
        <v>0.62566907830130003</v>
      </c>
      <c r="AQ1141" s="9">
        <v>0.4899561222987</v>
      </c>
      <c r="AR1141" s="9">
        <v>0.51723532481750001</v>
      </c>
      <c r="AS1141" s="9">
        <v>0.50994199259640005</v>
      </c>
      <c r="AT1141" s="9">
        <v>0.4468254180142</v>
      </c>
      <c r="AU1141" s="9">
        <v>0.48612611983080001</v>
      </c>
      <c r="AV1141" s="9">
        <v>0.64966394524000004</v>
      </c>
      <c r="AW1141" s="10">
        <v>0.71497015384310003</v>
      </c>
    </row>
    <row r="1142" spans="1:50" x14ac:dyDescent="0.35">
      <c r="A1142" s="13"/>
      <c r="B1142" s="6">
        <v>685</v>
      </c>
      <c r="C1142" s="6">
        <v>327</v>
      </c>
      <c r="D1142" s="6">
        <v>358</v>
      </c>
      <c r="E1142" s="6">
        <v>60</v>
      </c>
      <c r="F1142" s="6">
        <v>116</v>
      </c>
      <c r="G1142" s="6">
        <v>153</v>
      </c>
      <c r="H1142" s="6">
        <v>269</v>
      </c>
      <c r="I1142" s="6">
        <v>116</v>
      </c>
      <c r="J1142" s="6">
        <v>73</v>
      </c>
      <c r="K1142" s="6">
        <v>167</v>
      </c>
      <c r="L1142" s="6">
        <v>109</v>
      </c>
      <c r="M1142" s="6">
        <v>207</v>
      </c>
      <c r="N1142" s="6">
        <v>211</v>
      </c>
      <c r="O1142" s="6">
        <v>158</v>
      </c>
      <c r="P1142" s="6">
        <v>216</v>
      </c>
      <c r="Q1142" s="6">
        <v>116</v>
      </c>
      <c r="R1142" s="6">
        <v>147</v>
      </c>
      <c r="S1142" s="6">
        <v>206</v>
      </c>
      <c r="T1142" s="6">
        <v>332</v>
      </c>
      <c r="U1142" s="6">
        <v>353</v>
      </c>
      <c r="V1142" s="6">
        <v>65</v>
      </c>
      <c r="W1142" s="6">
        <v>42</v>
      </c>
      <c r="X1142" s="6">
        <v>34</v>
      </c>
      <c r="Y1142" s="6">
        <v>105</v>
      </c>
      <c r="Z1142" s="6">
        <v>66</v>
      </c>
      <c r="AA1142" s="6">
        <v>127</v>
      </c>
      <c r="AB1142" s="6">
        <v>30</v>
      </c>
      <c r="AC1142" s="6">
        <v>70</v>
      </c>
      <c r="AD1142" s="6">
        <v>58</v>
      </c>
      <c r="AE1142" s="6">
        <v>93</v>
      </c>
      <c r="AF1142" s="6">
        <v>84</v>
      </c>
      <c r="AG1142" s="6">
        <v>14</v>
      </c>
      <c r="AH1142" s="6">
        <v>34</v>
      </c>
      <c r="AI1142" s="6">
        <v>245</v>
      </c>
      <c r="AJ1142" s="6">
        <v>170</v>
      </c>
      <c r="AK1142" s="6">
        <v>223</v>
      </c>
      <c r="AL1142" s="6">
        <v>116</v>
      </c>
      <c r="AM1142" s="6">
        <v>103</v>
      </c>
      <c r="AN1142" s="6">
        <v>13</v>
      </c>
      <c r="AO1142" s="6">
        <v>23</v>
      </c>
      <c r="AP1142" s="6">
        <v>109</v>
      </c>
      <c r="AQ1142" s="6">
        <v>275</v>
      </c>
      <c r="AR1142" s="6">
        <v>685</v>
      </c>
      <c r="AS1142" s="6">
        <v>472</v>
      </c>
      <c r="AT1142" s="6">
        <v>84</v>
      </c>
      <c r="AU1142" s="6">
        <v>63</v>
      </c>
      <c r="AV1142" s="6">
        <v>93</v>
      </c>
      <c r="AW1142" s="6">
        <v>77</v>
      </c>
      <c r="AX1142" s="6">
        <v>0</v>
      </c>
    </row>
    <row r="1143" spans="1:50" x14ac:dyDescent="0.35">
      <c r="A1143" s="13" t="s">
        <v>664</v>
      </c>
      <c r="B1143" s="9">
        <v>0.2112294754654</v>
      </c>
      <c r="C1143" s="9">
        <v>0.20937962086860001</v>
      </c>
      <c r="D1143" s="9">
        <v>0.21316382940869999</v>
      </c>
      <c r="E1143" s="9">
        <v>0.25761055925429999</v>
      </c>
      <c r="F1143" s="9">
        <v>0.222101072663</v>
      </c>
      <c r="G1143" s="9">
        <v>0.224713405778</v>
      </c>
      <c r="H1143" s="9">
        <v>0.2234063771325</v>
      </c>
      <c r="I1143" s="9">
        <v>0.2001027527798</v>
      </c>
      <c r="J1143" s="9">
        <v>0.18769747109490001</v>
      </c>
      <c r="K1143" s="9">
        <v>0.1844559068228</v>
      </c>
      <c r="L1143" s="9">
        <v>0.19330405673449999</v>
      </c>
      <c r="M1143" s="9">
        <v>0.1958367508518</v>
      </c>
      <c r="N1143" s="9">
        <v>0.20822741086009999</v>
      </c>
      <c r="O1143" s="9">
        <v>0.24414857906929999</v>
      </c>
      <c r="P1143" s="9">
        <v>0.22895076552890001</v>
      </c>
      <c r="Q1143" s="9">
        <v>0.21934346123500001</v>
      </c>
      <c r="R1143" s="9">
        <v>0.1866207154207</v>
      </c>
      <c r="S1143" s="9">
        <v>0.20520641441820001</v>
      </c>
      <c r="T1143" s="9">
        <v>0.2237679492569</v>
      </c>
      <c r="U1143" s="9">
        <v>0.1956040867445</v>
      </c>
      <c r="V1143" s="9">
        <v>0.1802230029122</v>
      </c>
      <c r="W1143" s="9">
        <v>0.2322547887452</v>
      </c>
      <c r="X1143" s="9">
        <v>0.16426285024350001</v>
      </c>
      <c r="Y1143" s="9">
        <v>0.2068677318954</v>
      </c>
      <c r="Z1143" s="9">
        <v>0.24019971167570001</v>
      </c>
      <c r="AA1143" s="9">
        <v>0.15011171474429999</v>
      </c>
      <c r="AB1143" s="9">
        <v>0.23256592592360001</v>
      </c>
      <c r="AC1143" s="9">
        <v>0.21762570873039999</v>
      </c>
      <c r="AD1143" s="10">
        <v>0.35938078524189998</v>
      </c>
      <c r="AE1143" s="9">
        <v>0.14636596709210001</v>
      </c>
      <c r="AF1143" s="9">
        <v>0.30205081626370001</v>
      </c>
      <c r="AG1143" s="9">
        <v>0.10514094067679999</v>
      </c>
      <c r="AH1143" s="9">
        <v>0.21813463413930001</v>
      </c>
      <c r="AI1143" s="9">
        <v>0.1712209870576</v>
      </c>
      <c r="AJ1143" s="10">
        <v>0.35261609963040003</v>
      </c>
      <c r="AK1143" s="9">
        <v>0.18838695169020001</v>
      </c>
      <c r="AL1143" s="9">
        <v>0.20620651463100001</v>
      </c>
      <c r="AM1143" s="9">
        <v>0.20571656604620001</v>
      </c>
      <c r="AN1143" s="9">
        <v>0.13127810556159999</v>
      </c>
      <c r="AO1143" s="9">
        <v>6.0988580913610001E-2</v>
      </c>
      <c r="AP1143" s="9">
        <v>0.14812173913330001</v>
      </c>
      <c r="AQ1143" s="9">
        <v>0.23982312734399999</v>
      </c>
      <c r="AR1143" s="9">
        <v>0.2112294754654</v>
      </c>
      <c r="AS1143" s="9">
        <v>0.2117391933901</v>
      </c>
      <c r="AT1143" s="9">
        <v>0.30205081626370001</v>
      </c>
      <c r="AU1143" s="9">
        <v>0.28914522260780001</v>
      </c>
      <c r="AV1143" s="9">
        <v>0.14636596709210001</v>
      </c>
      <c r="AW1143" s="9">
        <v>0.1174135430305</v>
      </c>
    </row>
    <row r="1144" spans="1:50" x14ac:dyDescent="0.35">
      <c r="A1144" s="13"/>
      <c r="B1144" s="6">
        <v>309</v>
      </c>
      <c r="C1144" s="6">
        <v>158</v>
      </c>
      <c r="D1144" s="6">
        <v>151</v>
      </c>
      <c r="E1144" s="6">
        <v>41</v>
      </c>
      <c r="F1144" s="6">
        <v>69</v>
      </c>
      <c r="G1144" s="6">
        <v>80</v>
      </c>
      <c r="H1144" s="6">
        <v>149</v>
      </c>
      <c r="I1144" s="6">
        <v>44</v>
      </c>
      <c r="J1144" s="6">
        <v>32</v>
      </c>
      <c r="K1144" s="6">
        <v>43</v>
      </c>
      <c r="L1144" s="6">
        <v>47</v>
      </c>
      <c r="M1144" s="6">
        <v>99</v>
      </c>
      <c r="N1144" s="6">
        <v>80</v>
      </c>
      <c r="O1144" s="6">
        <v>82</v>
      </c>
      <c r="P1144" s="6">
        <v>120</v>
      </c>
      <c r="Q1144" s="6">
        <v>42</v>
      </c>
      <c r="R1144" s="6">
        <v>57</v>
      </c>
      <c r="S1144" s="6">
        <v>90</v>
      </c>
      <c r="T1144" s="6">
        <v>162</v>
      </c>
      <c r="U1144" s="6">
        <v>147</v>
      </c>
      <c r="V1144" s="6">
        <v>27</v>
      </c>
      <c r="W1144" s="6">
        <v>20</v>
      </c>
      <c r="X1144" s="6">
        <v>16</v>
      </c>
      <c r="Y1144" s="6">
        <v>47</v>
      </c>
      <c r="Z1144" s="6">
        <v>39</v>
      </c>
      <c r="AA1144" s="6">
        <v>32</v>
      </c>
      <c r="AB1144" s="6">
        <v>15</v>
      </c>
      <c r="AC1144" s="6">
        <v>36</v>
      </c>
      <c r="AD1144" s="6">
        <v>79</v>
      </c>
      <c r="AE1144" s="6">
        <v>26</v>
      </c>
      <c r="AF1144" s="6">
        <v>51</v>
      </c>
      <c r="AG1144" s="6">
        <v>6</v>
      </c>
      <c r="AH1144" s="6">
        <v>16</v>
      </c>
      <c r="AI1144" s="6">
        <v>68</v>
      </c>
      <c r="AJ1144" s="6">
        <v>179</v>
      </c>
      <c r="AK1144" s="6">
        <v>81</v>
      </c>
      <c r="AL1144" s="6">
        <v>49</v>
      </c>
      <c r="AM1144" s="6">
        <v>42</v>
      </c>
      <c r="AN1144" s="6">
        <v>4</v>
      </c>
      <c r="AO1144" s="6">
        <v>4</v>
      </c>
      <c r="AP1144" s="6">
        <v>26</v>
      </c>
      <c r="AQ1144" s="6">
        <v>152</v>
      </c>
      <c r="AR1144" s="6">
        <v>309</v>
      </c>
      <c r="AS1144" s="6">
        <v>222</v>
      </c>
      <c r="AT1144" s="6">
        <v>51</v>
      </c>
      <c r="AU1144" s="6">
        <v>31</v>
      </c>
      <c r="AV1144" s="6">
        <v>26</v>
      </c>
      <c r="AW1144" s="6">
        <v>15</v>
      </c>
      <c r="AX1144" s="6">
        <v>0</v>
      </c>
    </row>
    <row r="1145" spans="1:50" x14ac:dyDescent="0.35">
      <c r="A1145" s="13" t="s">
        <v>665</v>
      </c>
      <c r="B1145" s="9">
        <v>8.8134930354869995E-2</v>
      </c>
      <c r="C1145" s="9">
        <v>0.1078257447984</v>
      </c>
      <c r="D1145" s="9">
        <v>6.7544660919140007E-2</v>
      </c>
      <c r="E1145" s="9">
        <v>0.10404688868799999</v>
      </c>
      <c r="F1145" s="10">
        <v>0.18831405251800001</v>
      </c>
      <c r="G1145" s="9">
        <v>0.11186877371329999</v>
      </c>
      <c r="H1145" s="10">
        <v>0.15011664058509999</v>
      </c>
      <c r="I1145" s="9">
        <v>7.8450244193779994E-2</v>
      </c>
      <c r="J1145" s="11">
        <v>1.298526439175E-2</v>
      </c>
      <c r="K1145" s="11">
        <v>2.7220310848660001E-2</v>
      </c>
      <c r="L1145" s="10">
        <v>0.15427868578600001</v>
      </c>
      <c r="M1145" s="9">
        <v>9.0415367713979997E-2</v>
      </c>
      <c r="N1145" s="9">
        <v>6.0157868978459997E-2</v>
      </c>
      <c r="O1145" s="9">
        <v>7.5907833734130001E-2</v>
      </c>
      <c r="P1145" s="10">
        <v>0.1691129327881</v>
      </c>
      <c r="Q1145" s="9">
        <v>5.4030824269759997E-2</v>
      </c>
      <c r="R1145" s="9">
        <v>6.836500765313E-2</v>
      </c>
      <c r="S1145" s="9">
        <v>6.0550661977520001E-2</v>
      </c>
      <c r="T1145" s="9">
        <v>0.1070300210373</v>
      </c>
      <c r="U1145" s="9">
        <v>6.4587954723010002E-2</v>
      </c>
      <c r="V1145" s="9">
        <v>7.6872274261339996E-2</v>
      </c>
      <c r="W1145" s="9">
        <v>6.7070104988140006E-2</v>
      </c>
      <c r="X1145" s="9">
        <v>0.17987145498170001</v>
      </c>
      <c r="Y1145" s="10">
        <v>0.15553701850240001</v>
      </c>
      <c r="Z1145" s="9">
        <v>5.3409669410329999E-2</v>
      </c>
      <c r="AA1145" s="11">
        <v>3.2654452241700001E-2</v>
      </c>
      <c r="AB1145" s="9">
        <v>0.16289974242800001</v>
      </c>
      <c r="AC1145" s="9">
        <v>3.7111815285179997E-2</v>
      </c>
      <c r="AD1145" s="10">
        <v>0.21758708027090001</v>
      </c>
      <c r="AE1145" s="9">
        <v>4.0531944192630003E-2</v>
      </c>
      <c r="AF1145" s="9">
        <v>0.105260551981</v>
      </c>
      <c r="AG1145" s="9">
        <v>0.17556102852470001</v>
      </c>
      <c r="AH1145" s="9">
        <v>0.1157404312742</v>
      </c>
      <c r="AI1145" s="9">
        <v>5.6433766085350001E-2</v>
      </c>
      <c r="AJ1145" s="10">
        <v>0.16865054314319999</v>
      </c>
      <c r="AK1145" s="9">
        <v>5.7312887318730001E-2</v>
      </c>
      <c r="AL1145" s="9">
        <v>7.8810190140030004E-2</v>
      </c>
      <c r="AM1145" s="9">
        <v>6.4474717714760002E-2</v>
      </c>
      <c r="AN1145" s="9">
        <v>5.4648170440750002E-2</v>
      </c>
      <c r="AO1145" s="9">
        <v>0.13999326465420001</v>
      </c>
      <c r="AP1145" s="9">
        <v>4.8742357233159998E-2</v>
      </c>
      <c r="AQ1145" s="9">
        <v>9.8306522834620005E-2</v>
      </c>
      <c r="AR1145" s="9">
        <v>8.8134930354869995E-2</v>
      </c>
      <c r="AS1145" s="9">
        <v>8.5528045821059995E-2</v>
      </c>
      <c r="AT1145" s="9">
        <v>0.105260551981</v>
      </c>
      <c r="AU1145" s="9">
        <v>8.6497047779840006E-2</v>
      </c>
      <c r="AV1145" s="9">
        <v>4.0531944192630003E-2</v>
      </c>
      <c r="AW1145" s="9">
        <v>1.9203191074540001E-2</v>
      </c>
    </row>
    <row r="1146" spans="1:50" x14ac:dyDescent="0.35">
      <c r="A1146" s="13"/>
      <c r="B1146" s="6">
        <v>147</v>
      </c>
      <c r="C1146" s="6">
        <v>98</v>
      </c>
      <c r="D1146" s="6">
        <v>49</v>
      </c>
      <c r="E1146" s="6">
        <v>16</v>
      </c>
      <c r="F1146" s="6">
        <v>61</v>
      </c>
      <c r="G1146" s="6">
        <v>40</v>
      </c>
      <c r="H1146" s="6">
        <v>101</v>
      </c>
      <c r="I1146" s="6">
        <v>16</v>
      </c>
      <c r="J1146" s="6">
        <v>3</v>
      </c>
      <c r="K1146" s="6">
        <v>11</v>
      </c>
      <c r="L1146" s="6">
        <v>45</v>
      </c>
      <c r="M1146" s="6">
        <v>47</v>
      </c>
      <c r="N1146" s="6">
        <v>23</v>
      </c>
      <c r="O1146" s="6">
        <v>32</v>
      </c>
      <c r="P1146" s="6">
        <v>94</v>
      </c>
      <c r="Q1146" s="6">
        <v>11</v>
      </c>
      <c r="R1146" s="6">
        <v>19</v>
      </c>
      <c r="S1146" s="6">
        <v>23</v>
      </c>
      <c r="T1146" s="6">
        <v>105</v>
      </c>
      <c r="U1146" s="6">
        <v>42</v>
      </c>
      <c r="V1146" s="6">
        <v>13</v>
      </c>
      <c r="W1146" s="6">
        <v>6</v>
      </c>
      <c r="X1146" s="6">
        <v>15</v>
      </c>
      <c r="Y1146" s="6">
        <v>37</v>
      </c>
      <c r="Z1146" s="6">
        <v>12</v>
      </c>
      <c r="AA1146" s="6">
        <v>11</v>
      </c>
      <c r="AB1146" s="6">
        <v>13</v>
      </c>
      <c r="AC1146" s="6">
        <v>6</v>
      </c>
      <c r="AD1146" s="6">
        <v>53</v>
      </c>
      <c r="AE1146" s="6">
        <v>8</v>
      </c>
      <c r="AF1146" s="6">
        <v>22</v>
      </c>
      <c r="AG1146" s="6">
        <v>9</v>
      </c>
      <c r="AH1146" s="6">
        <v>12</v>
      </c>
      <c r="AI1146" s="6">
        <v>21</v>
      </c>
      <c r="AJ1146" s="6">
        <v>102</v>
      </c>
      <c r="AK1146" s="6">
        <v>30</v>
      </c>
      <c r="AL1146" s="6">
        <v>19</v>
      </c>
      <c r="AM1146" s="6">
        <v>19</v>
      </c>
      <c r="AN1146" s="6">
        <v>2</v>
      </c>
      <c r="AO1146" s="6">
        <v>8</v>
      </c>
      <c r="AP1146" s="6">
        <v>13</v>
      </c>
      <c r="AQ1146" s="6">
        <v>81</v>
      </c>
      <c r="AR1146" s="6">
        <v>147</v>
      </c>
      <c r="AS1146" s="6">
        <v>101</v>
      </c>
      <c r="AT1146" s="6">
        <v>22</v>
      </c>
      <c r="AU1146" s="6">
        <v>13</v>
      </c>
      <c r="AV1146" s="6">
        <v>8</v>
      </c>
      <c r="AW1146" s="6">
        <v>2</v>
      </c>
      <c r="AX1146" s="6">
        <v>0</v>
      </c>
    </row>
    <row r="1147" spans="1:50" x14ac:dyDescent="0.35">
      <c r="A1147" s="13" t="s">
        <v>666</v>
      </c>
      <c r="B1147" s="9">
        <v>4.9816483755969997E-2</v>
      </c>
      <c r="C1147" s="9">
        <v>5.2615561165539997E-2</v>
      </c>
      <c r="D1147" s="9">
        <v>4.6889547534019999E-2</v>
      </c>
      <c r="E1147" s="9">
        <v>6.1083604480420002E-2</v>
      </c>
      <c r="F1147" s="9">
        <v>9.2209798119249994E-2</v>
      </c>
      <c r="G1147" s="9">
        <v>3.2052870236380003E-2</v>
      </c>
      <c r="H1147" s="9">
        <v>6.2151186379140001E-2</v>
      </c>
      <c r="I1147" s="9">
        <v>3.2316517870259999E-2</v>
      </c>
      <c r="J1147" s="9">
        <v>5.9582290216789999E-2</v>
      </c>
      <c r="K1147" s="9">
        <v>2.9828350994130001E-2</v>
      </c>
      <c r="L1147" s="9">
        <v>5.005975151593E-2</v>
      </c>
      <c r="M1147" s="9">
        <v>6.7559501017809998E-2</v>
      </c>
      <c r="N1147" s="9">
        <v>2.4482468449890001E-2</v>
      </c>
      <c r="O1147" s="9">
        <v>5.5540296275329998E-2</v>
      </c>
      <c r="P1147" s="9">
        <v>6.1483062169900002E-2</v>
      </c>
      <c r="Q1147" s="9">
        <v>5.134269798643E-2</v>
      </c>
      <c r="R1147" s="9">
        <v>5.2373583035820001E-2</v>
      </c>
      <c r="S1147" s="9">
        <v>3.1107836875580001E-2</v>
      </c>
      <c r="T1147" s="9">
        <v>5.6012678086499998E-2</v>
      </c>
      <c r="U1147" s="9">
        <v>4.2094814706390003E-2</v>
      </c>
      <c r="V1147" s="9">
        <v>9.0205739038270005E-2</v>
      </c>
      <c r="W1147" s="9">
        <v>5.5028240102469997E-2</v>
      </c>
      <c r="X1147" s="9">
        <v>4.7155024478470003E-2</v>
      </c>
      <c r="Y1147" s="9">
        <v>5.2641811848339999E-2</v>
      </c>
      <c r="Z1147" s="9">
        <v>3.736591774886E-2</v>
      </c>
      <c r="AA1147" s="9">
        <v>7.8785303325150005E-2</v>
      </c>
      <c r="AB1147" s="9">
        <v>7.5617539103790002E-2</v>
      </c>
      <c r="AC1147" s="9">
        <v>6.4967413363199999E-2</v>
      </c>
      <c r="AD1147" s="9">
        <v>2.3496111037469999E-2</v>
      </c>
      <c r="AE1147" s="9">
        <v>6.539731400248E-2</v>
      </c>
      <c r="AF1147" s="9">
        <v>2.6082977700399999E-2</v>
      </c>
      <c r="AG1147" s="9">
        <v>2.0138866589940001E-2</v>
      </c>
      <c r="AH1147" s="9">
        <v>3.5864179607619999E-2</v>
      </c>
      <c r="AI1147" s="9">
        <v>4.6620542113269998E-2</v>
      </c>
      <c r="AJ1147" s="9">
        <v>5.0771394299600002E-2</v>
      </c>
      <c r="AK1147" s="9">
        <v>4.5101908963429999E-2</v>
      </c>
      <c r="AL1147" s="9">
        <v>2.7910106003550001E-2</v>
      </c>
      <c r="AM1147" s="9">
        <v>6.43831984272E-2</v>
      </c>
      <c r="AN1147" s="9">
        <v>0</v>
      </c>
      <c r="AO1147" s="9">
        <v>6.5770317430889999E-2</v>
      </c>
      <c r="AP1147" s="9">
        <v>5.2889610261130003E-2</v>
      </c>
      <c r="AQ1147" s="9">
        <v>3.5965473532649998E-2</v>
      </c>
      <c r="AR1147" s="9">
        <v>4.9816483755969997E-2</v>
      </c>
      <c r="AS1147" s="9">
        <v>5.3361487948109999E-2</v>
      </c>
      <c r="AT1147" s="9">
        <v>2.6082977700399999E-2</v>
      </c>
      <c r="AU1147" s="9">
        <v>3.0865965508800001E-2</v>
      </c>
      <c r="AV1147" s="9">
        <v>6.539731400248E-2</v>
      </c>
      <c r="AW1147" s="9">
        <v>7.0133190376040003E-2</v>
      </c>
    </row>
    <row r="1148" spans="1:50" x14ac:dyDescent="0.35">
      <c r="A1148" s="13"/>
      <c r="B1148" s="6">
        <v>71</v>
      </c>
      <c r="C1148" s="6">
        <v>40</v>
      </c>
      <c r="D1148" s="6">
        <v>31</v>
      </c>
      <c r="E1148" s="6">
        <v>13</v>
      </c>
      <c r="F1148" s="6">
        <v>22</v>
      </c>
      <c r="G1148" s="6">
        <v>14</v>
      </c>
      <c r="H1148" s="6">
        <v>36</v>
      </c>
      <c r="I1148" s="6">
        <v>8</v>
      </c>
      <c r="J1148" s="6">
        <v>7</v>
      </c>
      <c r="K1148" s="6">
        <v>7</v>
      </c>
      <c r="L1148" s="6">
        <v>11</v>
      </c>
      <c r="M1148" s="6">
        <v>30</v>
      </c>
      <c r="N1148" s="6">
        <v>14</v>
      </c>
      <c r="O1148" s="6">
        <v>16</v>
      </c>
      <c r="P1148" s="6">
        <v>31</v>
      </c>
      <c r="Q1148" s="6">
        <v>10</v>
      </c>
      <c r="R1148" s="6">
        <v>15</v>
      </c>
      <c r="S1148" s="6">
        <v>15</v>
      </c>
      <c r="T1148" s="6">
        <v>41</v>
      </c>
      <c r="U1148" s="6">
        <v>30</v>
      </c>
      <c r="V1148" s="6">
        <v>9</v>
      </c>
      <c r="W1148" s="6">
        <v>5</v>
      </c>
      <c r="X1148" s="6">
        <v>4</v>
      </c>
      <c r="Y1148" s="6">
        <v>17</v>
      </c>
      <c r="Z1148" s="6">
        <v>5</v>
      </c>
      <c r="AA1148" s="6">
        <v>16</v>
      </c>
      <c r="AB1148" s="6">
        <v>7</v>
      </c>
      <c r="AC1148" s="6">
        <v>6</v>
      </c>
      <c r="AD1148" s="6">
        <v>5</v>
      </c>
      <c r="AE1148" s="6">
        <v>10</v>
      </c>
      <c r="AF1148" s="6">
        <v>8</v>
      </c>
      <c r="AG1148" s="6">
        <v>2</v>
      </c>
      <c r="AH1148" s="6">
        <v>3</v>
      </c>
      <c r="AI1148" s="6">
        <v>22</v>
      </c>
      <c r="AJ1148" s="6">
        <v>24</v>
      </c>
      <c r="AK1148" s="6">
        <v>20</v>
      </c>
      <c r="AL1148" s="6">
        <v>11</v>
      </c>
      <c r="AM1148" s="6">
        <v>16</v>
      </c>
      <c r="AN1148" s="6">
        <v>0</v>
      </c>
      <c r="AO1148" s="6">
        <v>3</v>
      </c>
      <c r="AP1148" s="6">
        <v>8</v>
      </c>
      <c r="AQ1148" s="6">
        <v>22</v>
      </c>
      <c r="AR1148" s="6">
        <v>71</v>
      </c>
      <c r="AS1148" s="6">
        <v>49</v>
      </c>
      <c r="AT1148" s="6">
        <v>8</v>
      </c>
      <c r="AU1148" s="6">
        <v>6</v>
      </c>
      <c r="AV1148" s="6">
        <v>10</v>
      </c>
      <c r="AW1148" s="6">
        <v>9</v>
      </c>
      <c r="AX1148" s="6">
        <v>0</v>
      </c>
    </row>
    <row r="1149" spans="1:50" x14ac:dyDescent="0.35">
      <c r="A1149" s="13" t="s">
        <v>667</v>
      </c>
      <c r="B1149" s="9">
        <v>4.401530097241E-2</v>
      </c>
      <c r="C1149" s="9">
        <v>5.6739364000339999E-2</v>
      </c>
      <c r="D1149" s="9">
        <v>3.0710016581419999E-2</v>
      </c>
      <c r="E1149" s="9">
        <v>4.7022303383279999E-2</v>
      </c>
      <c r="F1149" s="9">
        <v>4.4805623881449999E-2</v>
      </c>
      <c r="G1149" s="9">
        <v>3.3611892371550003E-2</v>
      </c>
      <c r="H1149" s="9">
        <v>3.9212452135139998E-2</v>
      </c>
      <c r="I1149" s="9">
        <v>3.6729997645240001E-2</v>
      </c>
      <c r="J1149" s="9">
        <v>4.4994270923609997E-2</v>
      </c>
      <c r="K1149" s="9">
        <v>5.5487555331160003E-2</v>
      </c>
      <c r="L1149" s="9">
        <v>3.3007361871999999E-2</v>
      </c>
      <c r="M1149" s="9">
        <v>5.8197247968809998E-2</v>
      </c>
      <c r="N1149" s="9">
        <v>3.7124964775779999E-2</v>
      </c>
      <c r="O1149" s="9">
        <v>4.0467709981479999E-2</v>
      </c>
      <c r="P1149" s="9">
        <v>3.658168693424E-2</v>
      </c>
      <c r="Q1149" s="9">
        <v>4.7803394367880003E-2</v>
      </c>
      <c r="R1149" s="9">
        <v>5.4455605351769999E-2</v>
      </c>
      <c r="S1149" s="9">
        <v>3.6413342960199997E-2</v>
      </c>
      <c r="T1149" s="9">
        <v>4.2635419189109999E-2</v>
      </c>
      <c r="U1149" s="9">
        <v>4.5734903342799997E-2</v>
      </c>
      <c r="V1149" s="9">
        <v>3.944785901588E-2</v>
      </c>
      <c r="W1149" s="9">
        <v>1.9503622554120002E-2</v>
      </c>
      <c r="X1149" s="9">
        <v>7.6153583890369997E-2</v>
      </c>
      <c r="Y1149" s="9">
        <v>7.1629418680550005E-2</v>
      </c>
      <c r="Z1149" s="9">
        <v>4.346186939716E-2</v>
      </c>
      <c r="AA1149" s="9">
        <v>1.9855852252119999E-2</v>
      </c>
      <c r="AB1149" s="9">
        <v>2.0559556186220001E-2</v>
      </c>
      <c r="AC1149" s="9">
        <v>4.8124963608950001E-2</v>
      </c>
      <c r="AD1149" s="9">
        <v>7.0765965248689999E-2</v>
      </c>
      <c r="AE1149" s="9">
        <v>1.7736462123409999E-2</v>
      </c>
      <c r="AF1149" s="9">
        <v>5.4435562753629999E-2</v>
      </c>
      <c r="AG1149" s="9">
        <v>0</v>
      </c>
      <c r="AH1149" s="9">
        <v>3.2983851823699999E-2</v>
      </c>
      <c r="AI1149" s="9">
        <v>3.5826458555689999E-2</v>
      </c>
      <c r="AJ1149" s="9">
        <v>4.9023611494060003E-2</v>
      </c>
      <c r="AK1149" s="9">
        <v>2.93028475741E-2</v>
      </c>
      <c r="AL1149" s="9">
        <v>3.0624945688319999E-2</v>
      </c>
      <c r="AM1149" s="9">
        <v>7.3022604187249998E-2</v>
      </c>
      <c r="AN1149" s="9">
        <v>2.7449132870880001E-2</v>
      </c>
      <c r="AO1149" s="9">
        <v>5.4392752469549999E-2</v>
      </c>
      <c r="AP1149" s="9">
        <v>4.1357198787119999E-2</v>
      </c>
      <c r="AQ1149" s="9">
        <v>5.36380539554E-2</v>
      </c>
      <c r="AR1149" s="9">
        <v>4.401530097241E-2</v>
      </c>
      <c r="AS1149" s="9">
        <v>4.7271029581280002E-2</v>
      </c>
      <c r="AT1149" s="9">
        <v>5.4435562753629999E-2</v>
      </c>
      <c r="AU1149" s="9">
        <v>5.8466118388340003E-2</v>
      </c>
      <c r="AV1149" s="9">
        <v>1.7736462123409999E-2</v>
      </c>
      <c r="AW1149" s="9">
        <v>2.3980645836039999E-2</v>
      </c>
    </row>
    <row r="1150" spans="1:50" x14ac:dyDescent="0.35">
      <c r="A1150" s="13"/>
      <c r="B1150" s="6">
        <v>60</v>
      </c>
      <c r="C1150" s="6">
        <v>40</v>
      </c>
      <c r="D1150" s="6">
        <v>20</v>
      </c>
      <c r="E1150" s="6">
        <v>8</v>
      </c>
      <c r="F1150" s="6">
        <v>14</v>
      </c>
      <c r="G1150" s="6">
        <v>15</v>
      </c>
      <c r="H1150" s="6">
        <v>29</v>
      </c>
      <c r="I1150" s="6">
        <v>7</v>
      </c>
      <c r="J1150" s="6">
        <v>4</v>
      </c>
      <c r="K1150" s="6">
        <v>12</v>
      </c>
      <c r="L1150" s="6">
        <v>10</v>
      </c>
      <c r="M1150" s="6">
        <v>22</v>
      </c>
      <c r="N1150" s="6">
        <v>15</v>
      </c>
      <c r="O1150" s="6">
        <v>13</v>
      </c>
      <c r="P1150" s="6">
        <v>21</v>
      </c>
      <c r="Q1150" s="6">
        <v>8</v>
      </c>
      <c r="R1150" s="6">
        <v>14</v>
      </c>
      <c r="S1150" s="6">
        <v>17</v>
      </c>
      <c r="T1150" s="6">
        <v>29</v>
      </c>
      <c r="U1150" s="6">
        <v>31</v>
      </c>
      <c r="V1150" s="6">
        <v>6</v>
      </c>
      <c r="W1150" s="6">
        <v>2</v>
      </c>
      <c r="X1150" s="6">
        <v>6</v>
      </c>
      <c r="Y1150" s="6">
        <v>17</v>
      </c>
      <c r="Z1150" s="6">
        <v>5</v>
      </c>
      <c r="AA1150" s="6">
        <v>6</v>
      </c>
      <c r="AB1150" s="6">
        <v>2</v>
      </c>
      <c r="AC1150" s="6">
        <v>8</v>
      </c>
      <c r="AD1150" s="6">
        <v>11</v>
      </c>
      <c r="AE1150" s="6">
        <v>2</v>
      </c>
      <c r="AF1150" s="6">
        <v>13</v>
      </c>
      <c r="AG1150" s="6">
        <v>0</v>
      </c>
      <c r="AH1150" s="6">
        <v>2</v>
      </c>
      <c r="AI1150" s="6">
        <v>17</v>
      </c>
      <c r="AJ1150" s="6">
        <v>21</v>
      </c>
      <c r="AK1150" s="6">
        <v>14</v>
      </c>
      <c r="AL1150" s="6">
        <v>10</v>
      </c>
      <c r="AM1150" s="6">
        <v>17</v>
      </c>
      <c r="AN1150" s="6">
        <v>1</v>
      </c>
      <c r="AO1150" s="6">
        <v>2</v>
      </c>
      <c r="AP1150" s="6">
        <v>8</v>
      </c>
      <c r="AQ1150" s="6">
        <v>32</v>
      </c>
      <c r="AR1150" s="6">
        <v>60</v>
      </c>
      <c r="AS1150" s="6">
        <v>43</v>
      </c>
      <c r="AT1150" s="6">
        <v>13</v>
      </c>
      <c r="AU1150" s="6">
        <v>9</v>
      </c>
      <c r="AV1150" s="6">
        <v>2</v>
      </c>
      <c r="AW1150" s="6">
        <v>2</v>
      </c>
      <c r="AX1150" s="6">
        <v>0</v>
      </c>
    </row>
    <row r="1151" spans="1:50" x14ac:dyDescent="0.35">
      <c r="A1151" s="13" t="s">
        <v>668</v>
      </c>
      <c r="B1151" s="9">
        <v>2.2883306354300002E-2</v>
      </c>
      <c r="C1151" s="9">
        <v>3.2174109175269999E-2</v>
      </c>
      <c r="D1151" s="9">
        <v>1.316810976322E-2</v>
      </c>
      <c r="E1151" s="9">
        <v>5.3013699190490003E-2</v>
      </c>
      <c r="F1151" s="9">
        <v>9.076916307917E-3</v>
      </c>
      <c r="G1151" s="9">
        <v>1.526765798765E-2</v>
      </c>
      <c r="H1151" s="9">
        <v>1.217024416031E-2</v>
      </c>
      <c r="I1151" s="9">
        <v>4.7888128112870002E-3</v>
      </c>
      <c r="J1151" s="9">
        <v>4.9423569576520004E-3</v>
      </c>
      <c r="K1151" s="9">
        <v>4.7394290314329998E-2</v>
      </c>
      <c r="L1151" s="9">
        <v>6.952995568695E-3</v>
      </c>
      <c r="M1151" s="9">
        <v>1.7061957326920001E-2</v>
      </c>
      <c r="N1151" s="9">
        <v>4.2936887986470003E-2</v>
      </c>
      <c r="O1151" s="9">
        <v>1.7652415403259999E-2</v>
      </c>
      <c r="P1151" s="9">
        <v>2.0772041645099999E-2</v>
      </c>
      <c r="Q1151" s="9">
        <v>1.0537602835700001E-2</v>
      </c>
      <c r="R1151" s="9">
        <v>2.1164261754830001E-2</v>
      </c>
      <c r="S1151" s="9">
        <v>4.4399056523109999E-2</v>
      </c>
      <c r="T1151" s="9">
        <v>1.5250907477479999E-2</v>
      </c>
      <c r="U1151" s="9">
        <v>3.2394766944039997E-2</v>
      </c>
      <c r="V1151" s="9">
        <v>2.4335249689829998E-2</v>
      </c>
      <c r="W1151" s="9">
        <v>2.5750248704290001E-2</v>
      </c>
      <c r="X1151" s="9">
        <v>3.8470311186450001E-2</v>
      </c>
      <c r="Y1151" s="9">
        <v>2.51047407766E-2</v>
      </c>
      <c r="Z1151" s="9">
        <v>1.35919296069E-2</v>
      </c>
      <c r="AA1151" s="9">
        <v>3.3193148884140003E-2</v>
      </c>
      <c r="AB1151" s="9">
        <v>5.8629954836849997E-2</v>
      </c>
      <c r="AC1151" s="9">
        <v>8.7886315375120001E-3</v>
      </c>
      <c r="AD1151" s="9">
        <v>2.20641445322E-2</v>
      </c>
      <c r="AE1151" s="9">
        <v>1.906683023634E-2</v>
      </c>
      <c r="AF1151" s="9">
        <v>1.057890211787E-2</v>
      </c>
      <c r="AG1151" s="9">
        <v>0</v>
      </c>
      <c r="AH1151" s="9">
        <v>6.5375703576360002E-3</v>
      </c>
      <c r="AI1151" s="9">
        <v>1.7098678028939999E-2</v>
      </c>
      <c r="AJ1151" s="9">
        <v>2.4687020250969999E-2</v>
      </c>
      <c r="AK1151" s="9">
        <v>3.6677325683759997E-2</v>
      </c>
      <c r="AL1151" s="9">
        <v>2.2620880002609998E-2</v>
      </c>
      <c r="AM1151" s="9">
        <v>2.3154073623009998E-2</v>
      </c>
      <c r="AN1151" s="9">
        <v>0</v>
      </c>
      <c r="AO1151" s="9">
        <v>4.3591629858850001E-3</v>
      </c>
      <c r="AP1151" s="9">
        <v>1.5760983981199999E-2</v>
      </c>
      <c r="AQ1151" s="9">
        <v>2.4286569669830001E-2</v>
      </c>
      <c r="AR1151" s="9">
        <v>2.2883306354300002E-2</v>
      </c>
      <c r="AS1151" s="9">
        <v>2.7178419749959999E-2</v>
      </c>
      <c r="AT1151" s="9">
        <v>1.057890211787E-2</v>
      </c>
      <c r="AU1151" s="9">
        <v>1.5575650011199999E-2</v>
      </c>
      <c r="AV1151" s="9">
        <v>1.906683023634E-2</v>
      </c>
      <c r="AW1151" s="9">
        <v>9.5143168595579995E-3</v>
      </c>
    </row>
    <row r="1152" spans="1:50" x14ac:dyDescent="0.35">
      <c r="A1152" s="13"/>
      <c r="B1152" s="6">
        <v>37</v>
      </c>
      <c r="C1152" s="6">
        <v>22</v>
      </c>
      <c r="D1152" s="6">
        <v>15</v>
      </c>
      <c r="E1152" s="6">
        <v>10</v>
      </c>
      <c r="F1152" s="6">
        <v>3</v>
      </c>
      <c r="G1152" s="6">
        <v>7</v>
      </c>
      <c r="H1152" s="6">
        <v>10</v>
      </c>
      <c r="I1152" s="6">
        <v>1</v>
      </c>
      <c r="J1152" s="6">
        <v>3</v>
      </c>
      <c r="K1152" s="6">
        <v>13</v>
      </c>
      <c r="L1152" s="6">
        <v>2</v>
      </c>
      <c r="M1152" s="6">
        <v>11</v>
      </c>
      <c r="N1152" s="6">
        <v>16</v>
      </c>
      <c r="O1152" s="6">
        <v>8</v>
      </c>
      <c r="P1152" s="6">
        <v>12</v>
      </c>
      <c r="Q1152" s="6">
        <v>2</v>
      </c>
      <c r="R1152" s="6">
        <v>7</v>
      </c>
      <c r="S1152" s="6">
        <v>16</v>
      </c>
      <c r="T1152" s="6">
        <v>14</v>
      </c>
      <c r="U1152" s="6">
        <v>23</v>
      </c>
      <c r="V1152" s="6">
        <v>4</v>
      </c>
      <c r="W1152" s="6">
        <v>2</v>
      </c>
      <c r="X1152" s="6">
        <v>2</v>
      </c>
      <c r="Y1152" s="6">
        <v>8</v>
      </c>
      <c r="Z1152" s="6">
        <v>4</v>
      </c>
      <c r="AA1152" s="6">
        <v>7</v>
      </c>
      <c r="AB1152" s="6">
        <v>4</v>
      </c>
      <c r="AC1152" s="6">
        <v>2</v>
      </c>
      <c r="AD1152" s="6">
        <v>5</v>
      </c>
      <c r="AE1152" s="6">
        <v>2</v>
      </c>
      <c r="AF1152" s="6">
        <v>3</v>
      </c>
      <c r="AG1152" s="6">
        <v>0</v>
      </c>
      <c r="AH1152" s="6">
        <v>1</v>
      </c>
      <c r="AI1152" s="6">
        <v>8</v>
      </c>
      <c r="AJ1152" s="6">
        <v>16</v>
      </c>
      <c r="AK1152" s="6">
        <v>15</v>
      </c>
      <c r="AL1152" s="6">
        <v>7</v>
      </c>
      <c r="AM1152" s="6">
        <v>5</v>
      </c>
      <c r="AN1152" s="6">
        <v>0</v>
      </c>
      <c r="AO1152" s="6">
        <v>1</v>
      </c>
      <c r="AP1152" s="6">
        <v>5</v>
      </c>
      <c r="AQ1152" s="6">
        <v>14</v>
      </c>
      <c r="AR1152" s="6">
        <v>37</v>
      </c>
      <c r="AS1152" s="6">
        <v>31</v>
      </c>
      <c r="AT1152" s="6">
        <v>3</v>
      </c>
      <c r="AU1152" s="6">
        <v>3</v>
      </c>
      <c r="AV1152" s="6">
        <v>2</v>
      </c>
      <c r="AW1152" s="6">
        <v>1</v>
      </c>
      <c r="AX1152" s="6">
        <v>0</v>
      </c>
    </row>
    <row r="1153" spans="1:50" x14ac:dyDescent="0.35">
      <c r="A1153" s="13" t="s">
        <v>669</v>
      </c>
      <c r="B1153" s="9">
        <v>1.072285877678E-2</v>
      </c>
      <c r="C1153" s="9">
        <v>1.584607859401E-2</v>
      </c>
      <c r="D1153" s="9">
        <v>5.3656158492410002E-3</v>
      </c>
      <c r="E1153" s="9">
        <v>2.2399968004479999E-2</v>
      </c>
      <c r="F1153" s="9">
        <v>6.0648933177570004E-3</v>
      </c>
      <c r="G1153" s="9">
        <v>2.5473853717459999E-2</v>
      </c>
      <c r="H1153" s="9">
        <v>1.576296842674E-2</v>
      </c>
      <c r="I1153" s="9">
        <v>0</v>
      </c>
      <c r="J1153" s="9">
        <v>5.849258610387E-3</v>
      </c>
      <c r="K1153" s="9">
        <v>6.3775492818740004E-3</v>
      </c>
      <c r="L1153" s="9">
        <v>1.499372717687E-2</v>
      </c>
      <c r="M1153" s="9">
        <v>1.6213998874000001E-2</v>
      </c>
      <c r="N1153" s="9">
        <v>7.9278656883629995E-3</v>
      </c>
      <c r="O1153" s="9">
        <v>4.188893205681E-3</v>
      </c>
      <c r="P1153" s="9">
        <v>1.40315937046E-2</v>
      </c>
      <c r="Q1153" s="9">
        <v>9.7550589458849993E-3</v>
      </c>
      <c r="R1153" s="9">
        <v>3.4272503537470002E-3</v>
      </c>
      <c r="S1153" s="9">
        <v>1.5938528070429999E-2</v>
      </c>
      <c r="T1153" s="9">
        <v>1.172454760123E-2</v>
      </c>
      <c r="U1153" s="9">
        <v>9.4745587428299999E-3</v>
      </c>
      <c r="V1153" s="9">
        <v>0</v>
      </c>
      <c r="W1153" s="9">
        <v>2.3503400191709999E-2</v>
      </c>
      <c r="X1153" s="9">
        <v>0</v>
      </c>
      <c r="Y1153" s="9">
        <v>0</v>
      </c>
      <c r="Z1153" s="9">
        <v>3.8554330814420001E-2</v>
      </c>
      <c r="AA1153" s="9">
        <v>8.186994446109E-3</v>
      </c>
      <c r="AB1153" s="9">
        <v>0</v>
      </c>
      <c r="AC1153" s="9">
        <v>1.271949032889E-2</v>
      </c>
      <c r="AD1153" s="9">
        <v>0</v>
      </c>
      <c r="AE1153" s="9">
        <v>0</v>
      </c>
      <c r="AF1153" s="9">
        <v>6.5394089024199999E-3</v>
      </c>
      <c r="AG1153" s="9">
        <v>3.1892705723250002E-2</v>
      </c>
      <c r="AH1153" s="9">
        <v>1.27328399483E-2</v>
      </c>
      <c r="AI1153" s="9">
        <v>1.0421148077369999E-2</v>
      </c>
      <c r="AJ1153" s="9">
        <v>6.750504806454E-3</v>
      </c>
      <c r="AK1153" s="9">
        <v>8.2137586604179996E-3</v>
      </c>
      <c r="AL1153" s="9">
        <v>2.026626333309E-2</v>
      </c>
      <c r="AM1153" s="9">
        <v>2.7563938293169998E-3</v>
      </c>
      <c r="AN1153" s="9">
        <v>0</v>
      </c>
      <c r="AO1153" s="9">
        <v>3.4626926122150001E-2</v>
      </c>
      <c r="AP1153" s="9">
        <v>4.0502163780030001E-3</v>
      </c>
      <c r="AQ1153" s="9">
        <v>6.530523943993E-3</v>
      </c>
      <c r="AR1153" s="9">
        <v>1.072285877678E-2</v>
      </c>
      <c r="AS1153" s="9">
        <v>1.1476061877170001E-2</v>
      </c>
      <c r="AT1153" s="9">
        <v>6.5394089024199999E-3</v>
      </c>
      <c r="AU1153" s="9">
        <v>9.6281772162549999E-3</v>
      </c>
      <c r="AV1153" s="9">
        <v>0</v>
      </c>
      <c r="AW1153" s="9">
        <v>0</v>
      </c>
    </row>
    <row r="1154" spans="1:50" x14ac:dyDescent="0.35">
      <c r="A1154" s="13"/>
      <c r="B1154" s="6">
        <v>16</v>
      </c>
      <c r="C1154" s="6">
        <v>11</v>
      </c>
      <c r="D1154" s="6">
        <v>5</v>
      </c>
      <c r="E1154" s="6">
        <v>4</v>
      </c>
      <c r="F1154" s="6">
        <v>2</v>
      </c>
      <c r="G1154" s="6">
        <v>7</v>
      </c>
      <c r="H1154" s="6">
        <v>9</v>
      </c>
      <c r="I1154" s="6">
        <v>0</v>
      </c>
      <c r="J1154" s="6">
        <v>1</v>
      </c>
      <c r="K1154" s="6">
        <v>2</v>
      </c>
      <c r="L1154" s="6">
        <v>3</v>
      </c>
      <c r="M1154" s="6">
        <v>8</v>
      </c>
      <c r="N1154" s="6">
        <v>2</v>
      </c>
      <c r="O1154" s="6">
        <v>3</v>
      </c>
      <c r="P1154" s="6">
        <v>6</v>
      </c>
      <c r="Q1154" s="6">
        <v>2</v>
      </c>
      <c r="R1154" s="6">
        <v>2</v>
      </c>
      <c r="S1154" s="6">
        <v>6</v>
      </c>
      <c r="T1154" s="6">
        <v>8</v>
      </c>
      <c r="U1154" s="6">
        <v>8</v>
      </c>
      <c r="V1154" s="6">
        <v>0</v>
      </c>
      <c r="W1154" s="6">
        <v>2</v>
      </c>
      <c r="X1154" s="6">
        <v>0</v>
      </c>
      <c r="Y1154" s="6">
        <v>0</v>
      </c>
      <c r="Z1154" s="6">
        <v>4</v>
      </c>
      <c r="AA1154" s="6">
        <v>3</v>
      </c>
      <c r="AB1154" s="6">
        <v>0</v>
      </c>
      <c r="AC1154" s="6">
        <v>1</v>
      </c>
      <c r="AD1154" s="6">
        <v>0</v>
      </c>
      <c r="AE1154" s="6">
        <v>0</v>
      </c>
      <c r="AF1154" s="6">
        <v>2</v>
      </c>
      <c r="AG1154" s="6">
        <v>2</v>
      </c>
      <c r="AH1154" s="6">
        <v>2</v>
      </c>
      <c r="AI1154" s="6">
        <v>3</v>
      </c>
      <c r="AJ1154" s="6">
        <v>3</v>
      </c>
      <c r="AK1154" s="6">
        <v>5</v>
      </c>
      <c r="AL1154" s="6">
        <v>4</v>
      </c>
      <c r="AM1154" s="6">
        <v>1</v>
      </c>
      <c r="AN1154" s="6">
        <v>0</v>
      </c>
      <c r="AO1154" s="6">
        <v>3</v>
      </c>
      <c r="AP1154" s="6">
        <v>1</v>
      </c>
      <c r="AQ1154" s="6">
        <v>3</v>
      </c>
      <c r="AR1154" s="6">
        <v>16</v>
      </c>
      <c r="AS1154" s="6">
        <v>10</v>
      </c>
      <c r="AT1154" s="6">
        <v>2</v>
      </c>
      <c r="AU1154" s="6">
        <v>2</v>
      </c>
      <c r="AV1154" s="6">
        <v>0</v>
      </c>
      <c r="AW1154" s="6">
        <v>0</v>
      </c>
      <c r="AX1154" s="6">
        <v>0</v>
      </c>
    </row>
    <row r="1155" spans="1:50" x14ac:dyDescent="0.35">
      <c r="A1155" s="13" t="s">
        <v>670</v>
      </c>
      <c r="B1155" s="9">
        <v>2.597032109545E-2</v>
      </c>
      <c r="C1155" s="9">
        <v>2.4145891981429999E-2</v>
      </c>
      <c r="D1155" s="9">
        <v>2.7878088147530001E-2</v>
      </c>
      <c r="E1155" s="9">
        <v>2.826237197196E-2</v>
      </c>
      <c r="F1155" s="9">
        <v>2.540761542821E-2</v>
      </c>
      <c r="G1155" s="9">
        <v>1.501085539887E-2</v>
      </c>
      <c r="H1155" s="9">
        <v>2.021266641609E-2</v>
      </c>
      <c r="I1155" s="9">
        <v>3.4755627761530003E-2</v>
      </c>
      <c r="J1155" s="9">
        <v>2.433053938028E-2</v>
      </c>
      <c r="K1155" s="9">
        <v>2.8178297446140001E-2</v>
      </c>
      <c r="L1155" s="9">
        <v>3.1581745063369998E-2</v>
      </c>
      <c r="M1155" s="9">
        <v>1.7026824261740001E-2</v>
      </c>
      <c r="N1155" s="9">
        <v>1.466196709275E-2</v>
      </c>
      <c r="O1155" s="9">
        <v>4.6794624343239999E-2</v>
      </c>
      <c r="P1155" s="9">
        <v>1.5127150645670001E-2</v>
      </c>
      <c r="Q1155" s="9">
        <v>1.6074395529749999E-2</v>
      </c>
      <c r="R1155" s="9">
        <v>5.1570222538430001E-2</v>
      </c>
      <c r="S1155" s="9">
        <v>2.524552334266E-2</v>
      </c>
      <c r="T1155" s="9">
        <v>1.5638157276520001E-2</v>
      </c>
      <c r="U1155" s="9">
        <v>3.8846216414389997E-2</v>
      </c>
      <c r="V1155" s="9">
        <v>4.9360432824920003E-2</v>
      </c>
      <c r="W1155" s="9">
        <v>4.114883184912E-2</v>
      </c>
      <c r="X1155" s="9">
        <v>2.381019973427E-2</v>
      </c>
      <c r="Y1155" s="9">
        <v>1.0840829961579999E-2</v>
      </c>
      <c r="Z1155" s="9">
        <v>1.8968819742030001E-2</v>
      </c>
      <c r="AA1155" s="9">
        <v>2.797723358632E-2</v>
      </c>
      <c r="AB1155" s="9">
        <v>1.923559650866E-2</v>
      </c>
      <c r="AC1155" s="9">
        <v>5.4134572826400003E-2</v>
      </c>
      <c r="AD1155" s="9">
        <v>1.2407792706999999E-2</v>
      </c>
      <c r="AE1155" s="9">
        <v>3.7889766064420002E-2</v>
      </c>
      <c r="AF1155" s="9">
        <v>2.893546598607E-2</v>
      </c>
      <c r="AG1155" s="9">
        <v>1.52088261327E-2</v>
      </c>
      <c r="AH1155" s="9">
        <v>6.499576853171E-3</v>
      </c>
      <c r="AI1155" s="9">
        <v>2.6117473800689999E-2</v>
      </c>
      <c r="AJ1155" s="9">
        <v>7.9867595456110003E-3</v>
      </c>
      <c r="AK1155" s="9">
        <v>3.7743988124579998E-2</v>
      </c>
      <c r="AL1155" s="10">
        <v>5.8519584382980001E-2</v>
      </c>
      <c r="AM1155" s="9">
        <v>3.3318725602589999E-2</v>
      </c>
      <c r="AN1155" s="9">
        <v>9.0857635232329995E-2</v>
      </c>
      <c r="AO1155" s="9">
        <v>1.071827137779E-2</v>
      </c>
      <c r="AP1155" s="9">
        <v>4.249285098023E-2</v>
      </c>
      <c r="AQ1155" s="9">
        <v>2.826556088726E-2</v>
      </c>
      <c r="AR1155" s="9">
        <v>2.597032109545E-2</v>
      </c>
      <c r="AS1155" s="9">
        <v>2.6065120902880001E-2</v>
      </c>
      <c r="AT1155" s="9">
        <v>2.893546598607E-2</v>
      </c>
      <c r="AU1155" s="9">
        <v>2.0504945158630002E-2</v>
      </c>
      <c r="AV1155" s="9">
        <v>3.7889766064420002E-2</v>
      </c>
      <c r="AW1155" s="9">
        <v>3.7199110384719999E-2</v>
      </c>
    </row>
    <row r="1156" spans="1:50" x14ac:dyDescent="0.35">
      <c r="A1156" s="13"/>
      <c r="B1156" s="6">
        <v>37</v>
      </c>
      <c r="C1156" s="6">
        <v>15</v>
      </c>
      <c r="D1156" s="6">
        <v>22</v>
      </c>
      <c r="E1156" s="6">
        <v>6</v>
      </c>
      <c r="F1156" s="6">
        <v>8</v>
      </c>
      <c r="G1156" s="6">
        <v>6</v>
      </c>
      <c r="H1156" s="6">
        <v>14</v>
      </c>
      <c r="I1156" s="6">
        <v>7</v>
      </c>
      <c r="J1156" s="6">
        <v>3</v>
      </c>
      <c r="K1156" s="6">
        <v>7</v>
      </c>
      <c r="L1156" s="6">
        <v>6</v>
      </c>
      <c r="M1156" s="6">
        <v>11</v>
      </c>
      <c r="N1156" s="6">
        <v>6</v>
      </c>
      <c r="O1156" s="6">
        <v>14</v>
      </c>
      <c r="P1156" s="6">
        <v>8</v>
      </c>
      <c r="Q1156" s="6">
        <v>4</v>
      </c>
      <c r="R1156" s="6">
        <v>13</v>
      </c>
      <c r="S1156" s="6">
        <v>12</v>
      </c>
      <c r="T1156" s="6">
        <v>12</v>
      </c>
      <c r="U1156" s="6">
        <v>25</v>
      </c>
      <c r="V1156" s="6">
        <v>6</v>
      </c>
      <c r="W1156" s="6">
        <v>3</v>
      </c>
      <c r="X1156" s="6">
        <v>2</v>
      </c>
      <c r="Y1156" s="6">
        <v>2</v>
      </c>
      <c r="Z1156" s="6">
        <v>3</v>
      </c>
      <c r="AA1156" s="6">
        <v>8</v>
      </c>
      <c r="AB1156" s="6">
        <v>2</v>
      </c>
      <c r="AC1156" s="6">
        <v>8</v>
      </c>
      <c r="AD1156" s="6">
        <v>3</v>
      </c>
      <c r="AE1156" s="6">
        <v>4</v>
      </c>
      <c r="AF1156" s="6">
        <v>6</v>
      </c>
      <c r="AG1156" s="6">
        <v>1</v>
      </c>
      <c r="AH1156" s="6">
        <v>1</v>
      </c>
      <c r="AI1156" s="6">
        <v>10</v>
      </c>
      <c r="AJ1156" s="6">
        <v>4</v>
      </c>
      <c r="AK1156" s="6">
        <v>16</v>
      </c>
      <c r="AL1156" s="6">
        <v>15</v>
      </c>
      <c r="AM1156" s="6">
        <v>9</v>
      </c>
      <c r="AN1156" s="6">
        <v>2</v>
      </c>
      <c r="AO1156" s="6">
        <v>1</v>
      </c>
      <c r="AP1156" s="6">
        <v>6</v>
      </c>
      <c r="AQ1156" s="6">
        <v>14</v>
      </c>
      <c r="AR1156" s="6">
        <v>37</v>
      </c>
      <c r="AS1156" s="6">
        <v>26</v>
      </c>
      <c r="AT1156" s="6">
        <v>6</v>
      </c>
      <c r="AU1156" s="6">
        <v>3</v>
      </c>
      <c r="AV1156" s="6">
        <v>4</v>
      </c>
      <c r="AW1156" s="6">
        <v>2</v>
      </c>
      <c r="AX1156" s="6">
        <v>0</v>
      </c>
    </row>
    <row r="1157" spans="1:50" x14ac:dyDescent="0.35">
      <c r="A1157" s="13" t="s">
        <v>671</v>
      </c>
      <c r="B1157" s="9">
        <v>9.0266225384160008E-3</v>
      </c>
      <c r="C1157" s="9">
        <v>1.390483067665E-2</v>
      </c>
      <c r="D1157" s="9">
        <v>3.9255831569489997E-3</v>
      </c>
      <c r="E1157" s="9">
        <v>1.2318485181210001E-2</v>
      </c>
      <c r="F1157" s="9">
        <v>1.305940251054E-2</v>
      </c>
      <c r="G1157" s="9">
        <v>1.5791426100670001E-2</v>
      </c>
      <c r="H1157" s="9">
        <v>1.442451271897E-2</v>
      </c>
      <c r="I1157" s="9">
        <v>7.8407964518920001E-3</v>
      </c>
      <c r="J1157" s="9">
        <v>6.9909229609100001E-3</v>
      </c>
      <c r="K1157" s="9">
        <v>0</v>
      </c>
      <c r="L1157" s="9">
        <v>7.2126936985339998E-3</v>
      </c>
      <c r="M1157" s="9">
        <v>1.3893091669839999E-2</v>
      </c>
      <c r="N1157" s="9">
        <v>7.7420955831320002E-3</v>
      </c>
      <c r="O1157" s="9">
        <v>5.3620145229809997E-3</v>
      </c>
      <c r="P1157" s="9">
        <v>1.069617286479E-2</v>
      </c>
      <c r="Q1157" s="9">
        <v>0</v>
      </c>
      <c r="R1157" s="9">
        <v>1.842728803355E-2</v>
      </c>
      <c r="S1157" s="9">
        <v>9.5508276244979998E-3</v>
      </c>
      <c r="T1157" s="9">
        <v>4.9259487649210001E-3</v>
      </c>
      <c r="U1157" s="9">
        <v>1.4136863449219999E-2</v>
      </c>
      <c r="V1157" s="9">
        <v>1.9422804074110001E-2</v>
      </c>
      <c r="W1157" s="9">
        <v>1.232406459628E-2</v>
      </c>
      <c r="X1157" s="9">
        <v>0</v>
      </c>
      <c r="Y1157" s="9">
        <v>1.262515240957E-2</v>
      </c>
      <c r="Z1157" s="9">
        <v>1.311057635586E-2</v>
      </c>
      <c r="AA1157" s="9">
        <v>1.5337569228780001E-2</v>
      </c>
      <c r="AB1157" s="9">
        <v>2.6849127651939999E-2</v>
      </c>
      <c r="AC1157" s="9">
        <v>2.0203552803329999E-2</v>
      </c>
      <c r="AD1157" s="9">
        <v>1.8986772465310001E-2</v>
      </c>
      <c r="AE1157" s="9">
        <v>1.7737158340020001E-2</v>
      </c>
      <c r="AF1157" s="9">
        <v>8.7309221981820007E-3</v>
      </c>
      <c r="AG1157" s="9">
        <v>2.8635336828640001E-2</v>
      </c>
      <c r="AH1157" s="9">
        <v>0</v>
      </c>
      <c r="AI1157" s="9">
        <v>1.108247295413E-2</v>
      </c>
      <c r="AJ1157" s="9">
        <v>1.5971803379920001E-2</v>
      </c>
      <c r="AK1157" s="9">
        <v>5.5822905765109997E-3</v>
      </c>
      <c r="AL1157" s="9">
        <v>0</v>
      </c>
      <c r="AM1157" s="9">
        <v>1.526557294865E-2</v>
      </c>
      <c r="AN1157" s="9">
        <v>0</v>
      </c>
      <c r="AO1157" s="9">
        <v>0</v>
      </c>
      <c r="AP1157" s="9">
        <v>0</v>
      </c>
      <c r="AQ1157" s="9">
        <v>6.5819533526829998E-3</v>
      </c>
      <c r="AR1157" s="9">
        <v>9.0266225384160008E-3</v>
      </c>
      <c r="AS1157" s="9">
        <v>1.002907293476E-2</v>
      </c>
      <c r="AT1157" s="9">
        <v>8.7309221981820007E-3</v>
      </c>
      <c r="AU1157" s="9">
        <v>0</v>
      </c>
      <c r="AV1157" s="9">
        <v>1.7737158340020001E-2</v>
      </c>
      <c r="AW1157" s="9">
        <v>0</v>
      </c>
    </row>
    <row r="1158" spans="1:50" x14ac:dyDescent="0.35">
      <c r="A1158" s="13"/>
      <c r="B1158" s="6">
        <v>15</v>
      </c>
      <c r="C1158" s="6">
        <v>11</v>
      </c>
      <c r="D1158" s="6">
        <v>4</v>
      </c>
      <c r="E1158" s="6">
        <v>3</v>
      </c>
      <c r="F1158" s="6">
        <v>4</v>
      </c>
      <c r="G1158" s="6">
        <v>5</v>
      </c>
      <c r="H1158" s="6">
        <v>9</v>
      </c>
      <c r="I1158" s="6">
        <v>2</v>
      </c>
      <c r="J1158" s="6">
        <v>1</v>
      </c>
      <c r="K1158" s="6">
        <v>0</v>
      </c>
      <c r="L1158" s="6">
        <v>2</v>
      </c>
      <c r="M1158" s="6">
        <v>7</v>
      </c>
      <c r="N1158" s="6">
        <v>4</v>
      </c>
      <c r="O1158" s="6">
        <v>2</v>
      </c>
      <c r="P1158" s="6">
        <v>5</v>
      </c>
      <c r="Q1158" s="6">
        <v>0</v>
      </c>
      <c r="R1158" s="6">
        <v>6</v>
      </c>
      <c r="S1158" s="6">
        <v>4</v>
      </c>
      <c r="T1158" s="6">
        <v>5</v>
      </c>
      <c r="U1158" s="6">
        <v>10</v>
      </c>
      <c r="V1158" s="6">
        <v>2</v>
      </c>
      <c r="W1158" s="6">
        <v>1</v>
      </c>
      <c r="X1158" s="6">
        <v>0</v>
      </c>
      <c r="Y1158" s="6">
        <v>3</v>
      </c>
      <c r="Z1158" s="6">
        <v>2</v>
      </c>
      <c r="AA1158" s="6">
        <v>4</v>
      </c>
      <c r="AB1158" s="6">
        <v>3</v>
      </c>
      <c r="AC1158" s="6">
        <v>3</v>
      </c>
      <c r="AD1158" s="6">
        <v>5</v>
      </c>
      <c r="AE1158" s="6">
        <v>2</v>
      </c>
      <c r="AF1158" s="6">
        <v>2</v>
      </c>
      <c r="AG1158" s="6">
        <v>1</v>
      </c>
      <c r="AH1158" s="6">
        <v>0</v>
      </c>
      <c r="AI1158" s="6">
        <v>6</v>
      </c>
      <c r="AJ1158" s="6">
        <v>10</v>
      </c>
      <c r="AK1158" s="6">
        <v>2</v>
      </c>
      <c r="AL1158" s="6">
        <v>0</v>
      </c>
      <c r="AM1158" s="6">
        <v>4</v>
      </c>
      <c r="AN1158" s="6">
        <v>0</v>
      </c>
      <c r="AO1158" s="6">
        <v>0</v>
      </c>
      <c r="AP1158" s="6">
        <v>0</v>
      </c>
      <c r="AQ1158" s="6">
        <v>5</v>
      </c>
      <c r="AR1158" s="6">
        <v>15</v>
      </c>
      <c r="AS1158" s="6">
        <v>12</v>
      </c>
      <c r="AT1158" s="6">
        <v>2</v>
      </c>
      <c r="AU1158" s="6">
        <v>0</v>
      </c>
      <c r="AV1158" s="6">
        <v>2</v>
      </c>
      <c r="AW1158" s="6">
        <v>0</v>
      </c>
      <c r="AX1158" s="6">
        <v>0</v>
      </c>
    </row>
    <row r="1159" spans="1:50" x14ac:dyDescent="0.35">
      <c r="A1159" s="13" t="s">
        <v>672</v>
      </c>
      <c r="B1159" s="9">
        <v>6.2425862747140003E-3</v>
      </c>
      <c r="C1159" s="9">
        <v>7.7211219770160003E-3</v>
      </c>
      <c r="D1159" s="9">
        <v>4.6965126692790002E-3</v>
      </c>
      <c r="E1159" s="9">
        <v>2.0032670126839999E-2</v>
      </c>
      <c r="F1159" s="9">
        <v>7.03735677001E-3</v>
      </c>
      <c r="G1159" s="9">
        <v>0</v>
      </c>
      <c r="H1159" s="9">
        <v>3.521000761302E-3</v>
      </c>
      <c r="I1159" s="9">
        <v>0</v>
      </c>
      <c r="J1159" s="9">
        <v>1.345610595612E-2</v>
      </c>
      <c r="K1159" s="9">
        <v>2.6184357954309998E-3</v>
      </c>
      <c r="L1159" s="9">
        <v>0</v>
      </c>
      <c r="M1159" s="9">
        <v>6.0641361674740003E-3</v>
      </c>
      <c r="N1159" s="9">
        <v>1.100794028638E-2</v>
      </c>
      <c r="O1159" s="9">
        <v>4.9762625158480001E-3</v>
      </c>
      <c r="P1159" s="9">
        <v>8.2853199091019996E-3</v>
      </c>
      <c r="Q1159" s="9">
        <v>0</v>
      </c>
      <c r="R1159" s="9">
        <v>9.3632475870000006E-3</v>
      </c>
      <c r="S1159" s="9">
        <v>9.1641183895870004E-3</v>
      </c>
      <c r="T1159" s="9">
        <v>3.8156695753839998E-3</v>
      </c>
      <c r="U1159" s="9">
        <v>9.2669987710679996E-3</v>
      </c>
      <c r="V1159" s="9">
        <v>0</v>
      </c>
      <c r="W1159" s="9">
        <v>0</v>
      </c>
      <c r="X1159" s="9">
        <v>1.0343564122449999E-2</v>
      </c>
      <c r="Y1159" s="9">
        <v>6.4609868766449998E-3</v>
      </c>
      <c r="Z1159" s="9">
        <v>0</v>
      </c>
      <c r="AA1159" s="9">
        <v>1.02216440829E-2</v>
      </c>
      <c r="AB1159" s="9">
        <v>2.619387032744E-2</v>
      </c>
      <c r="AC1159" s="9">
        <v>8.8904594150059999E-3</v>
      </c>
      <c r="AD1159" s="9">
        <v>5.481396330931E-3</v>
      </c>
      <c r="AE1159" s="9">
        <v>0</v>
      </c>
      <c r="AF1159" s="9">
        <v>0</v>
      </c>
      <c r="AG1159" s="9">
        <v>0</v>
      </c>
      <c r="AH1159" s="9">
        <v>0</v>
      </c>
      <c r="AI1159" s="9">
        <v>7.160693539661E-3</v>
      </c>
      <c r="AJ1159" s="9">
        <v>1.4839005679830001E-3</v>
      </c>
      <c r="AK1159" s="9">
        <v>7.3919296223190004E-3</v>
      </c>
      <c r="AL1159" s="9">
        <v>8.1763944223720002E-3</v>
      </c>
      <c r="AM1159" s="9">
        <v>9.8270194166430007E-3</v>
      </c>
      <c r="AN1159" s="9">
        <v>0</v>
      </c>
      <c r="AO1159" s="9">
        <v>0</v>
      </c>
      <c r="AP1159" s="9">
        <v>1.25687517838E-2</v>
      </c>
      <c r="AQ1159" s="9">
        <v>5.8309694557679998E-3</v>
      </c>
      <c r="AR1159" s="9">
        <v>6.2425862747140003E-3</v>
      </c>
      <c r="AS1159" s="9">
        <v>8.7217853766139997E-3</v>
      </c>
      <c r="AT1159" s="9">
        <v>0</v>
      </c>
      <c r="AU1159" s="9">
        <v>0</v>
      </c>
      <c r="AV1159" s="9">
        <v>0</v>
      </c>
      <c r="AW1159" s="9">
        <v>0</v>
      </c>
    </row>
    <row r="1160" spans="1:50" x14ac:dyDescent="0.35">
      <c r="A1160" s="13"/>
      <c r="B1160" s="6">
        <v>9</v>
      </c>
      <c r="C1160" s="6">
        <v>6</v>
      </c>
      <c r="D1160" s="6">
        <v>3</v>
      </c>
      <c r="E1160" s="6">
        <v>4</v>
      </c>
      <c r="F1160" s="6">
        <v>2</v>
      </c>
      <c r="G1160" s="6">
        <v>0</v>
      </c>
      <c r="H1160" s="6">
        <v>2</v>
      </c>
      <c r="I1160" s="6">
        <v>0</v>
      </c>
      <c r="J1160" s="6">
        <v>2</v>
      </c>
      <c r="K1160" s="6">
        <v>1</v>
      </c>
      <c r="L1160" s="6">
        <v>0</v>
      </c>
      <c r="M1160" s="6">
        <v>3</v>
      </c>
      <c r="N1160" s="6">
        <v>4</v>
      </c>
      <c r="O1160" s="6">
        <v>2</v>
      </c>
      <c r="P1160" s="6">
        <v>3</v>
      </c>
      <c r="Q1160" s="6">
        <v>0</v>
      </c>
      <c r="R1160" s="6">
        <v>3</v>
      </c>
      <c r="S1160" s="6">
        <v>3</v>
      </c>
      <c r="T1160" s="6">
        <v>3</v>
      </c>
      <c r="U1160" s="6">
        <v>6</v>
      </c>
      <c r="V1160" s="6">
        <v>0</v>
      </c>
      <c r="W1160" s="6">
        <v>0</v>
      </c>
      <c r="X1160" s="6">
        <v>1</v>
      </c>
      <c r="Y1160" s="6">
        <v>2</v>
      </c>
      <c r="Z1160" s="6">
        <v>0</v>
      </c>
      <c r="AA1160" s="6">
        <v>2</v>
      </c>
      <c r="AB1160" s="6">
        <v>2</v>
      </c>
      <c r="AC1160" s="6">
        <v>1</v>
      </c>
      <c r="AD1160" s="6">
        <v>1</v>
      </c>
      <c r="AE1160" s="6">
        <v>0</v>
      </c>
      <c r="AF1160" s="6">
        <v>0</v>
      </c>
      <c r="AG1160" s="6">
        <v>0</v>
      </c>
      <c r="AH1160" s="6">
        <v>0</v>
      </c>
      <c r="AI1160" s="6">
        <v>3</v>
      </c>
      <c r="AJ1160" s="6">
        <v>1</v>
      </c>
      <c r="AK1160" s="6">
        <v>3</v>
      </c>
      <c r="AL1160" s="6">
        <v>2</v>
      </c>
      <c r="AM1160" s="6">
        <v>2</v>
      </c>
      <c r="AN1160" s="6">
        <v>0</v>
      </c>
      <c r="AO1160" s="6">
        <v>0</v>
      </c>
      <c r="AP1160" s="6">
        <v>2</v>
      </c>
      <c r="AQ1160" s="6">
        <v>3</v>
      </c>
      <c r="AR1160" s="6">
        <v>9</v>
      </c>
      <c r="AS1160" s="6">
        <v>9</v>
      </c>
      <c r="AT1160" s="6">
        <v>0</v>
      </c>
      <c r="AU1160" s="6">
        <v>0</v>
      </c>
      <c r="AV1160" s="6">
        <v>0</v>
      </c>
      <c r="AW1160" s="6">
        <v>0</v>
      </c>
      <c r="AX1160" s="6">
        <v>0</v>
      </c>
    </row>
    <row r="1161" spans="1:50" x14ac:dyDescent="0.35">
      <c r="A1161" s="13" t="s">
        <v>673</v>
      </c>
      <c r="B1161" s="9">
        <v>2.209547485372E-3</v>
      </c>
      <c r="C1161" s="9">
        <v>1.0143018146579999E-3</v>
      </c>
      <c r="D1161" s="9">
        <v>3.4593906786229999E-3</v>
      </c>
      <c r="E1161" s="9">
        <v>0</v>
      </c>
      <c r="F1161" s="9">
        <v>2.911222173529E-3</v>
      </c>
      <c r="G1161" s="9">
        <v>0</v>
      </c>
      <c r="H1161" s="9">
        <v>1.456571810171E-3</v>
      </c>
      <c r="I1161" s="9">
        <v>5.8201841087760003E-3</v>
      </c>
      <c r="J1161" s="9">
        <v>5.4313840011640004E-3</v>
      </c>
      <c r="K1161" s="9">
        <v>0</v>
      </c>
      <c r="L1161" s="9">
        <v>0</v>
      </c>
      <c r="M1161" s="9">
        <v>3.8396039294269998E-3</v>
      </c>
      <c r="N1161" s="9">
        <v>0</v>
      </c>
      <c r="O1161" s="9">
        <v>3.9825892523439998E-3</v>
      </c>
      <c r="P1161" s="9">
        <v>2.029214664031E-3</v>
      </c>
      <c r="Q1161" s="9">
        <v>0</v>
      </c>
      <c r="R1161" s="9">
        <v>4.2899506915380003E-3</v>
      </c>
      <c r="S1161" s="9">
        <v>3.273143923984E-3</v>
      </c>
      <c r="T1161" s="9">
        <v>9.3452187005600002E-4</v>
      </c>
      <c r="U1161" s="9">
        <v>3.7984785785570001E-3</v>
      </c>
      <c r="V1161" s="9">
        <v>0</v>
      </c>
      <c r="W1161" s="9">
        <v>0</v>
      </c>
      <c r="X1161" s="9">
        <v>0</v>
      </c>
      <c r="Y1161" s="9">
        <v>0</v>
      </c>
      <c r="Z1161" s="9">
        <v>0</v>
      </c>
      <c r="AA1161" s="9">
        <v>0</v>
      </c>
      <c r="AB1161" s="9">
        <v>0</v>
      </c>
      <c r="AC1161" s="9">
        <v>1.0142359700179999E-2</v>
      </c>
      <c r="AD1161" s="9">
        <v>4.9598123465810001E-3</v>
      </c>
      <c r="AE1161" s="9">
        <v>5.6106127085489999E-3</v>
      </c>
      <c r="AF1161" s="9">
        <v>0</v>
      </c>
      <c r="AG1161" s="9">
        <v>0</v>
      </c>
      <c r="AH1161" s="9">
        <v>0</v>
      </c>
      <c r="AI1161" s="9">
        <v>0</v>
      </c>
      <c r="AJ1161" s="9">
        <v>2.0276174706830002E-3</v>
      </c>
      <c r="AK1161" s="9">
        <v>1.6693518303220001E-3</v>
      </c>
      <c r="AL1161" s="9">
        <v>0</v>
      </c>
      <c r="AM1161" s="9">
        <v>0</v>
      </c>
      <c r="AN1161" s="10">
        <v>4.65440124085E-2</v>
      </c>
      <c r="AO1161" s="9">
        <v>0</v>
      </c>
      <c r="AP1161" s="9">
        <v>5.3337034419039999E-3</v>
      </c>
      <c r="AQ1161" s="9">
        <v>1.2257472569250001E-3</v>
      </c>
      <c r="AR1161" s="9">
        <v>2.209547485372E-3</v>
      </c>
      <c r="AS1161" s="9">
        <v>2.3626695534949998E-3</v>
      </c>
      <c r="AT1161" s="9">
        <v>0</v>
      </c>
      <c r="AU1161" s="9">
        <v>0</v>
      </c>
      <c r="AV1161" s="9">
        <v>5.6106127085489999E-3</v>
      </c>
      <c r="AW1161" s="9">
        <v>7.5858485954360001E-3</v>
      </c>
    </row>
    <row r="1162" spans="1:50" x14ac:dyDescent="0.35">
      <c r="A1162" s="13"/>
      <c r="B1162" s="6">
        <v>3</v>
      </c>
      <c r="C1162" s="6">
        <v>1</v>
      </c>
      <c r="D1162" s="6">
        <v>2</v>
      </c>
      <c r="E1162" s="6">
        <v>0</v>
      </c>
      <c r="F1162" s="6">
        <v>1</v>
      </c>
      <c r="G1162" s="6">
        <v>0</v>
      </c>
      <c r="H1162" s="6">
        <v>1</v>
      </c>
      <c r="I1162" s="6">
        <v>1</v>
      </c>
      <c r="J1162" s="6">
        <v>1</v>
      </c>
      <c r="K1162" s="6">
        <v>0</v>
      </c>
      <c r="L1162" s="6">
        <v>0</v>
      </c>
      <c r="M1162" s="6">
        <v>2</v>
      </c>
      <c r="N1162" s="6">
        <v>0</v>
      </c>
      <c r="O1162" s="6">
        <v>1</v>
      </c>
      <c r="P1162" s="6">
        <v>1</v>
      </c>
      <c r="Q1162" s="6">
        <v>0</v>
      </c>
      <c r="R1162" s="6">
        <v>1</v>
      </c>
      <c r="S1162" s="6">
        <v>1</v>
      </c>
      <c r="T1162" s="6">
        <v>1</v>
      </c>
      <c r="U1162" s="6">
        <v>2</v>
      </c>
      <c r="V1162" s="6">
        <v>0</v>
      </c>
      <c r="W1162" s="6">
        <v>0</v>
      </c>
      <c r="X1162" s="6">
        <v>0</v>
      </c>
      <c r="Y1162" s="6">
        <v>0</v>
      </c>
      <c r="Z1162" s="6">
        <v>0</v>
      </c>
      <c r="AA1162" s="6">
        <v>0</v>
      </c>
      <c r="AB1162" s="6">
        <v>0</v>
      </c>
      <c r="AC1162" s="6">
        <v>1</v>
      </c>
      <c r="AD1162" s="6">
        <v>1</v>
      </c>
      <c r="AE1162" s="6">
        <v>1</v>
      </c>
      <c r="AF1162" s="6">
        <v>0</v>
      </c>
      <c r="AG1162" s="6">
        <v>0</v>
      </c>
      <c r="AH1162" s="6">
        <v>0</v>
      </c>
      <c r="AI1162" s="6">
        <v>0</v>
      </c>
      <c r="AJ1162" s="6">
        <v>1</v>
      </c>
      <c r="AK1162" s="6">
        <v>1</v>
      </c>
      <c r="AL1162" s="6">
        <v>0</v>
      </c>
      <c r="AM1162" s="6">
        <v>0</v>
      </c>
      <c r="AN1162" s="6">
        <v>1</v>
      </c>
      <c r="AO1162" s="6">
        <v>0</v>
      </c>
      <c r="AP1162" s="6">
        <v>1</v>
      </c>
      <c r="AQ1162" s="6">
        <v>1</v>
      </c>
      <c r="AR1162" s="6">
        <v>3</v>
      </c>
      <c r="AS1162" s="6">
        <v>2</v>
      </c>
      <c r="AT1162" s="6">
        <v>0</v>
      </c>
      <c r="AU1162" s="6">
        <v>0</v>
      </c>
      <c r="AV1162" s="6">
        <v>1</v>
      </c>
      <c r="AW1162" s="6">
        <v>1</v>
      </c>
      <c r="AX1162" s="6">
        <v>0</v>
      </c>
    </row>
    <row r="1163" spans="1:50" x14ac:dyDescent="0.35">
      <c r="A1163" s="13" t="s">
        <v>674</v>
      </c>
      <c r="B1163" s="9">
        <v>1.2513242108770001E-2</v>
      </c>
      <c r="C1163" s="9">
        <v>1.619739334801E-2</v>
      </c>
      <c r="D1163" s="9">
        <v>8.6608028470309996E-3</v>
      </c>
      <c r="E1163" s="10">
        <v>4.859931974455E-2</v>
      </c>
      <c r="F1163" s="9">
        <v>1.2256094091E-2</v>
      </c>
      <c r="G1163" s="9">
        <v>8.9291630295529993E-3</v>
      </c>
      <c r="H1163" s="9">
        <v>1.059372647048E-2</v>
      </c>
      <c r="I1163" s="9">
        <v>1.067666605716E-2</v>
      </c>
      <c r="J1163" s="9">
        <v>0</v>
      </c>
      <c r="K1163" s="9">
        <v>1.89158626448E-3</v>
      </c>
      <c r="L1163" s="9">
        <v>2.449986594629E-2</v>
      </c>
      <c r="M1163" s="9">
        <v>9.0214406235589999E-3</v>
      </c>
      <c r="N1163" s="9">
        <v>1.019529796453E-2</v>
      </c>
      <c r="O1163" s="9">
        <v>1.2204656593739999E-2</v>
      </c>
      <c r="P1163" s="9">
        <v>1.4236851169299999E-2</v>
      </c>
      <c r="Q1163" s="9">
        <v>0</v>
      </c>
      <c r="R1163" s="9">
        <v>1.127845739683E-2</v>
      </c>
      <c r="S1163" s="10">
        <v>2.9190967335570001E-2</v>
      </c>
      <c r="T1163" s="9">
        <v>6.5565506766130004E-3</v>
      </c>
      <c r="U1163" s="9">
        <v>1.9936443741229999E-2</v>
      </c>
      <c r="V1163" s="9">
        <v>6.47923732368E-3</v>
      </c>
      <c r="W1163" s="9">
        <v>1.7489856370969999E-2</v>
      </c>
      <c r="X1163" s="9">
        <v>1.8431860190350001E-2</v>
      </c>
      <c r="Y1163" s="9">
        <v>0</v>
      </c>
      <c r="Z1163" s="9">
        <v>5.2495407846910001E-3</v>
      </c>
      <c r="AA1163" s="9">
        <v>1.7816786527550001E-2</v>
      </c>
      <c r="AB1163" s="9">
        <v>2.280547643842E-2</v>
      </c>
      <c r="AC1163" s="9">
        <v>5.9448544883220003E-3</v>
      </c>
      <c r="AD1163" s="9">
        <v>4.0727882796000002E-3</v>
      </c>
      <c r="AE1163" s="9">
        <v>0</v>
      </c>
      <c r="AF1163" s="9">
        <v>1.0559974082490001E-2</v>
      </c>
      <c r="AG1163" s="9">
        <v>0</v>
      </c>
      <c r="AH1163" s="10">
        <v>0.1023521709811</v>
      </c>
      <c r="AI1163" s="9">
        <v>3.1352407835130002E-3</v>
      </c>
      <c r="AJ1163" s="9">
        <v>4.1707154962460002E-3</v>
      </c>
      <c r="AK1163" s="9">
        <v>7.5011736212079998E-3</v>
      </c>
      <c r="AL1163" s="9">
        <v>8.6684478773369992E-3</v>
      </c>
      <c r="AM1163" s="9">
        <v>4.2919696767569999E-3</v>
      </c>
      <c r="AN1163" s="9">
        <v>0</v>
      </c>
      <c r="AO1163" s="10">
        <v>0.18132808819330001</v>
      </c>
      <c r="AP1163" s="9">
        <v>3.0135097189289998E-3</v>
      </c>
      <c r="AQ1163" s="9">
        <v>9.5893754681209992E-3</v>
      </c>
      <c r="AR1163" s="9">
        <v>1.2513242108770001E-2</v>
      </c>
      <c r="AS1163" s="11">
        <v>6.3251202681360004E-3</v>
      </c>
      <c r="AT1163" s="9">
        <v>1.0559974082490001E-2</v>
      </c>
      <c r="AU1163" s="9">
        <v>3.1907534983020001E-3</v>
      </c>
      <c r="AV1163" s="9">
        <v>0</v>
      </c>
      <c r="AW1163" s="9">
        <v>0</v>
      </c>
    </row>
    <row r="1164" spans="1:50" x14ac:dyDescent="0.35">
      <c r="A1164" s="13"/>
      <c r="B1164" s="6">
        <v>23</v>
      </c>
      <c r="C1164" s="6">
        <v>15</v>
      </c>
      <c r="D1164" s="6">
        <v>8</v>
      </c>
      <c r="E1164" s="6">
        <v>12</v>
      </c>
      <c r="F1164" s="6">
        <v>4</v>
      </c>
      <c r="G1164" s="6">
        <v>4</v>
      </c>
      <c r="H1164" s="6">
        <v>8</v>
      </c>
      <c r="I1164" s="6">
        <v>2</v>
      </c>
      <c r="J1164" s="6">
        <v>0</v>
      </c>
      <c r="K1164" s="6">
        <v>1</v>
      </c>
      <c r="L1164" s="6">
        <v>7</v>
      </c>
      <c r="M1164" s="6">
        <v>5</v>
      </c>
      <c r="N1164" s="6">
        <v>6</v>
      </c>
      <c r="O1164" s="6">
        <v>5</v>
      </c>
      <c r="P1164" s="6">
        <v>6</v>
      </c>
      <c r="Q1164" s="6">
        <v>0</v>
      </c>
      <c r="R1164" s="6">
        <v>4</v>
      </c>
      <c r="S1164" s="6">
        <v>13</v>
      </c>
      <c r="T1164" s="6">
        <v>6</v>
      </c>
      <c r="U1164" s="6">
        <v>17</v>
      </c>
      <c r="V1164" s="6">
        <v>1</v>
      </c>
      <c r="W1164" s="6">
        <v>2</v>
      </c>
      <c r="X1164" s="6">
        <v>2</v>
      </c>
      <c r="Y1164" s="6">
        <v>0</v>
      </c>
      <c r="Z1164" s="6">
        <v>1</v>
      </c>
      <c r="AA1164" s="6">
        <v>4</v>
      </c>
      <c r="AB1164" s="6">
        <v>2</v>
      </c>
      <c r="AC1164" s="6">
        <v>1</v>
      </c>
      <c r="AD1164" s="6">
        <v>1</v>
      </c>
      <c r="AE1164" s="6">
        <v>0</v>
      </c>
      <c r="AF1164" s="6">
        <v>3</v>
      </c>
      <c r="AG1164" s="6">
        <v>0</v>
      </c>
      <c r="AH1164" s="6">
        <v>13</v>
      </c>
      <c r="AI1164" s="6">
        <v>2</v>
      </c>
      <c r="AJ1164" s="6">
        <v>3</v>
      </c>
      <c r="AK1164" s="6">
        <v>4</v>
      </c>
      <c r="AL1164" s="6">
        <v>3</v>
      </c>
      <c r="AM1164" s="6">
        <v>1</v>
      </c>
      <c r="AN1164" s="6">
        <v>0</v>
      </c>
      <c r="AO1164" s="6">
        <v>13</v>
      </c>
      <c r="AP1164" s="6">
        <v>1</v>
      </c>
      <c r="AQ1164" s="6">
        <v>8</v>
      </c>
      <c r="AR1164" s="6">
        <v>23</v>
      </c>
      <c r="AS1164" s="6">
        <v>7</v>
      </c>
      <c r="AT1164" s="6">
        <v>3</v>
      </c>
      <c r="AU1164" s="6">
        <v>1</v>
      </c>
      <c r="AV1164" s="6">
        <v>0</v>
      </c>
      <c r="AW1164" s="6">
        <v>0</v>
      </c>
      <c r="AX1164" s="6">
        <v>0</v>
      </c>
    </row>
    <row r="1165" spans="1:50" x14ac:dyDescent="0.35">
      <c r="A1165" s="13" t="s">
        <v>406</v>
      </c>
      <c r="B1165" s="9">
        <v>1</v>
      </c>
      <c r="C1165" s="9">
        <v>1</v>
      </c>
      <c r="D1165" s="9">
        <v>1</v>
      </c>
      <c r="E1165" s="9">
        <v>1</v>
      </c>
      <c r="F1165" s="9">
        <v>1</v>
      </c>
      <c r="G1165" s="9">
        <v>1</v>
      </c>
      <c r="H1165" s="9">
        <v>1</v>
      </c>
      <c r="I1165" s="9">
        <v>1</v>
      </c>
      <c r="J1165" s="9">
        <v>1</v>
      </c>
      <c r="K1165" s="9">
        <v>1</v>
      </c>
      <c r="L1165" s="9">
        <v>1</v>
      </c>
      <c r="M1165" s="9">
        <v>1</v>
      </c>
      <c r="N1165" s="9">
        <v>1</v>
      </c>
      <c r="O1165" s="9">
        <v>1</v>
      </c>
      <c r="P1165" s="9">
        <v>1</v>
      </c>
      <c r="Q1165" s="9">
        <v>1</v>
      </c>
      <c r="R1165" s="9">
        <v>1</v>
      </c>
      <c r="S1165" s="9">
        <v>1</v>
      </c>
      <c r="T1165" s="9">
        <v>1</v>
      </c>
      <c r="U1165" s="9">
        <v>1</v>
      </c>
      <c r="V1165" s="9">
        <v>1</v>
      </c>
      <c r="W1165" s="9">
        <v>1</v>
      </c>
      <c r="X1165" s="9">
        <v>1</v>
      </c>
      <c r="Y1165" s="9">
        <v>1</v>
      </c>
      <c r="Z1165" s="9">
        <v>1</v>
      </c>
      <c r="AA1165" s="9">
        <v>1</v>
      </c>
      <c r="AB1165" s="9">
        <v>1</v>
      </c>
      <c r="AC1165" s="9">
        <v>1</v>
      </c>
      <c r="AD1165" s="9">
        <v>1</v>
      </c>
      <c r="AE1165" s="9">
        <v>1</v>
      </c>
      <c r="AF1165" s="9">
        <v>1</v>
      </c>
      <c r="AG1165" s="9">
        <v>1</v>
      </c>
      <c r="AH1165" s="9">
        <v>1</v>
      </c>
      <c r="AI1165" s="9">
        <v>1</v>
      </c>
      <c r="AJ1165" s="9">
        <v>1</v>
      </c>
      <c r="AK1165" s="9">
        <v>1</v>
      </c>
      <c r="AL1165" s="9">
        <v>1</v>
      </c>
      <c r="AM1165" s="9">
        <v>1</v>
      </c>
      <c r="AN1165" s="9">
        <v>1</v>
      </c>
      <c r="AO1165" s="9">
        <v>1</v>
      </c>
      <c r="AP1165" s="9">
        <v>1</v>
      </c>
      <c r="AQ1165" s="9">
        <v>1</v>
      </c>
      <c r="AR1165" s="9">
        <v>1</v>
      </c>
      <c r="AS1165" s="9">
        <v>1</v>
      </c>
      <c r="AT1165" s="9">
        <v>1</v>
      </c>
      <c r="AU1165" s="9">
        <v>1</v>
      </c>
      <c r="AV1165" s="9">
        <v>1</v>
      </c>
      <c r="AW1165" s="9">
        <v>1</v>
      </c>
    </row>
    <row r="1166" spans="1:50" x14ac:dyDescent="0.35">
      <c r="A1166" s="13"/>
      <c r="B1166" s="6">
        <v>1412</v>
      </c>
      <c r="C1166" s="6">
        <v>744</v>
      </c>
      <c r="D1166" s="6">
        <v>668</v>
      </c>
      <c r="E1166" s="6">
        <v>177</v>
      </c>
      <c r="F1166" s="6">
        <v>306</v>
      </c>
      <c r="G1166" s="6">
        <v>331</v>
      </c>
      <c r="H1166" s="6">
        <v>637</v>
      </c>
      <c r="I1166" s="6">
        <v>204</v>
      </c>
      <c r="J1166" s="6">
        <v>130</v>
      </c>
      <c r="K1166" s="6">
        <v>264</v>
      </c>
      <c r="L1166" s="6">
        <v>242</v>
      </c>
      <c r="M1166" s="6">
        <v>452</v>
      </c>
      <c r="N1166" s="6">
        <v>381</v>
      </c>
      <c r="O1166" s="6">
        <v>336</v>
      </c>
      <c r="P1166" s="6">
        <v>523</v>
      </c>
      <c r="Q1166" s="6">
        <v>195</v>
      </c>
      <c r="R1166" s="6">
        <v>288</v>
      </c>
      <c r="S1166" s="6">
        <v>406</v>
      </c>
      <c r="T1166" s="6">
        <v>718</v>
      </c>
      <c r="U1166" s="6">
        <v>694</v>
      </c>
      <c r="V1166" s="6">
        <v>133</v>
      </c>
      <c r="W1166" s="6">
        <v>85</v>
      </c>
      <c r="X1166" s="6">
        <v>82</v>
      </c>
      <c r="Y1166" s="6">
        <v>238</v>
      </c>
      <c r="Z1166" s="6">
        <v>141</v>
      </c>
      <c r="AA1166" s="6">
        <v>220</v>
      </c>
      <c r="AB1166" s="6">
        <v>80</v>
      </c>
      <c r="AC1166" s="6">
        <v>143</v>
      </c>
      <c r="AD1166" s="6">
        <v>222</v>
      </c>
      <c r="AE1166" s="6">
        <v>148</v>
      </c>
      <c r="AF1166" s="6">
        <v>194</v>
      </c>
      <c r="AG1166" s="6">
        <v>35</v>
      </c>
      <c r="AH1166" s="6">
        <v>84</v>
      </c>
      <c r="AI1166" s="6">
        <v>405</v>
      </c>
      <c r="AJ1166" s="6">
        <v>534</v>
      </c>
      <c r="AK1166" s="6">
        <v>414</v>
      </c>
      <c r="AL1166" s="6">
        <v>236</v>
      </c>
      <c r="AM1166" s="6">
        <v>219</v>
      </c>
      <c r="AN1166" s="6">
        <v>23</v>
      </c>
      <c r="AO1166" s="6">
        <v>58</v>
      </c>
      <c r="AP1166" s="6">
        <v>180</v>
      </c>
      <c r="AQ1166" s="6">
        <v>610</v>
      </c>
      <c r="AR1166" s="6">
        <v>1412</v>
      </c>
      <c r="AS1166" s="6">
        <v>984</v>
      </c>
      <c r="AT1166" s="6">
        <v>194</v>
      </c>
      <c r="AU1166" s="6">
        <v>131</v>
      </c>
      <c r="AV1166" s="6">
        <v>148</v>
      </c>
      <c r="AW1166" s="6">
        <v>109</v>
      </c>
      <c r="AX1166" s="6">
        <v>0</v>
      </c>
    </row>
    <row r="1167" spans="1:50" x14ac:dyDescent="0.35">
      <c r="A1167" t="s">
        <v>356</v>
      </c>
      <c r="B1167" s="6">
        <v>1412</v>
      </c>
      <c r="C1167" s="6">
        <v>744</v>
      </c>
      <c r="D1167" s="6">
        <v>668</v>
      </c>
      <c r="E1167" s="6">
        <v>177</v>
      </c>
      <c r="F1167" s="6">
        <v>306</v>
      </c>
      <c r="G1167" s="6">
        <v>331</v>
      </c>
      <c r="H1167" s="6">
        <v>637</v>
      </c>
      <c r="I1167" s="6">
        <v>204</v>
      </c>
      <c r="J1167" s="6">
        <v>130</v>
      </c>
      <c r="K1167" s="6">
        <v>264</v>
      </c>
      <c r="L1167" s="6">
        <v>242</v>
      </c>
      <c r="M1167" s="6">
        <v>452</v>
      </c>
      <c r="N1167" s="6">
        <v>381</v>
      </c>
      <c r="O1167" s="6">
        <v>336</v>
      </c>
      <c r="P1167" s="6">
        <v>523</v>
      </c>
      <c r="Q1167" s="6">
        <v>195</v>
      </c>
      <c r="R1167" s="6">
        <v>288</v>
      </c>
      <c r="S1167" s="6">
        <v>406</v>
      </c>
      <c r="T1167" s="6">
        <v>718</v>
      </c>
      <c r="U1167" s="6">
        <v>694</v>
      </c>
      <c r="V1167" s="6">
        <v>133</v>
      </c>
      <c r="W1167" s="6">
        <v>85</v>
      </c>
      <c r="X1167" s="6">
        <v>82</v>
      </c>
      <c r="Y1167" s="6">
        <v>238</v>
      </c>
      <c r="Z1167" s="6">
        <v>141</v>
      </c>
      <c r="AA1167" s="6">
        <v>220</v>
      </c>
      <c r="AB1167" s="6">
        <v>80</v>
      </c>
      <c r="AC1167" s="6">
        <v>143</v>
      </c>
      <c r="AD1167" s="6">
        <v>222</v>
      </c>
      <c r="AE1167" s="6">
        <v>148</v>
      </c>
      <c r="AF1167" s="6">
        <v>194</v>
      </c>
      <c r="AG1167" s="6">
        <v>35</v>
      </c>
      <c r="AH1167" s="6">
        <v>84</v>
      </c>
      <c r="AI1167" s="6">
        <v>405</v>
      </c>
      <c r="AJ1167" s="6">
        <v>534</v>
      </c>
      <c r="AK1167" s="6">
        <v>414</v>
      </c>
      <c r="AL1167" s="6">
        <v>236</v>
      </c>
      <c r="AM1167" s="6">
        <v>219</v>
      </c>
      <c r="AN1167" s="6">
        <v>23</v>
      </c>
      <c r="AO1167" s="6">
        <v>58</v>
      </c>
      <c r="AP1167" s="6">
        <v>180</v>
      </c>
      <c r="AQ1167" s="6">
        <v>610</v>
      </c>
      <c r="AR1167" s="6">
        <v>1412</v>
      </c>
      <c r="AS1167" s="6">
        <v>984</v>
      </c>
      <c r="AT1167" s="6">
        <v>194</v>
      </c>
      <c r="AU1167" s="6">
        <v>131</v>
      </c>
      <c r="AV1167" s="6">
        <v>148</v>
      </c>
      <c r="AW1167" s="6">
        <v>109</v>
      </c>
      <c r="AX1167" s="6">
        <v>0</v>
      </c>
    </row>
    <row r="1168" spans="1:50" x14ac:dyDescent="0.35">
      <c r="A1168" t="s">
        <v>675</v>
      </c>
    </row>
    <row r="1169" spans="1:50" x14ac:dyDescent="0.35">
      <c r="A1169" t="s">
        <v>358</v>
      </c>
    </row>
    <row r="1173" spans="1:50" x14ac:dyDescent="0.35">
      <c r="A1173" s="3" t="s">
        <v>352</v>
      </c>
    </row>
    <row r="1174" spans="1:50" x14ac:dyDescent="0.35">
      <c r="A1174" t="s">
        <v>109</v>
      </c>
    </row>
    <row r="1175" spans="1:50" ht="130.5" x14ac:dyDescent="0.35">
      <c r="A1175" s="4" t="s">
        <v>408</v>
      </c>
      <c r="B1175" s="4" t="s">
        <v>359</v>
      </c>
      <c r="C1175" s="4" t="s">
        <v>360</v>
      </c>
      <c r="D1175" s="4" t="s">
        <v>361</v>
      </c>
      <c r="E1175" s="4" t="s">
        <v>573</v>
      </c>
      <c r="F1175" s="4" t="s">
        <v>363</v>
      </c>
      <c r="G1175" s="4" t="s">
        <v>364</v>
      </c>
      <c r="H1175" s="4" t="s">
        <v>365</v>
      </c>
      <c r="I1175" s="4" t="s">
        <v>366</v>
      </c>
      <c r="J1175" s="4" t="s">
        <v>367</v>
      </c>
      <c r="K1175" s="4" t="s">
        <v>368</v>
      </c>
      <c r="L1175" s="4" t="s">
        <v>574</v>
      </c>
      <c r="M1175" s="4" t="s">
        <v>575</v>
      </c>
      <c r="N1175" s="4" t="s">
        <v>371</v>
      </c>
      <c r="O1175" s="4" t="s">
        <v>372</v>
      </c>
      <c r="P1175" s="4" t="s">
        <v>576</v>
      </c>
      <c r="Q1175" s="4" t="s">
        <v>374</v>
      </c>
      <c r="R1175" s="4" t="s">
        <v>376</v>
      </c>
      <c r="S1175" s="4" t="s">
        <v>377</v>
      </c>
      <c r="T1175" s="4" t="s">
        <v>375</v>
      </c>
      <c r="U1175" s="4" t="s">
        <v>378</v>
      </c>
      <c r="V1175" s="4" t="s">
        <v>379</v>
      </c>
      <c r="W1175" s="4" t="s">
        <v>380</v>
      </c>
      <c r="X1175" s="4" t="s">
        <v>381</v>
      </c>
      <c r="Y1175" s="4" t="s">
        <v>382</v>
      </c>
      <c r="Z1175" s="4" t="s">
        <v>383</v>
      </c>
      <c r="AA1175" s="4" t="s">
        <v>384</v>
      </c>
      <c r="AB1175" s="4" t="s">
        <v>385</v>
      </c>
      <c r="AC1175" s="4" t="s">
        <v>386</v>
      </c>
      <c r="AD1175" s="4" t="s">
        <v>387</v>
      </c>
      <c r="AE1175" s="4" t="s">
        <v>388</v>
      </c>
      <c r="AF1175" s="4" t="s">
        <v>389</v>
      </c>
      <c r="AG1175" s="4" t="s">
        <v>390</v>
      </c>
      <c r="AH1175" s="4" t="s">
        <v>391</v>
      </c>
      <c r="AI1175" s="4" t="s">
        <v>577</v>
      </c>
      <c r="AJ1175" s="4" t="s">
        <v>578</v>
      </c>
      <c r="AK1175" s="4" t="s">
        <v>395</v>
      </c>
      <c r="AL1175" s="4" t="s">
        <v>396</v>
      </c>
      <c r="AM1175" s="4" t="s">
        <v>394</v>
      </c>
      <c r="AN1175" s="4" t="s">
        <v>397</v>
      </c>
      <c r="AO1175" s="4" t="s">
        <v>398</v>
      </c>
      <c r="AP1175" s="4" t="s">
        <v>579</v>
      </c>
      <c r="AQ1175" s="4" t="s">
        <v>580</v>
      </c>
      <c r="AR1175" s="4" t="s">
        <v>581</v>
      </c>
      <c r="AS1175" s="4" t="s">
        <v>182</v>
      </c>
      <c r="AT1175" s="4" t="s">
        <v>404</v>
      </c>
      <c r="AU1175" s="4" t="s">
        <v>313</v>
      </c>
      <c r="AV1175" s="4" t="s">
        <v>405</v>
      </c>
      <c r="AW1175" s="4" t="s">
        <v>314</v>
      </c>
      <c r="AX1175" s="4" t="s">
        <v>406</v>
      </c>
    </row>
    <row r="1176" spans="1:50" x14ac:dyDescent="0.35">
      <c r="A1176" t="s">
        <v>676</v>
      </c>
      <c r="B1176" s="9">
        <v>0.55305310072000002</v>
      </c>
      <c r="C1176" s="9">
        <v>0.54518671374390004</v>
      </c>
      <c r="D1176" s="9">
        <v>0.56127881569930005</v>
      </c>
      <c r="E1176" s="11">
        <v>0.2403120769754</v>
      </c>
      <c r="F1176" s="10">
        <v>0.64779508780679995</v>
      </c>
      <c r="G1176" s="10">
        <v>0.66716618206730005</v>
      </c>
      <c r="H1176" s="10">
        <v>0.65747424234230001</v>
      </c>
      <c r="I1176" s="9">
        <v>0.5577361047328</v>
      </c>
      <c r="J1176" s="9">
        <v>0.54310936524499998</v>
      </c>
      <c r="K1176" s="9">
        <v>0.57860292020799997</v>
      </c>
      <c r="L1176" s="9">
        <v>0.59606808295610003</v>
      </c>
      <c r="M1176" s="9">
        <v>0.52767321431850001</v>
      </c>
      <c r="N1176" s="9">
        <v>0.53180192502220003</v>
      </c>
      <c r="O1176" s="9">
        <v>0.58220307550140005</v>
      </c>
      <c r="P1176" s="9">
        <v>0.58372415059689997</v>
      </c>
      <c r="Q1176" s="9">
        <v>0.56684260244389995</v>
      </c>
      <c r="R1176" s="9">
        <v>0.58070338641899999</v>
      </c>
      <c r="S1176" s="11">
        <v>0.46790017095039999</v>
      </c>
      <c r="T1176" s="9">
        <v>0.57461712538080001</v>
      </c>
      <c r="U1176" s="9">
        <v>0.52618011176500001</v>
      </c>
      <c r="V1176" s="9">
        <v>0.58609929382339998</v>
      </c>
      <c r="W1176" s="9">
        <v>0.53928151559740001</v>
      </c>
      <c r="X1176" s="9">
        <v>0.5890723606528</v>
      </c>
      <c r="Y1176" s="9">
        <v>0.5550385331819</v>
      </c>
      <c r="Z1176" s="9">
        <v>0.51193270879770003</v>
      </c>
      <c r="AA1176" s="9">
        <v>0.5909492132909</v>
      </c>
      <c r="AB1176" s="9">
        <v>0.4526928358315</v>
      </c>
      <c r="AC1176" s="9">
        <v>0.60061616306770005</v>
      </c>
      <c r="AD1176" s="9">
        <v>0.51123626002089995</v>
      </c>
      <c r="AE1176" s="9">
        <v>0.60092178321849998</v>
      </c>
      <c r="AF1176" s="9">
        <v>0.60302841884699998</v>
      </c>
      <c r="AG1176" s="9">
        <v>0.75403820475640004</v>
      </c>
      <c r="AH1176" s="9">
        <v>0.50435148934039997</v>
      </c>
      <c r="AI1176" s="9">
        <v>0.57103182206369996</v>
      </c>
      <c r="AJ1176" s="9">
        <v>0.53885509413499999</v>
      </c>
      <c r="AK1176" s="9">
        <v>0.61171183193419998</v>
      </c>
      <c r="AL1176" s="9">
        <v>0.61293368146789995</v>
      </c>
      <c r="AM1176" s="9">
        <v>0.5048184328791</v>
      </c>
      <c r="AN1176" s="9">
        <v>0.4041478543773</v>
      </c>
      <c r="AO1176" s="9">
        <v>0.42128246693709998</v>
      </c>
      <c r="AP1176" s="9">
        <v>0.64284831716239998</v>
      </c>
      <c r="AQ1176" s="9">
        <v>0.55350609422149999</v>
      </c>
      <c r="AR1176" s="9">
        <v>0.55305310072000002</v>
      </c>
      <c r="AS1176" s="9">
        <v>0.54008414110159997</v>
      </c>
      <c r="AT1176" s="9">
        <v>0.60302841884699998</v>
      </c>
      <c r="AU1176" s="9">
        <v>0.59305042814870002</v>
      </c>
      <c r="AV1176" s="9">
        <v>0.60092178321849998</v>
      </c>
      <c r="AW1176" s="9">
        <v>0.5913895336678</v>
      </c>
    </row>
    <row r="1177" spans="1:50" x14ac:dyDescent="0.35">
      <c r="A1177" t="s">
        <v>677</v>
      </c>
      <c r="B1177" s="9">
        <v>0.32692664179059999</v>
      </c>
      <c r="C1177" s="9">
        <v>0.30179896268560003</v>
      </c>
      <c r="D1177" s="9">
        <v>0.35320212595349998</v>
      </c>
      <c r="E1177" s="11">
        <v>0.11348663700269999</v>
      </c>
      <c r="F1177" s="10">
        <v>0.41102502151780002</v>
      </c>
      <c r="G1177" s="10">
        <v>0.54777772757190002</v>
      </c>
      <c r="H1177" s="10">
        <v>0.4793562452081</v>
      </c>
      <c r="I1177" s="10">
        <v>0.45000721323039999</v>
      </c>
      <c r="J1177" s="11">
        <v>0.1788838537147</v>
      </c>
      <c r="K1177" s="11">
        <v>0.19749403853610001</v>
      </c>
      <c r="L1177" s="9">
        <v>0.41309343803339998</v>
      </c>
      <c r="M1177" s="9">
        <v>0.34109176617510001</v>
      </c>
      <c r="N1177" s="9">
        <v>0.30689997173319999</v>
      </c>
      <c r="O1177" s="9">
        <v>0.27670400379060001</v>
      </c>
      <c r="P1177" s="10">
        <v>0.40680940039199998</v>
      </c>
      <c r="Q1177" s="9">
        <v>0.37813802052419998</v>
      </c>
      <c r="R1177" s="9">
        <v>0.31446833478949998</v>
      </c>
      <c r="S1177" s="11">
        <v>0.17416376339299999</v>
      </c>
      <c r="T1177" s="10">
        <v>0.39134215905429998</v>
      </c>
      <c r="U1177" s="11">
        <v>0.24665231864420001</v>
      </c>
      <c r="V1177" s="10">
        <v>0.54304426531359995</v>
      </c>
      <c r="W1177" s="9">
        <v>0.35806330842369999</v>
      </c>
      <c r="X1177" s="9">
        <v>0.4191903599481</v>
      </c>
      <c r="Y1177" s="9">
        <v>0.35762235047699997</v>
      </c>
      <c r="Z1177" s="9">
        <v>0.31918014935360001</v>
      </c>
      <c r="AA1177" s="9">
        <v>0.30705808616960001</v>
      </c>
      <c r="AB1177" s="9">
        <v>0.27465451136550001</v>
      </c>
      <c r="AC1177" s="9">
        <v>0.38279711236940001</v>
      </c>
      <c r="AD1177" s="9">
        <v>0.34069278445559997</v>
      </c>
      <c r="AE1177" s="9">
        <v>0.38287983295860001</v>
      </c>
      <c r="AF1177" s="9">
        <v>0.36549214116029999</v>
      </c>
      <c r="AG1177" s="9">
        <v>0.48791618048379998</v>
      </c>
      <c r="AH1177" s="9">
        <v>0.30195155409930002</v>
      </c>
      <c r="AI1177" s="9">
        <v>0.34534574039479998</v>
      </c>
      <c r="AJ1177" s="9">
        <v>0.3519678073327</v>
      </c>
      <c r="AK1177" s="9">
        <v>0.3615697514358</v>
      </c>
      <c r="AL1177" s="9">
        <v>0.32167307099929998</v>
      </c>
      <c r="AM1177" s="9">
        <v>0.37661285314580001</v>
      </c>
      <c r="AN1177" s="9">
        <v>0.50584907006470003</v>
      </c>
      <c r="AO1177" s="9">
        <v>0.28871474547100001</v>
      </c>
      <c r="AP1177" s="9">
        <v>0.199717170971</v>
      </c>
      <c r="AQ1177" s="9">
        <v>0.3555984654405</v>
      </c>
      <c r="AR1177" s="9">
        <v>0.32692664179059999</v>
      </c>
      <c r="AS1177" s="9">
        <v>0.31852283440750001</v>
      </c>
      <c r="AT1177" s="9">
        <v>0.36549214116029999</v>
      </c>
      <c r="AU1177" s="9">
        <v>0.29418859787309998</v>
      </c>
      <c r="AV1177" s="9">
        <v>0.38287983295860001</v>
      </c>
      <c r="AW1177" s="9">
        <v>0.3409923429474</v>
      </c>
    </row>
    <row r="1178" spans="1:50" x14ac:dyDescent="0.35">
      <c r="A1178" t="s">
        <v>678</v>
      </c>
      <c r="B1178" s="9">
        <v>3.9358824279399997E-2</v>
      </c>
      <c r="C1178" s="9">
        <v>3.2151563477109998E-2</v>
      </c>
      <c r="D1178" s="9">
        <v>4.6895304918019999E-2</v>
      </c>
      <c r="E1178" s="9">
        <v>1.9452155439879999E-2</v>
      </c>
      <c r="F1178" s="9">
        <v>1.524205966148E-2</v>
      </c>
      <c r="G1178" s="9">
        <v>1.432197683046E-2</v>
      </c>
      <c r="H1178" s="11">
        <v>1.478232187966E-2</v>
      </c>
      <c r="I1178" s="9">
        <v>1.235433445328E-2</v>
      </c>
      <c r="J1178" s="9">
        <v>3.7565889724470003E-2</v>
      </c>
      <c r="K1178" s="10">
        <v>0.1165323305081</v>
      </c>
      <c r="L1178" s="9">
        <v>7.1816622127190005E-2</v>
      </c>
      <c r="M1178" s="9">
        <v>2.4993315187820001E-2</v>
      </c>
      <c r="N1178" s="9">
        <v>4.569040249122E-2</v>
      </c>
      <c r="O1178" s="9">
        <v>3.0613460229879999E-2</v>
      </c>
      <c r="P1178" s="9">
        <v>2.6646552253599999E-2</v>
      </c>
      <c r="Q1178" s="9">
        <v>4.0067615804139999E-2</v>
      </c>
      <c r="R1178" s="9">
        <v>3.3744998969899999E-2</v>
      </c>
      <c r="S1178" s="9">
        <v>5.9467807705380002E-2</v>
      </c>
      <c r="T1178" s="9">
        <v>3.3886762871369998E-2</v>
      </c>
      <c r="U1178" s="9">
        <v>4.6178082191239998E-2</v>
      </c>
      <c r="V1178" s="9">
        <v>3.8355624454720003E-2</v>
      </c>
      <c r="W1178" s="9">
        <v>4.2422334224890001E-2</v>
      </c>
      <c r="X1178" s="9">
        <v>4.189857855556E-2</v>
      </c>
      <c r="Y1178" s="9">
        <v>3.4899890786569999E-2</v>
      </c>
      <c r="Z1178" s="9">
        <v>7.4450641615359997E-2</v>
      </c>
      <c r="AA1178" s="9">
        <v>3.1347578886909998E-2</v>
      </c>
      <c r="AB1178" s="9">
        <v>3.2921448468999998E-2</v>
      </c>
      <c r="AC1178" s="9">
        <v>4.0094400475809998E-2</v>
      </c>
      <c r="AD1178" s="9">
        <v>3.140074179881E-2</v>
      </c>
      <c r="AE1178" s="9">
        <v>6.6937793973829998E-2</v>
      </c>
      <c r="AF1178" s="9">
        <v>3.7432498122879999E-2</v>
      </c>
      <c r="AG1178" s="9">
        <v>0</v>
      </c>
      <c r="AH1178" s="9">
        <v>7.640541131462E-3</v>
      </c>
      <c r="AI1178" s="9">
        <v>3.4178250856590001E-2</v>
      </c>
      <c r="AJ1178" s="9">
        <v>4.1707980852529997E-2</v>
      </c>
      <c r="AK1178" s="9">
        <v>3.332435339005E-2</v>
      </c>
      <c r="AL1178" s="9">
        <v>3.1506436387260001E-2</v>
      </c>
      <c r="AM1178" s="9">
        <v>2.2048565946959999E-2</v>
      </c>
      <c r="AN1178" s="9">
        <v>2.8677524277730002E-2</v>
      </c>
      <c r="AO1178" s="9">
        <v>2.0963665295710001E-2</v>
      </c>
      <c r="AP1178" s="9">
        <v>2.999122053943E-2</v>
      </c>
      <c r="AQ1178" s="9">
        <v>4.2576061258699997E-2</v>
      </c>
      <c r="AR1178" s="9">
        <v>3.9358824279399997E-2</v>
      </c>
      <c r="AS1178" s="9">
        <v>4.0424460667739998E-2</v>
      </c>
      <c r="AT1178" s="9">
        <v>3.7432498122879999E-2</v>
      </c>
      <c r="AU1178" s="9">
        <v>4.7024727395830003E-2</v>
      </c>
      <c r="AV1178" s="9">
        <v>6.6937793973829998E-2</v>
      </c>
      <c r="AW1178" s="9">
        <v>5.9837215974659998E-2</v>
      </c>
    </row>
    <row r="1179" spans="1:50" x14ac:dyDescent="0.35">
      <c r="A1179" t="s">
        <v>679</v>
      </c>
      <c r="B1179" s="9">
        <v>7.2123533745429999E-2</v>
      </c>
      <c r="C1179" s="9">
        <v>6.5349428124879996E-2</v>
      </c>
      <c r="D1179" s="9">
        <v>7.9207073144609993E-2</v>
      </c>
      <c r="E1179" s="10">
        <v>0.21891010053019999</v>
      </c>
      <c r="F1179" s="9">
        <v>9.6378991982899995E-2</v>
      </c>
      <c r="G1179" s="9">
        <v>3.9729808353000003E-2</v>
      </c>
      <c r="H1179" s="9">
        <v>6.8073094789470004E-2</v>
      </c>
      <c r="I1179" s="9">
        <v>5.8077646022860002E-2</v>
      </c>
      <c r="J1179" s="9">
        <v>5.5026789787450001E-2</v>
      </c>
      <c r="K1179" s="11">
        <v>7.0225105528610001E-3</v>
      </c>
      <c r="L1179" s="9">
        <v>6.490423537725E-2</v>
      </c>
      <c r="M1179" s="9">
        <v>7.4747480325120005E-2</v>
      </c>
      <c r="N1179" s="9">
        <v>8.8886270976230003E-2</v>
      </c>
      <c r="O1179" s="9">
        <v>5.4434080242999998E-2</v>
      </c>
      <c r="P1179" s="9">
        <v>7.0359051715849996E-2</v>
      </c>
      <c r="Q1179" s="9">
        <v>5.471072885929E-2</v>
      </c>
      <c r="R1179" s="9">
        <v>9.3781175295459998E-2</v>
      </c>
      <c r="S1179" s="9">
        <v>7.5287913239580007E-2</v>
      </c>
      <c r="T1179" s="9">
        <v>6.1917309906809999E-2</v>
      </c>
      <c r="U1179" s="9">
        <v>8.4842483236619998E-2</v>
      </c>
      <c r="V1179" s="9">
        <v>6.9597180539300002E-2</v>
      </c>
      <c r="W1179" s="9">
        <v>7.0362114913740004E-2</v>
      </c>
      <c r="X1179" s="9">
        <v>8.1108698430150006E-2</v>
      </c>
      <c r="Y1179" s="9">
        <v>6.5262917646969995E-2</v>
      </c>
      <c r="Z1179" s="9">
        <v>0.1149420183032</v>
      </c>
      <c r="AA1179" s="9">
        <v>5.3372751084950001E-2</v>
      </c>
      <c r="AB1179" s="9">
        <v>9.8135105403600001E-2</v>
      </c>
      <c r="AC1179" s="9">
        <v>0.1292004538256</v>
      </c>
      <c r="AD1179" s="9">
        <v>8.7622246090169997E-2</v>
      </c>
      <c r="AE1179" s="9">
        <v>6.2384822072920003E-2</v>
      </c>
      <c r="AF1179" s="9">
        <v>6.2353273901379999E-2</v>
      </c>
      <c r="AG1179" s="9">
        <v>2.5472585592049998E-2</v>
      </c>
      <c r="AH1179" s="9">
        <v>8.3998057418189997E-2</v>
      </c>
      <c r="AI1179" s="9">
        <v>8.5693273201630005E-2</v>
      </c>
      <c r="AJ1179" s="9">
        <v>5.5718992615080003E-2</v>
      </c>
      <c r="AK1179" s="9">
        <v>5.9708393782789998E-2</v>
      </c>
      <c r="AL1179" s="9">
        <v>6.9947536066649996E-2</v>
      </c>
      <c r="AM1179" s="9">
        <v>6.3795069080299999E-2</v>
      </c>
      <c r="AN1179" s="9">
        <v>9.2981354058150001E-2</v>
      </c>
      <c r="AO1179" s="9">
        <v>8.8374860356269999E-2</v>
      </c>
      <c r="AP1179" s="9">
        <v>5.1815606492680001E-2</v>
      </c>
      <c r="AQ1179" s="9">
        <v>7.9067275815450005E-2</v>
      </c>
      <c r="AR1179" s="9">
        <v>7.2123533745429999E-2</v>
      </c>
      <c r="AS1179" s="9">
        <v>7.461326729619E-2</v>
      </c>
      <c r="AT1179" s="9">
        <v>6.2353273901379999E-2</v>
      </c>
      <c r="AU1179" s="9">
        <v>4.6189546597779997E-2</v>
      </c>
      <c r="AV1179" s="9">
        <v>6.2384822072920003E-2</v>
      </c>
      <c r="AW1179" s="9">
        <v>6.3358718524380006E-2</v>
      </c>
    </row>
    <row r="1180" spans="1:50" x14ac:dyDescent="0.35">
      <c r="A1180" t="s">
        <v>680</v>
      </c>
      <c r="B1180" s="9">
        <v>0.1564322960956</v>
      </c>
      <c r="C1180" s="9">
        <v>0.12645757047340001</v>
      </c>
      <c r="D1180" s="9">
        <v>0.1877762345899</v>
      </c>
      <c r="E1180" s="9">
        <v>0.18006698930500001</v>
      </c>
      <c r="F1180" s="9">
        <v>0.11964758344320001</v>
      </c>
      <c r="G1180" s="11">
        <v>8.3786428625999998E-2</v>
      </c>
      <c r="H1180" s="11">
        <v>0.1017288404631</v>
      </c>
      <c r="I1180" s="9">
        <v>0.20436116808550001</v>
      </c>
      <c r="J1180" s="9">
        <v>0.23699894040790001</v>
      </c>
      <c r="K1180" s="9">
        <v>0.14559826203199999</v>
      </c>
      <c r="L1180" s="9">
        <v>0.12563242558349999</v>
      </c>
      <c r="M1180" s="9">
        <v>0.16882498841070001</v>
      </c>
      <c r="N1180" s="9">
        <v>0.1725226823628</v>
      </c>
      <c r="O1180" s="9">
        <v>0.14171830302009999</v>
      </c>
      <c r="P1180" s="9">
        <v>0.14006991453449999</v>
      </c>
      <c r="Q1180" s="9">
        <v>0.20007825075730001</v>
      </c>
      <c r="R1180" s="9">
        <v>0.1165125422654</v>
      </c>
      <c r="S1180" s="9">
        <v>0.15782445238680001</v>
      </c>
      <c r="T1180" s="9">
        <v>0.17244238572039999</v>
      </c>
      <c r="U1180" s="9">
        <v>0.1364805955932</v>
      </c>
      <c r="V1180" s="9">
        <v>0.1426270491504</v>
      </c>
      <c r="W1180" s="9">
        <v>0.1029560650728</v>
      </c>
      <c r="X1180" s="9">
        <v>0.178598287183</v>
      </c>
      <c r="Y1180" s="9">
        <v>0.1716611057172</v>
      </c>
      <c r="Z1180" s="9">
        <v>0.18613492458479999</v>
      </c>
      <c r="AA1180" s="9">
        <v>0.19310217737599999</v>
      </c>
      <c r="AB1180" s="9">
        <v>0.1730156291752</v>
      </c>
      <c r="AC1180" s="9">
        <v>0.19883260094899999</v>
      </c>
      <c r="AD1180" s="9">
        <v>0.14029588043239999</v>
      </c>
      <c r="AE1180" s="9">
        <v>9.7433841703249993E-2</v>
      </c>
      <c r="AF1180" s="9">
        <v>0.17912374279599999</v>
      </c>
      <c r="AG1180" s="9">
        <v>0.13778115524539999</v>
      </c>
      <c r="AH1180" s="9">
        <v>0.10077429982449999</v>
      </c>
      <c r="AI1180" s="9">
        <v>0.1913024823492</v>
      </c>
      <c r="AJ1180" s="11">
        <v>0.1107031162307</v>
      </c>
      <c r="AK1180" s="9">
        <v>0.1632545303189</v>
      </c>
      <c r="AL1180" s="9">
        <v>0.16097697847840001</v>
      </c>
      <c r="AM1180" s="11">
        <v>8.5150520257779999E-2</v>
      </c>
      <c r="AN1180" s="9">
        <v>0.22487688743359999</v>
      </c>
      <c r="AO1180" s="9">
        <v>0.16767259787780001</v>
      </c>
      <c r="AP1180" s="9">
        <v>0.12955512351859999</v>
      </c>
      <c r="AQ1180" s="9">
        <v>0.16019107233800001</v>
      </c>
      <c r="AR1180" s="9">
        <v>0.1564322960956</v>
      </c>
      <c r="AS1180" s="9">
        <v>0.1666000892017</v>
      </c>
      <c r="AT1180" s="9">
        <v>0.17912374279599999</v>
      </c>
      <c r="AU1180" s="9">
        <v>0.19277235726319999</v>
      </c>
      <c r="AV1180" s="9">
        <v>9.7433841703249993E-2</v>
      </c>
      <c r="AW1180" s="9">
        <v>8.1856334431920003E-2</v>
      </c>
    </row>
    <row r="1181" spans="1:50" x14ac:dyDescent="0.35">
      <c r="A1181" t="s">
        <v>681</v>
      </c>
      <c r="B1181" s="9">
        <v>0.191100305173</v>
      </c>
      <c r="C1181" s="9">
        <v>0.18945968215280001</v>
      </c>
      <c r="D1181" s="9">
        <v>0.19281587006869999</v>
      </c>
      <c r="E1181" s="10">
        <v>0.37804260918100002</v>
      </c>
      <c r="F1181" s="9">
        <v>0.2190343027187</v>
      </c>
      <c r="G1181" s="11">
        <v>0.11647109487649999</v>
      </c>
      <c r="H1181" s="9">
        <v>0.1677865453639</v>
      </c>
      <c r="I1181" s="9">
        <v>0.178874646262</v>
      </c>
      <c r="J1181" s="9">
        <v>0.13405198636349999</v>
      </c>
      <c r="K1181" s="9">
        <v>0.15608881820959999</v>
      </c>
      <c r="L1181" s="9">
        <v>0.20545568732110001</v>
      </c>
      <c r="M1181" s="9">
        <v>0.18760506985190001</v>
      </c>
      <c r="N1181" s="9">
        <v>0.1923286536462</v>
      </c>
      <c r="O1181" s="9">
        <v>0.185635148586</v>
      </c>
      <c r="P1181" s="9">
        <v>0.15406585180310001</v>
      </c>
      <c r="Q1181" s="9">
        <v>0.19276300956779999</v>
      </c>
      <c r="R1181" s="9">
        <v>0.2199313455701</v>
      </c>
      <c r="S1181" s="9">
        <v>0.2019438865382</v>
      </c>
      <c r="T1181" s="9">
        <v>0.17494166179160001</v>
      </c>
      <c r="U1181" s="9">
        <v>0.2112371326875</v>
      </c>
      <c r="V1181" s="9">
        <v>0.1323056668999</v>
      </c>
      <c r="W1181" s="9">
        <v>0.17367140779570001</v>
      </c>
      <c r="X1181" s="9">
        <v>0.16753211670759999</v>
      </c>
      <c r="Y1181" s="9">
        <v>0.19431013814920001</v>
      </c>
      <c r="Z1181" s="9">
        <v>0.19605365410879999</v>
      </c>
      <c r="AA1181" s="9">
        <v>0.2529529065633</v>
      </c>
      <c r="AB1181" s="9">
        <v>0.27774377043909998</v>
      </c>
      <c r="AC1181" s="9">
        <v>0.12796529388729999</v>
      </c>
      <c r="AD1181" s="9">
        <v>0.1978676754682</v>
      </c>
      <c r="AE1181" s="9">
        <v>0.22166135938270001</v>
      </c>
      <c r="AF1181" s="9">
        <v>0.16375483846450001</v>
      </c>
      <c r="AG1181" s="9">
        <v>0.13792268937710001</v>
      </c>
      <c r="AH1181" s="9">
        <v>0.16565928525570001</v>
      </c>
      <c r="AI1181" s="9">
        <v>0.1966766935675</v>
      </c>
      <c r="AJ1181" s="9">
        <v>0.21511450522369999</v>
      </c>
      <c r="AK1181" s="9">
        <v>0.19157014171449999</v>
      </c>
      <c r="AL1181" s="9">
        <v>0.18958415102260001</v>
      </c>
      <c r="AM1181" s="9">
        <v>0.2479844675349</v>
      </c>
      <c r="AN1181" s="9">
        <v>0.14358483764880001</v>
      </c>
      <c r="AO1181" s="9">
        <v>0.21123933157470001</v>
      </c>
      <c r="AP1181" s="9">
        <v>0.1885187712309</v>
      </c>
      <c r="AQ1181" s="9">
        <v>0.18727581750059999</v>
      </c>
      <c r="AR1181" s="9">
        <v>0.191100305173</v>
      </c>
      <c r="AS1181" s="9">
        <v>0.19500031461340001</v>
      </c>
      <c r="AT1181" s="9">
        <v>0.16375483846450001</v>
      </c>
      <c r="AU1181" s="9">
        <v>0.15054022477420001</v>
      </c>
      <c r="AV1181" s="9">
        <v>0.22166135938270001</v>
      </c>
      <c r="AW1181" s="9">
        <v>0.2432835380865</v>
      </c>
    </row>
    <row r="1182" spans="1:50" x14ac:dyDescent="0.35">
      <c r="A1182" t="s">
        <v>682</v>
      </c>
      <c r="B1182" s="9">
        <v>1.7049995944019999E-2</v>
      </c>
      <c r="C1182" s="9">
        <v>2.7116375471189998E-2</v>
      </c>
      <c r="D1182" s="9">
        <v>6.5237951461430002E-3</v>
      </c>
      <c r="E1182" s="9">
        <v>3.2698742731830002E-2</v>
      </c>
      <c r="F1182" s="9">
        <v>2.7437103628469999E-2</v>
      </c>
      <c r="G1182" s="9">
        <v>2.732319469853E-2</v>
      </c>
      <c r="H1182" s="9">
        <v>2.7380186754229999E-2</v>
      </c>
      <c r="I1182" s="9">
        <v>1.014435308892E-2</v>
      </c>
      <c r="J1182" s="9">
        <v>9.1578803665669992E-3</v>
      </c>
      <c r="K1182" s="9">
        <v>0</v>
      </c>
      <c r="L1182" s="9">
        <v>2.0931984780499999E-2</v>
      </c>
      <c r="M1182" s="9">
        <v>1.3238885252500001E-2</v>
      </c>
      <c r="N1182" s="9">
        <v>2.5048740636870001E-2</v>
      </c>
      <c r="O1182" s="9">
        <v>1.0542329467280001E-2</v>
      </c>
      <c r="P1182" s="9">
        <v>2.9309805753239999E-2</v>
      </c>
      <c r="Q1182" s="9">
        <v>6.0882967533779997E-3</v>
      </c>
      <c r="R1182" s="9">
        <v>2.2454291703380001E-2</v>
      </c>
      <c r="S1182" s="9">
        <v>1.196279441624E-2</v>
      </c>
      <c r="T1182" s="9">
        <v>1.6782585731640001E-2</v>
      </c>
      <c r="U1182" s="9">
        <v>1.7383241328250001E-2</v>
      </c>
      <c r="V1182" s="9">
        <v>2.3041295497750001E-2</v>
      </c>
      <c r="W1182" s="9">
        <v>2.3059405216100001E-2</v>
      </c>
      <c r="X1182" s="9">
        <v>1.1696339121750001E-2</v>
      </c>
      <c r="Y1182" s="10">
        <v>4.8563588869050003E-2</v>
      </c>
      <c r="Z1182" s="9">
        <v>1.5472577636490001E-2</v>
      </c>
      <c r="AA1182" s="9">
        <v>8.1857247781700008E-3</v>
      </c>
      <c r="AB1182" s="10">
        <v>7.7838952054500005E-2</v>
      </c>
      <c r="AC1182" s="9">
        <v>1.7665005174280001E-2</v>
      </c>
      <c r="AD1182" s="9">
        <v>2.5164560626279999E-2</v>
      </c>
      <c r="AE1182" s="9">
        <v>1.271447630464E-2</v>
      </c>
      <c r="AF1182" s="9">
        <v>2.0266104138720001E-2</v>
      </c>
      <c r="AG1182" s="9">
        <v>3.3244954317790003E-2</v>
      </c>
      <c r="AH1182" s="9">
        <v>0</v>
      </c>
      <c r="AI1182" s="9">
        <v>2.2328292385710002E-2</v>
      </c>
      <c r="AJ1182" s="9">
        <v>2.633157031609E-2</v>
      </c>
      <c r="AK1182" s="9">
        <v>2.0469442305400001E-2</v>
      </c>
      <c r="AL1182" s="9">
        <v>2.070237922518E-2</v>
      </c>
      <c r="AM1182" s="10">
        <v>4.4414472529570002E-2</v>
      </c>
      <c r="AN1182" s="9">
        <v>0</v>
      </c>
      <c r="AO1182" s="9">
        <v>0</v>
      </c>
      <c r="AP1182" s="9">
        <v>3.2936720396470002E-3</v>
      </c>
      <c r="AQ1182" s="9">
        <v>2.208374509295E-2</v>
      </c>
      <c r="AR1182" s="9">
        <v>1.7049995944019999E-2</v>
      </c>
      <c r="AS1182" s="9">
        <v>1.8868110595990001E-2</v>
      </c>
      <c r="AT1182" s="9">
        <v>2.0266104138720001E-2</v>
      </c>
      <c r="AU1182" s="9">
        <v>0</v>
      </c>
      <c r="AV1182" s="9">
        <v>1.271447630464E-2</v>
      </c>
      <c r="AW1182" s="9">
        <v>1.0881616256459999E-2</v>
      </c>
    </row>
    <row r="1183" spans="1:50" x14ac:dyDescent="0.35">
      <c r="A1183" t="s">
        <v>683</v>
      </c>
      <c r="B1183" s="9">
        <v>1.6648634483539999E-2</v>
      </c>
      <c r="C1183" s="9">
        <v>1.9959405483839999E-2</v>
      </c>
      <c r="D1183" s="9">
        <v>1.318663106405E-2</v>
      </c>
      <c r="E1183" s="9">
        <v>1.874251305437E-2</v>
      </c>
      <c r="F1183" s="9">
        <v>3.1107472692569998E-2</v>
      </c>
      <c r="G1183" s="9">
        <v>2.7182147513680002E-2</v>
      </c>
      <c r="H1183" s="9">
        <v>2.9146105487519999E-2</v>
      </c>
      <c r="I1183" s="9">
        <v>3.0519836406049999E-3</v>
      </c>
      <c r="J1183" s="9">
        <v>0</v>
      </c>
      <c r="K1183" s="9">
        <v>1.5384388677060001E-2</v>
      </c>
      <c r="L1183" s="9">
        <v>2.0454102052090001E-2</v>
      </c>
      <c r="M1183" s="9">
        <v>1.2431396786310001E-2</v>
      </c>
      <c r="N1183" s="9">
        <v>1.363170649006E-2</v>
      </c>
      <c r="O1183" s="9">
        <v>2.3143220121409999E-2</v>
      </c>
      <c r="P1183" s="9">
        <v>2.2695240387309999E-2</v>
      </c>
      <c r="Q1183" s="9">
        <v>4.1587373719480002E-3</v>
      </c>
      <c r="R1183" s="9">
        <v>2.7598783318759999E-2</v>
      </c>
      <c r="S1183" s="9">
        <v>1.5136401480489999E-2</v>
      </c>
      <c r="T1183" s="9">
        <v>1.269542290319E-2</v>
      </c>
      <c r="U1183" s="9">
        <v>2.1575108683350001E-2</v>
      </c>
      <c r="V1183" s="9">
        <v>2.2391019615379999E-2</v>
      </c>
      <c r="W1183" s="9">
        <v>3.0027215697570001E-2</v>
      </c>
      <c r="X1183" s="9">
        <v>3.8294534297549997E-2</v>
      </c>
      <c r="Y1183" s="9">
        <v>1.569430016728E-2</v>
      </c>
      <c r="Z1183" s="10">
        <v>5.2871289599849998E-2</v>
      </c>
      <c r="AA1183" s="9">
        <v>1.9136836219180001E-2</v>
      </c>
      <c r="AB1183" s="9">
        <v>1.7180104398659999E-2</v>
      </c>
      <c r="AC1183" s="9">
        <v>3.490445540197E-2</v>
      </c>
      <c r="AD1183" s="9">
        <v>1.75893248455E-2</v>
      </c>
      <c r="AE1183" s="9">
        <v>0</v>
      </c>
      <c r="AF1183" s="9">
        <v>1.188987512343E-2</v>
      </c>
      <c r="AG1183" s="9">
        <v>1.8036128185090001E-2</v>
      </c>
      <c r="AH1183" s="9">
        <v>0</v>
      </c>
      <c r="AI1183" s="9">
        <v>1.4272184349150001E-2</v>
      </c>
      <c r="AJ1183" s="9">
        <v>1.7118296215110001E-2</v>
      </c>
      <c r="AK1183" s="9">
        <v>1.6396439208230001E-2</v>
      </c>
      <c r="AL1183" s="9">
        <v>0</v>
      </c>
      <c r="AM1183" s="9">
        <v>2.765976071966E-2</v>
      </c>
      <c r="AN1183" s="9">
        <v>6.8634130709880004E-2</v>
      </c>
      <c r="AO1183" s="9">
        <v>1.1883900938119999E-2</v>
      </c>
      <c r="AP1183" s="9">
        <v>2.4815837685730001E-2</v>
      </c>
      <c r="AQ1183" s="9">
        <v>1.0173256679790001E-2</v>
      </c>
      <c r="AR1183" s="9">
        <v>1.6648634483539999E-2</v>
      </c>
      <c r="AS1183" s="9">
        <v>2.1317641404889998E-2</v>
      </c>
      <c r="AT1183" s="9">
        <v>1.188987512343E-2</v>
      </c>
      <c r="AU1183" s="9">
        <v>6.3434921459350002E-3</v>
      </c>
      <c r="AV1183" s="9">
        <v>0</v>
      </c>
      <c r="AW1183" s="9">
        <v>0</v>
      </c>
    </row>
    <row r="1184" spans="1:50" x14ac:dyDescent="0.35">
      <c r="A1184" t="s">
        <v>684</v>
      </c>
      <c r="B1184" s="9">
        <v>7.7715918944840007E-2</v>
      </c>
      <c r="C1184" s="9">
        <v>6.218456968911E-2</v>
      </c>
      <c r="D1184" s="9">
        <v>9.3956723345899995E-2</v>
      </c>
      <c r="E1184" s="9">
        <v>4.5615254612349998E-2</v>
      </c>
      <c r="F1184" s="9">
        <v>7.7419555078829999E-2</v>
      </c>
      <c r="G1184" s="9">
        <v>7.7343040428089996E-2</v>
      </c>
      <c r="H1184" s="9">
        <v>7.7381323003820002E-2</v>
      </c>
      <c r="I1184" s="9">
        <v>6.3042665942929996E-2</v>
      </c>
      <c r="J1184" s="9">
        <v>0.13797741697659999</v>
      </c>
      <c r="K1184" s="9">
        <v>7.3476705663710007E-2</v>
      </c>
      <c r="L1184" s="9">
        <v>6.4970054148030004E-2</v>
      </c>
      <c r="M1184" s="9">
        <v>8.5569782321660001E-2</v>
      </c>
      <c r="N1184" s="9">
        <v>8.2109878450510002E-2</v>
      </c>
      <c r="O1184" s="9">
        <v>7.070241430707E-2</v>
      </c>
      <c r="P1184" s="9">
        <v>6.9551831234870007E-2</v>
      </c>
      <c r="Q1184" s="9">
        <v>8.0615843803829995E-2</v>
      </c>
      <c r="R1184" s="9">
        <v>6.6302736460259998E-2</v>
      </c>
      <c r="S1184" s="9">
        <v>9.5575839527320003E-2</v>
      </c>
      <c r="T1184" s="9">
        <v>7.5520492434880002E-2</v>
      </c>
      <c r="U1184" s="9">
        <v>8.0451849425430003E-2</v>
      </c>
      <c r="V1184" s="9">
        <v>6.6852865814760007E-2</v>
      </c>
      <c r="W1184" s="9">
        <v>5.5887995346039998E-2</v>
      </c>
      <c r="X1184" s="9">
        <v>4.9186378328999997E-2</v>
      </c>
      <c r="Y1184" s="9">
        <v>8.5226253046139996E-2</v>
      </c>
      <c r="Z1184" s="9">
        <v>0.10108703803290001</v>
      </c>
      <c r="AA1184" s="9">
        <v>0.10444270465869999</v>
      </c>
      <c r="AB1184" s="9">
        <v>0.11348667861050001</v>
      </c>
      <c r="AC1184" s="9">
        <v>8.7042480032300001E-2</v>
      </c>
      <c r="AD1184" s="9">
        <v>6.9210794090480005E-2</v>
      </c>
      <c r="AE1184" s="9">
        <v>0.14872680754539999</v>
      </c>
      <c r="AF1184" s="9">
        <v>8.6568807928759997E-2</v>
      </c>
      <c r="AG1184" s="9">
        <v>5.1290902715309998E-2</v>
      </c>
      <c r="AH1184" s="9">
        <v>3.3650397266399998E-2</v>
      </c>
      <c r="AI1184" s="9">
        <v>9.8849867915780001E-2</v>
      </c>
      <c r="AJ1184" s="9">
        <v>5.4271132440510003E-2</v>
      </c>
      <c r="AK1184" s="9">
        <v>7.9836689131730004E-2</v>
      </c>
      <c r="AL1184" s="9">
        <v>0.12326237931630001</v>
      </c>
      <c r="AM1184" s="9">
        <v>9.8469307897259994E-2</v>
      </c>
      <c r="AN1184" s="9">
        <v>8.2690863787980004E-2</v>
      </c>
      <c r="AO1184" s="9">
        <v>3.5221610795789997E-2</v>
      </c>
      <c r="AP1184" s="9">
        <v>9.1921715681119995E-2</v>
      </c>
      <c r="AQ1184" s="9">
        <v>8.1701386162939996E-2</v>
      </c>
      <c r="AR1184" s="9">
        <v>7.7715918944840007E-2</v>
      </c>
      <c r="AS1184" s="9">
        <v>7.2734143644189994E-2</v>
      </c>
      <c r="AT1184" s="9">
        <v>8.6568807928759997E-2</v>
      </c>
      <c r="AU1184" s="9">
        <v>6.430487759589E-2</v>
      </c>
      <c r="AV1184" s="9">
        <v>0.14872680754539999</v>
      </c>
      <c r="AW1184" s="9">
        <v>0.1495452695801</v>
      </c>
    </row>
    <row r="1185" spans="1:50" x14ac:dyDescent="0.35">
      <c r="A1185" t="s">
        <v>685</v>
      </c>
      <c r="B1185" s="9">
        <v>6.3499330773129997E-2</v>
      </c>
      <c r="C1185" s="10">
        <v>9.2173839651950001E-2</v>
      </c>
      <c r="D1185" s="11">
        <v>3.351500150917E-2</v>
      </c>
      <c r="E1185" s="9">
        <v>8.1391844195020005E-2</v>
      </c>
      <c r="F1185" s="9">
        <v>3.2041628795490003E-2</v>
      </c>
      <c r="G1185" s="9">
        <v>5.0635035848150003E-2</v>
      </c>
      <c r="H1185" s="9">
        <v>4.133219636919E-2</v>
      </c>
      <c r="I1185" s="9">
        <v>4.8697488276540003E-2</v>
      </c>
      <c r="J1185" s="9">
        <v>5.8774941673830003E-2</v>
      </c>
      <c r="K1185" s="9">
        <v>0.1044115877439</v>
      </c>
      <c r="L1185" s="9">
        <v>6.6392554849319996E-2</v>
      </c>
      <c r="M1185" s="9">
        <v>8.5976204979569995E-2</v>
      </c>
      <c r="N1185" s="9">
        <v>4.299940879657E-2</v>
      </c>
      <c r="O1185" s="9">
        <v>5.6062150579329999E-2</v>
      </c>
      <c r="P1185" s="9">
        <v>6.670157506471E-2</v>
      </c>
      <c r="Q1185" s="9">
        <v>6.3577203422879994E-2</v>
      </c>
      <c r="R1185" s="9">
        <v>4.7299762117889999E-2</v>
      </c>
      <c r="S1185" s="9">
        <v>7.6904483348799998E-2</v>
      </c>
      <c r="T1185" s="9">
        <v>6.5016082059640004E-2</v>
      </c>
      <c r="U1185" s="9">
        <v>6.1609162253529998E-2</v>
      </c>
      <c r="V1185" s="9">
        <v>4.9583604841619999E-2</v>
      </c>
      <c r="W1185" s="9">
        <v>0.1205551743835</v>
      </c>
      <c r="X1185" s="9">
        <v>5.148854084533E-2</v>
      </c>
      <c r="Y1185" s="9">
        <v>7.2012582216670007E-2</v>
      </c>
      <c r="Z1185" s="9">
        <v>8.1566648903790007E-2</v>
      </c>
      <c r="AA1185" s="9">
        <v>4.3432504043709998E-2</v>
      </c>
      <c r="AB1185" s="9">
        <v>5.0494001588110002E-2</v>
      </c>
      <c r="AC1185" s="9">
        <v>1.4340725543810001E-2</v>
      </c>
      <c r="AD1185" s="9">
        <v>0.1108346891684</v>
      </c>
      <c r="AE1185" s="9">
        <v>6.5400134347779998E-2</v>
      </c>
      <c r="AF1185" s="9">
        <v>3.3596926774949999E-2</v>
      </c>
      <c r="AG1185" s="9">
        <v>1.403558505E-2</v>
      </c>
      <c r="AH1185" s="9">
        <v>5.6701632177529999E-2</v>
      </c>
      <c r="AI1185" s="9">
        <v>5.0462624471250002E-2</v>
      </c>
      <c r="AJ1185" s="10">
        <v>0.10510027565259999</v>
      </c>
      <c r="AK1185" s="11">
        <v>2.828222813546E-2</v>
      </c>
      <c r="AL1185" s="9">
        <v>4.30795608264E-2</v>
      </c>
      <c r="AM1185" s="9">
        <v>5.7371097243550002E-2</v>
      </c>
      <c r="AN1185" s="9">
        <v>2.035301193001E-2</v>
      </c>
      <c r="AO1185" s="9">
        <v>4.820202783152E-2</v>
      </c>
      <c r="AP1185" s="9">
        <v>4.9874638785549999E-2</v>
      </c>
      <c r="AQ1185" s="9">
        <v>6.4344710545620007E-2</v>
      </c>
      <c r="AR1185" s="9">
        <v>6.3499330773129997E-2</v>
      </c>
      <c r="AS1185" s="9">
        <v>6.9002671658090001E-2</v>
      </c>
      <c r="AT1185" s="9">
        <v>3.3596926774949999E-2</v>
      </c>
      <c r="AU1185" s="9">
        <v>3.1295112763379998E-2</v>
      </c>
      <c r="AV1185" s="9">
        <v>6.5400134347779998E-2</v>
      </c>
      <c r="AW1185" s="9">
        <v>6.348741481556E-2</v>
      </c>
    </row>
    <row r="1186" spans="1:50" x14ac:dyDescent="0.35">
      <c r="A1186" t="s">
        <v>674</v>
      </c>
      <c r="B1186" s="9">
        <v>7.79201702702E-3</v>
      </c>
      <c r="C1186" s="9">
        <v>9.3250929871059995E-3</v>
      </c>
      <c r="D1186" s="9">
        <v>6.1889118241309996E-3</v>
      </c>
      <c r="E1186" s="10">
        <v>3.3531379099099999E-2</v>
      </c>
      <c r="F1186" s="9">
        <v>0</v>
      </c>
      <c r="G1186" s="9">
        <v>6.2027889898570001E-3</v>
      </c>
      <c r="H1186" s="9">
        <v>3.0993475317580002E-3</v>
      </c>
      <c r="I1186" s="9">
        <v>0</v>
      </c>
      <c r="J1186" s="9">
        <v>5.3569422481789999E-3</v>
      </c>
      <c r="K1186" s="9">
        <v>7.0622503668719997E-3</v>
      </c>
      <c r="L1186" s="9">
        <v>1.2365066010549999E-2</v>
      </c>
      <c r="M1186" s="9">
        <v>7.7209109443370002E-3</v>
      </c>
      <c r="N1186" s="9">
        <v>4.8059863213029998E-3</v>
      </c>
      <c r="O1186" s="9">
        <v>8.430796292323E-3</v>
      </c>
      <c r="P1186" s="9">
        <v>1.024910946941E-2</v>
      </c>
      <c r="Q1186" s="9">
        <v>0</v>
      </c>
      <c r="R1186" s="9">
        <v>7.0361689662609998E-3</v>
      </c>
      <c r="S1186" s="9">
        <v>1.6520226196269999E-2</v>
      </c>
      <c r="T1186" s="9">
        <v>4.7200609760709999E-3</v>
      </c>
      <c r="U1186" s="9">
        <v>1.1620274614649999E-2</v>
      </c>
      <c r="V1186" s="9">
        <v>0</v>
      </c>
      <c r="W1186" s="9">
        <v>0</v>
      </c>
      <c r="X1186" s="9">
        <v>0</v>
      </c>
      <c r="Y1186" s="9">
        <v>7.0245851972400002E-3</v>
      </c>
      <c r="Z1186" s="9">
        <v>0</v>
      </c>
      <c r="AA1186" s="9">
        <v>3.9624218732400001E-3</v>
      </c>
      <c r="AB1186" s="9">
        <v>0</v>
      </c>
      <c r="AC1186" s="9">
        <v>0</v>
      </c>
      <c r="AD1186" s="9">
        <v>0</v>
      </c>
      <c r="AE1186" s="9">
        <v>0</v>
      </c>
      <c r="AF1186" s="9">
        <v>0</v>
      </c>
      <c r="AG1186" s="9">
        <v>0</v>
      </c>
      <c r="AH1186" s="10">
        <v>9.0234303304099997E-2</v>
      </c>
      <c r="AI1186" s="9">
        <v>0</v>
      </c>
      <c r="AJ1186" s="9">
        <v>3.7019133061979999E-3</v>
      </c>
      <c r="AK1186" s="9">
        <v>1.281272604227E-3</v>
      </c>
      <c r="AL1186" s="9">
        <v>3.813226528753E-3</v>
      </c>
      <c r="AM1186" s="9">
        <v>4.2919696767569999E-3</v>
      </c>
      <c r="AN1186" s="9">
        <v>0</v>
      </c>
      <c r="AO1186" s="10">
        <v>0.1361568935611</v>
      </c>
      <c r="AP1186" s="9">
        <v>1.5587174461760001E-2</v>
      </c>
      <c r="AQ1186" s="9">
        <v>5.9986796487050001E-3</v>
      </c>
      <c r="AR1186" s="9">
        <v>7.79201702702E-3</v>
      </c>
      <c r="AS1186" s="11">
        <v>2.5711632968889999E-3</v>
      </c>
      <c r="AT1186" s="9">
        <v>0</v>
      </c>
      <c r="AU1186" s="9">
        <v>0</v>
      </c>
      <c r="AV1186" s="9">
        <v>0</v>
      </c>
      <c r="AW1186" s="9">
        <v>0</v>
      </c>
    </row>
    <row r="1187" spans="1:50" x14ac:dyDescent="0.35">
      <c r="A1187" t="s">
        <v>406</v>
      </c>
      <c r="B1187" s="9">
        <v>1</v>
      </c>
      <c r="C1187" s="9">
        <v>1</v>
      </c>
      <c r="D1187" s="9">
        <v>1</v>
      </c>
      <c r="E1187" s="9">
        <v>1</v>
      </c>
      <c r="F1187" s="9">
        <v>1</v>
      </c>
      <c r="G1187" s="9">
        <v>1</v>
      </c>
      <c r="H1187" s="9">
        <v>1</v>
      </c>
      <c r="I1187" s="9">
        <v>1</v>
      </c>
      <c r="J1187" s="9">
        <v>1</v>
      </c>
      <c r="K1187" s="9">
        <v>1</v>
      </c>
      <c r="L1187" s="9">
        <v>1</v>
      </c>
      <c r="M1187" s="9">
        <v>1</v>
      </c>
      <c r="N1187" s="9">
        <v>1</v>
      </c>
      <c r="O1187" s="9">
        <v>1</v>
      </c>
      <c r="P1187" s="9">
        <v>1</v>
      </c>
      <c r="Q1187" s="9">
        <v>1</v>
      </c>
      <c r="R1187" s="9">
        <v>1</v>
      </c>
      <c r="S1187" s="9">
        <v>1</v>
      </c>
      <c r="T1187" s="9">
        <v>1</v>
      </c>
      <c r="U1187" s="9">
        <v>1</v>
      </c>
      <c r="V1187" s="9">
        <v>1</v>
      </c>
      <c r="W1187" s="9">
        <v>1</v>
      </c>
      <c r="X1187" s="9">
        <v>1</v>
      </c>
      <c r="Y1187" s="9">
        <v>1</v>
      </c>
      <c r="Z1187" s="9">
        <v>1</v>
      </c>
      <c r="AA1187" s="9">
        <v>1</v>
      </c>
      <c r="AB1187" s="9">
        <v>1</v>
      </c>
      <c r="AC1187" s="9">
        <v>1</v>
      </c>
      <c r="AD1187" s="9">
        <v>1</v>
      </c>
      <c r="AE1187" s="9">
        <v>1</v>
      </c>
      <c r="AF1187" s="9">
        <v>1</v>
      </c>
      <c r="AG1187" s="9">
        <v>1</v>
      </c>
      <c r="AH1187" s="9">
        <v>1</v>
      </c>
      <c r="AI1187" s="9">
        <v>1</v>
      </c>
      <c r="AJ1187" s="9">
        <v>1</v>
      </c>
      <c r="AK1187" s="9">
        <v>1</v>
      </c>
      <c r="AL1187" s="9">
        <v>1</v>
      </c>
      <c r="AM1187" s="9">
        <v>1</v>
      </c>
      <c r="AN1187" s="9">
        <v>1</v>
      </c>
      <c r="AO1187" s="9">
        <v>1</v>
      </c>
      <c r="AP1187" s="9">
        <v>1</v>
      </c>
      <c r="AQ1187" s="9">
        <v>1</v>
      </c>
      <c r="AR1187" s="9">
        <v>1</v>
      </c>
      <c r="AS1187" s="9">
        <v>1</v>
      </c>
      <c r="AT1187" s="9">
        <v>1</v>
      </c>
      <c r="AU1187" s="9">
        <v>1</v>
      </c>
      <c r="AV1187" s="9">
        <v>1</v>
      </c>
      <c r="AW1187" s="9">
        <v>1</v>
      </c>
    </row>
    <row r="1188" spans="1:50" x14ac:dyDescent="0.35">
      <c r="A1188" t="s">
        <v>356</v>
      </c>
      <c r="B1188" s="6">
        <v>1412</v>
      </c>
      <c r="C1188" s="6">
        <v>744</v>
      </c>
      <c r="D1188" s="6">
        <v>668</v>
      </c>
      <c r="E1188" s="6">
        <v>177</v>
      </c>
      <c r="F1188" s="6">
        <v>306</v>
      </c>
      <c r="G1188" s="6">
        <v>331</v>
      </c>
      <c r="H1188" s="6">
        <v>637</v>
      </c>
      <c r="I1188" s="6">
        <v>204</v>
      </c>
      <c r="J1188" s="6">
        <v>130</v>
      </c>
      <c r="K1188" s="6">
        <v>264</v>
      </c>
      <c r="L1188" s="6">
        <v>242</v>
      </c>
      <c r="M1188" s="6">
        <v>452</v>
      </c>
      <c r="N1188" s="6">
        <v>381</v>
      </c>
      <c r="O1188" s="6">
        <v>336</v>
      </c>
      <c r="P1188" s="6">
        <v>523</v>
      </c>
      <c r="Q1188" s="6">
        <v>195</v>
      </c>
      <c r="R1188" s="6">
        <v>288</v>
      </c>
      <c r="S1188" s="6">
        <v>406</v>
      </c>
      <c r="T1188" s="6">
        <v>718</v>
      </c>
      <c r="U1188" s="6">
        <v>694</v>
      </c>
      <c r="V1188" s="6">
        <v>133</v>
      </c>
      <c r="W1188" s="6">
        <v>85</v>
      </c>
      <c r="X1188" s="6">
        <v>82</v>
      </c>
      <c r="Y1188" s="6">
        <v>238</v>
      </c>
      <c r="Z1188" s="6">
        <v>141</v>
      </c>
      <c r="AA1188" s="6">
        <v>220</v>
      </c>
      <c r="AB1188" s="6">
        <v>80</v>
      </c>
      <c r="AC1188" s="6">
        <v>143</v>
      </c>
      <c r="AD1188" s="6">
        <v>222</v>
      </c>
      <c r="AE1188" s="6">
        <v>148</v>
      </c>
      <c r="AF1188" s="6">
        <v>194</v>
      </c>
      <c r="AG1188" s="6">
        <v>35</v>
      </c>
      <c r="AH1188" s="6">
        <v>84</v>
      </c>
      <c r="AI1188" s="6">
        <v>405</v>
      </c>
      <c r="AJ1188" s="6">
        <v>534</v>
      </c>
      <c r="AK1188" s="6">
        <v>414</v>
      </c>
      <c r="AL1188" s="6">
        <v>236</v>
      </c>
      <c r="AM1188" s="6">
        <v>219</v>
      </c>
      <c r="AN1188" s="6">
        <v>23</v>
      </c>
      <c r="AO1188" s="6">
        <v>58</v>
      </c>
      <c r="AP1188" s="6">
        <v>180</v>
      </c>
      <c r="AQ1188" s="6">
        <v>610</v>
      </c>
      <c r="AR1188" s="6">
        <v>1412</v>
      </c>
      <c r="AS1188" s="6">
        <v>984</v>
      </c>
      <c r="AT1188" s="6">
        <v>194</v>
      </c>
      <c r="AU1188" s="6">
        <v>131</v>
      </c>
      <c r="AV1188" s="6">
        <v>148</v>
      </c>
      <c r="AW1188" s="6">
        <v>109</v>
      </c>
      <c r="AX1188" s="6">
        <v>0</v>
      </c>
    </row>
    <row r="1189" spans="1:50" x14ac:dyDescent="0.35">
      <c r="A1189" t="s">
        <v>686</v>
      </c>
    </row>
    <row r="1190" spans="1:50" x14ac:dyDescent="0.35">
      <c r="A1190" t="s">
        <v>358</v>
      </c>
    </row>
    <row r="1194" spans="1:50" x14ac:dyDescent="0.35">
      <c r="A1194" s="3" t="s">
        <v>352</v>
      </c>
    </row>
    <row r="1195" spans="1:50" x14ac:dyDescent="0.35">
      <c r="A1195" t="s">
        <v>111</v>
      </c>
    </row>
    <row r="1196" spans="1:50" ht="130.5" x14ac:dyDescent="0.35">
      <c r="A1196" s="4" t="s">
        <v>408</v>
      </c>
      <c r="B1196" s="4" t="s">
        <v>359</v>
      </c>
      <c r="C1196" s="4" t="s">
        <v>360</v>
      </c>
      <c r="D1196" s="4" t="s">
        <v>361</v>
      </c>
      <c r="E1196" s="4" t="s">
        <v>573</v>
      </c>
      <c r="F1196" s="4" t="s">
        <v>363</v>
      </c>
      <c r="G1196" s="4" t="s">
        <v>364</v>
      </c>
      <c r="H1196" s="4" t="s">
        <v>365</v>
      </c>
      <c r="I1196" s="4" t="s">
        <v>366</v>
      </c>
      <c r="J1196" s="4" t="s">
        <v>367</v>
      </c>
      <c r="K1196" s="4" t="s">
        <v>368</v>
      </c>
      <c r="L1196" s="4" t="s">
        <v>574</v>
      </c>
      <c r="M1196" s="4" t="s">
        <v>575</v>
      </c>
      <c r="N1196" s="4" t="s">
        <v>371</v>
      </c>
      <c r="O1196" s="4" t="s">
        <v>372</v>
      </c>
      <c r="P1196" s="4" t="s">
        <v>576</v>
      </c>
      <c r="Q1196" s="4" t="s">
        <v>374</v>
      </c>
      <c r="R1196" s="4" t="s">
        <v>376</v>
      </c>
      <c r="S1196" s="4" t="s">
        <v>377</v>
      </c>
      <c r="T1196" s="4" t="s">
        <v>375</v>
      </c>
      <c r="U1196" s="4" t="s">
        <v>378</v>
      </c>
      <c r="V1196" s="4" t="s">
        <v>379</v>
      </c>
      <c r="W1196" s="4" t="s">
        <v>380</v>
      </c>
      <c r="X1196" s="4" t="s">
        <v>381</v>
      </c>
      <c r="Y1196" s="4" t="s">
        <v>382</v>
      </c>
      <c r="Z1196" s="4" t="s">
        <v>383</v>
      </c>
      <c r="AA1196" s="4" t="s">
        <v>384</v>
      </c>
      <c r="AB1196" s="4" t="s">
        <v>385</v>
      </c>
      <c r="AC1196" s="4" t="s">
        <v>386</v>
      </c>
      <c r="AD1196" s="4" t="s">
        <v>387</v>
      </c>
      <c r="AE1196" s="4" t="s">
        <v>388</v>
      </c>
      <c r="AF1196" s="4" t="s">
        <v>389</v>
      </c>
      <c r="AG1196" s="4" t="s">
        <v>390</v>
      </c>
      <c r="AH1196" s="4" t="s">
        <v>391</v>
      </c>
      <c r="AI1196" s="4" t="s">
        <v>577</v>
      </c>
      <c r="AJ1196" s="4" t="s">
        <v>578</v>
      </c>
      <c r="AK1196" s="4" t="s">
        <v>395</v>
      </c>
      <c r="AL1196" s="4" t="s">
        <v>396</v>
      </c>
      <c r="AM1196" s="4" t="s">
        <v>394</v>
      </c>
      <c r="AN1196" s="4" t="s">
        <v>397</v>
      </c>
      <c r="AO1196" s="4" t="s">
        <v>398</v>
      </c>
      <c r="AP1196" s="4" t="s">
        <v>579</v>
      </c>
      <c r="AQ1196" s="4" t="s">
        <v>580</v>
      </c>
      <c r="AR1196" s="4" t="s">
        <v>581</v>
      </c>
      <c r="AS1196" s="4" t="s">
        <v>182</v>
      </c>
      <c r="AT1196" s="4" t="s">
        <v>404</v>
      </c>
      <c r="AU1196" s="4" t="s">
        <v>313</v>
      </c>
      <c r="AV1196" s="4" t="s">
        <v>405</v>
      </c>
      <c r="AW1196" s="4" t="s">
        <v>314</v>
      </c>
      <c r="AX1196" s="4" t="s">
        <v>406</v>
      </c>
    </row>
    <row r="1197" spans="1:50" x14ac:dyDescent="0.35">
      <c r="A1197" t="s">
        <v>393</v>
      </c>
      <c r="B1197" s="9">
        <v>0.30487257734669998</v>
      </c>
      <c r="C1197" s="9">
        <v>0.28464663330709999</v>
      </c>
      <c r="D1197" s="9">
        <v>0.32602242051649999</v>
      </c>
      <c r="E1197" s="9">
        <v>0.28254022781260002</v>
      </c>
      <c r="F1197" s="9">
        <v>0.27750130943090001</v>
      </c>
      <c r="G1197" s="9">
        <v>0.2976314635417</v>
      </c>
      <c r="H1197" s="9">
        <v>0.28755974339660001</v>
      </c>
      <c r="I1197" s="10">
        <v>0.39593761150099999</v>
      </c>
      <c r="J1197" s="9">
        <v>0.28237656347410001</v>
      </c>
      <c r="K1197" s="9">
        <v>0.2889180706203</v>
      </c>
      <c r="L1197" s="11">
        <v>0.2047383452257</v>
      </c>
      <c r="M1197" s="9">
        <v>0.2955730702971</v>
      </c>
      <c r="N1197" s="9">
        <v>0.36072119012069997</v>
      </c>
      <c r="O1197" s="9">
        <v>0.31468942634340002</v>
      </c>
      <c r="P1197" s="9">
        <v>0.28163967822359998</v>
      </c>
      <c r="Q1197" s="9">
        <v>0.34691608582599998</v>
      </c>
      <c r="R1197" s="9">
        <v>0.27417329599689999</v>
      </c>
      <c r="S1197" s="9">
        <v>0.30679564763700001</v>
      </c>
      <c r="T1197" s="9">
        <v>0.31685409604030002</v>
      </c>
      <c r="U1197" s="9">
        <v>0.28994126352290001</v>
      </c>
      <c r="V1197" s="9">
        <v>0.3777271321713</v>
      </c>
      <c r="W1197" s="9">
        <v>0.39811356860890001</v>
      </c>
      <c r="X1197" s="9">
        <v>0.36665721916540001</v>
      </c>
      <c r="Y1197" s="10">
        <v>0.3972233285697</v>
      </c>
      <c r="Z1197" s="9">
        <v>0.25613063728270002</v>
      </c>
      <c r="AA1197" s="9">
        <v>0.34151017409279999</v>
      </c>
      <c r="AB1197" s="9">
        <v>0.32612972724099998</v>
      </c>
      <c r="AC1197" s="10">
        <v>0.43040334251680001</v>
      </c>
      <c r="AD1197" s="11">
        <v>0.1185861574836</v>
      </c>
      <c r="AE1197" s="9">
        <v>0.33537526172170001</v>
      </c>
      <c r="AF1197" s="9">
        <v>0.32975972730129999</v>
      </c>
      <c r="AG1197" s="9">
        <v>0.43923459033619999</v>
      </c>
      <c r="AH1197" s="11">
        <v>0.15004994801989999</v>
      </c>
      <c r="AI1197" s="10">
        <v>1</v>
      </c>
      <c r="AJ1197" s="11">
        <v>0.1464069385041</v>
      </c>
      <c r="AK1197" s="11">
        <v>0.23514273257820001</v>
      </c>
      <c r="AL1197" s="9">
        <v>0.35465403744099999</v>
      </c>
      <c r="AM1197" s="10">
        <v>0.43030128282550001</v>
      </c>
      <c r="AN1197" s="11">
        <v>2.7449132870880001E-2</v>
      </c>
      <c r="AO1197" s="11">
        <v>0</v>
      </c>
      <c r="AP1197" s="9">
        <v>0.28323815226519999</v>
      </c>
      <c r="AQ1197" s="9">
        <v>0.30557948046110001</v>
      </c>
      <c r="AR1197" s="9">
        <v>0.30487257734669998</v>
      </c>
      <c r="AS1197" s="9">
        <v>0.30869257230030001</v>
      </c>
      <c r="AT1197" s="9">
        <v>0.32975972730129999</v>
      </c>
      <c r="AU1197" s="9">
        <v>0.29969349370769999</v>
      </c>
      <c r="AV1197" s="9">
        <v>0.33537526172170001</v>
      </c>
      <c r="AW1197" s="9">
        <v>0.35145294003939997</v>
      </c>
    </row>
    <row r="1198" spans="1:50" x14ac:dyDescent="0.35">
      <c r="A1198" t="s">
        <v>578</v>
      </c>
      <c r="B1198" s="9">
        <v>0.34736974563630002</v>
      </c>
      <c r="C1198" s="10">
        <v>0.41142974163110002</v>
      </c>
      <c r="D1198" s="11">
        <v>0.28038355868280002</v>
      </c>
      <c r="E1198" s="9">
        <v>0.42391888712170001</v>
      </c>
      <c r="F1198" s="10">
        <v>0.54414980125919998</v>
      </c>
      <c r="G1198" s="9">
        <v>0.41539983632010002</v>
      </c>
      <c r="H1198" s="10">
        <v>0.47981730716659998</v>
      </c>
      <c r="I1198" s="11">
        <v>0.25702617113019999</v>
      </c>
      <c r="J1198" s="11">
        <v>0.17401167085909999</v>
      </c>
      <c r="K1198" s="11">
        <v>0.25401149078890001</v>
      </c>
      <c r="L1198" s="10">
        <v>0.43638929830290002</v>
      </c>
      <c r="M1198" s="9">
        <v>0.37569263879789999</v>
      </c>
      <c r="N1198" s="11">
        <v>0.28016943843589998</v>
      </c>
      <c r="O1198" s="9">
        <v>0.33220165218070002</v>
      </c>
      <c r="P1198" s="10">
        <v>0.47576787560180001</v>
      </c>
      <c r="Q1198" s="9">
        <v>0.29843634346350001</v>
      </c>
      <c r="R1198" s="9">
        <v>0.31647095164479999</v>
      </c>
      <c r="S1198" s="9">
        <v>0.2960015358807</v>
      </c>
      <c r="T1198" s="10">
        <v>0.3801035016855</v>
      </c>
      <c r="U1198" s="11">
        <v>0.30657708848609999</v>
      </c>
      <c r="V1198" s="9">
        <v>0.41485061338829998</v>
      </c>
      <c r="W1198" s="9">
        <v>0.42964149004430002</v>
      </c>
      <c r="X1198" s="9">
        <v>0.41385302134410001</v>
      </c>
      <c r="Y1198" s="10">
        <v>0.48047949462369999</v>
      </c>
      <c r="Z1198" s="9">
        <v>0.30082603861910001</v>
      </c>
      <c r="AA1198" s="11">
        <v>0.19187093135489999</v>
      </c>
      <c r="AB1198" s="10">
        <v>0.62721147823989998</v>
      </c>
      <c r="AC1198" s="9">
        <v>0.37187410675030003</v>
      </c>
      <c r="AD1198" s="10">
        <v>0.7721178755807</v>
      </c>
      <c r="AE1198" s="11">
        <v>0.19837998652909999</v>
      </c>
      <c r="AF1198" s="9">
        <v>0.36011686198260001</v>
      </c>
      <c r="AG1198" s="9">
        <v>0.50861340945379996</v>
      </c>
      <c r="AH1198" s="9">
        <v>0.22432371379179999</v>
      </c>
      <c r="AI1198" s="11">
        <v>0.16681507215290001</v>
      </c>
      <c r="AJ1198" s="10">
        <v>1</v>
      </c>
      <c r="AK1198" s="11">
        <v>0.16948363881340001</v>
      </c>
      <c r="AL1198" s="11">
        <v>0.1650534932912</v>
      </c>
      <c r="AM1198" s="11">
        <v>0.2493602177234</v>
      </c>
      <c r="AN1198" s="11">
        <v>2.035301193001E-2</v>
      </c>
      <c r="AO1198" s="11">
        <v>0</v>
      </c>
      <c r="AP1198" s="9">
        <v>0.29808614259420002</v>
      </c>
      <c r="AQ1198" s="9">
        <v>0.38965391294439999</v>
      </c>
      <c r="AR1198" s="9">
        <v>0.34736974563630002</v>
      </c>
      <c r="AS1198" s="10">
        <v>0.3793918726735</v>
      </c>
      <c r="AT1198" s="9">
        <v>0.36011686198260001</v>
      </c>
      <c r="AU1198" s="9">
        <v>0.25731175003619999</v>
      </c>
      <c r="AV1198" s="11">
        <v>0.19837998652909999</v>
      </c>
      <c r="AW1198" s="11">
        <v>0.13267687151300001</v>
      </c>
    </row>
    <row r="1199" spans="1:50" x14ac:dyDescent="0.35">
      <c r="A1199" t="s">
        <v>395</v>
      </c>
      <c r="B1199" s="9">
        <v>0.31058480638109998</v>
      </c>
      <c r="C1199" s="11">
        <v>0.27097396908510002</v>
      </c>
      <c r="D1199" s="10">
        <v>0.35200502365230002</v>
      </c>
      <c r="E1199" s="11">
        <v>0.17842198595549999</v>
      </c>
      <c r="F1199" s="11">
        <v>0.2384164128407</v>
      </c>
      <c r="G1199" s="9">
        <v>0.30635401786439997</v>
      </c>
      <c r="H1199" s="9">
        <v>0.27236279547409997</v>
      </c>
      <c r="I1199" s="9">
        <v>0.3260157788543</v>
      </c>
      <c r="J1199" s="10">
        <v>0.4462245155397</v>
      </c>
      <c r="K1199" s="9">
        <v>0.36367705753149998</v>
      </c>
      <c r="L1199" s="9">
        <v>0.28191797977869998</v>
      </c>
      <c r="M1199" s="9">
        <v>0.27260706534329998</v>
      </c>
      <c r="N1199" s="9">
        <v>0.35815112111500003</v>
      </c>
      <c r="O1199" s="9">
        <v>0.32229328386599998</v>
      </c>
      <c r="P1199" s="9">
        <v>0.2862235049495</v>
      </c>
      <c r="Q1199" s="9">
        <v>0.3209696458722</v>
      </c>
      <c r="R1199" s="9">
        <v>0.30993396984740001</v>
      </c>
      <c r="S1199" s="9">
        <v>0.32576236217249999</v>
      </c>
      <c r="T1199" s="9">
        <v>0.30496787475949999</v>
      </c>
      <c r="U1199" s="9">
        <v>0.31758460089090002</v>
      </c>
      <c r="V1199" s="9">
        <v>0.3959355767371</v>
      </c>
      <c r="W1199" s="9">
        <v>0.1984081860793</v>
      </c>
      <c r="X1199" s="9">
        <v>0.43941476569760002</v>
      </c>
      <c r="Y1199" s="11">
        <v>0.21747090455840001</v>
      </c>
      <c r="Z1199" s="10">
        <v>0.45649974621169997</v>
      </c>
      <c r="AA1199" s="10">
        <v>0.50106639946550002</v>
      </c>
      <c r="AB1199" s="9">
        <v>0.2510614829915</v>
      </c>
      <c r="AC1199" s="9">
        <v>0.3242779724455</v>
      </c>
      <c r="AD1199" s="11">
        <v>0.1686308122281</v>
      </c>
      <c r="AE1199" s="9">
        <v>0.38422148896820002</v>
      </c>
      <c r="AF1199" s="9">
        <v>0.31474518037760002</v>
      </c>
      <c r="AG1199" s="9">
        <v>0.34305614387639999</v>
      </c>
      <c r="AH1199" s="9">
        <v>0.26611033509729998</v>
      </c>
      <c r="AI1199" s="11">
        <v>0.23954847203810001</v>
      </c>
      <c r="AJ1199" s="11">
        <v>0.151536061522</v>
      </c>
      <c r="AK1199" s="10">
        <v>1</v>
      </c>
      <c r="AL1199" s="9">
        <v>0.32423279169739999</v>
      </c>
      <c r="AM1199" s="9">
        <v>0.28488439090860002</v>
      </c>
      <c r="AN1199" s="11">
        <v>2.7449132870880001E-2</v>
      </c>
      <c r="AO1199" s="11">
        <v>0</v>
      </c>
      <c r="AP1199" s="9">
        <v>0.34659941358349999</v>
      </c>
      <c r="AQ1199" s="9">
        <v>0.2823010865469</v>
      </c>
      <c r="AR1199" s="9">
        <v>0.31058480638109998</v>
      </c>
      <c r="AS1199" s="9">
        <v>0.30445384476609999</v>
      </c>
      <c r="AT1199" s="9">
        <v>0.31474518037760002</v>
      </c>
      <c r="AU1199" s="9">
        <v>0.26686813877030002</v>
      </c>
      <c r="AV1199" s="9">
        <v>0.38422148896820002</v>
      </c>
      <c r="AW1199" s="9">
        <v>0.32683263006050001</v>
      </c>
    </row>
    <row r="1200" spans="1:50" x14ac:dyDescent="0.35">
      <c r="A1200" t="s">
        <v>396</v>
      </c>
      <c r="B1200" s="9">
        <v>0.1736665382998</v>
      </c>
      <c r="C1200" s="9">
        <v>0.1765525011313</v>
      </c>
      <c r="D1200" s="9">
        <v>0.17064874782430001</v>
      </c>
      <c r="E1200" s="9">
        <v>0.16091789240490001</v>
      </c>
      <c r="F1200" s="9">
        <v>0.15491539845329999</v>
      </c>
      <c r="G1200" s="9">
        <v>0.2241324089102</v>
      </c>
      <c r="H1200" s="9">
        <v>0.18950106159060001</v>
      </c>
      <c r="I1200" s="9">
        <v>0.15064214476830001</v>
      </c>
      <c r="J1200" s="9">
        <v>0.1741402200029</v>
      </c>
      <c r="K1200" s="9">
        <v>0.17328516061240001</v>
      </c>
      <c r="L1200" s="9">
        <v>0.1403668859759</v>
      </c>
      <c r="M1200" s="9">
        <v>0.16312008288720001</v>
      </c>
      <c r="N1200" s="9">
        <v>0.21948196376369999</v>
      </c>
      <c r="O1200" s="9">
        <v>0.1547265130894</v>
      </c>
      <c r="P1200" s="9">
        <v>0.1517195858558</v>
      </c>
      <c r="Q1200" s="9">
        <v>0.18810394027720001</v>
      </c>
      <c r="R1200" s="9">
        <v>0.1917235630984</v>
      </c>
      <c r="S1200" s="9">
        <v>0.1603438918557</v>
      </c>
      <c r="T1200" s="9">
        <v>0.1713477165334</v>
      </c>
      <c r="U1200" s="9">
        <v>0.1765562433849</v>
      </c>
      <c r="V1200" s="9">
        <v>0.16982972070290001</v>
      </c>
      <c r="W1200" s="9">
        <v>0.13371602935749999</v>
      </c>
      <c r="X1200" s="9">
        <v>0.1808394323534</v>
      </c>
      <c r="Y1200" s="9">
        <v>0.14661631210850001</v>
      </c>
      <c r="Z1200" s="9">
        <v>0.19468979195569999</v>
      </c>
      <c r="AA1200" s="10">
        <v>0.27616655764030001</v>
      </c>
      <c r="AB1200" s="9">
        <v>9.6028663407850004E-2</v>
      </c>
      <c r="AC1200" s="9">
        <v>0.1906550171875</v>
      </c>
      <c r="AD1200" s="11">
        <v>8.6001482198670001E-2</v>
      </c>
      <c r="AE1200" s="9">
        <v>0.21331003420030001</v>
      </c>
      <c r="AF1200" s="9">
        <v>0.23153162981200001</v>
      </c>
      <c r="AG1200" s="9">
        <v>0.26420275313039998</v>
      </c>
      <c r="AH1200" s="9">
        <v>0.1173550853825</v>
      </c>
      <c r="AI1200" s="9">
        <v>0.2020238734243</v>
      </c>
      <c r="AJ1200" s="11">
        <v>8.2518034959169997E-2</v>
      </c>
      <c r="AK1200" s="9">
        <v>0.18129794304319999</v>
      </c>
      <c r="AL1200" s="10">
        <v>1</v>
      </c>
      <c r="AM1200" s="10">
        <v>0.27943961147450003</v>
      </c>
      <c r="AN1200" s="9">
        <v>0</v>
      </c>
      <c r="AO1200" s="11">
        <v>0</v>
      </c>
      <c r="AP1200" s="9">
        <v>0.1938823289056</v>
      </c>
      <c r="AQ1200" s="9">
        <v>0.1462813328615</v>
      </c>
      <c r="AR1200" s="9">
        <v>0.1736665382998</v>
      </c>
      <c r="AS1200" s="9">
        <v>0.16167235692099999</v>
      </c>
      <c r="AT1200" s="9">
        <v>0.23153162981200001</v>
      </c>
      <c r="AU1200" s="9">
        <v>0.23150007545269999</v>
      </c>
      <c r="AV1200" s="9">
        <v>0.21331003420030001</v>
      </c>
      <c r="AW1200" s="9">
        <v>0.20407403324750001</v>
      </c>
    </row>
    <row r="1201" spans="1:50" x14ac:dyDescent="0.35">
      <c r="A1201" t="s">
        <v>394</v>
      </c>
      <c r="B1201" s="9">
        <v>0.15429509080359999</v>
      </c>
      <c r="C1201" s="9">
        <v>0.16255271402800001</v>
      </c>
      <c r="D1201" s="9">
        <v>0.1456602683297</v>
      </c>
      <c r="E1201" s="10">
        <v>0.2396272647653</v>
      </c>
      <c r="F1201" s="9">
        <v>0.18289885368280001</v>
      </c>
      <c r="G1201" s="9">
        <v>0.1837064154135</v>
      </c>
      <c r="H1201" s="9">
        <v>0.18330236804719999</v>
      </c>
      <c r="I1201" s="9">
        <v>0.18121823455800001</v>
      </c>
      <c r="J1201" s="9">
        <v>8.8736108919960005E-2</v>
      </c>
      <c r="K1201" s="11">
        <v>6.9392976163699993E-2</v>
      </c>
      <c r="L1201" s="9">
        <v>0.15655667216800001</v>
      </c>
      <c r="M1201" s="9">
        <v>0.16429797601980001</v>
      </c>
      <c r="N1201" s="9">
        <v>0.12716818763170001</v>
      </c>
      <c r="O1201" s="9">
        <v>0.16918015704809999</v>
      </c>
      <c r="P1201" s="9">
        <v>0.14906588096209999</v>
      </c>
      <c r="Q1201" s="9">
        <v>0.16836317963960001</v>
      </c>
      <c r="R1201" s="9">
        <v>0.1703458107983</v>
      </c>
      <c r="S1201" s="9">
        <v>0.1237804580138</v>
      </c>
      <c r="T1201" s="9">
        <v>0.1594761220174</v>
      </c>
      <c r="U1201" s="9">
        <v>0.14783851338949999</v>
      </c>
      <c r="V1201" s="9">
        <v>0.190300641883</v>
      </c>
      <c r="W1201" s="9">
        <v>0.26285812867500002</v>
      </c>
      <c r="X1201" s="9">
        <v>0.1565495158073</v>
      </c>
      <c r="Y1201" s="10">
        <v>0.25179380674890001</v>
      </c>
      <c r="Z1201" s="9">
        <v>0.11747857993370001</v>
      </c>
      <c r="AA1201" s="9">
        <v>0.12424126152080001</v>
      </c>
      <c r="AB1201" s="9">
        <v>0.2061652266074</v>
      </c>
      <c r="AC1201" s="9">
        <v>0.12994492364560001</v>
      </c>
      <c r="AD1201" s="9">
        <v>0.1467537776126</v>
      </c>
      <c r="AE1201" s="10">
        <v>0.24664080688340001</v>
      </c>
      <c r="AF1201" s="10">
        <v>0.3097881425274</v>
      </c>
      <c r="AG1201" s="9">
        <v>0.20529637833100001</v>
      </c>
      <c r="AH1201" s="9">
        <v>0.17347175579429999</v>
      </c>
      <c r="AI1201" s="10">
        <v>0.21777417990260001</v>
      </c>
      <c r="AJ1201" s="11">
        <v>0.11076110662999999</v>
      </c>
      <c r="AK1201" s="9">
        <v>0.1415274091349</v>
      </c>
      <c r="AL1201" s="10">
        <v>0.24826982013169999</v>
      </c>
      <c r="AM1201" s="10">
        <v>1</v>
      </c>
      <c r="AN1201" s="9">
        <v>5.9474459701270001E-2</v>
      </c>
      <c r="AO1201" s="11">
        <v>0</v>
      </c>
      <c r="AP1201" s="9">
        <v>9.6140589002729995E-2</v>
      </c>
      <c r="AQ1201" s="9">
        <v>0.13558638155210001</v>
      </c>
      <c r="AR1201" s="9">
        <v>0.15429509080359999</v>
      </c>
      <c r="AS1201" s="11">
        <v>0.11853974652840001</v>
      </c>
      <c r="AT1201" s="10">
        <v>0.3097881425274</v>
      </c>
      <c r="AU1201" s="10">
        <v>0.27155005535709997</v>
      </c>
      <c r="AV1201" s="10">
        <v>0.24664080688340001</v>
      </c>
      <c r="AW1201" s="9">
        <v>0.22010552090050001</v>
      </c>
    </row>
    <row r="1202" spans="1:50" x14ac:dyDescent="0.35">
      <c r="A1202" t="s">
        <v>397</v>
      </c>
      <c r="B1202" s="9">
        <v>2.1200131966929998E-2</v>
      </c>
      <c r="C1202" s="9">
        <v>1.548075014817E-2</v>
      </c>
      <c r="D1202" s="9">
        <v>2.718076892797E-2</v>
      </c>
      <c r="E1202" s="9">
        <v>2.0955840506589999E-2</v>
      </c>
      <c r="F1202" s="9">
        <v>9.0835971696160006E-3</v>
      </c>
      <c r="G1202" s="9">
        <v>7.5009036755709999E-3</v>
      </c>
      <c r="H1202" s="9">
        <v>8.2927727223680008E-3</v>
      </c>
      <c r="I1202" s="9">
        <v>1.871657627115E-2</v>
      </c>
      <c r="J1202" s="9">
        <v>3.9922186666439999E-2</v>
      </c>
      <c r="K1202" s="9">
        <v>3.365644902184E-2</v>
      </c>
      <c r="L1202" s="9">
        <v>1.4280874139700001E-2</v>
      </c>
      <c r="M1202" s="9">
        <v>3.4701623017360003E-2</v>
      </c>
      <c r="N1202" s="9">
        <v>1.6782821485470001E-2</v>
      </c>
      <c r="O1202" s="9">
        <v>1.3160040455689999E-2</v>
      </c>
      <c r="P1202" s="9">
        <v>9.7244873689849992E-3</v>
      </c>
      <c r="Q1202" s="9">
        <v>2.4289558369239999E-2</v>
      </c>
      <c r="R1202" s="9">
        <v>2.874437663608E-2</v>
      </c>
      <c r="S1202" s="9">
        <v>2.2464933538860001E-2</v>
      </c>
      <c r="T1202" s="9">
        <v>1.7581851377989999E-2</v>
      </c>
      <c r="U1202" s="9">
        <v>2.5709216696349999E-2</v>
      </c>
      <c r="V1202" s="9">
        <v>3.6364961583919997E-2</v>
      </c>
      <c r="W1202" s="9">
        <v>7.6186196018220003E-3</v>
      </c>
      <c r="X1202" s="9">
        <v>1.026403232426E-2</v>
      </c>
      <c r="Y1202" s="9">
        <v>1.309384527605E-2</v>
      </c>
      <c r="Z1202" s="9">
        <v>3.0077810494909998E-2</v>
      </c>
      <c r="AA1202" s="9">
        <v>8.0253096170129993E-3</v>
      </c>
      <c r="AB1202" s="9">
        <v>1.7980820173200001E-2</v>
      </c>
      <c r="AC1202" s="9">
        <v>1.0142359700179999E-2</v>
      </c>
      <c r="AD1202" s="9">
        <v>2.2964107458399999E-2</v>
      </c>
      <c r="AE1202" s="9">
        <v>2.9492370947399999E-2</v>
      </c>
      <c r="AF1202" s="9">
        <v>8.6647876194569998E-3</v>
      </c>
      <c r="AG1202" s="9">
        <v>0</v>
      </c>
      <c r="AH1202" s="9">
        <v>3.491679425758E-2</v>
      </c>
      <c r="AI1202" s="11">
        <v>1.908749039697E-3</v>
      </c>
      <c r="AJ1202" s="11">
        <v>1.2421534813010001E-3</v>
      </c>
      <c r="AK1202" s="11">
        <v>1.8736436145130001E-3</v>
      </c>
      <c r="AL1202" s="9">
        <v>0</v>
      </c>
      <c r="AM1202" s="9">
        <v>8.171785555599E-3</v>
      </c>
      <c r="AN1202" s="10">
        <v>1</v>
      </c>
      <c r="AO1202" s="9">
        <v>0</v>
      </c>
      <c r="AP1202" s="9">
        <v>2.5532845484549999E-2</v>
      </c>
      <c r="AQ1202" s="9">
        <v>2.3022526290990001E-2</v>
      </c>
      <c r="AR1202" s="9">
        <v>2.1200131966929998E-2</v>
      </c>
      <c r="AS1202" s="9">
        <v>2.1781131498860001E-2</v>
      </c>
      <c r="AT1202" s="9">
        <v>8.6647876194569998E-3</v>
      </c>
      <c r="AU1202" s="9">
        <v>0</v>
      </c>
      <c r="AV1202" s="9">
        <v>2.9492370947399999E-2</v>
      </c>
      <c r="AW1202" s="9">
        <v>3.3562153875440003E-2</v>
      </c>
    </row>
    <row r="1203" spans="1:50" x14ac:dyDescent="0.35">
      <c r="A1203" t="s">
        <v>398</v>
      </c>
      <c r="B1203" s="9">
        <v>3.9997318874840003E-2</v>
      </c>
      <c r="C1203" s="9">
        <v>3.9655593715599999E-2</v>
      </c>
      <c r="D1203" s="9">
        <v>4.0354653667770003E-2</v>
      </c>
      <c r="E1203" s="10">
        <v>8.6385845698960004E-2</v>
      </c>
      <c r="F1203" s="9">
        <v>2.507727960081E-2</v>
      </c>
      <c r="G1203" s="9">
        <v>3.3198393327990003E-2</v>
      </c>
      <c r="H1203" s="9">
        <v>2.913515644083E-2</v>
      </c>
      <c r="I1203" s="9">
        <v>4.6225166911020001E-2</v>
      </c>
      <c r="J1203" s="9">
        <v>2.1891792701449999E-2</v>
      </c>
      <c r="K1203" s="9">
        <v>3.4870466361319997E-2</v>
      </c>
      <c r="L1203" s="9">
        <v>6.7243260592070003E-2</v>
      </c>
      <c r="M1203" s="9">
        <v>2.895579661814E-2</v>
      </c>
      <c r="N1203" s="9">
        <v>3.299260264988E-2</v>
      </c>
      <c r="O1203" s="9">
        <v>4.5265976017040001E-2</v>
      </c>
      <c r="P1203" s="9">
        <v>2.6657972129369999E-2</v>
      </c>
      <c r="Q1203" s="9">
        <v>3.087077960871E-2</v>
      </c>
      <c r="R1203" s="9">
        <v>4.7864442160700002E-2</v>
      </c>
      <c r="S1203" s="9">
        <v>6.012085940366E-2</v>
      </c>
      <c r="T1203" s="9">
        <v>2.893063951729E-2</v>
      </c>
      <c r="U1203" s="9">
        <v>5.3788564100269998E-2</v>
      </c>
      <c r="V1203" s="9">
        <v>2.866913528313E-2</v>
      </c>
      <c r="W1203" s="9">
        <v>1.546990306242E-2</v>
      </c>
      <c r="X1203" s="9">
        <v>2.6263131451580001E-2</v>
      </c>
      <c r="Y1203" s="9">
        <v>1.380620947465E-2</v>
      </c>
      <c r="Z1203" s="9">
        <v>0</v>
      </c>
      <c r="AA1203" s="11">
        <v>1.146520255039E-2</v>
      </c>
      <c r="AB1203" s="9">
        <v>1.422215173512E-2</v>
      </c>
      <c r="AC1203" s="9">
        <v>1.6714841280669999E-2</v>
      </c>
      <c r="AD1203" s="9">
        <v>1.973132233739E-2</v>
      </c>
      <c r="AE1203" s="9">
        <v>1.3782872987740001E-2</v>
      </c>
      <c r="AF1203" s="11">
        <v>7.4840148353849997E-3</v>
      </c>
      <c r="AG1203" s="9">
        <v>1.52088261327E-2</v>
      </c>
      <c r="AH1203" s="10">
        <v>0.36152164426389999</v>
      </c>
      <c r="AI1203" s="11">
        <v>0</v>
      </c>
      <c r="AJ1203" s="11">
        <v>0</v>
      </c>
      <c r="AK1203" s="11">
        <v>0</v>
      </c>
      <c r="AL1203" s="11">
        <v>0</v>
      </c>
      <c r="AM1203" s="11">
        <v>0</v>
      </c>
      <c r="AN1203" s="9">
        <v>0</v>
      </c>
      <c r="AO1203" s="10">
        <v>1</v>
      </c>
      <c r="AP1203" s="9">
        <v>2.2463389081419999E-2</v>
      </c>
      <c r="AQ1203" s="9">
        <v>2.087452185896E-2</v>
      </c>
      <c r="AR1203" s="9">
        <v>3.9997318874840003E-2</v>
      </c>
      <c r="AS1203" s="11">
        <v>1.8961624929670001E-2</v>
      </c>
      <c r="AT1203" s="11">
        <v>7.4840148353849997E-3</v>
      </c>
      <c r="AU1203" s="11">
        <v>1.101895021391E-2</v>
      </c>
      <c r="AV1203" s="9">
        <v>1.3782872987740001E-2</v>
      </c>
      <c r="AW1203" s="9">
        <v>1.8635181775389999E-2</v>
      </c>
    </row>
    <row r="1204" spans="1:50" x14ac:dyDescent="0.35">
      <c r="A1204" t="s">
        <v>406</v>
      </c>
      <c r="B1204" s="9">
        <v>1</v>
      </c>
      <c r="C1204" s="9">
        <v>1</v>
      </c>
      <c r="D1204" s="9">
        <v>1</v>
      </c>
      <c r="E1204" s="9">
        <v>1</v>
      </c>
      <c r="F1204" s="9">
        <v>1</v>
      </c>
      <c r="G1204" s="9">
        <v>1</v>
      </c>
      <c r="H1204" s="9">
        <v>1</v>
      </c>
      <c r="I1204" s="9">
        <v>1</v>
      </c>
      <c r="J1204" s="9">
        <v>1</v>
      </c>
      <c r="K1204" s="9">
        <v>1</v>
      </c>
      <c r="L1204" s="9">
        <v>1</v>
      </c>
      <c r="M1204" s="9">
        <v>1</v>
      </c>
      <c r="N1204" s="9">
        <v>1</v>
      </c>
      <c r="O1204" s="9">
        <v>1</v>
      </c>
      <c r="P1204" s="9">
        <v>1</v>
      </c>
      <c r="Q1204" s="9">
        <v>1</v>
      </c>
      <c r="R1204" s="9">
        <v>1</v>
      </c>
      <c r="S1204" s="9">
        <v>1</v>
      </c>
      <c r="T1204" s="9">
        <v>1</v>
      </c>
      <c r="U1204" s="9">
        <v>1</v>
      </c>
      <c r="V1204" s="9">
        <v>1</v>
      </c>
      <c r="W1204" s="9">
        <v>1</v>
      </c>
      <c r="X1204" s="9">
        <v>1</v>
      </c>
      <c r="Y1204" s="9">
        <v>1</v>
      </c>
      <c r="Z1204" s="9">
        <v>1</v>
      </c>
      <c r="AA1204" s="9">
        <v>1</v>
      </c>
      <c r="AB1204" s="9">
        <v>1</v>
      </c>
      <c r="AC1204" s="9">
        <v>1</v>
      </c>
      <c r="AD1204" s="9">
        <v>1</v>
      </c>
      <c r="AE1204" s="9">
        <v>1</v>
      </c>
      <c r="AF1204" s="9">
        <v>1</v>
      </c>
      <c r="AG1204" s="9">
        <v>1</v>
      </c>
      <c r="AH1204" s="9">
        <v>1</v>
      </c>
      <c r="AI1204" s="9">
        <v>1</v>
      </c>
      <c r="AJ1204" s="9">
        <v>1</v>
      </c>
      <c r="AK1204" s="9">
        <v>1</v>
      </c>
      <c r="AL1204" s="9">
        <v>1</v>
      </c>
      <c r="AM1204" s="9">
        <v>1</v>
      </c>
      <c r="AN1204" s="9">
        <v>1</v>
      </c>
      <c r="AO1204" s="9">
        <v>1</v>
      </c>
      <c r="AP1204" s="9">
        <v>1</v>
      </c>
      <c r="AQ1204" s="9">
        <v>1</v>
      </c>
      <c r="AR1204" s="9">
        <v>1</v>
      </c>
      <c r="AS1204" s="9">
        <v>1</v>
      </c>
      <c r="AT1204" s="9">
        <v>1</v>
      </c>
      <c r="AU1204" s="9">
        <v>1</v>
      </c>
      <c r="AV1204" s="9">
        <v>1</v>
      </c>
      <c r="AW1204" s="9">
        <v>1</v>
      </c>
    </row>
    <row r="1205" spans="1:50" x14ac:dyDescent="0.35">
      <c r="A1205" t="s">
        <v>356</v>
      </c>
      <c r="B1205" s="6">
        <v>1412</v>
      </c>
      <c r="C1205" s="6">
        <v>744</v>
      </c>
      <c r="D1205" s="6">
        <v>668</v>
      </c>
      <c r="E1205" s="6">
        <v>177</v>
      </c>
      <c r="F1205" s="6">
        <v>306</v>
      </c>
      <c r="G1205" s="6">
        <v>331</v>
      </c>
      <c r="H1205" s="6">
        <v>637</v>
      </c>
      <c r="I1205" s="6">
        <v>204</v>
      </c>
      <c r="J1205" s="6">
        <v>130</v>
      </c>
      <c r="K1205" s="6">
        <v>264</v>
      </c>
      <c r="L1205" s="6">
        <v>242</v>
      </c>
      <c r="M1205" s="6">
        <v>452</v>
      </c>
      <c r="N1205" s="6">
        <v>381</v>
      </c>
      <c r="O1205" s="6">
        <v>336</v>
      </c>
      <c r="P1205" s="6">
        <v>523</v>
      </c>
      <c r="Q1205" s="6">
        <v>195</v>
      </c>
      <c r="R1205" s="6">
        <v>288</v>
      </c>
      <c r="S1205" s="6">
        <v>406</v>
      </c>
      <c r="T1205" s="6">
        <v>718</v>
      </c>
      <c r="U1205" s="6">
        <v>694</v>
      </c>
      <c r="V1205" s="6">
        <v>133</v>
      </c>
      <c r="W1205" s="6">
        <v>85</v>
      </c>
      <c r="X1205" s="6">
        <v>82</v>
      </c>
      <c r="Y1205" s="6">
        <v>238</v>
      </c>
      <c r="Z1205" s="6">
        <v>141</v>
      </c>
      <c r="AA1205" s="6">
        <v>220</v>
      </c>
      <c r="AB1205" s="6">
        <v>80</v>
      </c>
      <c r="AC1205" s="6">
        <v>143</v>
      </c>
      <c r="AD1205" s="6">
        <v>222</v>
      </c>
      <c r="AE1205" s="6">
        <v>148</v>
      </c>
      <c r="AF1205" s="6">
        <v>194</v>
      </c>
      <c r="AG1205" s="6">
        <v>35</v>
      </c>
      <c r="AH1205" s="6">
        <v>84</v>
      </c>
      <c r="AI1205" s="6">
        <v>405</v>
      </c>
      <c r="AJ1205" s="6">
        <v>534</v>
      </c>
      <c r="AK1205" s="6">
        <v>414</v>
      </c>
      <c r="AL1205" s="6">
        <v>236</v>
      </c>
      <c r="AM1205" s="6">
        <v>219</v>
      </c>
      <c r="AN1205" s="6">
        <v>23</v>
      </c>
      <c r="AO1205" s="6">
        <v>58</v>
      </c>
      <c r="AP1205" s="6">
        <v>180</v>
      </c>
      <c r="AQ1205" s="6">
        <v>610</v>
      </c>
      <c r="AR1205" s="6">
        <v>1412</v>
      </c>
      <c r="AS1205" s="6">
        <v>984</v>
      </c>
      <c r="AT1205" s="6">
        <v>194</v>
      </c>
      <c r="AU1205" s="6">
        <v>131</v>
      </c>
      <c r="AV1205" s="6">
        <v>148</v>
      </c>
      <c r="AW1205" s="6">
        <v>109</v>
      </c>
      <c r="AX1205" s="6">
        <v>0</v>
      </c>
    </row>
    <row r="1206" spans="1:50" x14ac:dyDescent="0.35">
      <c r="A1206" t="s">
        <v>687</v>
      </c>
    </row>
    <row r="1207" spans="1:50" x14ac:dyDescent="0.35">
      <c r="A1207" t="s">
        <v>358</v>
      </c>
    </row>
    <row r="1211" spans="1:50" x14ac:dyDescent="0.35">
      <c r="A1211" s="3" t="s">
        <v>352</v>
      </c>
    </row>
    <row r="1212" spans="1:50" x14ac:dyDescent="0.35">
      <c r="A1212" t="s">
        <v>113</v>
      </c>
    </row>
    <row r="1213" spans="1:50" ht="130.5" x14ac:dyDescent="0.35">
      <c r="A1213" s="4" t="s">
        <v>408</v>
      </c>
      <c r="B1213" s="4" t="s">
        <v>359</v>
      </c>
      <c r="C1213" s="4" t="s">
        <v>360</v>
      </c>
      <c r="D1213" s="4" t="s">
        <v>361</v>
      </c>
      <c r="E1213" s="4" t="s">
        <v>573</v>
      </c>
      <c r="F1213" s="4" t="s">
        <v>363</v>
      </c>
      <c r="G1213" s="4" t="s">
        <v>364</v>
      </c>
      <c r="H1213" s="4" t="s">
        <v>365</v>
      </c>
      <c r="I1213" s="4" t="s">
        <v>366</v>
      </c>
      <c r="J1213" s="4" t="s">
        <v>367</v>
      </c>
      <c r="K1213" s="4" t="s">
        <v>368</v>
      </c>
      <c r="L1213" s="4" t="s">
        <v>574</v>
      </c>
      <c r="M1213" s="4" t="s">
        <v>575</v>
      </c>
      <c r="N1213" s="4" t="s">
        <v>371</v>
      </c>
      <c r="O1213" s="4" t="s">
        <v>372</v>
      </c>
      <c r="P1213" s="4" t="s">
        <v>576</v>
      </c>
      <c r="Q1213" s="4" t="s">
        <v>374</v>
      </c>
      <c r="R1213" s="4" t="s">
        <v>376</v>
      </c>
      <c r="S1213" s="4" t="s">
        <v>377</v>
      </c>
      <c r="T1213" s="4" t="s">
        <v>375</v>
      </c>
      <c r="U1213" s="4" t="s">
        <v>378</v>
      </c>
      <c r="V1213" s="4" t="s">
        <v>379</v>
      </c>
      <c r="W1213" s="4" t="s">
        <v>380</v>
      </c>
      <c r="X1213" s="4" t="s">
        <v>381</v>
      </c>
      <c r="Y1213" s="4" t="s">
        <v>382</v>
      </c>
      <c r="Z1213" s="4" t="s">
        <v>383</v>
      </c>
      <c r="AA1213" s="4" t="s">
        <v>384</v>
      </c>
      <c r="AB1213" s="4" t="s">
        <v>385</v>
      </c>
      <c r="AC1213" s="4" t="s">
        <v>386</v>
      </c>
      <c r="AD1213" s="4" t="s">
        <v>387</v>
      </c>
      <c r="AE1213" s="4" t="s">
        <v>388</v>
      </c>
      <c r="AF1213" s="4" t="s">
        <v>389</v>
      </c>
      <c r="AG1213" s="4" t="s">
        <v>390</v>
      </c>
      <c r="AH1213" s="4" t="s">
        <v>391</v>
      </c>
      <c r="AI1213" s="4" t="s">
        <v>577</v>
      </c>
      <c r="AJ1213" s="4" t="s">
        <v>578</v>
      </c>
      <c r="AK1213" s="4" t="s">
        <v>395</v>
      </c>
      <c r="AL1213" s="4" t="s">
        <v>396</v>
      </c>
      <c r="AM1213" s="4" t="s">
        <v>394</v>
      </c>
      <c r="AN1213" s="4" t="s">
        <v>397</v>
      </c>
      <c r="AO1213" s="4" t="s">
        <v>398</v>
      </c>
      <c r="AP1213" s="4" t="s">
        <v>579</v>
      </c>
      <c r="AQ1213" s="4" t="s">
        <v>580</v>
      </c>
      <c r="AR1213" s="4" t="s">
        <v>581</v>
      </c>
      <c r="AS1213" s="4" t="s">
        <v>182</v>
      </c>
      <c r="AT1213" s="4" t="s">
        <v>404</v>
      </c>
      <c r="AU1213" s="4" t="s">
        <v>313</v>
      </c>
      <c r="AV1213" s="4" t="s">
        <v>405</v>
      </c>
      <c r="AW1213" s="4" t="s">
        <v>314</v>
      </c>
      <c r="AX1213" s="4" t="s">
        <v>406</v>
      </c>
    </row>
    <row r="1214" spans="1:50" x14ac:dyDescent="0.35">
      <c r="A1214" t="s">
        <v>688</v>
      </c>
      <c r="B1214" s="9">
        <v>0.75044533186920004</v>
      </c>
      <c r="C1214" s="9">
        <v>0.79269692889580001</v>
      </c>
      <c r="D1214" s="9">
        <v>0.68561404854340002</v>
      </c>
      <c r="E1214" s="9">
        <v>0.76440569519309998</v>
      </c>
      <c r="F1214" s="9">
        <v>0.8196702953517</v>
      </c>
      <c r="G1214" s="9">
        <v>0.76724715059750004</v>
      </c>
      <c r="H1214" s="9">
        <v>0.79699271308099995</v>
      </c>
      <c r="I1214" s="9">
        <v>0.77351356878199995</v>
      </c>
      <c r="J1214" s="9">
        <v>0.81017100727449998</v>
      </c>
      <c r="K1214" s="11">
        <v>0.54275252385399997</v>
      </c>
      <c r="L1214" s="9">
        <v>0.80825305883370002</v>
      </c>
      <c r="M1214" s="9">
        <v>0.83268285127620001</v>
      </c>
      <c r="N1214" s="9">
        <v>0.65491557610609996</v>
      </c>
      <c r="O1214" s="9">
        <v>0.67473340776099999</v>
      </c>
      <c r="P1214" s="10">
        <v>0.85366430553039996</v>
      </c>
      <c r="Q1214" s="9">
        <v>0.64433336605729996</v>
      </c>
      <c r="R1214" s="9">
        <v>0.79126445882420005</v>
      </c>
      <c r="S1214" s="9">
        <v>0.65560796151309997</v>
      </c>
      <c r="T1214" s="9">
        <v>0.76500026281550004</v>
      </c>
      <c r="U1214" s="9">
        <v>0.72795693597190003</v>
      </c>
      <c r="V1214" s="9">
        <v>0.68794277527629999</v>
      </c>
      <c r="W1214" s="9">
        <v>0.71952171093200001</v>
      </c>
      <c r="X1214" s="9">
        <v>0.66225983618329998</v>
      </c>
      <c r="Y1214" s="9">
        <v>0.84209250756999998</v>
      </c>
      <c r="Z1214" s="9">
        <v>0.69396091367900004</v>
      </c>
      <c r="AA1214" s="9">
        <v>0.59052703587900002</v>
      </c>
      <c r="AB1214" s="9">
        <v>0.79247002168570002</v>
      </c>
      <c r="AC1214" s="9">
        <v>0.59697237104430001</v>
      </c>
      <c r="AD1214" s="10">
        <v>0.93428999783160005</v>
      </c>
      <c r="AE1214" s="9">
        <v>0.77535863367449998</v>
      </c>
      <c r="AF1214" s="9">
        <v>0.78220391409650003</v>
      </c>
      <c r="AG1214" s="9">
        <v>0.60718627400720004</v>
      </c>
      <c r="AH1214" s="9">
        <v>0.70532574995719999</v>
      </c>
      <c r="AI1214" s="9">
        <v>0.59096135895180002</v>
      </c>
      <c r="AJ1214" s="9">
        <v>0.75044533186920004</v>
      </c>
      <c r="AK1214" s="9">
        <v>0.66311005675279999</v>
      </c>
      <c r="AL1214" s="9">
        <v>0.56800950242170001</v>
      </c>
      <c r="AM1214" s="9">
        <v>0.59437537213930003</v>
      </c>
      <c r="AN1214" s="9">
        <v>1</v>
      </c>
      <c r="AP1214" s="9">
        <v>0.65882324953710003</v>
      </c>
      <c r="AQ1214" s="9">
        <v>0.7793858024468</v>
      </c>
      <c r="AR1214" s="9">
        <v>0.75044533186920004</v>
      </c>
      <c r="AS1214" s="9">
        <v>0.75419506357590005</v>
      </c>
      <c r="AT1214" s="9">
        <v>0.78220391409650003</v>
      </c>
      <c r="AU1214" s="9">
        <v>0.79332968781199997</v>
      </c>
      <c r="AV1214" s="9">
        <v>0.77535863367449998</v>
      </c>
      <c r="AW1214" s="9">
        <v>0.70822637790080001</v>
      </c>
    </row>
    <row r="1215" spans="1:50" x14ac:dyDescent="0.35">
      <c r="A1215" t="s">
        <v>689</v>
      </c>
      <c r="B1215" s="9">
        <v>0.32873536103000001</v>
      </c>
      <c r="C1215" s="9">
        <v>0.28780347444460003</v>
      </c>
      <c r="D1215" s="9">
        <v>0.39154166713510002</v>
      </c>
      <c r="E1215" s="9">
        <v>0.26666558357269998</v>
      </c>
      <c r="F1215" s="9">
        <v>0.2663889860998</v>
      </c>
      <c r="G1215" s="9">
        <v>0.33206960614140002</v>
      </c>
      <c r="H1215" s="9">
        <v>0.2948015827032</v>
      </c>
      <c r="I1215" s="9">
        <v>0.3573033455545</v>
      </c>
      <c r="J1215" s="9">
        <v>0.25052109717370002</v>
      </c>
      <c r="K1215" s="10">
        <v>0.51312809866429998</v>
      </c>
      <c r="L1215" s="9">
        <v>0.27914320224509998</v>
      </c>
      <c r="M1215" s="11">
        <v>0.22212375543060001</v>
      </c>
      <c r="N1215" s="9">
        <v>0.45358730981310003</v>
      </c>
      <c r="O1215" s="9">
        <v>0.40527272308439999</v>
      </c>
      <c r="P1215" s="11">
        <v>0.24691667426210001</v>
      </c>
      <c r="Q1215" s="9">
        <v>0.45217795306609998</v>
      </c>
      <c r="R1215" s="9">
        <v>0.2610929943336</v>
      </c>
      <c r="S1215" s="9">
        <v>0.38908160819549997</v>
      </c>
      <c r="T1215" s="9">
        <v>0.33385697480909998</v>
      </c>
      <c r="U1215" s="9">
        <v>0.32082210615279999</v>
      </c>
      <c r="V1215" s="9">
        <v>0.49949735628320002</v>
      </c>
      <c r="W1215" s="9">
        <v>0.51498331275749998</v>
      </c>
      <c r="X1215" s="9">
        <v>0.50404688457309998</v>
      </c>
      <c r="Y1215" s="9">
        <v>0.29356747814739997</v>
      </c>
      <c r="Z1215" s="9">
        <v>0.51617369110519995</v>
      </c>
      <c r="AA1215" s="10">
        <v>0.62296136880940001</v>
      </c>
      <c r="AB1215" s="9">
        <v>0.33041699113200002</v>
      </c>
      <c r="AC1215" s="9">
        <v>0.51752397816030005</v>
      </c>
      <c r="AD1215" s="11">
        <v>0.1093384090899</v>
      </c>
      <c r="AE1215" s="9">
        <v>0.45463884760439999</v>
      </c>
      <c r="AF1215" s="9">
        <v>0.41208833327389999</v>
      </c>
      <c r="AG1215" s="9">
        <v>0.54274162880309995</v>
      </c>
      <c r="AH1215" s="9">
        <v>0.36702364332449999</v>
      </c>
      <c r="AI1215" s="10">
        <v>0.60178839464089995</v>
      </c>
      <c r="AJ1215" s="9">
        <v>0.32873536103000001</v>
      </c>
      <c r="AK1215" s="10">
        <v>0.51736868626709998</v>
      </c>
      <c r="AL1215" s="10">
        <v>0.60863457696769996</v>
      </c>
      <c r="AM1215" s="9">
        <v>0.5325050097913</v>
      </c>
      <c r="AN1215" s="9">
        <v>1</v>
      </c>
      <c r="AP1215" s="9">
        <v>0.49768865840929999</v>
      </c>
      <c r="AQ1215" s="9">
        <v>0.29345721903350003</v>
      </c>
      <c r="AR1215" s="9">
        <v>0.32873536103000001</v>
      </c>
      <c r="AS1215" s="9">
        <v>0.3084366237092</v>
      </c>
      <c r="AT1215" s="9">
        <v>0.41208833327389999</v>
      </c>
      <c r="AU1215" s="9">
        <v>0.33136173615379999</v>
      </c>
      <c r="AV1215" s="9">
        <v>0.45463884760439999</v>
      </c>
      <c r="AW1215" s="9">
        <v>0.36708562524639998</v>
      </c>
    </row>
    <row r="1216" spans="1:50" x14ac:dyDescent="0.35">
      <c r="A1216" t="s">
        <v>406</v>
      </c>
      <c r="B1216" s="9">
        <v>1</v>
      </c>
      <c r="C1216" s="9">
        <v>1</v>
      </c>
      <c r="D1216" s="9">
        <v>1</v>
      </c>
      <c r="E1216" s="9">
        <v>1</v>
      </c>
      <c r="F1216" s="9">
        <v>1</v>
      </c>
      <c r="G1216" s="9">
        <v>1</v>
      </c>
      <c r="H1216" s="9">
        <v>1</v>
      </c>
      <c r="I1216" s="9">
        <v>1</v>
      </c>
      <c r="J1216" s="9">
        <v>1</v>
      </c>
      <c r="K1216" s="9">
        <v>1</v>
      </c>
      <c r="L1216" s="9">
        <v>1</v>
      </c>
      <c r="M1216" s="9">
        <v>1</v>
      </c>
      <c r="N1216" s="9">
        <v>1</v>
      </c>
      <c r="O1216" s="9">
        <v>1</v>
      </c>
      <c r="P1216" s="9">
        <v>1</v>
      </c>
      <c r="Q1216" s="9">
        <v>1</v>
      </c>
      <c r="R1216" s="9">
        <v>1</v>
      </c>
      <c r="S1216" s="9">
        <v>1</v>
      </c>
      <c r="T1216" s="9">
        <v>1</v>
      </c>
      <c r="U1216" s="9">
        <v>1</v>
      </c>
      <c r="V1216" s="9">
        <v>1</v>
      </c>
      <c r="W1216" s="9">
        <v>1</v>
      </c>
      <c r="X1216" s="9">
        <v>1</v>
      </c>
      <c r="Y1216" s="9">
        <v>1</v>
      </c>
      <c r="Z1216" s="9">
        <v>1</v>
      </c>
      <c r="AA1216" s="9">
        <v>1</v>
      </c>
      <c r="AB1216" s="9">
        <v>1</v>
      </c>
      <c r="AC1216" s="9">
        <v>1</v>
      </c>
      <c r="AD1216" s="9">
        <v>1</v>
      </c>
      <c r="AE1216" s="9">
        <v>1</v>
      </c>
      <c r="AF1216" s="9">
        <v>1</v>
      </c>
      <c r="AG1216" s="9">
        <v>1</v>
      </c>
      <c r="AH1216" s="9">
        <v>1</v>
      </c>
      <c r="AI1216" s="9">
        <v>1</v>
      </c>
      <c r="AJ1216" s="9">
        <v>1</v>
      </c>
      <c r="AK1216" s="9">
        <v>1</v>
      </c>
      <c r="AL1216" s="9">
        <v>1</v>
      </c>
      <c r="AM1216" s="9">
        <v>1</v>
      </c>
      <c r="AN1216" s="9">
        <v>1</v>
      </c>
      <c r="AP1216" s="9">
        <v>1</v>
      </c>
      <c r="AQ1216" s="9">
        <v>1</v>
      </c>
      <c r="AR1216" s="9">
        <v>1</v>
      </c>
      <c r="AS1216" s="9">
        <v>1</v>
      </c>
      <c r="AT1216" s="9">
        <v>1</v>
      </c>
      <c r="AU1216" s="9">
        <v>1</v>
      </c>
      <c r="AV1216" s="9">
        <v>1</v>
      </c>
      <c r="AW1216" s="9">
        <v>1</v>
      </c>
    </row>
    <row r="1217" spans="1:50" x14ac:dyDescent="0.35">
      <c r="A1217" t="s">
        <v>356</v>
      </c>
      <c r="B1217" s="6">
        <v>534</v>
      </c>
      <c r="C1217" s="6">
        <v>326</v>
      </c>
      <c r="D1217" s="6">
        <v>208</v>
      </c>
      <c r="E1217" s="6">
        <v>75</v>
      </c>
      <c r="F1217" s="6">
        <v>167</v>
      </c>
      <c r="G1217" s="6">
        <v>141</v>
      </c>
      <c r="H1217" s="6">
        <v>308</v>
      </c>
      <c r="I1217" s="6">
        <v>59</v>
      </c>
      <c r="J1217" s="6">
        <v>25</v>
      </c>
      <c r="K1217" s="6">
        <v>67</v>
      </c>
      <c r="L1217" s="6">
        <v>118</v>
      </c>
      <c r="M1217" s="6">
        <v>174</v>
      </c>
      <c r="N1217" s="6">
        <v>118</v>
      </c>
      <c r="O1217" s="6">
        <v>124</v>
      </c>
      <c r="P1217" s="6">
        <v>254</v>
      </c>
      <c r="Q1217" s="6">
        <v>59</v>
      </c>
      <c r="R1217" s="6">
        <v>96</v>
      </c>
      <c r="S1217" s="6">
        <v>125</v>
      </c>
      <c r="T1217" s="6">
        <v>313</v>
      </c>
      <c r="U1217" s="6">
        <v>221</v>
      </c>
      <c r="V1217" s="6">
        <v>59</v>
      </c>
      <c r="W1217" s="6">
        <v>39</v>
      </c>
      <c r="X1217" s="6">
        <v>35</v>
      </c>
      <c r="Y1217" s="6">
        <v>126</v>
      </c>
      <c r="Z1217" s="6">
        <v>50</v>
      </c>
      <c r="AA1217" s="6">
        <v>46</v>
      </c>
      <c r="AB1217" s="6">
        <v>47</v>
      </c>
      <c r="AC1217" s="6">
        <v>55</v>
      </c>
      <c r="AD1217" s="6">
        <v>173</v>
      </c>
      <c r="AE1217" s="6">
        <v>34</v>
      </c>
      <c r="AF1217" s="6">
        <v>71</v>
      </c>
      <c r="AG1217" s="6">
        <v>22</v>
      </c>
      <c r="AH1217" s="6">
        <v>19</v>
      </c>
      <c r="AI1217" s="6">
        <v>65</v>
      </c>
      <c r="AJ1217" s="6">
        <v>534</v>
      </c>
      <c r="AK1217" s="6">
        <v>68</v>
      </c>
      <c r="AL1217" s="6">
        <v>40</v>
      </c>
      <c r="AM1217" s="6">
        <v>52</v>
      </c>
      <c r="AN1217" s="6">
        <v>1</v>
      </c>
      <c r="AO1217" s="6">
        <v>0</v>
      </c>
      <c r="AP1217" s="6">
        <v>61</v>
      </c>
      <c r="AQ1217" s="6">
        <v>267</v>
      </c>
      <c r="AR1217" s="6">
        <v>534</v>
      </c>
      <c r="AS1217" s="6">
        <v>410</v>
      </c>
      <c r="AT1217" s="6">
        <v>71</v>
      </c>
      <c r="AU1217" s="6">
        <v>36</v>
      </c>
      <c r="AV1217" s="6">
        <v>34</v>
      </c>
      <c r="AW1217" s="6">
        <v>18</v>
      </c>
      <c r="AX1217" s="6">
        <v>0</v>
      </c>
    </row>
    <row r="1218" spans="1:50" x14ac:dyDescent="0.35">
      <c r="A1218" t="s">
        <v>690</v>
      </c>
    </row>
    <row r="1219" spans="1:50" x14ac:dyDescent="0.35">
      <c r="A1219" t="s">
        <v>358</v>
      </c>
    </row>
    <row r="1223" spans="1:50" x14ac:dyDescent="0.35">
      <c r="A1223" s="3" t="s">
        <v>352</v>
      </c>
    </row>
    <row r="1224" spans="1:50" x14ac:dyDescent="0.35">
      <c r="A1224" t="s">
        <v>115</v>
      </c>
    </row>
    <row r="1225" spans="1:50" ht="130.5" x14ac:dyDescent="0.35">
      <c r="A1225" s="4" t="s">
        <v>408</v>
      </c>
      <c r="B1225" s="4" t="s">
        <v>359</v>
      </c>
      <c r="C1225" s="4" t="s">
        <v>360</v>
      </c>
      <c r="D1225" s="4" t="s">
        <v>361</v>
      </c>
      <c r="E1225" s="4" t="s">
        <v>573</v>
      </c>
      <c r="F1225" s="4" t="s">
        <v>363</v>
      </c>
      <c r="G1225" s="4" t="s">
        <v>364</v>
      </c>
      <c r="H1225" s="4" t="s">
        <v>365</v>
      </c>
      <c r="I1225" s="4" t="s">
        <v>366</v>
      </c>
      <c r="J1225" s="4" t="s">
        <v>367</v>
      </c>
      <c r="K1225" s="4" t="s">
        <v>368</v>
      </c>
      <c r="L1225" s="4" t="s">
        <v>574</v>
      </c>
      <c r="M1225" s="4" t="s">
        <v>575</v>
      </c>
      <c r="N1225" s="4" t="s">
        <v>371</v>
      </c>
      <c r="O1225" s="4" t="s">
        <v>372</v>
      </c>
      <c r="P1225" s="4" t="s">
        <v>576</v>
      </c>
      <c r="Q1225" s="4" t="s">
        <v>374</v>
      </c>
      <c r="R1225" s="4" t="s">
        <v>376</v>
      </c>
      <c r="S1225" s="4" t="s">
        <v>377</v>
      </c>
      <c r="T1225" s="4" t="s">
        <v>375</v>
      </c>
      <c r="U1225" s="4" t="s">
        <v>378</v>
      </c>
      <c r="V1225" s="4" t="s">
        <v>379</v>
      </c>
      <c r="W1225" s="4" t="s">
        <v>380</v>
      </c>
      <c r="X1225" s="4" t="s">
        <v>381</v>
      </c>
      <c r="Y1225" s="4" t="s">
        <v>382</v>
      </c>
      <c r="Z1225" s="4" t="s">
        <v>383</v>
      </c>
      <c r="AA1225" s="4" t="s">
        <v>384</v>
      </c>
      <c r="AB1225" s="4" t="s">
        <v>385</v>
      </c>
      <c r="AC1225" s="4" t="s">
        <v>386</v>
      </c>
      <c r="AD1225" s="4" t="s">
        <v>387</v>
      </c>
      <c r="AE1225" s="4" t="s">
        <v>388</v>
      </c>
      <c r="AF1225" s="4" t="s">
        <v>389</v>
      </c>
      <c r="AG1225" s="4" t="s">
        <v>390</v>
      </c>
      <c r="AH1225" s="4" t="s">
        <v>391</v>
      </c>
      <c r="AI1225" s="4" t="s">
        <v>577</v>
      </c>
      <c r="AJ1225" s="4" t="s">
        <v>578</v>
      </c>
      <c r="AK1225" s="4" t="s">
        <v>395</v>
      </c>
      <c r="AL1225" s="4" t="s">
        <v>396</v>
      </c>
      <c r="AM1225" s="4" t="s">
        <v>394</v>
      </c>
      <c r="AN1225" s="4" t="s">
        <v>397</v>
      </c>
      <c r="AO1225" s="4" t="s">
        <v>398</v>
      </c>
      <c r="AP1225" s="4" t="s">
        <v>579</v>
      </c>
      <c r="AQ1225" s="4" t="s">
        <v>580</v>
      </c>
      <c r="AR1225" s="4" t="s">
        <v>581</v>
      </c>
      <c r="AS1225" s="4" t="s">
        <v>182</v>
      </c>
      <c r="AT1225" s="4" t="s">
        <v>404</v>
      </c>
      <c r="AU1225" s="4" t="s">
        <v>313</v>
      </c>
      <c r="AV1225" s="4" t="s">
        <v>405</v>
      </c>
      <c r="AW1225" s="4" t="s">
        <v>314</v>
      </c>
      <c r="AX1225" s="4" t="s">
        <v>406</v>
      </c>
    </row>
    <row r="1226" spans="1:50" x14ac:dyDescent="0.35">
      <c r="A1226" t="s">
        <v>691</v>
      </c>
      <c r="B1226" s="9">
        <v>0.43791320073709999</v>
      </c>
      <c r="C1226" s="10">
        <v>0.50061661942110003</v>
      </c>
      <c r="D1226" s="11">
        <v>0.3723455580708</v>
      </c>
      <c r="E1226" s="9">
        <v>0.4992777374854</v>
      </c>
      <c r="F1226" s="10">
        <v>0.55212556586829997</v>
      </c>
      <c r="G1226" s="9">
        <v>0.45786876613740002</v>
      </c>
      <c r="H1226" s="10">
        <v>0.50502827139719997</v>
      </c>
      <c r="I1226" s="9">
        <v>0.3794553468263</v>
      </c>
      <c r="J1226" s="9">
        <v>0.32900844774639998</v>
      </c>
      <c r="K1226" s="9">
        <v>0.39937624314249998</v>
      </c>
      <c r="L1226" s="9">
        <v>0.42990347251040001</v>
      </c>
      <c r="M1226" s="9">
        <v>0.46310666068130002</v>
      </c>
      <c r="N1226" s="9">
        <v>0.43562971287890001</v>
      </c>
      <c r="O1226" s="9">
        <v>0.41209648491290002</v>
      </c>
      <c r="P1226" s="10">
        <v>0.54024202245880004</v>
      </c>
      <c r="Q1226" s="11">
        <v>0.33905365625740003</v>
      </c>
      <c r="R1226" s="9">
        <v>0.44540662588980001</v>
      </c>
      <c r="S1226" s="9">
        <v>0.44590285438529997</v>
      </c>
      <c r="T1226" s="9">
        <v>0.4317076921013</v>
      </c>
      <c r="U1226" s="9">
        <v>0.44564647723130002</v>
      </c>
      <c r="V1226" s="9">
        <v>0.50628736420859999</v>
      </c>
      <c r="W1226" s="9">
        <v>0.43835443869669999</v>
      </c>
      <c r="X1226" s="9">
        <v>0.49501930672229999</v>
      </c>
      <c r="Y1226" s="9">
        <v>0.47813635106969998</v>
      </c>
      <c r="Z1226" s="9">
        <v>0.4854456536556</v>
      </c>
      <c r="AA1226" s="9">
        <v>0.37841874542940002</v>
      </c>
      <c r="AB1226" s="10">
        <v>0.66726045379419996</v>
      </c>
      <c r="AC1226" s="9">
        <v>0.42924869279689998</v>
      </c>
      <c r="AD1226" s="10">
        <v>0.64440090120219995</v>
      </c>
      <c r="AE1226" s="9">
        <v>0.36114646872169998</v>
      </c>
      <c r="AF1226" s="9">
        <v>0.45050671587090002</v>
      </c>
      <c r="AG1226" s="9">
        <v>0.43877141833380001</v>
      </c>
      <c r="AH1226" s="9">
        <v>0.4377146589052</v>
      </c>
      <c r="AI1226" s="9">
        <v>0.39450459453609998</v>
      </c>
      <c r="AJ1226" s="10">
        <v>0.62906663581050004</v>
      </c>
      <c r="AK1226" s="9">
        <v>0.41386856301019997</v>
      </c>
      <c r="AL1226" s="9">
        <v>0.39005443690750002</v>
      </c>
      <c r="AM1226" s="9">
        <v>0.4753864920275</v>
      </c>
      <c r="AN1226" s="9">
        <v>0.32400641373939998</v>
      </c>
      <c r="AO1226" s="9">
        <v>0.34124108997000002</v>
      </c>
      <c r="AP1226" s="9">
        <v>0.35119558868669998</v>
      </c>
      <c r="AQ1226" s="9">
        <v>0.46415864390080003</v>
      </c>
      <c r="AR1226" s="9">
        <v>0.43791320073709999</v>
      </c>
      <c r="AS1226" s="9">
        <v>0.44871712684330001</v>
      </c>
      <c r="AT1226" s="9">
        <v>0.45050671587090002</v>
      </c>
      <c r="AU1226" s="9">
        <v>0.37601180526959999</v>
      </c>
      <c r="AV1226" s="9">
        <v>0.36114646872169998</v>
      </c>
      <c r="AW1226" s="9">
        <v>0.30324926814749997</v>
      </c>
    </row>
    <row r="1227" spans="1:50" x14ac:dyDescent="0.35">
      <c r="A1227" t="s">
        <v>692</v>
      </c>
      <c r="B1227" s="9">
        <v>6.3722071796300003E-2</v>
      </c>
      <c r="C1227" s="9">
        <v>6.3098089622039999E-2</v>
      </c>
      <c r="D1227" s="9">
        <v>6.4374556797770002E-2</v>
      </c>
      <c r="E1227" s="9">
        <v>6.9766773995289993E-2</v>
      </c>
      <c r="F1227" s="10">
        <v>0.1292151427448</v>
      </c>
      <c r="G1227" s="9">
        <v>8.5242817379189997E-2</v>
      </c>
      <c r="H1227" s="10">
        <v>0.1072434912328</v>
      </c>
      <c r="I1227" s="9">
        <v>5.0234605110280002E-2</v>
      </c>
      <c r="J1227" s="9">
        <v>2.808037920367E-2</v>
      </c>
      <c r="K1227" s="9">
        <v>1.905986045445E-2</v>
      </c>
      <c r="L1227" s="9">
        <v>8.3167916455920005E-2</v>
      </c>
      <c r="M1227" s="9">
        <v>6.3008992569740005E-2</v>
      </c>
      <c r="N1227" s="9">
        <v>5.4319914339090003E-2</v>
      </c>
      <c r="O1227" s="9">
        <v>6.1558634808019999E-2</v>
      </c>
      <c r="P1227" s="10">
        <v>0.109981513566</v>
      </c>
      <c r="Q1227" s="9">
        <v>5.278861056399E-2</v>
      </c>
      <c r="R1227" s="9">
        <v>5.660841409135E-2</v>
      </c>
      <c r="S1227" s="11">
        <v>3.1605792052159999E-2</v>
      </c>
      <c r="T1227" s="9">
        <v>7.9127873538359997E-2</v>
      </c>
      <c r="U1227" s="9">
        <v>4.452343209107E-2</v>
      </c>
      <c r="V1227" s="9">
        <v>0.1133861903557</v>
      </c>
      <c r="W1227" s="9">
        <v>9.8840708847139996E-2</v>
      </c>
      <c r="X1227" s="9">
        <v>0.1229243045405</v>
      </c>
      <c r="Y1227" s="9">
        <v>7.2245468152009995E-2</v>
      </c>
      <c r="Z1227" s="9">
        <v>9.3724069828440004E-2</v>
      </c>
      <c r="AA1227" s="9">
        <v>5.0896844058189998E-2</v>
      </c>
      <c r="AB1227" s="10">
        <v>0.15224715633239999</v>
      </c>
      <c r="AC1227" s="9">
        <v>0.1090393651396</v>
      </c>
      <c r="AD1227" s="9">
        <v>7.8586311185999999E-2</v>
      </c>
      <c r="AE1227" s="9">
        <v>5.5175212246269999E-2</v>
      </c>
      <c r="AF1227" s="10">
        <v>0.13912094261380001</v>
      </c>
      <c r="AG1227" s="9">
        <v>0.17097514702969999</v>
      </c>
      <c r="AH1227" s="9">
        <v>3.3576361846890002E-2</v>
      </c>
      <c r="AI1227" s="9">
        <v>7.3366282603419999E-2</v>
      </c>
      <c r="AJ1227" s="9">
        <v>7.7866070030200005E-2</v>
      </c>
      <c r="AK1227" s="9">
        <v>6.714474890977E-2</v>
      </c>
      <c r="AL1227" s="9">
        <v>9.6398699994399997E-2</v>
      </c>
      <c r="AM1227" s="9">
        <v>0.1091451881271</v>
      </c>
      <c r="AN1227" s="9">
        <v>2.7449132870880001E-2</v>
      </c>
      <c r="AO1227" s="9">
        <v>5.6465353129070001E-2</v>
      </c>
      <c r="AP1227" s="9">
        <v>3.6209461372290003E-2</v>
      </c>
      <c r="AQ1227" s="9">
        <v>6.8360361641919998E-2</v>
      </c>
      <c r="AR1227" s="9">
        <v>6.3722071796300003E-2</v>
      </c>
      <c r="AS1227" s="9">
        <v>5.6916831778019997E-2</v>
      </c>
      <c r="AT1227" s="10">
        <v>0.13912094261380001</v>
      </c>
      <c r="AU1227" s="9">
        <v>9.5165742076609994E-2</v>
      </c>
      <c r="AV1227" s="9">
        <v>5.5175212246269999E-2</v>
      </c>
      <c r="AW1227" s="9">
        <v>1.6465304639640001E-2</v>
      </c>
    </row>
    <row r="1228" spans="1:50" x14ac:dyDescent="0.35">
      <c r="A1228" t="s">
        <v>693</v>
      </c>
      <c r="B1228" s="9">
        <v>0.1139033215622</v>
      </c>
      <c r="C1228" s="9">
        <v>0.14226214799119999</v>
      </c>
      <c r="D1228" s="9">
        <v>8.4249094779179995E-2</v>
      </c>
      <c r="E1228" s="9">
        <v>0.1233520581272</v>
      </c>
      <c r="F1228" s="9">
        <v>0.1357685684255</v>
      </c>
      <c r="G1228" s="9">
        <v>0.13711172994830001</v>
      </c>
      <c r="H1228" s="9">
        <v>0.13643970593429999</v>
      </c>
      <c r="I1228" s="9">
        <v>7.8767036533689994E-2</v>
      </c>
      <c r="J1228" s="9">
        <v>0.1088088124619</v>
      </c>
      <c r="K1228" s="9">
        <v>0.10118891710529999</v>
      </c>
      <c r="L1228" s="9">
        <v>9.4573765265880003E-2</v>
      </c>
      <c r="M1228" s="9">
        <v>0.12947021210500001</v>
      </c>
      <c r="N1228" s="9">
        <v>0.1159523172004</v>
      </c>
      <c r="O1228" s="9">
        <v>0.1037690497039</v>
      </c>
      <c r="P1228" s="9">
        <v>0.1066520592804</v>
      </c>
      <c r="Q1228" s="9">
        <v>0.13463361747979999</v>
      </c>
      <c r="R1228" s="9">
        <v>8.8063671265029994E-2</v>
      </c>
      <c r="S1228" s="9">
        <v>0.1212999086086</v>
      </c>
      <c r="T1228" s="9">
        <v>0.1217471651201</v>
      </c>
      <c r="U1228" s="9">
        <v>0.1041283595775</v>
      </c>
      <c r="V1228" s="9">
        <v>0.16121797775810001</v>
      </c>
      <c r="W1228" s="9">
        <v>8.1647494770469994E-2</v>
      </c>
      <c r="X1228" s="9">
        <v>0.20034879082340001</v>
      </c>
      <c r="Y1228" s="9">
        <v>0.1589015397812</v>
      </c>
      <c r="Z1228" s="9">
        <v>5.4161813488020003E-2</v>
      </c>
      <c r="AA1228" s="9">
        <v>0.12150368408910001</v>
      </c>
      <c r="AB1228" s="9">
        <v>0.13560526171109999</v>
      </c>
      <c r="AC1228" s="9">
        <v>0.15074951727329999</v>
      </c>
      <c r="AD1228" s="9">
        <v>8.8829527294910005E-2</v>
      </c>
      <c r="AE1228" s="9">
        <v>0.1294063256869</v>
      </c>
      <c r="AF1228" s="9">
        <v>0.15342518305960001</v>
      </c>
      <c r="AG1228" s="9">
        <v>0.25862226640710001</v>
      </c>
      <c r="AH1228" s="9">
        <v>0.13493596399650001</v>
      </c>
      <c r="AI1228" s="9">
        <v>0.15060275916089999</v>
      </c>
      <c r="AJ1228" s="9">
        <v>0.1027970963794</v>
      </c>
      <c r="AK1228" s="9">
        <v>0.14201463945709999</v>
      </c>
      <c r="AL1228" s="9">
        <v>0.17400657011590001</v>
      </c>
      <c r="AM1228" s="9">
        <v>0.1179683850281</v>
      </c>
      <c r="AN1228" s="9">
        <v>2.035301193001E-2</v>
      </c>
      <c r="AO1228" s="9">
        <v>0.11508909153999999</v>
      </c>
      <c r="AP1228" s="9">
        <v>8.995949152754E-2</v>
      </c>
      <c r="AQ1228" s="9">
        <v>7.6446355178139996E-2</v>
      </c>
      <c r="AR1228" s="9">
        <v>0.1139033215622</v>
      </c>
      <c r="AS1228" s="9">
        <v>0.10697409723119999</v>
      </c>
      <c r="AT1228" s="9">
        <v>0.15342518305960001</v>
      </c>
      <c r="AU1228" s="9">
        <v>8.0944507793589998E-2</v>
      </c>
      <c r="AV1228" s="9">
        <v>0.1294063256869</v>
      </c>
      <c r="AW1228" s="9">
        <v>8.1105178071760001E-2</v>
      </c>
    </row>
    <row r="1229" spans="1:50" x14ac:dyDescent="0.35">
      <c r="A1229" t="s">
        <v>694</v>
      </c>
      <c r="B1229" s="9">
        <v>0.28319393145779997</v>
      </c>
      <c r="C1229" s="11">
        <v>0.24028209306580001</v>
      </c>
      <c r="D1229" s="10">
        <v>0.32806593596549999</v>
      </c>
      <c r="E1229" s="9">
        <v>0.29459491110660002</v>
      </c>
      <c r="F1229" s="9">
        <v>0.26868591816330001</v>
      </c>
      <c r="G1229" s="9">
        <v>0.27555036285419998</v>
      </c>
      <c r="H1229" s="9">
        <v>0.27211587519460001</v>
      </c>
      <c r="I1229" s="9">
        <v>0.31043417265169998</v>
      </c>
      <c r="J1229" s="9">
        <v>0.34214653419169999</v>
      </c>
      <c r="K1229" s="9">
        <v>0.2363600561252</v>
      </c>
      <c r="L1229" s="9">
        <v>0.25709731508889999</v>
      </c>
      <c r="M1229" s="9">
        <v>0.27101183497379999</v>
      </c>
      <c r="N1229" s="9">
        <v>0.33229175788240001</v>
      </c>
      <c r="O1229" s="9">
        <v>0.25837437195390001</v>
      </c>
      <c r="P1229" s="9">
        <v>0.26265759011750001</v>
      </c>
      <c r="Q1229" s="9">
        <v>0.30727032483040001</v>
      </c>
      <c r="R1229" s="9">
        <v>0.32860333786419998</v>
      </c>
      <c r="S1229" s="9">
        <v>0.22555270663070001</v>
      </c>
      <c r="T1229" s="9">
        <v>0.28672465412780002</v>
      </c>
      <c r="U1229" s="9">
        <v>0.27879396100670001</v>
      </c>
      <c r="V1229" s="9">
        <v>0.36792272602109999</v>
      </c>
      <c r="W1229" s="9">
        <v>0.32095401896969999</v>
      </c>
      <c r="X1229" s="9">
        <v>0.36130099296770002</v>
      </c>
      <c r="Y1229" s="9">
        <v>0.32293575947050002</v>
      </c>
      <c r="Z1229" s="9">
        <v>0.23039042444800001</v>
      </c>
      <c r="AA1229" s="9">
        <v>0.33895115423029998</v>
      </c>
      <c r="AB1229" s="9">
        <v>0.3942975670353</v>
      </c>
      <c r="AC1229" s="9">
        <v>0.33248418207750002</v>
      </c>
      <c r="AD1229" s="9">
        <v>0.23160829455070001</v>
      </c>
      <c r="AE1229" s="9">
        <v>0.32463669437359999</v>
      </c>
      <c r="AF1229" s="9">
        <v>0.32458205338419999</v>
      </c>
      <c r="AG1229" s="10">
        <v>0.57044732688550004</v>
      </c>
      <c r="AH1229" s="9">
        <v>0.18687833064760001</v>
      </c>
      <c r="AI1229" s="10">
        <v>0.3803203078231</v>
      </c>
      <c r="AJ1229" s="11">
        <v>0.20194335984090001</v>
      </c>
      <c r="AK1229" s="9">
        <v>0.33540964588580002</v>
      </c>
      <c r="AL1229" s="9">
        <v>0.32417703458199998</v>
      </c>
      <c r="AM1229" s="9">
        <v>0.37722830980639999</v>
      </c>
      <c r="AN1229" s="9">
        <v>0.28899687884149999</v>
      </c>
      <c r="AO1229" s="9">
        <v>0.21933598656289999</v>
      </c>
      <c r="AP1229" s="9">
        <v>0.2505103778603</v>
      </c>
      <c r="AQ1229" s="9">
        <v>0.26489327763679998</v>
      </c>
      <c r="AR1229" s="9">
        <v>0.28319393145779997</v>
      </c>
      <c r="AS1229" s="9">
        <v>0.27360028803129999</v>
      </c>
      <c r="AT1229" s="9">
        <v>0.32458205338419999</v>
      </c>
      <c r="AU1229" s="9">
        <v>0.27846394952199999</v>
      </c>
      <c r="AV1229" s="9">
        <v>0.32463669437359999</v>
      </c>
      <c r="AW1229" s="9">
        <v>0.2935844889168</v>
      </c>
    </row>
    <row r="1230" spans="1:50" x14ac:dyDescent="0.35">
      <c r="A1230" t="s">
        <v>695</v>
      </c>
      <c r="B1230" s="9">
        <v>4.1143051169970003E-2</v>
      </c>
      <c r="C1230" s="9">
        <v>4.9278029399330001E-2</v>
      </c>
      <c r="D1230" s="9">
        <v>3.2636475981010001E-2</v>
      </c>
      <c r="E1230" s="9">
        <v>8.0554735271590003E-2</v>
      </c>
      <c r="F1230" s="9">
        <v>4.2710850093649999E-2</v>
      </c>
      <c r="G1230" s="10">
        <v>8.9433142882390002E-2</v>
      </c>
      <c r="H1230" s="10">
        <v>6.6056577808990005E-2</v>
      </c>
      <c r="I1230" s="11">
        <v>6.6150993914969999E-3</v>
      </c>
      <c r="J1230" s="9">
        <v>5.7612655737960001E-3</v>
      </c>
      <c r="K1230" s="9">
        <v>2.343622388786E-2</v>
      </c>
      <c r="L1230" s="9">
        <v>6.347624218299E-2</v>
      </c>
      <c r="M1230" s="9">
        <v>3.6336168252570002E-2</v>
      </c>
      <c r="N1230" s="9">
        <v>4.0015597475709999E-2</v>
      </c>
      <c r="O1230" s="9">
        <v>3.481330484293E-2</v>
      </c>
      <c r="P1230" s="9">
        <v>4.942598604482E-2</v>
      </c>
      <c r="Q1230" s="9">
        <v>3.3846635308219998E-2</v>
      </c>
      <c r="R1230" s="9">
        <v>5.1523818643999998E-2</v>
      </c>
      <c r="S1230" s="9">
        <v>3.0360559034829999E-2</v>
      </c>
      <c r="T1230" s="9">
        <v>4.1021452365619999E-2</v>
      </c>
      <c r="U1230" s="9">
        <v>4.1294587044079997E-2</v>
      </c>
      <c r="V1230" s="10">
        <v>0.1091581082618</v>
      </c>
      <c r="W1230" s="9">
        <v>5.6167124540910003E-2</v>
      </c>
      <c r="X1230" s="9">
        <v>6.4554115177599999E-2</v>
      </c>
      <c r="Y1230" s="10">
        <v>0.10154557791799999</v>
      </c>
      <c r="Z1230" s="9">
        <v>3.9595172345989998E-2</v>
      </c>
      <c r="AA1230" s="9">
        <v>5.2094294163270001E-2</v>
      </c>
      <c r="AB1230" s="9">
        <v>7.0983797068709997E-2</v>
      </c>
      <c r="AC1230" s="9">
        <v>8.6815939927299995E-2</v>
      </c>
      <c r="AD1230" s="9">
        <v>4.4008465607940001E-2</v>
      </c>
      <c r="AE1230" s="9">
        <v>4.1433953807399997E-2</v>
      </c>
      <c r="AF1230" s="9">
        <v>6.1069471619670003E-2</v>
      </c>
      <c r="AG1230" s="9">
        <v>0.13048281752259999</v>
      </c>
      <c r="AH1230" s="9">
        <v>0</v>
      </c>
      <c r="AI1230" s="9">
        <v>6.071466554814E-2</v>
      </c>
      <c r="AJ1230" s="9">
        <v>5.6093360509150002E-2</v>
      </c>
      <c r="AK1230" s="9">
        <v>4.1357705185740001E-2</v>
      </c>
      <c r="AL1230" s="9">
        <v>5.6025063014060003E-2</v>
      </c>
      <c r="AM1230" s="10">
        <v>8.5449696761280003E-2</v>
      </c>
      <c r="AN1230" s="9">
        <v>2.035301193001E-2</v>
      </c>
      <c r="AO1230" s="9">
        <v>0</v>
      </c>
      <c r="AP1230" s="9">
        <v>4.0678197238819998E-2</v>
      </c>
      <c r="AQ1230" s="9">
        <v>4.6100533470410002E-2</v>
      </c>
      <c r="AR1230" s="9">
        <v>4.1143051169970003E-2</v>
      </c>
      <c r="AS1230" s="9">
        <v>4.351839808954E-2</v>
      </c>
      <c r="AT1230" s="9">
        <v>6.1069471619670003E-2</v>
      </c>
      <c r="AU1230" s="9">
        <v>3.004302062948E-2</v>
      </c>
      <c r="AV1230" s="9">
        <v>4.1433953807399997E-2</v>
      </c>
      <c r="AW1230" s="9">
        <v>2.115015449862E-2</v>
      </c>
    </row>
    <row r="1231" spans="1:50" x14ac:dyDescent="0.35">
      <c r="A1231" t="s">
        <v>696</v>
      </c>
      <c r="B1231" s="9">
        <v>6.9643360111540001E-2</v>
      </c>
      <c r="C1231" s="9">
        <v>8.7738747224269997E-2</v>
      </c>
      <c r="D1231" s="9">
        <v>5.0721395392280003E-2</v>
      </c>
      <c r="E1231" s="9">
        <v>9.973622617788E-2</v>
      </c>
      <c r="F1231" s="10">
        <v>0.118743075009</v>
      </c>
      <c r="G1231" s="9">
        <v>7.0678428825150005E-2</v>
      </c>
      <c r="H1231" s="9">
        <v>9.4726613581979993E-2</v>
      </c>
      <c r="I1231" s="9">
        <v>4.9118255664289998E-2</v>
      </c>
      <c r="J1231" s="9">
        <v>6.3693412389199996E-2</v>
      </c>
      <c r="K1231" s="9">
        <v>2.8178297446140001E-2</v>
      </c>
      <c r="L1231" s="9">
        <v>5.4685251923729999E-2</v>
      </c>
      <c r="M1231" s="9">
        <v>7.9727028481189996E-2</v>
      </c>
      <c r="N1231" s="9">
        <v>5.4665273505219998E-2</v>
      </c>
      <c r="O1231" s="9">
        <v>8.2987165964049994E-2</v>
      </c>
      <c r="P1231" s="9">
        <v>9.2016829975350004E-2</v>
      </c>
      <c r="Q1231" s="9">
        <v>5.570348359894E-2</v>
      </c>
      <c r="R1231" s="9">
        <v>9.3213796837819995E-2</v>
      </c>
      <c r="S1231" s="9">
        <v>3.7271969373320002E-2</v>
      </c>
      <c r="T1231" s="9">
        <v>7.2427005740390002E-2</v>
      </c>
      <c r="U1231" s="9">
        <v>6.6174393653950003E-2</v>
      </c>
      <c r="V1231" s="10">
        <v>0.21218675395049999</v>
      </c>
      <c r="W1231" s="9">
        <v>0.13568849717699999</v>
      </c>
      <c r="X1231" s="9">
        <v>0.1015810908579</v>
      </c>
      <c r="Y1231" s="9">
        <v>8.6235493898409996E-2</v>
      </c>
      <c r="Z1231" s="9">
        <v>8.6862733261919997E-2</v>
      </c>
      <c r="AA1231" s="9">
        <v>9.4125554924159999E-2</v>
      </c>
      <c r="AB1231" s="10">
        <v>0.1931104078657</v>
      </c>
      <c r="AC1231" s="9">
        <v>7.9576704813109994E-2</v>
      </c>
      <c r="AD1231" s="9">
        <v>8.2368567020129999E-2</v>
      </c>
      <c r="AE1231" s="9">
        <v>7.3767015886129994E-2</v>
      </c>
      <c r="AF1231" s="9">
        <v>6.3124139534359996E-2</v>
      </c>
      <c r="AG1231" s="9">
        <v>3.325477453023E-2</v>
      </c>
      <c r="AH1231" s="9">
        <v>2.5598253581629999E-2</v>
      </c>
      <c r="AI1231" s="9">
        <v>9.5006611941590005E-2</v>
      </c>
      <c r="AJ1231" s="9">
        <v>5.466199143686E-2</v>
      </c>
      <c r="AK1231" s="9">
        <v>9.0770567072559996E-2</v>
      </c>
      <c r="AL1231" s="10">
        <v>0.1340295737753</v>
      </c>
      <c r="AM1231" s="10">
        <v>0.1281926311464</v>
      </c>
      <c r="AN1231" s="9">
        <v>9.0857635232329995E-2</v>
      </c>
      <c r="AO1231" s="9">
        <v>2.0303471408600001E-2</v>
      </c>
      <c r="AP1231" s="9">
        <v>6.3370584233629998E-2</v>
      </c>
      <c r="AQ1231" s="9">
        <v>7.898764942158E-2</v>
      </c>
      <c r="AR1231" s="9">
        <v>6.9643360111540001E-2</v>
      </c>
      <c r="AS1231" s="9">
        <v>7.6538298837150007E-2</v>
      </c>
      <c r="AT1231" s="9">
        <v>6.3124139534359996E-2</v>
      </c>
      <c r="AU1231" s="9">
        <v>2.0504945158630002E-2</v>
      </c>
      <c r="AV1231" s="9">
        <v>7.3767015886129994E-2</v>
      </c>
      <c r="AW1231" s="9">
        <v>6.6299202981579999E-2</v>
      </c>
    </row>
    <row r="1232" spans="1:50" x14ac:dyDescent="0.35">
      <c r="A1232" t="s">
        <v>697</v>
      </c>
      <c r="B1232" s="9">
        <v>5.1947585550749999E-2</v>
      </c>
      <c r="C1232" s="9">
        <v>5.4150928338319998E-2</v>
      </c>
      <c r="D1232" s="9">
        <v>4.964359646054E-2</v>
      </c>
      <c r="E1232" s="10">
        <v>0.12584937682649999</v>
      </c>
      <c r="F1232" s="9">
        <v>5.8987792714460002E-2</v>
      </c>
      <c r="G1232" s="9">
        <v>5.0803554127000002E-2</v>
      </c>
      <c r="H1232" s="9">
        <v>5.489837427594E-2</v>
      </c>
      <c r="I1232" s="11">
        <v>1.463622973316E-2</v>
      </c>
      <c r="J1232" s="9">
        <v>7.5001094093710002E-2</v>
      </c>
      <c r="K1232" s="9">
        <v>1.558166513515E-2</v>
      </c>
      <c r="L1232" s="9">
        <v>6.9289756984509995E-2</v>
      </c>
      <c r="M1232" s="9">
        <v>5.5130140729949997E-2</v>
      </c>
      <c r="N1232" s="9">
        <v>4.703333716126E-2</v>
      </c>
      <c r="O1232" s="9">
        <v>4.2737082127189997E-2</v>
      </c>
      <c r="P1232" s="9">
        <v>5.8430445829820002E-2</v>
      </c>
      <c r="Q1232" s="9">
        <v>6.1738875935469999E-2</v>
      </c>
      <c r="R1232" s="9">
        <v>5.6016878640109999E-2</v>
      </c>
      <c r="S1232" s="9">
        <v>2.6281824214609999E-2</v>
      </c>
      <c r="T1232" s="9">
        <v>6.0215232161310001E-2</v>
      </c>
      <c r="U1232" s="9">
        <v>4.1644482139200002E-2</v>
      </c>
      <c r="V1232" s="9">
        <v>9.400533824349E-2</v>
      </c>
      <c r="W1232" s="9">
        <v>6.1522024406789999E-2</v>
      </c>
      <c r="X1232" s="9">
        <v>0.13233634745610001</v>
      </c>
      <c r="Y1232" s="9">
        <v>6.993616880431E-2</v>
      </c>
      <c r="Z1232" s="9">
        <v>0.1010655874505</v>
      </c>
      <c r="AA1232" s="9">
        <v>7.1808322239469993E-2</v>
      </c>
      <c r="AB1232" s="9">
        <v>0.1334338461048</v>
      </c>
      <c r="AC1232" s="9">
        <v>7.1986934997640001E-2</v>
      </c>
      <c r="AD1232" s="9">
        <v>6.4176241872869993E-2</v>
      </c>
      <c r="AE1232" s="9">
        <v>4.195167203729E-2</v>
      </c>
      <c r="AF1232" s="9">
        <v>7.1725535016389994E-2</v>
      </c>
      <c r="AG1232" s="9">
        <v>4.5650605111059998E-2</v>
      </c>
      <c r="AH1232" s="9">
        <v>0</v>
      </c>
      <c r="AI1232" s="9">
        <v>4.2567166591080001E-2</v>
      </c>
      <c r="AJ1232" s="9">
        <v>6.1161042519130002E-2</v>
      </c>
      <c r="AK1232" s="9">
        <v>6.0496954996299999E-2</v>
      </c>
      <c r="AL1232" s="9">
        <v>7.2094573544379995E-2</v>
      </c>
      <c r="AM1232" s="9">
        <v>6.5020460994989995E-2</v>
      </c>
      <c r="AN1232" s="9">
        <v>0</v>
      </c>
      <c r="AO1232" s="9">
        <v>0</v>
      </c>
      <c r="AP1232" s="9">
        <v>5.6859656346879998E-2</v>
      </c>
      <c r="AQ1232" s="9">
        <v>4.5961623307769997E-2</v>
      </c>
      <c r="AR1232" s="9">
        <v>5.1947585550749999E-2</v>
      </c>
      <c r="AS1232" s="9">
        <v>5.483840556149E-2</v>
      </c>
      <c r="AT1232" s="9">
        <v>7.1725535016389994E-2</v>
      </c>
      <c r="AU1232" s="9">
        <v>4.356865376098E-2</v>
      </c>
      <c r="AV1232" s="9">
        <v>4.195167203729E-2</v>
      </c>
      <c r="AW1232" s="9">
        <v>3.2056221448130001E-2</v>
      </c>
    </row>
    <row r="1233" spans="1:50" x14ac:dyDescent="0.35">
      <c r="A1233" t="s">
        <v>698</v>
      </c>
      <c r="B1233" s="9">
        <v>8.882862860389E-2</v>
      </c>
      <c r="C1233" s="9">
        <v>7.5193960674880003E-2</v>
      </c>
      <c r="D1233" s="9">
        <v>0.1030861133377</v>
      </c>
      <c r="E1233" s="9">
        <v>8.6729497292919996E-2</v>
      </c>
      <c r="F1233" s="9">
        <v>7.2552184178740001E-2</v>
      </c>
      <c r="G1233" s="9">
        <v>0.10378045755940001</v>
      </c>
      <c r="H1233" s="9">
        <v>8.8156015323370002E-2</v>
      </c>
      <c r="I1233" s="9">
        <v>9.7803832488779996E-2</v>
      </c>
      <c r="J1233" s="9">
        <v>0.1195747643786</v>
      </c>
      <c r="K1233" s="9">
        <v>6.5123005109000001E-2</v>
      </c>
      <c r="L1233" s="9">
        <v>9.4759367416390003E-2</v>
      </c>
      <c r="M1233" s="9">
        <v>9.9703378150949998E-2</v>
      </c>
      <c r="N1233" s="9">
        <v>8.3000529725189995E-2</v>
      </c>
      <c r="O1233" s="9">
        <v>7.7904557235789998E-2</v>
      </c>
      <c r="P1233" s="9">
        <v>6.6044580066190003E-2</v>
      </c>
      <c r="Q1233" s="9">
        <v>5.5453066984699997E-2</v>
      </c>
      <c r="R1233" s="10">
        <v>0.1583301708847</v>
      </c>
      <c r="S1233" s="9">
        <v>8.8013012673590005E-2</v>
      </c>
      <c r="T1233" s="11">
        <v>6.0330816385529999E-2</v>
      </c>
      <c r="U1233" s="10">
        <v>0.1243424719162</v>
      </c>
      <c r="V1233" s="10">
        <v>0.18560070069260001</v>
      </c>
      <c r="W1233" s="9">
        <v>5.5391342700020003E-2</v>
      </c>
      <c r="X1233" s="9">
        <v>0.1018779396251</v>
      </c>
      <c r="Y1233" s="9">
        <v>5.7239350398179997E-2</v>
      </c>
      <c r="Z1233" s="9">
        <v>0.10292500118639999</v>
      </c>
      <c r="AA1233" s="9">
        <v>0.1071300011052</v>
      </c>
      <c r="AB1233" s="9">
        <v>0.1131237229091</v>
      </c>
      <c r="AC1233" s="9">
        <v>9.1243943196529995E-2</v>
      </c>
      <c r="AD1233" s="9">
        <v>7.9383024192150001E-2</v>
      </c>
      <c r="AE1233" s="9">
        <v>0.1592210510273</v>
      </c>
      <c r="AF1233" s="9">
        <v>0.1031643310581</v>
      </c>
      <c r="AG1233" s="9">
        <v>1.8036128185090001E-2</v>
      </c>
      <c r="AH1233" s="9">
        <v>0.14273537237709999</v>
      </c>
      <c r="AI1233" s="9">
        <v>6.5012999659609993E-2</v>
      </c>
      <c r="AJ1233" s="11">
        <v>3.876670665128E-2</v>
      </c>
      <c r="AK1233" s="10">
        <v>0.16929139814159999</v>
      </c>
      <c r="AL1233" s="9">
        <v>0.1236024780237</v>
      </c>
      <c r="AM1233" s="9">
        <v>6.8641504614110005E-2</v>
      </c>
      <c r="AN1233" s="9">
        <v>7.4338985190089996E-2</v>
      </c>
      <c r="AO1233" s="9">
        <v>0.1041088373151</v>
      </c>
      <c r="AP1233" s="9">
        <v>9.4619088247569996E-2</v>
      </c>
      <c r="AQ1233" s="9">
        <v>5.6818635271999998E-2</v>
      </c>
      <c r="AR1233" s="9">
        <v>8.882862860389E-2</v>
      </c>
      <c r="AS1233" s="9">
        <v>7.7110953675309998E-2</v>
      </c>
      <c r="AT1233" s="9">
        <v>0.1031643310581</v>
      </c>
      <c r="AU1233" s="9">
        <v>6.6096333629410003E-2</v>
      </c>
      <c r="AV1233" s="9">
        <v>0.1592210510273</v>
      </c>
      <c r="AW1233" s="9">
        <v>0.1239643925834</v>
      </c>
    </row>
    <row r="1234" spans="1:50" x14ac:dyDescent="0.35">
      <c r="A1234" t="s">
        <v>699</v>
      </c>
      <c r="B1234" s="9">
        <v>3.7192009576340002E-2</v>
      </c>
      <c r="C1234" s="9">
        <v>4.74727067046E-2</v>
      </c>
      <c r="D1234" s="9">
        <v>2.6441701382410001E-2</v>
      </c>
      <c r="E1234" s="9">
        <v>8.3918409711370004E-2</v>
      </c>
      <c r="F1234" s="9">
        <v>5.287835715559E-2</v>
      </c>
      <c r="G1234" s="9">
        <v>4.5243351968130001E-2</v>
      </c>
      <c r="H1234" s="9">
        <v>4.9063374166259999E-2</v>
      </c>
      <c r="I1234" s="9">
        <v>2.4127747063499998E-2</v>
      </c>
      <c r="J1234" s="9">
        <v>1.787263034547E-2</v>
      </c>
      <c r="K1234" s="9">
        <v>9.6794216989110008E-3</v>
      </c>
      <c r="L1234" s="9">
        <v>4.7612079768409997E-2</v>
      </c>
      <c r="M1234" s="9">
        <v>3.9040026993310002E-2</v>
      </c>
      <c r="N1234" s="9">
        <v>3.3388162906810001E-2</v>
      </c>
      <c r="O1234" s="9">
        <v>3.2711488964889998E-2</v>
      </c>
      <c r="P1234" s="9">
        <v>3.4518787836310003E-2</v>
      </c>
      <c r="Q1234" s="9">
        <v>5.0963556357620003E-2</v>
      </c>
      <c r="R1234" s="9">
        <v>3.164341627904E-2</v>
      </c>
      <c r="S1234" s="9">
        <v>2.714243110645E-2</v>
      </c>
      <c r="T1234" s="9">
        <v>4.3390185189169997E-2</v>
      </c>
      <c r="U1234" s="9">
        <v>2.9467871461819999E-2</v>
      </c>
      <c r="V1234" s="9">
        <v>5.7818730067029998E-2</v>
      </c>
      <c r="W1234" s="9">
        <v>7.0908955247480004E-2</v>
      </c>
      <c r="X1234" s="9">
        <v>9.4128321915639995E-2</v>
      </c>
      <c r="Y1234" s="9">
        <v>4.8446787397370003E-2</v>
      </c>
      <c r="Z1234" s="9">
        <v>5.1540419825280001E-2</v>
      </c>
      <c r="AA1234" s="9">
        <v>3.0076868825370001E-2</v>
      </c>
      <c r="AB1234" s="9">
        <v>6.4174688696929993E-2</v>
      </c>
      <c r="AC1234" s="9">
        <v>2.8605267733790001E-2</v>
      </c>
      <c r="AD1234" s="9">
        <v>4.4537090159590002E-2</v>
      </c>
      <c r="AE1234" s="9">
        <v>7.3365769955259993E-2</v>
      </c>
      <c r="AF1234" s="9">
        <v>3.4261048489660002E-2</v>
      </c>
      <c r="AG1234" s="9">
        <v>1.8036128185090001E-2</v>
      </c>
      <c r="AH1234" s="9">
        <v>4.4740242344840003E-2</v>
      </c>
      <c r="AI1234" s="9">
        <v>4.1565796025680002E-2</v>
      </c>
      <c r="AJ1234" s="9">
        <v>2.355069562095E-2</v>
      </c>
      <c r="AK1234" s="9">
        <v>3.4213305481920003E-2</v>
      </c>
      <c r="AL1234" s="9">
        <v>2.5157788364790001E-2</v>
      </c>
      <c r="AM1234" s="10">
        <v>0.1161388105736</v>
      </c>
      <c r="AN1234" s="9">
        <v>0</v>
      </c>
      <c r="AO1234" s="9">
        <v>8.7437386557999999E-2</v>
      </c>
      <c r="AP1234" s="9">
        <v>2.295712532712E-2</v>
      </c>
      <c r="AQ1234" s="9">
        <v>2.66441691237E-2</v>
      </c>
      <c r="AR1234" s="9">
        <v>3.7192009576340002E-2</v>
      </c>
      <c r="AS1234" s="9">
        <v>3.3663940665169999E-2</v>
      </c>
      <c r="AT1234" s="9">
        <v>3.4261048489660002E-2</v>
      </c>
      <c r="AU1234" s="9">
        <v>2.379855443139E-2</v>
      </c>
      <c r="AV1234" s="9">
        <v>7.3365769955259993E-2</v>
      </c>
      <c r="AW1234" s="9">
        <v>5.7651448689150002E-2</v>
      </c>
    </row>
    <row r="1235" spans="1:50" x14ac:dyDescent="0.35">
      <c r="A1235" t="s">
        <v>700</v>
      </c>
      <c r="B1235" s="9">
        <v>3.2794066598250002E-2</v>
      </c>
      <c r="C1235" s="9">
        <v>2.6114595323269998E-2</v>
      </c>
      <c r="D1235" s="9">
        <v>3.9778648857859998E-2</v>
      </c>
      <c r="E1235" s="9">
        <v>3.2630536538619997E-2</v>
      </c>
      <c r="F1235" s="9">
        <v>4.6794179957719999E-2</v>
      </c>
      <c r="G1235" s="9">
        <v>4.9854433221110002E-2</v>
      </c>
      <c r="H1235" s="9">
        <v>4.8323296684719998E-2</v>
      </c>
      <c r="I1235" s="9">
        <v>4.4201955396719998E-2</v>
      </c>
      <c r="J1235" s="9">
        <v>1.5032041325160001E-2</v>
      </c>
      <c r="K1235" s="11">
        <v>8.3784721248770008E-3</v>
      </c>
      <c r="L1235" s="9">
        <v>3.5713140694099997E-2</v>
      </c>
      <c r="M1235" s="9">
        <v>3.7155687100099997E-2</v>
      </c>
      <c r="N1235" s="9">
        <v>2.9300185249060001E-2</v>
      </c>
      <c r="O1235" s="9">
        <v>2.937773369228E-2</v>
      </c>
      <c r="P1235" s="9">
        <v>2.819940186317E-2</v>
      </c>
      <c r="Q1235" s="9">
        <v>4.3852029639149998E-2</v>
      </c>
      <c r="R1235" s="9">
        <v>3.1706067889379998E-2</v>
      </c>
      <c r="S1235" s="9">
        <v>2.4032299149569999E-2</v>
      </c>
      <c r="T1235" s="9">
        <v>3.6643466030879999E-2</v>
      </c>
      <c r="U1235" s="9">
        <v>2.7996962622360001E-2</v>
      </c>
      <c r="V1235" s="9">
        <v>7.9715114066229997E-2</v>
      </c>
      <c r="W1235" s="9">
        <v>4.8759904315740003E-2</v>
      </c>
      <c r="X1235" s="9">
        <v>5.4468332190280001E-2</v>
      </c>
      <c r="Y1235" s="9">
        <v>4.4208370632059998E-2</v>
      </c>
      <c r="Z1235" s="9">
        <v>2.2921519878699999E-2</v>
      </c>
      <c r="AA1235" s="9">
        <v>4.353427509558E-2</v>
      </c>
      <c r="AB1235" s="10">
        <v>0.1268329354678</v>
      </c>
      <c r="AC1235" s="9">
        <v>2.9015199087299999E-2</v>
      </c>
      <c r="AD1235" s="9">
        <v>3.4193910280750001E-2</v>
      </c>
      <c r="AE1235" s="9">
        <v>5.20092661293E-2</v>
      </c>
      <c r="AF1235" s="9">
        <v>5.0252586772079999E-2</v>
      </c>
      <c r="AG1235" s="9">
        <v>0.1152544858778</v>
      </c>
      <c r="AH1235" s="9">
        <v>3.7241908255690001E-2</v>
      </c>
      <c r="AI1235" s="9">
        <v>4.9459650363539998E-2</v>
      </c>
      <c r="AJ1235" s="9">
        <v>3.4607196184639998E-2</v>
      </c>
      <c r="AK1235" s="9">
        <v>4.2426354185419998E-2</v>
      </c>
      <c r="AL1235" s="9">
        <v>3.7040076607909998E-2</v>
      </c>
      <c r="AM1235" s="9">
        <v>6.7682580467710002E-2</v>
      </c>
      <c r="AN1235" s="9">
        <v>5.2378338760389997E-2</v>
      </c>
      <c r="AO1235" s="9">
        <v>5.313185878631E-2</v>
      </c>
      <c r="AP1235" s="9">
        <v>1.1937059838990001E-2</v>
      </c>
      <c r="AQ1235" s="9">
        <v>1.810603135638E-2</v>
      </c>
      <c r="AR1235" s="9">
        <v>3.2794066598250002E-2</v>
      </c>
      <c r="AS1235" s="9">
        <v>2.5486483796689999E-2</v>
      </c>
      <c r="AT1235" s="9">
        <v>5.0252586772079999E-2</v>
      </c>
      <c r="AU1235" s="9">
        <v>1.8486664040199999E-2</v>
      </c>
      <c r="AV1235" s="9">
        <v>5.20092661293E-2</v>
      </c>
      <c r="AW1235" s="9">
        <v>2.8937680005290001E-2</v>
      </c>
    </row>
    <row r="1236" spans="1:50" x14ac:dyDescent="0.35">
      <c r="A1236" t="s">
        <v>701</v>
      </c>
      <c r="B1236" s="9">
        <v>3.0087891284499999E-2</v>
      </c>
      <c r="C1236" s="9">
        <v>3.8356273706830001E-2</v>
      </c>
      <c r="D1236" s="9">
        <v>2.1441818144090002E-2</v>
      </c>
      <c r="E1236" s="9">
        <v>6.8288041301449998E-2</v>
      </c>
      <c r="F1236" s="9">
        <v>4.868651757359E-2</v>
      </c>
      <c r="G1236" s="9">
        <v>5.0458866914110001E-2</v>
      </c>
      <c r="H1236" s="9">
        <v>4.9572107356340003E-2</v>
      </c>
      <c r="I1236" s="11">
        <v>2.9863767539119999E-3</v>
      </c>
      <c r="J1236" s="9">
        <v>1.2153117196840001E-2</v>
      </c>
      <c r="K1236" s="11">
        <v>5.6023815479950001E-3</v>
      </c>
      <c r="L1236" s="9">
        <v>4.4240644353630003E-2</v>
      </c>
      <c r="M1236" s="9">
        <v>3.068263086169E-2</v>
      </c>
      <c r="N1236" s="9">
        <v>2.6832925696920001E-2</v>
      </c>
      <c r="O1236" s="9">
        <v>2.4271140986230001E-2</v>
      </c>
      <c r="P1236" s="9">
        <v>4.0435355506560001E-2</v>
      </c>
      <c r="Q1236" s="9">
        <v>9.7460125154150007E-3</v>
      </c>
      <c r="R1236" s="9">
        <v>5.5976703692289999E-2</v>
      </c>
      <c r="S1236" s="9">
        <v>1.8422166152239999E-2</v>
      </c>
      <c r="T1236" s="9">
        <v>2.3879491201160001E-2</v>
      </c>
      <c r="U1236" s="9">
        <v>3.7824771087420002E-2</v>
      </c>
      <c r="V1236" s="10">
        <v>0.1083081765831</v>
      </c>
      <c r="W1236" s="9">
        <v>5.1834087488959998E-2</v>
      </c>
      <c r="X1236" s="9">
        <v>7.8881796181779998E-2</v>
      </c>
      <c r="Y1236" s="9">
        <v>5.9511334263600002E-2</v>
      </c>
      <c r="Z1236" s="9">
        <v>2.3795349390749999E-2</v>
      </c>
      <c r="AA1236" s="9">
        <v>3.4171271899489999E-2</v>
      </c>
      <c r="AB1236" s="10">
        <v>0.14753935672400001</v>
      </c>
      <c r="AC1236" s="9">
        <v>3.0678481856179999E-2</v>
      </c>
      <c r="AD1236" s="9">
        <v>6.3095620971870006E-2</v>
      </c>
      <c r="AE1236" s="9">
        <v>2.4082087890840001E-2</v>
      </c>
      <c r="AF1236" s="9">
        <v>5.6531519799130001E-2</v>
      </c>
      <c r="AG1236" s="9">
        <v>6.2827800187330002E-2</v>
      </c>
      <c r="AH1236" s="9">
        <v>7.5058767123099999E-3</v>
      </c>
      <c r="AI1236" s="9">
        <v>4.0800577916429999E-2</v>
      </c>
      <c r="AJ1236" s="9">
        <v>4.6386668883139998E-2</v>
      </c>
      <c r="AK1236" s="9">
        <v>2.3014650628839999E-2</v>
      </c>
      <c r="AL1236" s="9">
        <v>4.7562155603069999E-2</v>
      </c>
      <c r="AM1236" s="9">
        <v>4.2174458076670002E-2</v>
      </c>
      <c r="AN1236" s="9">
        <v>2.035301193001E-2</v>
      </c>
      <c r="AO1236" s="9">
        <v>2.0303471408600001E-2</v>
      </c>
      <c r="AP1236" s="9">
        <v>3.5295011496380001E-2</v>
      </c>
      <c r="AQ1236" s="9">
        <v>2.113652163831E-2</v>
      </c>
      <c r="AR1236" s="9">
        <v>3.0087891284499999E-2</v>
      </c>
      <c r="AS1236" s="9">
        <v>2.9455560674620001E-2</v>
      </c>
      <c r="AT1236" s="9">
        <v>5.6531519799130001E-2</v>
      </c>
      <c r="AU1236" s="9">
        <v>1.3508723634749999E-2</v>
      </c>
      <c r="AV1236" s="9">
        <v>2.4082087890840001E-2</v>
      </c>
      <c r="AW1236" s="9">
        <v>1.3979463779639999E-2</v>
      </c>
    </row>
    <row r="1237" spans="1:50" x14ac:dyDescent="0.35">
      <c r="A1237" t="s">
        <v>702</v>
      </c>
      <c r="B1237" s="9">
        <v>0.15544018268939999</v>
      </c>
      <c r="C1237" s="10">
        <v>0.19018707184040001</v>
      </c>
      <c r="D1237" s="11">
        <v>0.11910609342550001</v>
      </c>
      <c r="E1237" s="9">
        <v>0.21312539089579999</v>
      </c>
      <c r="F1237" s="9">
        <v>0.18824146100479999</v>
      </c>
      <c r="G1237" s="9">
        <v>0.1404420058335</v>
      </c>
      <c r="H1237" s="9">
        <v>0.16435750756920001</v>
      </c>
      <c r="I1237" s="9">
        <v>8.9959714442570005E-2</v>
      </c>
      <c r="J1237" s="9">
        <v>0.1404589739296</v>
      </c>
      <c r="K1237" s="9">
        <v>0.16548901804569999</v>
      </c>
      <c r="L1237" s="9">
        <v>0.14062456545079999</v>
      </c>
      <c r="M1237" s="9">
        <v>0.1504753365872</v>
      </c>
      <c r="N1237" s="9">
        <v>0.13999932113399999</v>
      </c>
      <c r="O1237" s="9">
        <v>0.18871057671620001</v>
      </c>
      <c r="P1237" s="9">
        <v>0.1910502172279</v>
      </c>
      <c r="Q1237" s="9">
        <v>0.16677272688540001</v>
      </c>
      <c r="R1237" s="9">
        <v>0.1221690847768</v>
      </c>
      <c r="S1237" s="9">
        <v>0.13295905220199999</v>
      </c>
      <c r="T1237" s="9">
        <v>0.17795333092759999</v>
      </c>
      <c r="U1237" s="9">
        <v>0.12738440027110001</v>
      </c>
      <c r="V1237" s="9">
        <v>0.19587128015159999</v>
      </c>
      <c r="W1237" s="9">
        <v>0.25170543649619997</v>
      </c>
      <c r="X1237" s="9">
        <v>0.23718469696530001</v>
      </c>
      <c r="Y1237" s="9">
        <v>0.1921567752602</v>
      </c>
      <c r="Z1237" s="9">
        <v>0.2163538719017</v>
      </c>
      <c r="AA1237" s="9">
        <v>0.15903704908149999</v>
      </c>
      <c r="AB1237" s="10">
        <v>0.29039513360449998</v>
      </c>
      <c r="AC1237" s="9">
        <v>0.19026998928399999</v>
      </c>
      <c r="AD1237" s="9">
        <v>0.16185460707679999</v>
      </c>
      <c r="AE1237" s="9">
        <v>0.1405984524161</v>
      </c>
      <c r="AF1237" s="9">
        <v>0.13528186699969999</v>
      </c>
      <c r="AG1237" s="9">
        <v>0.17961110874870001</v>
      </c>
      <c r="AH1237" s="11">
        <v>5.1227010126409997E-2</v>
      </c>
      <c r="AI1237" s="9">
        <v>0.18405868511000001</v>
      </c>
      <c r="AJ1237" s="9">
        <v>0.195107342263</v>
      </c>
      <c r="AK1237" s="11">
        <v>0.1033019866679</v>
      </c>
      <c r="AL1237" s="9">
        <v>0.13856419118220001</v>
      </c>
      <c r="AM1237" s="9">
        <v>0.17469729011499999</v>
      </c>
      <c r="AN1237" s="9">
        <v>0.18546925515410001</v>
      </c>
      <c r="AO1237" s="9">
        <v>0.1148263358783</v>
      </c>
      <c r="AP1237" s="9">
        <v>9.6506077075339994E-2</v>
      </c>
      <c r="AQ1237" s="9">
        <v>0.2046148804148</v>
      </c>
      <c r="AR1237" s="9">
        <v>0.15544018268939999</v>
      </c>
      <c r="AS1237" s="9">
        <v>0.16961171675119999</v>
      </c>
      <c r="AT1237" s="9">
        <v>0.13528186699969999</v>
      </c>
      <c r="AU1237" s="9">
        <v>0.1150563778291</v>
      </c>
      <c r="AV1237" s="9">
        <v>0.1405984524161</v>
      </c>
      <c r="AW1237" s="9">
        <v>0.15452468062220001</v>
      </c>
    </row>
    <row r="1238" spans="1:50" x14ac:dyDescent="0.35">
      <c r="A1238" t="s">
        <v>703</v>
      </c>
      <c r="B1238" s="9">
        <v>8.6172426865869997E-2</v>
      </c>
      <c r="C1238" s="9">
        <v>9.1572907633589995E-2</v>
      </c>
      <c r="D1238" s="9">
        <v>8.0525258009110007E-2</v>
      </c>
      <c r="E1238" s="9">
        <v>0.1083972492488</v>
      </c>
      <c r="F1238" s="9">
        <v>0.1107267491845</v>
      </c>
      <c r="G1238" s="9">
        <v>0.1032572949561</v>
      </c>
      <c r="H1238" s="9">
        <v>0.1069944870417</v>
      </c>
      <c r="I1238" s="9">
        <v>9.9475980851349996E-2</v>
      </c>
      <c r="J1238" s="9">
        <v>7.1320210471550002E-2</v>
      </c>
      <c r="K1238" s="11">
        <v>3.517148470282E-2</v>
      </c>
      <c r="L1238" s="9">
        <v>0.1174396873433</v>
      </c>
      <c r="M1238" s="9">
        <v>7.1117273202460002E-2</v>
      </c>
      <c r="N1238" s="9">
        <v>9.4123430207610007E-2</v>
      </c>
      <c r="O1238" s="9">
        <v>7.5564128712099998E-2</v>
      </c>
      <c r="P1238" s="10">
        <v>0.12696012105429999</v>
      </c>
      <c r="Q1238" s="9">
        <v>5.7400426411249997E-2</v>
      </c>
      <c r="R1238" s="9">
        <v>0.1018824113743</v>
      </c>
      <c r="S1238" s="9">
        <v>6.0968241149809997E-2</v>
      </c>
      <c r="T1238" s="9">
        <v>8.9435014506130006E-2</v>
      </c>
      <c r="U1238" s="9">
        <v>8.2106605063090005E-2</v>
      </c>
      <c r="V1238" s="9">
        <v>8.4842240085800005E-2</v>
      </c>
      <c r="W1238" s="9">
        <v>0.15182498493970001</v>
      </c>
      <c r="X1238" s="9">
        <v>0.10816396366640001</v>
      </c>
      <c r="Y1238" s="9">
        <v>9.9248877262280003E-2</v>
      </c>
      <c r="Z1238" s="9">
        <v>8.0417527351329995E-2</v>
      </c>
      <c r="AA1238" s="9">
        <v>0.10366103614570001</v>
      </c>
      <c r="AB1238" s="9">
        <v>0.13160871481979999</v>
      </c>
      <c r="AC1238" s="9">
        <v>0.1116572280482</v>
      </c>
      <c r="AD1238" s="9">
        <v>9.4479028890340003E-2</v>
      </c>
      <c r="AE1238" s="9">
        <v>0.13232548324679999</v>
      </c>
      <c r="AF1238" s="9">
        <v>0.1229812437355</v>
      </c>
      <c r="AG1238" s="9">
        <v>0.1698394092552</v>
      </c>
      <c r="AH1238" s="9">
        <v>3.790357429532E-2</v>
      </c>
      <c r="AI1238" s="9">
        <v>0.122253851796</v>
      </c>
      <c r="AJ1238" s="9">
        <v>7.1318139500900005E-2</v>
      </c>
      <c r="AK1238" s="9">
        <v>8.3101972114459993E-2</v>
      </c>
      <c r="AL1238" s="9">
        <v>0.1203708541642</v>
      </c>
      <c r="AM1238" s="9">
        <v>0.1241446107644</v>
      </c>
      <c r="AN1238" s="9">
        <v>2.2223504522450001E-2</v>
      </c>
      <c r="AO1238" s="9">
        <v>4.1702702929059997E-2</v>
      </c>
      <c r="AP1238" s="9">
        <v>5.1529381538960001E-2</v>
      </c>
      <c r="AQ1238" s="9">
        <v>7.9988401330959996E-2</v>
      </c>
      <c r="AR1238" s="9">
        <v>8.6172426865869997E-2</v>
      </c>
      <c r="AS1238" s="9">
        <v>7.9103443950879995E-2</v>
      </c>
      <c r="AT1238" s="9">
        <v>0.1229812437355</v>
      </c>
      <c r="AU1238" s="9">
        <v>0.1079839894705</v>
      </c>
      <c r="AV1238" s="9">
        <v>0.13232548324679999</v>
      </c>
      <c r="AW1238" s="9">
        <v>9.2496343900620004E-2</v>
      </c>
    </row>
    <row r="1239" spans="1:50" x14ac:dyDescent="0.35">
      <c r="A1239" t="s">
        <v>704</v>
      </c>
      <c r="B1239" s="9">
        <v>5.2751970676730001E-2</v>
      </c>
      <c r="C1239" s="10">
        <v>7.6528463992299997E-2</v>
      </c>
      <c r="D1239" s="11">
        <v>2.7889393000879999E-2</v>
      </c>
      <c r="E1239" s="10">
        <v>0.1288602919728</v>
      </c>
      <c r="F1239" s="9">
        <v>7.8152931866710004E-2</v>
      </c>
      <c r="G1239" s="9">
        <v>7.6080509701130006E-2</v>
      </c>
      <c r="H1239" s="9">
        <v>7.7117404697539998E-2</v>
      </c>
      <c r="I1239" s="9">
        <v>3.1206292195559999E-2</v>
      </c>
      <c r="J1239" s="9">
        <v>9.9290455785390006E-3</v>
      </c>
      <c r="K1239" s="11">
        <v>6.6441090857799999E-3</v>
      </c>
      <c r="L1239" s="9">
        <v>8.0638304629729998E-2</v>
      </c>
      <c r="M1239" s="9">
        <v>4.6803320079439999E-2</v>
      </c>
      <c r="N1239" s="9">
        <v>4.9111023959450002E-2</v>
      </c>
      <c r="O1239" s="9">
        <v>4.7302586818359998E-2</v>
      </c>
      <c r="P1239" s="9">
        <v>6.8175748248210002E-2</v>
      </c>
      <c r="Q1239" s="9">
        <v>3.951030574521E-2</v>
      </c>
      <c r="R1239" s="9">
        <v>6.4226108659959993E-2</v>
      </c>
      <c r="S1239" s="9">
        <v>4.0591064409880001E-2</v>
      </c>
      <c r="T1239" s="9">
        <v>5.2711709918329998E-2</v>
      </c>
      <c r="U1239" s="9">
        <v>5.2802143449809998E-2</v>
      </c>
      <c r="V1239" s="10">
        <v>0.12702571479880001</v>
      </c>
      <c r="W1239" s="9">
        <v>0.10543151559739999</v>
      </c>
      <c r="X1239" s="10">
        <v>0.1414420276784</v>
      </c>
      <c r="Y1239" s="9">
        <v>4.9640865114020001E-2</v>
      </c>
      <c r="Z1239" s="9">
        <v>7.1900446748749999E-2</v>
      </c>
      <c r="AA1239" s="9">
        <v>5.4884416654069998E-2</v>
      </c>
      <c r="AB1239" s="10">
        <v>0.1667849273075</v>
      </c>
      <c r="AC1239" s="9">
        <v>7.2444389364879999E-2</v>
      </c>
      <c r="AD1239" s="10">
        <v>0.10455889897499999</v>
      </c>
      <c r="AE1239" s="9">
        <v>7.0639998381330005E-2</v>
      </c>
      <c r="AF1239" s="9">
        <v>9.3434813934680006E-2</v>
      </c>
      <c r="AG1239" s="9">
        <v>7.8050932820550006E-2</v>
      </c>
      <c r="AH1239" s="9">
        <v>8.9673518022209998E-3</v>
      </c>
      <c r="AI1239" s="9">
        <v>7.4611750338110003E-2</v>
      </c>
      <c r="AJ1239" s="9">
        <v>6.7850156917439994E-2</v>
      </c>
      <c r="AK1239" s="9">
        <v>3.7127398855510002E-2</v>
      </c>
      <c r="AL1239" s="9">
        <v>6.0312891436320001E-2</v>
      </c>
      <c r="AM1239" s="10">
        <v>0.1269363532708</v>
      </c>
      <c r="AN1239" s="9">
        <v>9.0378661253350007E-2</v>
      </c>
      <c r="AO1239" s="9">
        <v>3.840443882972E-2</v>
      </c>
      <c r="AP1239" s="9">
        <v>1.3303351545980001E-2</v>
      </c>
      <c r="AQ1239" s="9">
        <v>6.069250949656E-2</v>
      </c>
      <c r="AR1239" s="9">
        <v>5.2751970676730001E-2</v>
      </c>
      <c r="AS1239" s="9">
        <v>5.1093262856359997E-2</v>
      </c>
      <c r="AT1239" s="9">
        <v>9.3434813934680006E-2</v>
      </c>
      <c r="AU1239" s="9">
        <v>6.0115686401459999E-2</v>
      </c>
      <c r="AV1239" s="9">
        <v>7.0639998381330005E-2</v>
      </c>
      <c r="AW1239" s="9">
        <v>3.7058069481689999E-2</v>
      </c>
    </row>
    <row r="1240" spans="1:50" x14ac:dyDescent="0.35">
      <c r="A1240" t="s">
        <v>705</v>
      </c>
      <c r="B1240" s="9">
        <v>1.0610907345190001E-2</v>
      </c>
      <c r="C1240" s="9">
        <v>7.6560789624729999E-3</v>
      </c>
      <c r="D1240" s="9">
        <v>1.370070907537E-2</v>
      </c>
      <c r="E1240" s="9">
        <v>0</v>
      </c>
      <c r="F1240" s="9">
        <v>3.8122326907800001E-3</v>
      </c>
      <c r="G1240" s="9">
        <v>3.9906224648220004E-3</v>
      </c>
      <c r="H1240" s="9">
        <v>3.901368707944E-3</v>
      </c>
      <c r="I1240" s="9">
        <v>7.5741817115279999E-3</v>
      </c>
      <c r="J1240" s="9">
        <v>2.1543651143330001E-2</v>
      </c>
      <c r="K1240" s="9">
        <v>2.4453105089709999E-2</v>
      </c>
      <c r="L1240" s="9">
        <v>4.8128640798469997E-3</v>
      </c>
      <c r="M1240" s="9">
        <v>1.4186584651840001E-2</v>
      </c>
      <c r="N1240" s="9">
        <v>3.9898839162540002E-3</v>
      </c>
      <c r="O1240" s="9">
        <v>1.7102805210630002E-2</v>
      </c>
      <c r="P1240" s="9">
        <v>3.1558532107840002E-3</v>
      </c>
      <c r="Q1240" s="9">
        <v>1.0533005873929999E-2</v>
      </c>
      <c r="R1240" s="9">
        <v>8.8283989517409997E-3</v>
      </c>
      <c r="S1240" s="9">
        <v>2.147651284474E-2</v>
      </c>
      <c r="T1240" s="9">
        <v>7.1355779799500002E-3</v>
      </c>
      <c r="U1240" s="9">
        <v>1.4941846913110001E-2</v>
      </c>
      <c r="V1240" s="9">
        <v>2.057019268584E-2</v>
      </c>
      <c r="W1240" s="9">
        <v>0</v>
      </c>
      <c r="X1240" s="9">
        <v>8.9712200800069995E-3</v>
      </c>
      <c r="Y1240" s="9">
        <v>5.8541659759360001E-3</v>
      </c>
      <c r="Z1240" s="9">
        <v>0</v>
      </c>
      <c r="AA1240" s="9">
        <v>1.6709003354710001E-2</v>
      </c>
      <c r="AB1240" s="9">
        <v>0</v>
      </c>
      <c r="AC1240" s="9">
        <v>6.171761157289E-3</v>
      </c>
      <c r="AD1240" s="9">
        <v>1.741845459431E-2</v>
      </c>
      <c r="AE1240" s="9">
        <v>0</v>
      </c>
      <c r="AF1240" s="9">
        <v>0</v>
      </c>
      <c r="AG1240" s="9">
        <v>0</v>
      </c>
      <c r="AH1240" s="9">
        <v>2.1233849321650001E-2</v>
      </c>
      <c r="AI1240" s="9">
        <v>8.7157571318870006E-3</v>
      </c>
      <c r="AJ1240" s="9">
        <v>7.1208264304730004E-3</v>
      </c>
      <c r="AK1240" s="9">
        <v>1.275560551237E-2</v>
      </c>
      <c r="AL1240" s="9">
        <v>6.4248322142590004E-3</v>
      </c>
      <c r="AM1240" s="9">
        <v>4.4002771024800004E-3</v>
      </c>
      <c r="AN1240" s="10">
        <v>6.6914045817480006E-2</v>
      </c>
      <c r="AO1240" s="9">
        <v>1.7508984508089999E-2</v>
      </c>
      <c r="AP1240" s="9">
        <v>9.2191235893410006E-3</v>
      </c>
      <c r="AQ1240" s="9">
        <v>1.3163148641480001E-2</v>
      </c>
      <c r="AR1240" s="9">
        <v>1.0610907345190001E-2</v>
      </c>
      <c r="AS1240" s="9">
        <v>1.2868182821960001E-2</v>
      </c>
      <c r="AT1240" s="9">
        <v>0</v>
      </c>
      <c r="AU1240" s="9">
        <v>0</v>
      </c>
      <c r="AV1240" s="9">
        <v>0</v>
      </c>
      <c r="AW1240" s="9">
        <v>0</v>
      </c>
    </row>
    <row r="1241" spans="1:50" x14ac:dyDescent="0.35">
      <c r="A1241" t="s">
        <v>674</v>
      </c>
      <c r="B1241" s="9">
        <v>1.655993924565E-2</v>
      </c>
      <c r="C1241" s="9">
        <v>1.6541958151680001E-2</v>
      </c>
      <c r="D1241" s="9">
        <v>1.657874169644E-2</v>
      </c>
      <c r="E1241" s="9">
        <v>3.640011076987E-2</v>
      </c>
      <c r="F1241" s="9">
        <v>1.558270560913E-2</v>
      </c>
      <c r="G1241" s="9">
        <v>1.898751956463E-2</v>
      </c>
      <c r="H1241" s="9">
        <v>1.728398897478E-2</v>
      </c>
      <c r="I1241" s="9">
        <v>1.4489910854100001E-2</v>
      </c>
      <c r="J1241" s="9">
        <v>0</v>
      </c>
      <c r="K1241" s="9">
        <v>1.453081230877E-2</v>
      </c>
      <c r="L1241" s="9">
        <v>2.2196966874529999E-2</v>
      </c>
      <c r="M1241" s="9">
        <v>2.2366961506190001E-2</v>
      </c>
      <c r="N1241" s="9">
        <v>1.387963682406E-2</v>
      </c>
      <c r="O1241" s="9">
        <v>8.6532629853900006E-3</v>
      </c>
      <c r="P1241" s="9">
        <v>1.3563290744990001E-2</v>
      </c>
      <c r="Q1241" s="9">
        <v>1.375839179373E-2</v>
      </c>
      <c r="R1241" s="9">
        <v>1.073945267538E-2</v>
      </c>
      <c r="S1241" s="9">
        <v>3.02362173506E-2</v>
      </c>
      <c r="T1241" s="9">
        <v>1.366854117312E-2</v>
      </c>
      <c r="U1241" s="9">
        <v>2.0163186305980001E-2</v>
      </c>
      <c r="V1241" s="9">
        <v>0</v>
      </c>
      <c r="W1241" s="9">
        <v>1.725882738465E-2</v>
      </c>
      <c r="X1241" s="9">
        <v>0</v>
      </c>
      <c r="Y1241" s="11">
        <v>1.386893165972E-3</v>
      </c>
      <c r="Z1241" s="9">
        <v>6.5840747761259999E-3</v>
      </c>
      <c r="AA1241" s="9">
        <v>7.0718017354240003E-3</v>
      </c>
      <c r="AB1241" s="9">
        <v>4.4458331399049996E-3</v>
      </c>
      <c r="AC1241" s="9">
        <v>8.4272954676E-3</v>
      </c>
      <c r="AD1241" s="9">
        <v>8.1987004901069999E-3</v>
      </c>
      <c r="AE1241" s="9">
        <v>5.8684508371909996E-3</v>
      </c>
      <c r="AF1241" s="9">
        <v>2.6071765085060001E-2</v>
      </c>
      <c r="AG1241" s="9">
        <v>0</v>
      </c>
      <c r="AH1241" s="10">
        <v>0.1255840887545</v>
      </c>
      <c r="AI1241" s="9">
        <v>7.5772786643439997E-3</v>
      </c>
      <c r="AJ1241" s="9">
        <v>6.8762972371510002E-3</v>
      </c>
      <c r="AK1241" s="9">
        <v>9.2744799926469997E-3</v>
      </c>
      <c r="AL1241" s="9">
        <v>7.7306018634510001E-3</v>
      </c>
      <c r="AM1241" s="9">
        <v>1.866549219511E-2</v>
      </c>
      <c r="AN1241" s="9">
        <v>3.421680700008E-2</v>
      </c>
      <c r="AO1241" s="10">
        <v>0.17882023005520001</v>
      </c>
      <c r="AP1241" s="9">
        <v>1.354928282049E-2</v>
      </c>
      <c r="AQ1241" s="9">
        <v>1.6178862327029999E-2</v>
      </c>
      <c r="AR1241" s="9">
        <v>1.655993924565E-2</v>
      </c>
      <c r="AS1241" s="11">
        <v>6.5456359886560001E-3</v>
      </c>
      <c r="AT1241" s="9">
        <v>2.6071765085060001E-2</v>
      </c>
      <c r="AU1241" s="9">
        <v>3.285924993811E-2</v>
      </c>
      <c r="AV1241" s="9">
        <v>5.8684508371909996E-3</v>
      </c>
      <c r="AW1241" s="9">
        <v>7.9344595417989994E-3</v>
      </c>
    </row>
    <row r="1242" spans="1:50" x14ac:dyDescent="0.35">
      <c r="A1242" t="s">
        <v>406</v>
      </c>
      <c r="B1242" s="9">
        <v>1</v>
      </c>
      <c r="C1242" s="9">
        <v>1</v>
      </c>
      <c r="D1242" s="9">
        <v>1</v>
      </c>
      <c r="E1242" s="9">
        <v>1</v>
      </c>
      <c r="F1242" s="9">
        <v>1</v>
      </c>
      <c r="G1242" s="9">
        <v>1</v>
      </c>
      <c r="H1242" s="9">
        <v>1</v>
      </c>
      <c r="I1242" s="9">
        <v>1</v>
      </c>
      <c r="J1242" s="9">
        <v>1</v>
      </c>
      <c r="K1242" s="9">
        <v>1</v>
      </c>
      <c r="L1242" s="9">
        <v>1</v>
      </c>
      <c r="M1242" s="9">
        <v>1</v>
      </c>
      <c r="N1242" s="9">
        <v>1</v>
      </c>
      <c r="O1242" s="9">
        <v>1</v>
      </c>
      <c r="P1242" s="9">
        <v>1</v>
      </c>
      <c r="Q1242" s="9">
        <v>1</v>
      </c>
      <c r="R1242" s="9">
        <v>1</v>
      </c>
      <c r="S1242" s="9">
        <v>1</v>
      </c>
      <c r="T1242" s="9">
        <v>1</v>
      </c>
      <c r="U1242" s="9">
        <v>1</v>
      </c>
      <c r="V1242" s="9">
        <v>1</v>
      </c>
      <c r="W1242" s="9">
        <v>1</v>
      </c>
      <c r="X1242" s="9">
        <v>1</v>
      </c>
      <c r="Y1242" s="9">
        <v>1</v>
      </c>
      <c r="Z1242" s="9">
        <v>1</v>
      </c>
      <c r="AA1242" s="9">
        <v>1</v>
      </c>
      <c r="AB1242" s="9">
        <v>1</v>
      </c>
      <c r="AC1242" s="9">
        <v>1</v>
      </c>
      <c r="AD1242" s="9">
        <v>1</v>
      </c>
      <c r="AE1242" s="9">
        <v>1</v>
      </c>
      <c r="AF1242" s="9">
        <v>1</v>
      </c>
      <c r="AG1242" s="9">
        <v>1</v>
      </c>
      <c r="AH1242" s="9">
        <v>1</v>
      </c>
      <c r="AI1242" s="9">
        <v>1</v>
      </c>
      <c r="AJ1242" s="9">
        <v>1</v>
      </c>
      <c r="AK1242" s="9">
        <v>1</v>
      </c>
      <c r="AL1242" s="9">
        <v>1</v>
      </c>
      <c r="AM1242" s="9">
        <v>1</v>
      </c>
      <c r="AN1242" s="9">
        <v>1</v>
      </c>
      <c r="AO1242" s="9">
        <v>1</v>
      </c>
      <c r="AP1242" s="9">
        <v>1</v>
      </c>
      <c r="AQ1242" s="9">
        <v>1</v>
      </c>
      <c r="AR1242" s="9">
        <v>1</v>
      </c>
      <c r="AS1242" s="9">
        <v>1</v>
      </c>
      <c r="AT1242" s="9">
        <v>1</v>
      </c>
      <c r="AU1242" s="9">
        <v>1</v>
      </c>
      <c r="AV1242" s="9">
        <v>1</v>
      </c>
      <c r="AW1242" s="9">
        <v>1</v>
      </c>
    </row>
    <row r="1243" spans="1:50" x14ac:dyDescent="0.35">
      <c r="A1243" t="s">
        <v>356</v>
      </c>
      <c r="B1243" s="6">
        <v>1412</v>
      </c>
      <c r="C1243" s="6">
        <v>744</v>
      </c>
      <c r="D1243" s="6">
        <v>668</v>
      </c>
      <c r="E1243" s="6">
        <v>177</v>
      </c>
      <c r="F1243" s="6">
        <v>306</v>
      </c>
      <c r="G1243" s="6">
        <v>331</v>
      </c>
      <c r="H1243" s="6">
        <v>637</v>
      </c>
      <c r="I1243" s="6">
        <v>204</v>
      </c>
      <c r="J1243" s="6">
        <v>130</v>
      </c>
      <c r="K1243" s="6">
        <v>264</v>
      </c>
      <c r="L1243" s="6">
        <v>242</v>
      </c>
      <c r="M1243" s="6">
        <v>452</v>
      </c>
      <c r="N1243" s="6">
        <v>381</v>
      </c>
      <c r="O1243" s="6">
        <v>336</v>
      </c>
      <c r="P1243" s="6">
        <v>523</v>
      </c>
      <c r="Q1243" s="6">
        <v>195</v>
      </c>
      <c r="R1243" s="6">
        <v>288</v>
      </c>
      <c r="S1243" s="6">
        <v>406</v>
      </c>
      <c r="T1243" s="6">
        <v>718</v>
      </c>
      <c r="U1243" s="6">
        <v>694</v>
      </c>
      <c r="V1243" s="6">
        <v>133</v>
      </c>
      <c r="W1243" s="6">
        <v>85</v>
      </c>
      <c r="X1243" s="6">
        <v>82</v>
      </c>
      <c r="Y1243" s="6">
        <v>238</v>
      </c>
      <c r="Z1243" s="6">
        <v>141</v>
      </c>
      <c r="AA1243" s="6">
        <v>220</v>
      </c>
      <c r="AB1243" s="6">
        <v>80</v>
      </c>
      <c r="AC1243" s="6">
        <v>143</v>
      </c>
      <c r="AD1243" s="6">
        <v>222</v>
      </c>
      <c r="AE1243" s="6">
        <v>148</v>
      </c>
      <c r="AF1243" s="6">
        <v>194</v>
      </c>
      <c r="AG1243" s="6">
        <v>35</v>
      </c>
      <c r="AH1243" s="6">
        <v>84</v>
      </c>
      <c r="AI1243" s="6">
        <v>405</v>
      </c>
      <c r="AJ1243" s="6">
        <v>534</v>
      </c>
      <c r="AK1243" s="6">
        <v>414</v>
      </c>
      <c r="AL1243" s="6">
        <v>236</v>
      </c>
      <c r="AM1243" s="6">
        <v>219</v>
      </c>
      <c r="AN1243" s="6">
        <v>23</v>
      </c>
      <c r="AO1243" s="6">
        <v>58</v>
      </c>
      <c r="AP1243" s="6">
        <v>180</v>
      </c>
      <c r="AQ1243" s="6">
        <v>610</v>
      </c>
      <c r="AR1243" s="6">
        <v>1412</v>
      </c>
      <c r="AS1243" s="6">
        <v>984</v>
      </c>
      <c r="AT1243" s="6">
        <v>194</v>
      </c>
      <c r="AU1243" s="6">
        <v>131</v>
      </c>
      <c r="AV1243" s="6">
        <v>148</v>
      </c>
      <c r="AW1243" s="6">
        <v>109</v>
      </c>
      <c r="AX1243" s="6">
        <v>0</v>
      </c>
    </row>
    <row r="1244" spans="1:50" x14ac:dyDescent="0.35">
      <c r="A1244" t="s">
        <v>706</v>
      </c>
    </row>
    <row r="1245" spans="1:50" x14ac:dyDescent="0.35">
      <c r="A1245" t="s">
        <v>358</v>
      </c>
    </row>
    <row r="1249" spans="1:50" x14ac:dyDescent="0.35">
      <c r="A1249" s="3" t="s">
        <v>352</v>
      </c>
    </row>
    <row r="1250" spans="1:50" x14ac:dyDescent="0.35">
      <c r="A1250" t="s">
        <v>117</v>
      </c>
    </row>
    <row r="1251" spans="1:50" ht="130.5" x14ac:dyDescent="0.35">
      <c r="A1251" s="4" t="s">
        <v>408</v>
      </c>
      <c r="B1251" s="4" t="s">
        <v>359</v>
      </c>
      <c r="C1251" s="4" t="s">
        <v>360</v>
      </c>
      <c r="D1251" s="4" t="s">
        <v>361</v>
      </c>
      <c r="E1251" s="4" t="s">
        <v>573</v>
      </c>
      <c r="F1251" s="4" t="s">
        <v>363</v>
      </c>
      <c r="G1251" s="4" t="s">
        <v>364</v>
      </c>
      <c r="H1251" s="4" t="s">
        <v>365</v>
      </c>
      <c r="I1251" s="4" t="s">
        <v>366</v>
      </c>
      <c r="J1251" s="4" t="s">
        <v>367</v>
      </c>
      <c r="K1251" s="4" t="s">
        <v>368</v>
      </c>
      <c r="L1251" s="4" t="s">
        <v>574</v>
      </c>
      <c r="M1251" s="4" t="s">
        <v>575</v>
      </c>
      <c r="N1251" s="4" t="s">
        <v>371</v>
      </c>
      <c r="O1251" s="4" t="s">
        <v>372</v>
      </c>
      <c r="P1251" s="4" t="s">
        <v>576</v>
      </c>
      <c r="Q1251" s="4" t="s">
        <v>374</v>
      </c>
      <c r="R1251" s="4" t="s">
        <v>376</v>
      </c>
      <c r="S1251" s="4" t="s">
        <v>377</v>
      </c>
      <c r="T1251" s="4" t="s">
        <v>375</v>
      </c>
      <c r="U1251" s="4" t="s">
        <v>378</v>
      </c>
      <c r="V1251" s="4" t="s">
        <v>379</v>
      </c>
      <c r="W1251" s="4" t="s">
        <v>380</v>
      </c>
      <c r="X1251" s="4" t="s">
        <v>381</v>
      </c>
      <c r="Y1251" s="4" t="s">
        <v>382</v>
      </c>
      <c r="Z1251" s="4" t="s">
        <v>383</v>
      </c>
      <c r="AA1251" s="4" t="s">
        <v>384</v>
      </c>
      <c r="AB1251" s="4" t="s">
        <v>385</v>
      </c>
      <c r="AC1251" s="4" t="s">
        <v>386</v>
      </c>
      <c r="AD1251" s="4" t="s">
        <v>387</v>
      </c>
      <c r="AE1251" s="4" t="s">
        <v>388</v>
      </c>
      <c r="AF1251" s="4" t="s">
        <v>389</v>
      </c>
      <c r="AG1251" s="4" t="s">
        <v>390</v>
      </c>
      <c r="AH1251" s="4" t="s">
        <v>391</v>
      </c>
      <c r="AI1251" s="4" t="s">
        <v>577</v>
      </c>
      <c r="AJ1251" s="4" t="s">
        <v>578</v>
      </c>
      <c r="AK1251" s="4" t="s">
        <v>395</v>
      </c>
      <c r="AL1251" s="4" t="s">
        <v>396</v>
      </c>
      <c r="AM1251" s="4" t="s">
        <v>394</v>
      </c>
      <c r="AN1251" s="4" t="s">
        <v>397</v>
      </c>
      <c r="AO1251" s="4" t="s">
        <v>398</v>
      </c>
      <c r="AP1251" s="4" t="s">
        <v>579</v>
      </c>
      <c r="AQ1251" s="4" t="s">
        <v>580</v>
      </c>
      <c r="AR1251" s="4" t="s">
        <v>581</v>
      </c>
      <c r="AS1251" s="4" t="s">
        <v>182</v>
      </c>
      <c r="AT1251" s="4" t="s">
        <v>404</v>
      </c>
      <c r="AU1251" s="4" t="s">
        <v>313</v>
      </c>
      <c r="AV1251" s="4" t="s">
        <v>405</v>
      </c>
      <c r="AW1251" s="4" t="s">
        <v>314</v>
      </c>
      <c r="AX1251" s="4" t="s">
        <v>406</v>
      </c>
    </row>
    <row r="1252" spans="1:50" x14ac:dyDescent="0.35">
      <c r="A1252" t="s">
        <v>707</v>
      </c>
      <c r="B1252" s="9">
        <v>0.41207024074650001</v>
      </c>
      <c r="C1252" s="11">
        <v>0.36898975714159998</v>
      </c>
      <c r="D1252" s="10">
        <v>0.45711859399709998</v>
      </c>
      <c r="E1252" s="11">
        <v>0.26460469626819999</v>
      </c>
      <c r="F1252" s="9">
        <v>0.40075970742849998</v>
      </c>
      <c r="G1252" s="9">
        <v>0.46514822819200002</v>
      </c>
      <c r="H1252" s="9">
        <v>0.43293271915409998</v>
      </c>
      <c r="I1252" s="9">
        <v>0.45276949958480001</v>
      </c>
      <c r="J1252" s="9">
        <v>0.40284877869750002</v>
      </c>
      <c r="K1252" s="9">
        <v>0.44390270309610003</v>
      </c>
      <c r="L1252" s="9">
        <v>0.36311157815090001</v>
      </c>
      <c r="M1252" s="9">
        <v>0.41062783326109997</v>
      </c>
      <c r="N1252" s="9">
        <v>0.41887258404790001</v>
      </c>
      <c r="O1252" s="9">
        <v>0.43559031015350003</v>
      </c>
      <c r="P1252" s="9">
        <v>0.36908030105810002</v>
      </c>
      <c r="Q1252" s="9">
        <v>0.45797936282020002</v>
      </c>
      <c r="R1252" s="9">
        <v>0.4096469059808</v>
      </c>
      <c r="S1252" s="9">
        <v>0.4018515138573</v>
      </c>
      <c r="T1252" s="9">
        <v>0.41703834316529997</v>
      </c>
      <c r="U1252" s="9">
        <v>0.40587901422330003</v>
      </c>
      <c r="V1252" s="9">
        <v>0.45961026751189998</v>
      </c>
      <c r="W1252" s="9">
        <v>0.35398902246809999</v>
      </c>
      <c r="X1252" s="9">
        <v>0.43130739027280002</v>
      </c>
      <c r="Y1252" s="9">
        <v>0.4858868568977</v>
      </c>
      <c r="Z1252" s="9">
        <v>0.41448685712990002</v>
      </c>
      <c r="AA1252" s="9">
        <v>0.43193750579149998</v>
      </c>
      <c r="AB1252" s="9">
        <v>0.4068832786769</v>
      </c>
      <c r="AC1252" s="10">
        <v>0.54636111998259995</v>
      </c>
      <c r="AD1252" s="9">
        <v>0.34888140491820002</v>
      </c>
      <c r="AE1252" s="9">
        <v>0.39282272168560001</v>
      </c>
      <c r="AF1252" s="9">
        <v>0.44366296994679999</v>
      </c>
      <c r="AG1252" s="9">
        <v>0.40369440306429999</v>
      </c>
      <c r="AH1252" s="11">
        <v>0.25082743792340001</v>
      </c>
      <c r="AI1252" s="9">
        <v>0.43498111345360002</v>
      </c>
      <c r="AJ1252" s="9">
        <v>0.3970101677658</v>
      </c>
      <c r="AK1252" s="9">
        <v>0.43371547978559999</v>
      </c>
      <c r="AL1252" s="9">
        <v>0.38863317837069999</v>
      </c>
      <c r="AM1252" s="9">
        <v>0.37436188100470003</v>
      </c>
      <c r="AN1252" s="9">
        <v>0.27975841792880002</v>
      </c>
      <c r="AO1252" s="9">
        <v>0.40659298069970001</v>
      </c>
      <c r="AP1252" s="9">
        <v>0.41846811830250003</v>
      </c>
      <c r="AQ1252" s="9">
        <v>0.4425747295959</v>
      </c>
      <c r="AR1252" s="9">
        <v>0.41207024074650001</v>
      </c>
      <c r="AS1252" s="9">
        <v>0.42425034958009999</v>
      </c>
      <c r="AT1252" s="9">
        <v>0.44366296994679999</v>
      </c>
      <c r="AU1252" s="9">
        <v>0.4548481534055</v>
      </c>
      <c r="AV1252" s="9">
        <v>0.39282272168560001</v>
      </c>
      <c r="AW1252" s="9">
        <v>0.39549817421939998</v>
      </c>
    </row>
    <row r="1253" spans="1:50" x14ac:dyDescent="0.35">
      <c r="A1253" t="s">
        <v>708</v>
      </c>
      <c r="B1253" s="9">
        <v>0.3819805239872</v>
      </c>
      <c r="C1253" s="9">
        <v>0.35080039718970002</v>
      </c>
      <c r="D1253" s="9">
        <v>0.4145849250718</v>
      </c>
      <c r="E1253" s="9">
        <v>0.27877446731860001</v>
      </c>
      <c r="F1253" s="9">
        <v>0.30986691910899999</v>
      </c>
      <c r="G1253" s="9">
        <v>0.34223726735280002</v>
      </c>
      <c r="H1253" s="11">
        <v>0.32604141079260002</v>
      </c>
      <c r="I1253" s="9">
        <v>0.44126540112730001</v>
      </c>
      <c r="J1253" s="9">
        <v>0.4687609077132</v>
      </c>
      <c r="K1253" s="9">
        <v>0.44132023070409998</v>
      </c>
      <c r="L1253" s="9">
        <v>0.33763028680669999</v>
      </c>
      <c r="M1253" s="9">
        <v>0.36369869825239998</v>
      </c>
      <c r="N1253" s="9">
        <v>0.44356700995069998</v>
      </c>
      <c r="O1253" s="9">
        <v>0.36239974830760002</v>
      </c>
      <c r="P1253" s="11">
        <v>0.29292798411109999</v>
      </c>
      <c r="Q1253" s="9">
        <v>0.43763465890300002</v>
      </c>
      <c r="R1253" s="9">
        <v>0.40988190262879998</v>
      </c>
      <c r="S1253" s="9">
        <v>0.38048703994369998</v>
      </c>
      <c r="T1253" s="9">
        <v>0.37099234908079998</v>
      </c>
      <c r="U1253" s="9">
        <v>0.39567393732450001</v>
      </c>
      <c r="V1253" s="9">
        <v>0.38095710958250001</v>
      </c>
      <c r="W1253" s="9">
        <v>0.32007513048620001</v>
      </c>
      <c r="X1253" s="9">
        <v>0.40602232264889998</v>
      </c>
      <c r="Y1253" s="9">
        <v>0.38344386620499998</v>
      </c>
      <c r="Z1253" s="9">
        <v>0.32781833877029998</v>
      </c>
      <c r="AA1253" s="10">
        <v>0.52465127409379997</v>
      </c>
      <c r="AB1253" s="9">
        <v>0.33838089776059999</v>
      </c>
      <c r="AC1253" s="9">
        <v>0.4132133793785</v>
      </c>
      <c r="AD1253" s="9">
        <v>0.29355511188159999</v>
      </c>
      <c r="AE1253" s="9">
        <v>0.41405260913140002</v>
      </c>
      <c r="AF1253" s="9">
        <v>0.45037333717240002</v>
      </c>
      <c r="AG1253" s="9">
        <v>0.16953764835589999</v>
      </c>
      <c r="AH1253" s="9">
        <v>0.37800328525510002</v>
      </c>
      <c r="AI1253" s="9">
        <v>0.39767331050139998</v>
      </c>
      <c r="AJ1253" s="11">
        <v>0.2794284222706</v>
      </c>
      <c r="AK1253" s="10">
        <v>0.5058546160481</v>
      </c>
      <c r="AL1253" s="9">
        <v>0.4682111633271</v>
      </c>
      <c r="AM1253" s="9">
        <v>0.3965345673531</v>
      </c>
      <c r="AN1253" s="9">
        <v>0.43124776237520002</v>
      </c>
      <c r="AO1253" s="9">
        <v>0.26818329134020003</v>
      </c>
      <c r="AP1253" s="9">
        <v>0.47806242479659999</v>
      </c>
      <c r="AQ1253" s="9">
        <v>0.35316893021869999</v>
      </c>
      <c r="AR1253" s="9">
        <v>0.3819805239872</v>
      </c>
      <c r="AS1253" s="9">
        <v>0.37694162590359998</v>
      </c>
      <c r="AT1253" s="9">
        <v>0.45037333717240002</v>
      </c>
      <c r="AU1253" s="9">
        <v>0.41906064378020003</v>
      </c>
      <c r="AV1253" s="9">
        <v>0.41405260913140002</v>
      </c>
      <c r="AW1253" s="9">
        <v>0.36411752344839998</v>
      </c>
    </row>
    <row r="1254" spans="1:50" x14ac:dyDescent="0.35">
      <c r="A1254" t="s">
        <v>709</v>
      </c>
      <c r="B1254" s="9">
        <v>0.231528317782</v>
      </c>
      <c r="C1254" s="9">
        <v>0.24785922912149999</v>
      </c>
      <c r="D1254" s="9">
        <v>0.21445142817070001</v>
      </c>
      <c r="E1254" s="9">
        <v>0.24647539895260001</v>
      </c>
      <c r="F1254" s="10">
        <v>0.3354639338148</v>
      </c>
      <c r="G1254" s="9">
        <v>0.25121508216900001</v>
      </c>
      <c r="H1254" s="10">
        <v>0.2933673106943</v>
      </c>
      <c r="I1254" s="9">
        <v>0.3072423652647</v>
      </c>
      <c r="J1254" s="9">
        <v>0.153250836626</v>
      </c>
      <c r="K1254" s="11">
        <v>0.1045787802299</v>
      </c>
      <c r="L1254" s="10">
        <v>0.32999716864869999</v>
      </c>
      <c r="M1254" s="9">
        <v>0.21225456377060001</v>
      </c>
      <c r="N1254" s="9">
        <v>0.21015712286909999</v>
      </c>
      <c r="O1254" s="9">
        <v>0.21800849319769999</v>
      </c>
      <c r="P1254" s="9">
        <v>0.26822145942409997</v>
      </c>
      <c r="Q1254" s="9">
        <v>0.23109267877440001</v>
      </c>
      <c r="R1254" s="9">
        <v>0.27253395727879998</v>
      </c>
      <c r="S1254" s="11">
        <v>0.14473485564890001</v>
      </c>
      <c r="T1254" s="9">
        <v>0.2481917359321</v>
      </c>
      <c r="U1254" s="9">
        <v>0.21076244225810001</v>
      </c>
      <c r="V1254" s="9">
        <v>0.2886988154156</v>
      </c>
      <c r="W1254" s="9">
        <v>0.323359051457</v>
      </c>
      <c r="X1254" s="9">
        <v>0.29220429371520001</v>
      </c>
      <c r="Y1254" s="10">
        <v>0.32608791121949998</v>
      </c>
      <c r="Z1254" s="9">
        <v>0.238156766533</v>
      </c>
      <c r="AA1254" s="9">
        <v>0.2382996357321</v>
      </c>
      <c r="AB1254" s="9">
        <v>0.31976445900729999</v>
      </c>
      <c r="AC1254" s="9">
        <v>0.1922881545915</v>
      </c>
      <c r="AD1254" s="10">
        <v>0.3729577305306</v>
      </c>
      <c r="AE1254" s="9">
        <v>0.2333774779044</v>
      </c>
      <c r="AF1254" s="9">
        <v>0.28479938224779999</v>
      </c>
      <c r="AG1254" s="9">
        <v>0.16129111538470001</v>
      </c>
      <c r="AH1254" s="9">
        <v>0.15372740057129999</v>
      </c>
      <c r="AI1254" s="9">
        <v>0.19596798506179999</v>
      </c>
      <c r="AJ1254" s="10">
        <v>0.28982782915510003</v>
      </c>
      <c r="AK1254" s="10">
        <v>0.29264653743579999</v>
      </c>
      <c r="AL1254" s="9">
        <v>0.2242300093264</v>
      </c>
      <c r="AM1254" s="9">
        <v>0.2153369980681</v>
      </c>
      <c r="AN1254" s="9">
        <v>0.33543833819489999</v>
      </c>
      <c r="AO1254" s="9">
        <v>0.22047887317359999</v>
      </c>
      <c r="AP1254" s="9">
        <v>0.18411862726610001</v>
      </c>
      <c r="AQ1254" s="9">
        <v>0.2201316228769</v>
      </c>
      <c r="AR1254" s="9">
        <v>0.231528317782</v>
      </c>
      <c r="AS1254" s="9">
        <v>0.23887253634</v>
      </c>
      <c r="AT1254" s="9">
        <v>0.28479938224779999</v>
      </c>
      <c r="AU1254" s="9">
        <v>0.18965837505800001</v>
      </c>
      <c r="AV1254" s="9">
        <v>0.2333774779044</v>
      </c>
      <c r="AW1254" s="9">
        <v>0.16292216204939999</v>
      </c>
    </row>
    <row r="1255" spans="1:50" x14ac:dyDescent="0.35">
      <c r="A1255" t="s">
        <v>710</v>
      </c>
      <c r="B1255" s="9">
        <v>0.20206524796870001</v>
      </c>
      <c r="C1255" s="9">
        <v>0.2128575800237</v>
      </c>
      <c r="D1255" s="9">
        <v>0.19077993392100001</v>
      </c>
      <c r="E1255" s="9">
        <v>0.24373008379790001</v>
      </c>
      <c r="F1255" s="9">
        <v>0.21738368824779999</v>
      </c>
      <c r="G1255" s="9">
        <v>0.1446007727692</v>
      </c>
      <c r="H1255" s="9">
        <v>0.1810162493728</v>
      </c>
      <c r="I1255" s="9">
        <v>0.15033155515159999</v>
      </c>
      <c r="J1255" s="9">
        <v>0.2429742054115</v>
      </c>
      <c r="K1255" s="9">
        <v>0.2275261831606</v>
      </c>
      <c r="L1255" s="9">
        <v>0.25444152521149999</v>
      </c>
      <c r="M1255" s="9">
        <v>0.15982042191439999</v>
      </c>
      <c r="N1255" s="9">
        <v>0.20777661260460001</v>
      </c>
      <c r="O1255" s="9">
        <v>0.21778418682209999</v>
      </c>
      <c r="P1255" s="9">
        <v>0.18963627759919999</v>
      </c>
      <c r="Q1255" s="9">
        <v>0.19132687002070001</v>
      </c>
      <c r="R1255" s="9">
        <v>0.21819577601359999</v>
      </c>
      <c r="S1255" s="9">
        <v>0.21451695266619999</v>
      </c>
      <c r="T1255" s="9">
        <v>0.190548295127</v>
      </c>
      <c r="U1255" s="9">
        <v>0.2164176219517</v>
      </c>
      <c r="V1255" s="9">
        <v>0.1901796515526</v>
      </c>
      <c r="W1255" s="9">
        <v>0.16291067975580001</v>
      </c>
      <c r="X1255" s="9">
        <v>0.28619022329880001</v>
      </c>
      <c r="Y1255" s="9">
        <v>0.1720494881555</v>
      </c>
      <c r="Z1255" s="9">
        <v>0.26834287972440002</v>
      </c>
      <c r="AA1255" s="9">
        <v>0.24487504097089999</v>
      </c>
      <c r="AB1255" s="9">
        <v>0.249872787402</v>
      </c>
      <c r="AC1255" s="11">
        <v>0.1110322528651</v>
      </c>
      <c r="AD1255" s="9">
        <v>0.28560758688400001</v>
      </c>
      <c r="AE1255" s="9">
        <v>0.1587548906522</v>
      </c>
      <c r="AF1255" s="9">
        <v>0.21122413458389999</v>
      </c>
      <c r="AG1255" s="9">
        <v>0.34526151851850001</v>
      </c>
      <c r="AH1255" s="9">
        <v>0.12813971879380001</v>
      </c>
      <c r="AI1255" s="9">
        <v>0.1950022421475</v>
      </c>
      <c r="AJ1255" s="9">
        <v>0.2415508352364</v>
      </c>
      <c r="AK1255" s="9">
        <v>0.2145763350837</v>
      </c>
      <c r="AL1255" s="9">
        <v>0.24248467473679999</v>
      </c>
      <c r="AM1255" s="9">
        <v>0.20706417862080001</v>
      </c>
      <c r="AN1255" s="9">
        <v>0.10681539302369999</v>
      </c>
      <c r="AO1255" s="9">
        <v>0.15023259372430001</v>
      </c>
      <c r="AP1255" s="9">
        <v>0.22192087625160001</v>
      </c>
      <c r="AQ1255" s="9">
        <v>0.2118927201828</v>
      </c>
      <c r="AR1255" s="9">
        <v>0.20206524796870001</v>
      </c>
      <c r="AS1255" s="9">
        <v>0.20861746907869999</v>
      </c>
      <c r="AT1255" s="9">
        <v>0.21122413458389999</v>
      </c>
      <c r="AU1255" s="9">
        <v>0.19068720633739999</v>
      </c>
      <c r="AV1255" s="9">
        <v>0.1587548906522</v>
      </c>
      <c r="AW1255" s="9">
        <v>0.18009891888919999</v>
      </c>
    </row>
    <row r="1256" spans="1:50" x14ac:dyDescent="0.35">
      <c r="A1256" t="s">
        <v>711</v>
      </c>
      <c r="B1256" s="9">
        <v>0.15051675123979999</v>
      </c>
      <c r="C1256" s="9">
        <v>0.12971364990420001</v>
      </c>
      <c r="D1256" s="9">
        <v>0.1722701156233</v>
      </c>
      <c r="E1256" s="9">
        <v>0.16906488969440001</v>
      </c>
      <c r="F1256" s="9">
        <v>0.1646347584773</v>
      </c>
      <c r="G1256" s="9">
        <v>0.19147234626180001</v>
      </c>
      <c r="H1256" s="9">
        <v>0.17804469578029999</v>
      </c>
      <c r="I1256" s="9">
        <v>0.1228444415761</v>
      </c>
      <c r="J1256" s="9">
        <v>0.17098515571180001</v>
      </c>
      <c r="K1256" s="9">
        <v>0.1017687504026</v>
      </c>
      <c r="L1256" s="9">
        <v>0.14327524943610001</v>
      </c>
      <c r="M1256" s="9">
        <v>0.16565801463339999</v>
      </c>
      <c r="N1256" s="9">
        <v>0.14637916300209999</v>
      </c>
      <c r="O1256" s="9">
        <v>0.14047827564759999</v>
      </c>
      <c r="P1256" s="9">
        <v>0.16531028411029999</v>
      </c>
      <c r="Q1256" s="9">
        <v>0.13640088345410001</v>
      </c>
      <c r="R1256" s="9">
        <v>0.17253149955470001</v>
      </c>
      <c r="S1256" s="9">
        <v>0.1290532318481</v>
      </c>
      <c r="T1256" s="9">
        <v>0.1497146385941</v>
      </c>
      <c r="U1256" s="9">
        <v>0.15151634035200001</v>
      </c>
      <c r="V1256" s="9">
        <v>0.16681902549979999</v>
      </c>
      <c r="W1256" s="9">
        <v>8.1875954338949994E-2</v>
      </c>
      <c r="X1256" s="9">
        <v>0.1776522254041</v>
      </c>
      <c r="Y1256" s="9">
        <v>0.17617177109179999</v>
      </c>
      <c r="Z1256" s="9">
        <v>0.20782231182120001</v>
      </c>
      <c r="AA1256" s="9">
        <v>9.3045783036260002E-2</v>
      </c>
      <c r="AB1256" s="9">
        <v>0.19607611575850001</v>
      </c>
      <c r="AC1256" s="9">
        <v>0.1367420961992</v>
      </c>
      <c r="AD1256" s="10">
        <v>0.2564294879847</v>
      </c>
      <c r="AE1256" s="9">
        <v>0.18598494640980001</v>
      </c>
      <c r="AF1256" s="9">
        <v>0.14229094382349999</v>
      </c>
      <c r="AG1256" s="9">
        <v>0.24627249523780001</v>
      </c>
      <c r="AH1256" s="9">
        <v>9.3714931439979998E-2</v>
      </c>
      <c r="AI1256" s="9">
        <v>0.1600794004518</v>
      </c>
      <c r="AJ1256" s="9">
        <v>0.15931902960989999</v>
      </c>
      <c r="AK1256" s="9">
        <v>0.15170739709219999</v>
      </c>
      <c r="AL1256" s="9">
        <v>0.13776440480890001</v>
      </c>
      <c r="AM1256" s="9">
        <v>0.14438516486110001</v>
      </c>
      <c r="AN1256" s="9">
        <v>0.2270813733423</v>
      </c>
      <c r="AO1256" s="11">
        <v>1.5915841454479999E-2</v>
      </c>
      <c r="AP1256" s="9">
        <v>0.1808701734076</v>
      </c>
      <c r="AQ1256" s="9">
        <v>0.1592874395684</v>
      </c>
      <c r="AR1256" s="9">
        <v>0.15051675123979999</v>
      </c>
      <c r="AS1256" s="9">
        <v>0.1505659919981</v>
      </c>
      <c r="AT1256" s="9">
        <v>0.14229094382349999</v>
      </c>
      <c r="AU1256" s="9">
        <v>0.1204789727331</v>
      </c>
      <c r="AV1256" s="9">
        <v>0.18598494640980001</v>
      </c>
      <c r="AW1256" s="9">
        <v>0.14845018832519999</v>
      </c>
    </row>
    <row r="1257" spans="1:50" x14ac:dyDescent="0.35">
      <c r="A1257" t="s">
        <v>712</v>
      </c>
      <c r="B1257" s="9">
        <v>0.1706175658206</v>
      </c>
      <c r="C1257" s="9">
        <v>0.18860478684750001</v>
      </c>
      <c r="D1257" s="9">
        <v>0.15180870809630001</v>
      </c>
      <c r="E1257" s="10">
        <v>0.25454693311859999</v>
      </c>
      <c r="F1257" s="10">
        <v>0.2363778859167</v>
      </c>
      <c r="G1257" s="9">
        <v>0.1920306335317</v>
      </c>
      <c r="H1257" s="10">
        <v>0.21421889462349999</v>
      </c>
      <c r="I1257" s="9">
        <v>0.1135085679957</v>
      </c>
      <c r="J1257" s="9">
        <v>0.1153394242646</v>
      </c>
      <c r="K1257" s="9">
        <v>0.1233013746653</v>
      </c>
      <c r="L1257" s="9">
        <v>0.17816818033240001</v>
      </c>
      <c r="M1257" s="9">
        <v>0.18533115655089999</v>
      </c>
      <c r="N1257" s="9">
        <v>0.16497919716119999</v>
      </c>
      <c r="O1257" s="9">
        <v>0.15368260690919999</v>
      </c>
      <c r="P1257" s="9">
        <v>0.19098915070290001</v>
      </c>
      <c r="Q1257" s="9">
        <v>0.14157490955589999</v>
      </c>
      <c r="R1257" s="9">
        <v>0.17901484644249999</v>
      </c>
      <c r="S1257" s="9">
        <v>0.17784791849279999</v>
      </c>
      <c r="T1257" s="9">
        <v>0.1643318360963</v>
      </c>
      <c r="U1257" s="9">
        <v>0.1784508134685</v>
      </c>
      <c r="V1257" s="9">
        <v>0.20110887218359999</v>
      </c>
      <c r="W1257" s="9">
        <v>0.19932847783499999</v>
      </c>
      <c r="X1257" s="9">
        <v>0.18513649708739999</v>
      </c>
      <c r="Y1257" s="9">
        <v>0.22836899560810001</v>
      </c>
      <c r="Z1257" s="9">
        <v>0.20238029469960001</v>
      </c>
      <c r="AA1257" s="9">
        <v>0.22146528834160001</v>
      </c>
      <c r="AB1257" s="10">
        <v>0.31658898009519998</v>
      </c>
      <c r="AC1257" s="9">
        <v>0.16233952077149999</v>
      </c>
      <c r="AD1257" s="9">
        <v>0.21951942561000001</v>
      </c>
      <c r="AE1257" s="9">
        <v>0.19285208322809999</v>
      </c>
      <c r="AF1257" s="9">
        <v>0.2178224937413</v>
      </c>
      <c r="AG1257" s="9">
        <v>0.27253005478659997</v>
      </c>
      <c r="AH1257" s="9">
        <v>0.1516531515375</v>
      </c>
      <c r="AI1257" s="9">
        <v>0.1933477207613</v>
      </c>
      <c r="AJ1257" s="10">
        <v>0.23540369010350001</v>
      </c>
      <c r="AK1257" s="9">
        <v>0.2036384679455</v>
      </c>
      <c r="AL1257" s="9">
        <v>0.16953321373319999</v>
      </c>
      <c r="AM1257" s="9">
        <v>0.22250912369529999</v>
      </c>
      <c r="AN1257" s="9">
        <v>2.7449132870880001E-2</v>
      </c>
      <c r="AO1257" s="9">
        <v>0.16621366447870001</v>
      </c>
      <c r="AP1257" s="9">
        <v>0.13918357867389999</v>
      </c>
      <c r="AQ1257" s="9">
        <v>0.14638286369600001</v>
      </c>
      <c r="AR1257" s="9">
        <v>0.1706175658206</v>
      </c>
      <c r="AS1257" s="9">
        <v>0.16878479674880001</v>
      </c>
      <c r="AT1257" s="9">
        <v>0.2178224937413</v>
      </c>
      <c r="AU1257" s="9">
        <v>0.1231206146713</v>
      </c>
      <c r="AV1257" s="9">
        <v>0.19285208322809999</v>
      </c>
      <c r="AW1257" s="9">
        <v>0.15112544232110001</v>
      </c>
    </row>
    <row r="1258" spans="1:50" x14ac:dyDescent="0.35">
      <c r="A1258" t="s">
        <v>713</v>
      </c>
      <c r="B1258" s="9">
        <v>0.2233621464784</v>
      </c>
      <c r="C1258" s="9">
        <v>0.21693744517829999</v>
      </c>
      <c r="D1258" s="9">
        <v>0.2300803211478</v>
      </c>
      <c r="E1258" s="9">
        <v>0.148472899632</v>
      </c>
      <c r="F1258" s="9">
        <v>0.2288189633729</v>
      </c>
      <c r="G1258" s="9">
        <v>0.25128189321659999</v>
      </c>
      <c r="H1258" s="9">
        <v>0.24004301537289999</v>
      </c>
      <c r="I1258" s="9">
        <v>0.25247417454190002</v>
      </c>
      <c r="J1258" s="9">
        <v>0.17880010095740001</v>
      </c>
      <c r="K1258" s="9">
        <v>0.2470081894161</v>
      </c>
      <c r="L1258" s="9">
        <v>0.217657025935</v>
      </c>
      <c r="M1258" s="9">
        <v>0.18945522439090001</v>
      </c>
      <c r="N1258" s="9">
        <v>0.2452210776439</v>
      </c>
      <c r="O1258" s="9">
        <v>0.2462012012375</v>
      </c>
      <c r="P1258" s="9">
        <v>0.25284212206130002</v>
      </c>
      <c r="Q1258" s="9">
        <v>0.23259071183150001</v>
      </c>
      <c r="R1258" s="9">
        <v>0.21196557649549999</v>
      </c>
      <c r="S1258" s="9">
        <v>0.18770437887329999</v>
      </c>
      <c r="T1258" s="9">
        <v>0.2419171700396</v>
      </c>
      <c r="U1258" s="9">
        <v>0.2002389609386</v>
      </c>
      <c r="V1258" s="10">
        <v>0.3392826075541</v>
      </c>
      <c r="W1258" s="9">
        <v>0.27561433818570003</v>
      </c>
      <c r="X1258" s="9">
        <v>0.2630649684768</v>
      </c>
      <c r="Y1258" s="9">
        <v>0.2172325863855</v>
      </c>
      <c r="Z1258" s="9">
        <v>0.1933770011572</v>
      </c>
      <c r="AA1258" s="10">
        <v>0.325950040193</v>
      </c>
      <c r="AB1258" s="9">
        <v>0.2200937525809</v>
      </c>
      <c r="AC1258" s="9">
        <v>0.1942343059618</v>
      </c>
      <c r="AD1258" s="11">
        <v>0.13181649715320001</v>
      </c>
      <c r="AE1258" s="9">
        <v>0.32724855651930002</v>
      </c>
      <c r="AF1258" s="10">
        <v>0.32480967095180002</v>
      </c>
      <c r="AG1258" s="9">
        <v>0.1805395599945</v>
      </c>
      <c r="AH1258" s="9">
        <v>0.17683391425459999</v>
      </c>
      <c r="AI1258" s="10">
        <v>0.31932340102189999</v>
      </c>
      <c r="AJ1258" s="11">
        <v>0.1315031663948</v>
      </c>
      <c r="AK1258" s="9">
        <v>0.26689812435049998</v>
      </c>
      <c r="AL1258" s="10">
        <v>0.3159736564765</v>
      </c>
      <c r="AM1258" s="10">
        <v>0.39232489611240001</v>
      </c>
      <c r="AN1258" s="9">
        <v>0.10850499590899999</v>
      </c>
      <c r="AO1258" s="9">
        <v>0.12756566254019999</v>
      </c>
      <c r="AP1258" s="9">
        <v>0.26068607940540001</v>
      </c>
      <c r="AQ1258" s="9">
        <v>0.20743795468990001</v>
      </c>
      <c r="AR1258" s="9">
        <v>0.2233621464784</v>
      </c>
      <c r="AS1258" s="9">
        <v>0.20349215297279999</v>
      </c>
      <c r="AT1258" s="10">
        <v>0.32480967095180002</v>
      </c>
      <c r="AU1258" s="9">
        <v>0.31010888851969998</v>
      </c>
      <c r="AV1258" s="9">
        <v>0.32724855651930002</v>
      </c>
      <c r="AW1258" s="9">
        <v>0.2957198308215</v>
      </c>
    </row>
    <row r="1259" spans="1:50" x14ac:dyDescent="0.35">
      <c r="A1259" t="s">
        <v>714</v>
      </c>
      <c r="B1259" s="9">
        <v>0.1144745521063</v>
      </c>
      <c r="C1259" s="9">
        <v>0.13957474996290001</v>
      </c>
      <c r="D1259" s="9">
        <v>8.8227804505359997E-2</v>
      </c>
      <c r="E1259" s="9">
        <v>0.13653194040710001</v>
      </c>
      <c r="F1259" s="10">
        <v>0.21083983443080001</v>
      </c>
      <c r="G1259" s="10">
        <v>0.1931704100037</v>
      </c>
      <c r="H1259" s="10">
        <v>0.20201095324919999</v>
      </c>
      <c r="I1259" s="9">
        <v>7.5419133562999993E-2</v>
      </c>
      <c r="J1259" s="9">
        <v>5.9827285017539998E-2</v>
      </c>
      <c r="K1259" s="11">
        <v>1.7425105571920001E-2</v>
      </c>
      <c r="L1259" s="9">
        <v>0.13303301832459999</v>
      </c>
      <c r="M1259" s="9">
        <v>0.12787945454390001</v>
      </c>
      <c r="N1259" s="9">
        <v>0.1028770726196</v>
      </c>
      <c r="O1259" s="9">
        <v>9.9022200750430001E-2</v>
      </c>
      <c r="P1259" s="10">
        <v>0.1821685791224</v>
      </c>
      <c r="Q1259" s="9">
        <v>8.4104361355890001E-2</v>
      </c>
      <c r="R1259" s="9">
        <v>0.1392265625261</v>
      </c>
      <c r="S1259" s="11">
        <v>4.9880381450719997E-2</v>
      </c>
      <c r="T1259" s="9">
        <v>0.1292662448161</v>
      </c>
      <c r="U1259" s="9">
        <v>9.6041212269719997E-2</v>
      </c>
      <c r="V1259" s="10">
        <v>0.23226061631889999</v>
      </c>
      <c r="W1259" s="9">
        <v>0.16516593843169999</v>
      </c>
      <c r="X1259" s="9">
        <v>0.15571178559099999</v>
      </c>
      <c r="Y1259" s="10">
        <v>0.17878515974110001</v>
      </c>
      <c r="Z1259" s="9">
        <v>0.15660808909009999</v>
      </c>
      <c r="AA1259" s="9">
        <v>0.13524433985459999</v>
      </c>
      <c r="AB1259" s="9">
        <v>0.20206176882429999</v>
      </c>
      <c r="AC1259" s="9">
        <v>0.1029110841296</v>
      </c>
      <c r="AD1259" s="10">
        <v>0.17749656610090001</v>
      </c>
      <c r="AE1259" s="9">
        <v>0.10987320697730001</v>
      </c>
      <c r="AF1259" s="9">
        <v>0.1654192794721</v>
      </c>
      <c r="AG1259" s="9">
        <v>0.13651718619950001</v>
      </c>
      <c r="AH1259" s="9">
        <v>3.5421177013190003E-2</v>
      </c>
      <c r="AI1259" s="9">
        <v>0.1027981749087</v>
      </c>
      <c r="AJ1259" s="10">
        <v>0.1550742975669</v>
      </c>
      <c r="AK1259" s="9">
        <v>0.1188519390602</v>
      </c>
      <c r="AL1259" s="9">
        <v>0.13712496011129999</v>
      </c>
      <c r="AM1259" s="10">
        <v>0.20235257470949999</v>
      </c>
      <c r="AN1259" s="9">
        <v>0.20097659548659999</v>
      </c>
      <c r="AO1259" s="9">
        <v>4.2978880199149999E-2</v>
      </c>
      <c r="AP1259" s="9">
        <v>4.1576105566739997E-2</v>
      </c>
      <c r="AQ1259" s="9">
        <v>0.12814884966439999</v>
      </c>
      <c r="AR1259" s="9">
        <v>0.1144745521063</v>
      </c>
      <c r="AS1259" s="9">
        <v>0.11984469541249999</v>
      </c>
      <c r="AT1259" s="9">
        <v>0.1654192794721</v>
      </c>
      <c r="AU1259" s="9">
        <v>0.10449604964170001</v>
      </c>
      <c r="AV1259" s="9">
        <v>0.10987320697730001</v>
      </c>
      <c r="AW1259" s="9">
        <v>7.5488257345429993E-2</v>
      </c>
    </row>
    <row r="1260" spans="1:50" x14ac:dyDescent="0.35">
      <c r="A1260" t="s">
        <v>715</v>
      </c>
      <c r="B1260" s="9">
        <v>8.7516660540310001E-2</v>
      </c>
      <c r="C1260" s="9">
        <v>0.10528796409540001</v>
      </c>
      <c r="D1260" s="9">
        <v>6.893358316315E-2</v>
      </c>
      <c r="E1260" s="9">
        <v>0.116805054088</v>
      </c>
      <c r="F1260" s="10">
        <v>0.1442202216729</v>
      </c>
      <c r="G1260" s="9">
        <v>0.1174086734334</v>
      </c>
      <c r="H1260" s="10">
        <v>0.13082329554909999</v>
      </c>
      <c r="I1260" s="9">
        <v>6.0996234277049997E-2</v>
      </c>
      <c r="J1260" s="9">
        <v>5.2696558623039999E-2</v>
      </c>
      <c r="K1260" s="11">
        <v>3.835921384128E-2</v>
      </c>
      <c r="L1260" s="9">
        <v>9.6021161424820006E-2</v>
      </c>
      <c r="M1260" s="9">
        <v>9.9438282827950003E-2</v>
      </c>
      <c r="N1260" s="9">
        <v>8.0429111276159995E-2</v>
      </c>
      <c r="O1260" s="9">
        <v>7.5069777197999996E-2</v>
      </c>
      <c r="P1260" s="10">
        <v>0.1390420127759</v>
      </c>
      <c r="Q1260" s="9">
        <v>7.0426488154699998E-2</v>
      </c>
      <c r="R1260" s="9">
        <v>9.3048802687519999E-2</v>
      </c>
      <c r="S1260" s="11">
        <v>4.4193934831749999E-2</v>
      </c>
      <c r="T1260" s="9">
        <v>0.1020262540742</v>
      </c>
      <c r="U1260" s="9">
        <v>6.943487140712E-2</v>
      </c>
      <c r="V1260" s="9">
        <v>0.14137471203400001</v>
      </c>
      <c r="W1260" s="9">
        <v>0.1010168302559</v>
      </c>
      <c r="X1260" s="9">
        <v>0.1319253265634</v>
      </c>
      <c r="Y1260" s="9">
        <v>0.1241686910893</v>
      </c>
      <c r="Z1260" s="9">
        <v>9.8766977451919993E-2</v>
      </c>
      <c r="AA1260" s="9">
        <v>8.5656583555869997E-2</v>
      </c>
      <c r="AB1260" s="9">
        <v>0.1788286414744</v>
      </c>
      <c r="AC1260" s="9">
        <v>6.2992805104979996E-2</v>
      </c>
      <c r="AD1260" s="9">
        <v>0.14054069526339999</v>
      </c>
      <c r="AE1260" s="9">
        <v>0.10788726436899999</v>
      </c>
      <c r="AF1260" s="9">
        <v>0.1123622389209</v>
      </c>
      <c r="AG1260" s="9">
        <v>0.2284061817809</v>
      </c>
      <c r="AH1260" s="9">
        <v>3.7892713859589998E-2</v>
      </c>
      <c r="AI1260" s="9">
        <v>0.10906134775579999</v>
      </c>
      <c r="AJ1260" s="9">
        <v>0.11810403607220001</v>
      </c>
      <c r="AK1260" s="9">
        <v>9.6003181413550007E-2</v>
      </c>
      <c r="AL1260" s="9">
        <v>6.2499872211359997E-2</v>
      </c>
      <c r="AM1260" s="9">
        <v>0.1351574028393</v>
      </c>
      <c r="AN1260" s="9">
        <v>2.2223504522450001E-2</v>
      </c>
      <c r="AO1260" s="9">
        <v>0.1038384379998</v>
      </c>
      <c r="AP1260" s="9">
        <v>3.6259983479489999E-2</v>
      </c>
      <c r="AQ1260" s="9">
        <v>9.7508435840909999E-2</v>
      </c>
      <c r="AR1260" s="9">
        <v>8.7516660540310001E-2</v>
      </c>
      <c r="AS1260" s="9">
        <v>8.3702602930040004E-2</v>
      </c>
      <c r="AT1260" s="9">
        <v>0.1123622389209</v>
      </c>
      <c r="AU1260" s="9">
        <v>5.8270330822659998E-2</v>
      </c>
      <c r="AV1260" s="9">
        <v>0.10788726436899999</v>
      </c>
      <c r="AW1260" s="9">
        <v>8.7168603051730006E-2</v>
      </c>
    </row>
    <row r="1261" spans="1:50" x14ac:dyDescent="0.35">
      <c r="A1261" t="s">
        <v>716</v>
      </c>
      <c r="B1261" s="9">
        <v>0.111148931858</v>
      </c>
      <c r="C1261" s="9">
        <v>0.1298246163516</v>
      </c>
      <c r="D1261" s="9">
        <v>9.1620162404579999E-2</v>
      </c>
      <c r="E1261" s="9">
        <v>0.16680240737509999</v>
      </c>
      <c r="F1261" s="9">
        <v>0.13120331963599999</v>
      </c>
      <c r="G1261" s="9">
        <v>0.1223395636961</v>
      </c>
      <c r="H1261" s="9">
        <v>0.12677436676670001</v>
      </c>
      <c r="I1261" s="9">
        <v>0.1077366524855</v>
      </c>
      <c r="J1261" s="9">
        <v>8.4142422377630005E-2</v>
      </c>
      <c r="K1261" s="9">
        <v>6.8539211198580002E-2</v>
      </c>
      <c r="L1261" s="9">
        <v>0.12331393509919999</v>
      </c>
      <c r="M1261" s="9">
        <v>0.1179773841989</v>
      </c>
      <c r="N1261" s="9">
        <v>8.9077205221030006E-2</v>
      </c>
      <c r="O1261" s="9">
        <v>0.11993213485360001</v>
      </c>
      <c r="P1261" s="9">
        <v>0.1500177323179</v>
      </c>
      <c r="Q1261" s="9">
        <v>7.7833542570449998E-2</v>
      </c>
      <c r="R1261" s="9">
        <v>0.1330605124542</v>
      </c>
      <c r="S1261" s="9">
        <v>8.7913614433939996E-2</v>
      </c>
      <c r="T1261" s="9">
        <v>0.11107679927810001</v>
      </c>
      <c r="U1261" s="9">
        <v>0.11123882314940001</v>
      </c>
      <c r="V1261" s="9">
        <v>0.12523196655569999</v>
      </c>
      <c r="W1261" s="9">
        <v>0.13699814613440001</v>
      </c>
      <c r="X1261" s="10">
        <v>0.25415139790789998</v>
      </c>
      <c r="Y1261" s="9">
        <v>0.13178375503279999</v>
      </c>
      <c r="Z1261" s="9">
        <v>0.1294731392025</v>
      </c>
      <c r="AA1261" s="9">
        <v>0.12450661632600001</v>
      </c>
      <c r="AB1261" s="9">
        <v>0.2165503881218</v>
      </c>
      <c r="AC1261" s="9">
        <v>0.1411696251399</v>
      </c>
      <c r="AD1261" s="10">
        <v>0.23221711719849999</v>
      </c>
      <c r="AE1261" s="9">
        <v>9.8904226272680001E-2</v>
      </c>
      <c r="AF1261" s="9">
        <v>0.13218225246689999</v>
      </c>
      <c r="AG1261" s="9">
        <v>0.1494908006516</v>
      </c>
      <c r="AH1261" s="9">
        <v>4.1775409418949999E-2</v>
      </c>
      <c r="AI1261" s="9">
        <v>0.1136450535996</v>
      </c>
      <c r="AJ1261" s="10">
        <v>0.16706490890699999</v>
      </c>
      <c r="AK1261" s="9">
        <v>9.0409319596669993E-2</v>
      </c>
      <c r="AL1261" s="9">
        <v>0.11049045288669999</v>
      </c>
      <c r="AM1261" s="9">
        <v>0.1044330168487</v>
      </c>
      <c r="AN1261" s="9">
        <v>0.17417689700460001</v>
      </c>
      <c r="AO1261" s="9">
        <v>4.2703355355609998E-2</v>
      </c>
      <c r="AP1261" s="9">
        <v>4.7810660401439997E-2</v>
      </c>
      <c r="AQ1261" s="9">
        <v>0.1203913892198</v>
      </c>
      <c r="AR1261" s="9">
        <v>0.111148931858</v>
      </c>
      <c r="AS1261" s="9">
        <v>0.118466723558</v>
      </c>
      <c r="AT1261" s="9">
        <v>0.13218225246689999</v>
      </c>
      <c r="AU1261" s="9">
        <v>7.7140479163830003E-2</v>
      </c>
      <c r="AV1261" s="9">
        <v>9.8904226272680001E-2</v>
      </c>
      <c r="AW1261" s="9">
        <v>6.8779673132639996E-2</v>
      </c>
    </row>
    <row r="1262" spans="1:50" x14ac:dyDescent="0.35">
      <c r="A1262" t="s">
        <v>717</v>
      </c>
      <c r="B1262" s="9">
        <v>9.2113722068529996E-2</v>
      </c>
      <c r="C1262" s="10">
        <v>0.12963125738860001</v>
      </c>
      <c r="D1262" s="11">
        <v>5.2882426531340003E-2</v>
      </c>
      <c r="E1262" s="9">
        <v>0.1191022120403</v>
      </c>
      <c r="F1262" s="10">
        <v>0.19080844289650001</v>
      </c>
      <c r="G1262" s="9">
        <v>0.12528846452</v>
      </c>
      <c r="H1262" s="10">
        <v>0.15807007575330001</v>
      </c>
      <c r="I1262" s="9">
        <v>4.02612296934E-2</v>
      </c>
      <c r="J1262" s="11">
        <v>1.7679802399590001E-2</v>
      </c>
      <c r="K1262" s="9">
        <v>5.0935885425819998E-2</v>
      </c>
      <c r="L1262" s="10">
        <v>0.15622169316510001</v>
      </c>
      <c r="M1262" s="9">
        <v>9.5586254378920002E-2</v>
      </c>
      <c r="N1262" s="9">
        <v>7.2352402515959993E-2</v>
      </c>
      <c r="O1262" s="9">
        <v>7.035083329696E-2</v>
      </c>
      <c r="P1262" s="10">
        <v>0.1590951596531</v>
      </c>
      <c r="Q1262" s="9">
        <v>7.8015518561149994E-2</v>
      </c>
      <c r="R1262" s="9">
        <v>7.3802024411689995E-2</v>
      </c>
      <c r="S1262" s="11">
        <v>5.1764070753389999E-2</v>
      </c>
      <c r="T1262" s="10">
        <v>0.1153554309715</v>
      </c>
      <c r="U1262" s="11">
        <v>6.3150010680239996E-2</v>
      </c>
      <c r="V1262" s="9">
        <v>0.14389607755270001</v>
      </c>
      <c r="W1262" s="9">
        <v>8.7427610017240004E-2</v>
      </c>
      <c r="X1262" s="9">
        <v>0.14108203373729999</v>
      </c>
      <c r="Y1262" s="9">
        <v>0.12083924464570001</v>
      </c>
      <c r="Z1262" s="9">
        <v>0.13561882919830001</v>
      </c>
      <c r="AA1262" s="9">
        <v>0.1062378421084</v>
      </c>
      <c r="AB1262" s="10">
        <v>0.28391737080820001</v>
      </c>
      <c r="AC1262" s="9">
        <v>0.1071121159021</v>
      </c>
      <c r="AD1262" s="10">
        <v>0.20348245834930001</v>
      </c>
      <c r="AE1262" s="9">
        <v>8.1126063876409998E-2</v>
      </c>
      <c r="AF1262" s="10">
        <v>0.15810711136069999</v>
      </c>
      <c r="AG1262" s="9">
        <v>0.1331050243819</v>
      </c>
      <c r="AH1262" s="9">
        <v>4.832596023493E-2</v>
      </c>
      <c r="AI1262" s="9">
        <v>9.0408359121969997E-2</v>
      </c>
      <c r="AJ1262" s="10">
        <v>0.1599303456942</v>
      </c>
      <c r="AK1262" s="9">
        <v>9.5556521743159997E-2</v>
      </c>
      <c r="AL1262" s="9">
        <v>0.1330680502771</v>
      </c>
      <c r="AM1262" s="9">
        <v>0.12030865643789999</v>
      </c>
      <c r="AN1262" s="9">
        <v>2.035301193001E-2</v>
      </c>
      <c r="AO1262" s="9">
        <v>5.924976739322E-2</v>
      </c>
      <c r="AP1262" s="9">
        <v>4.1580891822329998E-2</v>
      </c>
      <c r="AQ1262" s="9">
        <v>0.1009908707614</v>
      </c>
      <c r="AR1262" s="9">
        <v>9.2113722068529996E-2</v>
      </c>
      <c r="AS1262" s="9">
        <v>9.1670461959500002E-2</v>
      </c>
      <c r="AT1262" s="10">
        <v>0.15810711136069999</v>
      </c>
      <c r="AU1262" s="9">
        <v>8.6717130025759995E-2</v>
      </c>
      <c r="AV1262" s="9">
        <v>8.1126063876409998E-2</v>
      </c>
      <c r="AW1262" s="9">
        <v>4.8485224063310003E-2</v>
      </c>
    </row>
    <row r="1263" spans="1:50" x14ac:dyDescent="0.35">
      <c r="A1263" t="s">
        <v>718</v>
      </c>
      <c r="B1263" s="9">
        <v>9.2534763181019997E-2</v>
      </c>
      <c r="C1263" s="9">
        <v>0.1121517071653</v>
      </c>
      <c r="D1263" s="9">
        <v>7.2021738526799994E-2</v>
      </c>
      <c r="E1263" s="9">
        <v>9.3143472090170001E-2</v>
      </c>
      <c r="F1263" s="9">
        <v>0.1116400308022</v>
      </c>
      <c r="G1263" s="9">
        <v>0.114780560884</v>
      </c>
      <c r="H1263" s="9">
        <v>0.1132092594465</v>
      </c>
      <c r="I1263" s="9">
        <v>5.7839582082849998E-2</v>
      </c>
      <c r="J1263" s="9">
        <v>5.5982379852870003E-2</v>
      </c>
      <c r="K1263" s="9">
        <v>0.1076559699626</v>
      </c>
      <c r="L1263" s="9">
        <v>6.1501413109229998E-2</v>
      </c>
      <c r="M1263" s="9">
        <v>0.11413149234510001</v>
      </c>
      <c r="N1263" s="9">
        <v>7.9605645669799996E-2</v>
      </c>
      <c r="O1263" s="9">
        <v>9.8778016982700001E-2</v>
      </c>
      <c r="P1263" s="9">
        <v>0.1291869492735</v>
      </c>
      <c r="Q1263" s="9">
        <v>6.7313767263619997E-2</v>
      </c>
      <c r="R1263" s="9">
        <v>9.1326872155269995E-2</v>
      </c>
      <c r="S1263" s="9">
        <v>8.5385464601440003E-2</v>
      </c>
      <c r="T1263" s="9">
        <v>9.5808456752649998E-2</v>
      </c>
      <c r="U1263" s="9">
        <v>8.8455101217329996E-2</v>
      </c>
      <c r="V1263" s="9">
        <v>0.1175806895512</v>
      </c>
      <c r="W1263" s="9">
        <v>9.8799002796609997E-2</v>
      </c>
      <c r="X1263" s="9">
        <v>0.1644679236156</v>
      </c>
      <c r="Y1263" s="9">
        <v>0.1193998708955</v>
      </c>
      <c r="Z1263" s="9">
        <v>8.7137970135619996E-2</v>
      </c>
      <c r="AA1263" s="9">
        <v>5.2445797320169997E-2</v>
      </c>
      <c r="AB1263" s="9">
        <v>0.1403100086595</v>
      </c>
      <c r="AC1263" s="9">
        <v>0.10621597301750001</v>
      </c>
      <c r="AD1263" s="10">
        <v>0.21351306600690001</v>
      </c>
      <c r="AE1263" s="9">
        <v>7.0706017329780005E-2</v>
      </c>
      <c r="AF1263" s="9">
        <v>7.5360409591380004E-2</v>
      </c>
      <c r="AG1263" s="9">
        <v>6.5830647659340005E-2</v>
      </c>
      <c r="AH1263" s="9">
        <v>6.1599863572640003E-2</v>
      </c>
      <c r="AI1263" s="9">
        <v>7.301511747778E-2</v>
      </c>
      <c r="AJ1263" s="10">
        <v>0.16364691469510001</v>
      </c>
      <c r="AK1263" s="9">
        <v>5.9298699417770002E-2</v>
      </c>
      <c r="AL1263" s="9">
        <v>7.3593061423670003E-2</v>
      </c>
      <c r="AM1263" s="9">
        <v>7.9505018892430002E-2</v>
      </c>
      <c r="AN1263" s="9">
        <v>0.16058290382740001</v>
      </c>
      <c r="AO1263" s="9">
        <v>4.7211355215040003E-2</v>
      </c>
      <c r="AP1263" s="9">
        <v>0.10382459839079999</v>
      </c>
      <c r="AQ1263" s="9">
        <v>9.6648252937689999E-2</v>
      </c>
      <c r="AR1263" s="9">
        <v>9.2534763181019997E-2</v>
      </c>
      <c r="AS1263" s="9">
        <v>9.9556743561889996E-2</v>
      </c>
      <c r="AT1263" s="9">
        <v>7.5360409591380004E-2</v>
      </c>
      <c r="AU1263" s="9">
        <v>5.7598417363839999E-2</v>
      </c>
      <c r="AV1263" s="9">
        <v>7.0706017329780005E-2</v>
      </c>
      <c r="AW1263" s="9">
        <v>8.9285209050169997E-2</v>
      </c>
    </row>
    <row r="1264" spans="1:50" x14ac:dyDescent="0.35">
      <c r="A1264" t="s">
        <v>719</v>
      </c>
      <c r="B1264" s="9">
        <v>9.7535222233170002E-2</v>
      </c>
      <c r="C1264" s="9">
        <v>0.1172790298628</v>
      </c>
      <c r="D1264" s="9">
        <v>7.688953894028E-2</v>
      </c>
      <c r="E1264" s="9">
        <v>0.1190326934578</v>
      </c>
      <c r="F1264" s="9">
        <v>0.1314509783485</v>
      </c>
      <c r="G1264" s="10">
        <v>0.16099048298909999</v>
      </c>
      <c r="H1264" s="10">
        <v>0.1462109824285</v>
      </c>
      <c r="I1264" s="9">
        <v>8.2993929833259997E-2</v>
      </c>
      <c r="J1264" s="9">
        <v>6.4036354622370006E-2</v>
      </c>
      <c r="K1264" s="11">
        <v>3.38042800549E-2</v>
      </c>
      <c r="L1264" s="9">
        <v>0.13668167799639999</v>
      </c>
      <c r="M1264" s="9">
        <v>8.4637781701959999E-2</v>
      </c>
      <c r="N1264" s="9">
        <v>9.9748951246019998E-2</v>
      </c>
      <c r="O1264" s="9">
        <v>8.7503177232380006E-2</v>
      </c>
      <c r="P1264" s="10">
        <v>0.14288074386249999</v>
      </c>
      <c r="Q1264" s="9">
        <v>7.5728797988009994E-2</v>
      </c>
      <c r="R1264" s="9">
        <v>0.1026449062363</v>
      </c>
      <c r="S1264" s="9">
        <v>6.8561571322060005E-2</v>
      </c>
      <c r="T1264" s="9">
        <v>0.1066545364764</v>
      </c>
      <c r="U1264" s="9">
        <v>8.6170774511130005E-2</v>
      </c>
      <c r="V1264" s="10">
        <v>0.18595524353760001</v>
      </c>
      <c r="W1264" s="9">
        <v>0.14207850721490001</v>
      </c>
      <c r="X1264" s="10">
        <v>0.1948294894506</v>
      </c>
      <c r="Y1264" s="9">
        <v>0.14473051781320001</v>
      </c>
      <c r="Z1264" s="9">
        <v>0.1451821688472</v>
      </c>
      <c r="AA1264" s="9">
        <v>0.1011753308016</v>
      </c>
      <c r="AB1264" s="9">
        <v>0.1504160131101</v>
      </c>
      <c r="AC1264" s="9">
        <v>0.1225193176819</v>
      </c>
      <c r="AD1264" s="9">
        <v>0.1037004622825</v>
      </c>
      <c r="AE1264" s="9">
        <v>6.7345637337360001E-2</v>
      </c>
      <c r="AF1264" s="9">
        <v>0.14480507770260001</v>
      </c>
      <c r="AG1264" s="9">
        <v>9.1174245786310004E-2</v>
      </c>
      <c r="AH1264" s="9">
        <v>8.0052113379149997E-2</v>
      </c>
      <c r="AI1264" s="9">
        <v>0.117463231485</v>
      </c>
      <c r="AJ1264" s="9">
        <v>0.119194003119</v>
      </c>
      <c r="AK1264" s="9">
        <v>9.9813200642050001E-2</v>
      </c>
      <c r="AL1264" s="9">
        <v>0.1196664832633</v>
      </c>
      <c r="AM1264" s="9">
        <v>0.15288461377109999</v>
      </c>
      <c r="AN1264" s="9">
        <v>6.8634130709880004E-2</v>
      </c>
      <c r="AO1264" s="9">
        <v>0.10504735121</v>
      </c>
      <c r="AP1264" s="9">
        <v>7.4340449431880007E-2</v>
      </c>
      <c r="AQ1264" s="9">
        <v>0.10599935353040001</v>
      </c>
      <c r="AR1264" s="9">
        <v>9.7535222233170002E-2</v>
      </c>
      <c r="AS1264" s="9">
        <v>9.7926323189759995E-2</v>
      </c>
      <c r="AT1264" s="9">
        <v>0.14480507770260001</v>
      </c>
      <c r="AU1264" s="9">
        <v>0.1165511700098</v>
      </c>
      <c r="AV1264" s="9">
        <v>6.7345637337360001E-2</v>
      </c>
      <c r="AW1264" s="9">
        <v>5.4331217324889998E-2</v>
      </c>
    </row>
    <row r="1265" spans="1:50" x14ac:dyDescent="0.35">
      <c r="A1265" t="s">
        <v>720</v>
      </c>
      <c r="B1265" s="9">
        <v>5.3072537028840003E-2</v>
      </c>
      <c r="C1265" s="9">
        <v>5.9691647931089997E-2</v>
      </c>
      <c r="D1265" s="9">
        <v>4.6151072338150002E-2</v>
      </c>
      <c r="E1265" s="9">
        <v>7.6443274461980001E-2</v>
      </c>
      <c r="F1265" s="9">
        <v>8.2077455917580006E-2</v>
      </c>
      <c r="G1265" s="9">
        <v>6.5748331679990002E-2</v>
      </c>
      <c r="H1265" s="9">
        <v>7.391828252247E-2</v>
      </c>
      <c r="I1265" s="9">
        <v>7.1770044108970005E-2</v>
      </c>
      <c r="J1265" s="9">
        <v>1.7866457018369999E-2</v>
      </c>
      <c r="K1265" s="11">
        <v>9.498670841427E-3</v>
      </c>
      <c r="L1265" s="9">
        <v>5.6381507384839998E-2</v>
      </c>
      <c r="M1265" s="9">
        <v>6.3089008904220006E-2</v>
      </c>
      <c r="N1265" s="9">
        <v>5.061584174804E-2</v>
      </c>
      <c r="O1265" s="9">
        <v>4.1010307220040003E-2</v>
      </c>
      <c r="P1265" s="10">
        <v>8.5959145513540003E-2</v>
      </c>
      <c r="Q1265" s="9">
        <v>4.031162226486E-2</v>
      </c>
      <c r="R1265" s="9">
        <v>5.5292730647289998E-2</v>
      </c>
      <c r="S1265" s="9">
        <v>2.9399613357009999E-2</v>
      </c>
      <c r="T1265" s="9">
        <v>6.1333848028320002E-2</v>
      </c>
      <c r="U1265" s="9">
        <v>4.2777329026860003E-2</v>
      </c>
      <c r="V1265" s="9">
        <v>8.9385815662429993E-2</v>
      </c>
      <c r="W1265" s="9">
        <v>7.9757517976210002E-2</v>
      </c>
      <c r="X1265" s="9">
        <v>6.7090630592760006E-2</v>
      </c>
      <c r="Y1265" s="9">
        <v>7.1930170464529999E-2</v>
      </c>
      <c r="Z1265" s="9">
        <v>8.4794169080779996E-2</v>
      </c>
      <c r="AA1265" s="9">
        <v>8.1225509788640002E-2</v>
      </c>
      <c r="AB1265" s="9">
        <v>0.1258801558299</v>
      </c>
      <c r="AC1265" s="9">
        <v>8.296721320837E-2</v>
      </c>
      <c r="AD1265" s="9">
        <v>5.5845498926869998E-2</v>
      </c>
      <c r="AE1265" s="9">
        <v>2.3893372810119998E-2</v>
      </c>
      <c r="AF1265" s="9">
        <v>3.1549763021650003E-2</v>
      </c>
      <c r="AG1265" s="9">
        <v>0.1077742225237</v>
      </c>
      <c r="AH1265" s="9">
        <v>5.2403121664269997E-2</v>
      </c>
      <c r="AI1265" s="9">
        <v>7.6365519965249998E-2</v>
      </c>
      <c r="AJ1265" s="9">
        <v>5.2307000173730002E-2</v>
      </c>
      <c r="AK1265" s="9">
        <v>6.0593212516489997E-2</v>
      </c>
      <c r="AL1265" s="10">
        <v>0.1028142395055</v>
      </c>
      <c r="AM1265" s="10">
        <v>0.12562484811239999</v>
      </c>
      <c r="AN1265" s="9">
        <v>3.202532683039E-2</v>
      </c>
      <c r="AO1265" s="9">
        <v>0</v>
      </c>
      <c r="AP1265" s="9">
        <v>2.8644582693120001E-2</v>
      </c>
      <c r="AQ1265" s="9">
        <v>4.7939654058209998E-2</v>
      </c>
      <c r="AR1265" s="9">
        <v>5.3072537028840003E-2</v>
      </c>
      <c r="AS1265" s="9">
        <v>5.7414142996770001E-2</v>
      </c>
      <c r="AT1265" s="9">
        <v>3.1549763021650003E-2</v>
      </c>
      <c r="AU1265" s="9">
        <v>2.2388526224449999E-2</v>
      </c>
      <c r="AV1265" s="9">
        <v>2.3893372810119998E-2</v>
      </c>
      <c r="AW1265" s="11">
        <v>1.3618279865919999E-2</v>
      </c>
    </row>
    <row r="1266" spans="1:50" x14ac:dyDescent="0.35">
      <c r="A1266" t="s">
        <v>721</v>
      </c>
      <c r="B1266" s="9">
        <v>1.055310475912E-2</v>
      </c>
      <c r="C1266" s="9">
        <v>1.6170147648160001E-2</v>
      </c>
      <c r="D1266" s="9">
        <v>4.6794814588399999E-3</v>
      </c>
      <c r="E1266" s="10">
        <v>4.42731770905E-2</v>
      </c>
      <c r="F1266" s="9">
        <v>4.113312887262E-3</v>
      </c>
      <c r="G1266" s="9">
        <v>6.5489533919040003E-3</v>
      </c>
      <c r="H1266" s="9">
        <v>5.3303293614089999E-3</v>
      </c>
      <c r="I1266" s="9">
        <v>3.4713968488060002E-3</v>
      </c>
      <c r="J1266" s="9">
        <v>0</v>
      </c>
      <c r="K1266" s="9">
        <v>1.00513872397E-2</v>
      </c>
      <c r="L1266" s="9">
        <v>2.3954022271240001E-2</v>
      </c>
      <c r="M1266" s="9">
        <v>5.2136165109660003E-3</v>
      </c>
      <c r="N1266" s="9">
        <v>7.0034331102170003E-3</v>
      </c>
      <c r="O1266" s="9">
        <v>1.3129114045459999E-2</v>
      </c>
      <c r="P1266" s="9">
        <v>9.0584133666349997E-3</v>
      </c>
      <c r="Q1266" s="9">
        <v>1.9785961513899999E-3</v>
      </c>
      <c r="R1266" s="9">
        <v>1.156981586827E-2</v>
      </c>
      <c r="S1266" s="9">
        <v>2.3167219215810001E-2</v>
      </c>
      <c r="T1266" s="9">
        <v>5.239091031957E-3</v>
      </c>
      <c r="U1266" s="9">
        <v>1.7175404373560001E-2</v>
      </c>
      <c r="V1266" s="9">
        <v>0</v>
      </c>
      <c r="W1266" s="9">
        <v>0</v>
      </c>
      <c r="X1266" s="9">
        <v>0</v>
      </c>
      <c r="Y1266" s="9">
        <v>0</v>
      </c>
      <c r="Z1266" s="9">
        <v>0</v>
      </c>
      <c r="AA1266" s="9">
        <v>9.5285875724150006E-3</v>
      </c>
      <c r="AB1266" s="9">
        <v>1.086410773096E-2</v>
      </c>
      <c r="AC1266" s="9">
        <v>0</v>
      </c>
      <c r="AD1266" s="9">
        <v>0</v>
      </c>
      <c r="AE1266" s="9">
        <v>2.3936109537080002E-3</v>
      </c>
      <c r="AF1266" s="9">
        <v>0</v>
      </c>
      <c r="AG1266" s="9">
        <v>4.3886575628140002E-2</v>
      </c>
      <c r="AH1266" s="10">
        <v>0.1053632259077</v>
      </c>
      <c r="AI1266" s="9">
        <v>3.4573156399789998E-3</v>
      </c>
      <c r="AJ1266" s="9">
        <v>3.2824129764380001E-3</v>
      </c>
      <c r="AK1266" s="9">
        <v>4.2763512031389998E-3</v>
      </c>
      <c r="AL1266" s="9">
        <v>8.3840803740149999E-3</v>
      </c>
      <c r="AM1266" s="9">
        <v>9.7772378580789996E-3</v>
      </c>
      <c r="AN1266" s="9">
        <v>3.4295158510749997E-2</v>
      </c>
      <c r="AO1266" s="10">
        <v>0.1125139190912</v>
      </c>
      <c r="AP1266" s="9">
        <v>1.299948091456E-2</v>
      </c>
      <c r="AQ1266" s="9">
        <v>9.3948447932540001E-3</v>
      </c>
      <c r="AR1266" s="9">
        <v>1.055310475912E-2</v>
      </c>
      <c r="AS1266" s="11">
        <v>2.9871213405990001E-3</v>
      </c>
      <c r="AT1266" s="9">
        <v>0</v>
      </c>
      <c r="AU1266" s="9">
        <v>0</v>
      </c>
      <c r="AV1266" s="9">
        <v>2.3936109537080002E-3</v>
      </c>
      <c r="AW1266" s="9">
        <v>3.2362900870949998E-3</v>
      </c>
    </row>
    <row r="1267" spans="1:50" x14ac:dyDescent="0.35">
      <c r="A1267" t="s">
        <v>673</v>
      </c>
      <c r="B1267" s="9">
        <v>2.9997620061009998E-2</v>
      </c>
      <c r="C1267" s="9">
        <v>2.3747718298999999E-2</v>
      </c>
      <c r="D1267" s="9">
        <v>3.653301053941E-2</v>
      </c>
      <c r="E1267" s="9">
        <v>7.2597108265789996E-3</v>
      </c>
      <c r="F1267" s="9">
        <v>7.0181877694850004E-3</v>
      </c>
      <c r="G1267" s="9">
        <v>2.3494480260229999E-2</v>
      </c>
      <c r="H1267" s="9">
        <v>1.5250896724640001E-2</v>
      </c>
      <c r="I1267" s="9">
        <v>1.9300560455920001E-2</v>
      </c>
      <c r="J1267" s="9">
        <v>5.2265555571369998E-2</v>
      </c>
      <c r="K1267" s="10">
        <v>6.4375337101499994E-2</v>
      </c>
      <c r="L1267" s="9">
        <v>1.231470418247E-2</v>
      </c>
      <c r="M1267" s="9">
        <v>2.7318470909349999E-2</v>
      </c>
      <c r="N1267" s="9">
        <v>3.280301757167E-2</v>
      </c>
      <c r="O1267" s="9">
        <v>4.1295387233379999E-2</v>
      </c>
      <c r="P1267" s="9">
        <v>1.9748428572100001E-2</v>
      </c>
      <c r="Q1267" s="9">
        <v>4.0876625157499999E-2</v>
      </c>
      <c r="R1267" s="9">
        <v>1.1229300918750001E-2</v>
      </c>
      <c r="S1267" s="9">
        <v>4.7097292937659997E-2</v>
      </c>
      <c r="T1267" s="9">
        <v>3.1146377227649999E-2</v>
      </c>
      <c r="U1267" s="9">
        <v>2.856604413134E-2</v>
      </c>
      <c r="V1267" s="9">
        <v>2.9497340596350001E-2</v>
      </c>
      <c r="W1267" s="9">
        <v>5.9857552774929997E-2</v>
      </c>
      <c r="X1267" s="9">
        <v>2.855793644491E-2</v>
      </c>
      <c r="Y1267" s="9">
        <v>1.9393713248800001E-2</v>
      </c>
      <c r="Z1267" s="9">
        <v>5.6617963951060002E-2</v>
      </c>
      <c r="AA1267" s="9">
        <v>2.7148889033490001E-2</v>
      </c>
      <c r="AB1267" s="9">
        <v>9.2943777506399993E-3</v>
      </c>
      <c r="AC1267" s="9">
        <v>4.771332509225E-2</v>
      </c>
      <c r="AD1267" s="9">
        <v>3.837620635228E-2</v>
      </c>
      <c r="AE1267" s="11">
        <v>3.3588261107539998E-3</v>
      </c>
      <c r="AF1267" s="9">
        <v>1.387922270315E-2</v>
      </c>
      <c r="AG1267" s="9">
        <v>1.52088261327E-2</v>
      </c>
      <c r="AH1267" s="9">
        <v>0</v>
      </c>
      <c r="AI1267" s="9">
        <v>2.6336581621570002E-2</v>
      </c>
      <c r="AJ1267" s="9">
        <v>3.9111550689659998E-2</v>
      </c>
      <c r="AK1267" s="9">
        <v>2.2949312861520001E-2</v>
      </c>
      <c r="AL1267" s="9">
        <v>1.6041797617759999E-2</v>
      </c>
      <c r="AM1267" s="9">
        <v>1.0808403499009999E-2</v>
      </c>
      <c r="AN1267" s="10">
        <v>0.1418536641324</v>
      </c>
      <c r="AO1267" s="9">
        <v>1.078092540907E-2</v>
      </c>
      <c r="AP1267" s="9">
        <v>3.0382496080470001E-2</v>
      </c>
      <c r="AQ1267" s="9">
        <v>3.9769103072410002E-2</v>
      </c>
      <c r="AR1267" s="9">
        <v>2.9997620061009998E-2</v>
      </c>
      <c r="AS1267" s="10">
        <v>3.8606894289949997E-2</v>
      </c>
      <c r="AT1267" s="9">
        <v>1.387922270315E-2</v>
      </c>
      <c r="AU1267" s="9">
        <v>5.9666693167029997E-3</v>
      </c>
      <c r="AV1267" s="11">
        <v>3.3588261107539998E-3</v>
      </c>
      <c r="AW1267" s="9">
        <v>4.5413126262939998E-3</v>
      </c>
    </row>
    <row r="1268" spans="1:50" x14ac:dyDescent="0.35">
      <c r="A1268" t="s">
        <v>406</v>
      </c>
      <c r="B1268" s="9">
        <v>1</v>
      </c>
      <c r="C1268" s="9">
        <v>1</v>
      </c>
      <c r="D1268" s="9">
        <v>1</v>
      </c>
      <c r="E1268" s="9">
        <v>1</v>
      </c>
      <c r="F1268" s="9">
        <v>1</v>
      </c>
      <c r="G1268" s="9">
        <v>1</v>
      </c>
      <c r="H1268" s="9">
        <v>1</v>
      </c>
      <c r="I1268" s="9">
        <v>1</v>
      </c>
      <c r="J1268" s="9">
        <v>1</v>
      </c>
      <c r="K1268" s="9">
        <v>1</v>
      </c>
      <c r="L1268" s="9">
        <v>1</v>
      </c>
      <c r="M1268" s="9">
        <v>1</v>
      </c>
      <c r="N1268" s="9">
        <v>1</v>
      </c>
      <c r="O1268" s="9">
        <v>1</v>
      </c>
      <c r="P1268" s="9">
        <v>1</v>
      </c>
      <c r="Q1268" s="9">
        <v>1</v>
      </c>
      <c r="R1268" s="9">
        <v>1</v>
      </c>
      <c r="S1268" s="9">
        <v>1</v>
      </c>
      <c r="T1268" s="9">
        <v>1</v>
      </c>
      <c r="U1268" s="9">
        <v>1</v>
      </c>
      <c r="V1268" s="9">
        <v>1</v>
      </c>
      <c r="W1268" s="9">
        <v>1</v>
      </c>
      <c r="X1268" s="9">
        <v>1</v>
      </c>
      <c r="Y1268" s="9">
        <v>1</v>
      </c>
      <c r="Z1268" s="9">
        <v>1</v>
      </c>
      <c r="AA1268" s="9">
        <v>1</v>
      </c>
      <c r="AB1268" s="9">
        <v>1</v>
      </c>
      <c r="AC1268" s="9">
        <v>1</v>
      </c>
      <c r="AD1268" s="9">
        <v>1</v>
      </c>
      <c r="AE1268" s="9">
        <v>1</v>
      </c>
      <c r="AF1268" s="9">
        <v>1</v>
      </c>
      <c r="AG1268" s="9">
        <v>1</v>
      </c>
      <c r="AH1268" s="9">
        <v>1</v>
      </c>
      <c r="AI1268" s="9">
        <v>1</v>
      </c>
      <c r="AJ1268" s="9">
        <v>1</v>
      </c>
      <c r="AK1268" s="9">
        <v>1</v>
      </c>
      <c r="AL1268" s="9">
        <v>1</v>
      </c>
      <c r="AM1268" s="9">
        <v>1</v>
      </c>
      <c r="AN1268" s="9">
        <v>1</v>
      </c>
      <c r="AO1268" s="9">
        <v>1</v>
      </c>
      <c r="AP1268" s="9">
        <v>1</v>
      </c>
      <c r="AQ1268" s="9">
        <v>1</v>
      </c>
      <c r="AR1268" s="9">
        <v>1</v>
      </c>
      <c r="AS1268" s="9">
        <v>1</v>
      </c>
      <c r="AT1268" s="9">
        <v>1</v>
      </c>
      <c r="AU1268" s="9">
        <v>1</v>
      </c>
      <c r="AV1268" s="9">
        <v>1</v>
      </c>
      <c r="AW1268" s="9">
        <v>1</v>
      </c>
    </row>
    <row r="1269" spans="1:50" x14ac:dyDescent="0.35">
      <c r="A1269" t="s">
        <v>356</v>
      </c>
      <c r="B1269" s="6">
        <v>1412</v>
      </c>
      <c r="C1269" s="6">
        <v>744</v>
      </c>
      <c r="D1269" s="6">
        <v>668</v>
      </c>
      <c r="E1269" s="6">
        <v>177</v>
      </c>
      <c r="F1269" s="6">
        <v>306</v>
      </c>
      <c r="G1269" s="6">
        <v>331</v>
      </c>
      <c r="H1269" s="6">
        <v>637</v>
      </c>
      <c r="I1269" s="6">
        <v>204</v>
      </c>
      <c r="J1269" s="6">
        <v>130</v>
      </c>
      <c r="K1269" s="6">
        <v>264</v>
      </c>
      <c r="L1269" s="6">
        <v>242</v>
      </c>
      <c r="M1269" s="6">
        <v>452</v>
      </c>
      <c r="N1269" s="6">
        <v>381</v>
      </c>
      <c r="O1269" s="6">
        <v>336</v>
      </c>
      <c r="P1269" s="6">
        <v>523</v>
      </c>
      <c r="Q1269" s="6">
        <v>195</v>
      </c>
      <c r="R1269" s="6">
        <v>288</v>
      </c>
      <c r="S1269" s="6">
        <v>406</v>
      </c>
      <c r="T1269" s="6">
        <v>718</v>
      </c>
      <c r="U1269" s="6">
        <v>694</v>
      </c>
      <c r="V1269" s="6">
        <v>133</v>
      </c>
      <c r="W1269" s="6">
        <v>85</v>
      </c>
      <c r="X1269" s="6">
        <v>82</v>
      </c>
      <c r="Y1269" s="6">
        <v>238</v>
      </c>
      <c r="Z1269" s="6">
        <v>141</v>
      </c>
      <c r="AA1269" s="6">
        <v>220</v>
      </c>
      <c r="AB1269" s="6">
        <v>80</v>
      </c>
      <c r="AC1269" s="6">
        <v>143</v>
      </c>
      <c r="AD1269" s="6">
        <v>222</v>
      </c>
      <c r="AE1269" s="6">
        <v>148</v>
      </c>
      <c r="AF1269" s="6">
        <v>194</v>
      </c>
      <c r="AG1269" s="6">
        <v>35</v>
      </c>
      <c r="AH1269" s="6">
        <v>84</v>
      </c>
      <c r="AI1269" s="6">
        <v>405</v>
      </c>
      <c r="AJ1269" s="6">
        <v>534</v>
      </c>
      <c r="AK1269" s="6">
        <v>414</v>
      </c>
      <c r="AL1269" s="6">
        <v>236</v>
      </c>
      <c r="AM1269" s="6">
        <v>219</v>
      </c>
      <c r="AN1269" s="6">
        <v>23</v>
      </c>
      <c r="AO1269" s="6">
        <v>58</v>
      </c>
      <c r="AP1269" s="6">
        <v>180</v>
      </c>
      <c r="AQ1269" s="6">
        <v>610</v>
      </c>
      <c r="AR1269" s="6">
        <v>1412</v>
      </c>
      <c r="AS1269" s="6">
        <v>984</v>
      </c>
      <c r="AT1269" s="6">
        <v>194</v>
      </c>
      <c r="AU1269" s="6">
        <v>131</v>
      </c>
      <c r="AV1269" s="6">
        <v>148</v>
      </c>
      <c r="AW1269" s="6">
        <v>109</v>
      </c>
      <c r="AX1269" s="6">
        <v>0</v>
      </c>
    </row>
    <row r="1270" spans="1:50" x14ac:dyDescent="0.35">
      <c r="A1270" t="s">
        <v>722</v>
      </c>
    </row>
    <row r="1271" spans="1:50" x14ac:dyDescent="0.35">
      <c r="A1271" t="s">
        <v>358</v>
      </c>
    </row>
    <row r="1275" spans="1:50" x14ac:dyDescent="0.35">
      <c r="A1275" s="3" t="s">
        <v>352</v>
      </c>
    </row>
    <row r="1276" spans="1:50" x14ac:dyDescent="0.35">
      <c r="A1276" t="s">
        <v>119</v>
      </c>
    </row>
    <row r="1277" spans="1:50" ht="130.5" x14ac:dyDescent="0.35">
      <c r="A1277" s="4" t="s">
        <v>408</v>
      </c>
      <c r="B1277" s="4" t="s">
        <v>359</v>
      </c>
      <c r="C1277" s="4" t="s">
        <v>360</v>
      </c>
      <c r="D1277" s="4" t="s">
        <v>361</v>
      </c>
      <c r="E1277" s="4" t="s">
        <v>573</v>
      </c>
      <c r="F1277" s="4" t="s">
        <v>363</v>
      </c>
      <c r="G1277" s="4" t="s">
        <v>364</v>
      </c>
      <c r="H1277" s="4" t="s">
        <v>365</v>
      </c>
      <c r="I1277" s="4" t="s">
        <v>366</v>
      </c>
      <c r="J1277" s="4" t="s">
        <v>367</v>
      </c>
      <c r="K1277" s="4" t="s">
        <v>368</v>
      </c>
      <c r="L1277" s="4" t="s">
        <v>574</v>
      </c>
      <c r="M1277" s="4" t="s">
        <v>575</v>
      </c>
      <c r="N1277" s="4" t="s">
        <v>371</v>
      </c>
      <c r="O1277" s="4" t="s">
        <v>372</v>
      </c>
      <c r="P1277" s="4" t="s">
        <v>576</v>
      </c>
      <c r="Q1277" s="4" t="s">
        <v>374</v>
      </c>
      <c r="R1277" s="4" t="s">
        <v>376</v>
      </c>
      <c r="S1277" s="4" t="s">
        <v>377</v>
      </c>
      <c r="T1277" s="4" t="s">
        <v>375</v>
      </c>
      <c r="U1277" s="4" t="s">
        <v>378</v>
      </c>
      <c r="V1277" s="4" t="s">
        <v>379</v>
      </c>
      <c r="W1277" s="4" t="s">
        <v>380</v>
      </c>
      <c r="X1277" s="4" t="s">
        <v>381</v>
      </c>
      <c r="Y1277" s="4" t="s">
        <v>382</v>
      </c>
      <c r="Z1277" s="4" t="s">
        <v>383</v>
      </c>
      <c r="AA1277" s="4" t="s">
        <v>384</v>
      </c>
      <c r="AB1277" s="4" t="s">
        <v>385</v>
      </c>
      <c r="AC1277" s="4" t="s">
        <v>386</v>
      </c>
      <c r="AD1277" s="4" t="s">
        <v>387</v>
      </c>
      <c r="AE1277" s="4" t="s">
        <v>388</v>
      </c>
      <c r="AF1277" s="4" t="s">
        <v>389</v>
      </c>
      <c r="AG1277" s="4" t="s">
        <v>390</v>
      </c>
      <c r="AH1277" s="4" t="s">
        <v>391</v>
      </c>
      <c r="AI1277" s="4" t="s">
        <v>577</v>
      </c>
      <c r="AJ1277" s="4" t="s">
        <v>578</v>
      </c>
      <c r="AK1277" s="4" t="s">
        <v>395</v>
      </c>
      <c r="AL1277" s="4" t="s">
        <v>396</v>
      </c>
      <c r="AM1277" s="4" t="s">
        <v>394</v>
      </c>
      <c r="AN1277" s="4" t="s">
        <v>397</v>
      </c>
      <c r="AO1277" s="4" t="s">
        <v>398</v>
      </c>
      <c r="AP1277" s="4" t="s">
        <v>579</v>
      </c>
      <c r="AQ1277" s="4" t="s">
        <v>580</v>
      </c>
      <c r="AR1277" s="4" t="s">
        <v>581</v>
      </c>
      <c r="AS1277" s="4" t="s">
        <v>182</v>
      </c>
      <c r="AT1277" s="4" t="s">
        <v>404</v>
      </c>
      <c r="AU1277" s="4" t="s">
        <v>313</v>
      </c>
      <c r="AV1277" s="4" t="s">
        <v>405</v>
      </c>
      <c r="AW1277" s="4" t="s">
        <v>314</v>
      </c>
      <c r="AX1277" s="4" t="s">
        <v>406</v>
      </c>
    </row>
    <row r="1278" spans="1:50" x14ac:dyDescent="0.35">
      <c r="A1278" t="s">
        <v>723</v>
      </c>
      <c r="B1278" s="9">
        <v>0.38422616840360002</v>
      </c>
      <c r="C1278" s="9">
        <v>0.3514112890626</v>
      </c>
      <c r="D1278" s="9">
        <v>0.41853999575029999</v>
      </c>
      <c r="E1278" s="9">
        <v>0.30297146582610002</v>
      </c>
      <c r="F1278" s="9">
        <v>0.34371254355730002</v>
      </c>
      <c r="G1278" s="9">
        <v>0.39970579235659998</v>
      </c>
      <c r="H1278" s="9">
        <v>0.37169068979850001</v>
      </c>
      <c r="I1278" s="9">
        <v>0.44501027668330001</v>
      </c>
      <c r="J1278" s="9">
        <v>0.44376693994159999</v>
      </c>
      <c r="K1278" s="9">
        <v>0.37168027914489998</v>
      </c>
      <c r="L1278" s="9">
        <v>0.34140904216160001</v>
      </c>
      <c r="M1278" s="9">
        <v>0.33167101575230001</v>
      </c>
      <c r="N1278" s="9">
        <v>0.42919300604830002</v>
      </c>
      <c r="O1278" s="9">
        <v>0.42825318710659999</v>
      </c>
      <c r="P1278" s="9">
        <v>0.33308351610089998</v>
      </c>
      <c r="Q1278" s="9">
        <v>0.44868580720110002</v>
      </c>
      <c r="R1278" s="9">
        <v>0.37624361957890001</v>
      </c>
      <c r="S1278" s="9">
        <v>0.36382843683799998</v>
      </c>
      <c r="T1278" s="9">
        <v>0.39544704879039999</v>
      </c>
      <c r="U1278" s="9">
        <v>0.37024275856049998</v>
      </c>
      <c r="V1278" s="9">
        <v>0.3493756028551</v>
      </c>
      <c r="W1278" s="9">
        <v>0.2300476752009</v>
      </c>
      <c r="X1278" s="9">
        <v>0.34212072551009998</v>
      </c>
      <c r="Y1278" s="9">
        <v>0.38292612627900002</v>
      </c>
      <c r="Z1278" s="9">
        <v>0.42063638037149997</v>
      </c>
      <c r="AA1278" s="9">
        <v>0.46177994435140002</v>
      </c>
      <c r="AB1278" s="9">
        <v>0.41048197032240002</v>
      </c>
      <c r="AC1278" s="9">
        <v>0.36163919685739998</v>
      </c>
      <c r="AD1278" s="9">
        <v>0.38770974965420002</v>
      </c>
      <c r="AE1278" s="9">
        <v>0.42164036248769998</v>
      </c>
      <c r="AF1278" s="9">
        <v>0.48097689183100001</v>
      </c>
      <c r="AG1278" s="9">
        <v>0.3470275349966</v>
      </c>
      <c r="AH1278" s="9">
        <v>0.33370322427220001</v>
      </c>
      <c r="AI1278" s="9">
        <v>0.43688704306390003</v>
      </c>
      <c r="AJ1278" s="9">
        <v>0.39008167433919999</v>
      </c>
      <c r="AK1278" s="9">
        <v>0.44414376027879998</v>
      </c>
      <c r="AL1278" s="9">
        <v>0.43116093668939998</v>
      </c>
      <c r="AM1278" s="9">
        <v>0.39174961286460003</v>
      </c>
      <c r="AN1278" s="9">
        <v>0.2335498708748</v>
      </c>
      <c r="AO1278" s="9">
        <v>0.33356305131120001</v>
      </c>
      <c r="AP1278" s="9">
        <v>0.46829325438960001</v>
      </c>
      <c r="AQ1278" s="9">
        <v>0.37770201472129999</v>
      </c>
      <c r="AR1278" s="9">
        <v>0.38422616840360002</v>
      </c>
      <c r="AS1278" s="9">
        <v>0.3716875658214</v>
      </c>
      <c r="AT1278" s="9">
        <v>0.48097689183100001</v>
      </c>
      <c r="AU1278" s="9">
        <v>0.45889438369609997</v>
      </c>
      <c r="AV1278" s="9">
        <v>0.42164036248769998</v>
      </c>
      <c r="AW1278" s="9">
        <v>0.41628312971140002</v>
      </c>
    </row>
    <row r="1279" spans="1:50" x14ac:dyDescent="0.35">
      <c r="A1279" t="s">
        <v>724</v>
      </c>
      <c r="B1279" s="9">
        <v>0.33704682274460002</v>
      </c>
      <c r="C1279" s="9">
        <v>0.31685188684510002</v>
      </c>
      <c r="D1279" s="9">
        <v>0.35816424135620001</v>
      </c>
      <c r="E1279" s="9">
        <v>0.2408560320458</v>
      </c>
      <c r="F1279" s="11">
        <v>0.25856454358589998</v>
      </c>
      <c r="G1279" s="9">
        <v>0.37004019363059998</v>
      </c>
      <c r="H1279" s="9">
        <v>0.31426558087450002</v>
      </c>
      <c r="I1279" s="9">
        <v>0.39490741291670001</v>
      </c>
      <c r="J1279" s="9">
        <v>0.33311950306889998</v>
      </c>
      <c r="K1279" s="9">
        <v>0.39286110290249998</v>
      </c>
      <c r="L1279" s="9">
        <v>0.25626607316849997</v>
      </c>
      <c r="M1279" s="9">
        <v>0.32833714286549998</v>
      </c>
      <c r="N1279" s="9">
        <v>0.3651672278932</v>
      </c>
      <c r="O1279" s="9">
        <v>0.36545408902799997</v>
      </c>
      <c r="P1279" s="11">
        <v>0.247830292141</v>
      </c>
      <c r="Q1279" s="10">
        <v>0.4187267675502</v>
      </c>
      <c r="R1279" s="9">
        <v>0.33924918181370001</v>
      </c>
      <c r="S1279" s="9">
        <v>0.32701894078240001</v>
      </c>
      <c r="T1279" s="9">
        <v>0.34002317023430001</v>
      </c>
      <c r="U1279" s="9">
        <v>0.33333771210899998</v>
      </c>
      <c r="V1279" s="9">
        <v>0.28569551493579998</v>
      </c>
      <c r="W1279" s="9">
        <v>0.33604847024880002</v>
      </c>
      <c r="X1279" s="9">
        <v>0.34760619867710002</v>
      </c>
      <c r="Y1279" s="9">
        <v>0.36725115930110003</v>
      </c>
      <c r="Z1279" s="9">
        <v>0.28379836047590001</v>
      </c>
      <c r="AA1279" s="10">
        <v>0.46824849288519999</v>
      </c>
      <c r="AB1279" s="9">
        <v>0.23136258992870001</v>
      </c>
      <c r="AC1279" s="9">
        <v>0.33174400192199999</v>
      </c>
      <c r="AD1279" s="11">
        <v>0.14843644014339999</v>
      </c>
      <c r="AE1279" s="10">
        <v>0.4751710806185</v>
      </c>
      <c r="AF1279" s="9">
        <v>0.33225006238619997</v>
      </c>
      <c r="AG1279" s="9">
        <v>0.29224106791749999</v>
      </c>
      <c r="AH1279" s="9">
        <v>0.29866221256870001</v>
      </c>
      <c r="AI1279" s="10">
        <v>0.49960272070419998</v>
      </c>
      <c r="AJ1279" s="11">
        <v>0.18245743455640001</v>
      </c>
      <c r="AK1279" s="9">
        <v>0.39068303714000002</v>
      </c>
      <c r="AL1279" s="10">
        <v>0.44601249421520001</v>
      </c>
      <c r="AM1279" s="10">
        <v>0.50871510909509998</v>
      </c>
      <c r="AN1279" s="9">
        <v>0.38967087595369998</v>
      </c>
      <c r="AO1279" s="9">
        <v>0.18486970336059999</v>
      </c>
      <c r="AP1279" s="9">
        <v>0.44033718050929999</v>
      </c>
      <c r="AQ1279" s="9">
        <v>0.29788513365500002</v>
      </c>
      <c r="AR1279" s="9">
        <v>0.33704682274460002</v>
      </c>
      <c r="AS1279" s="9">
        <v>0.32327666603970001</v>
      </c>
      <c r="AT1279" s="9">
        <v>0.33225006238619997</v>
      </c>
      <c r="AU1279" s="9">
        <v>0.35429492243569999</v>
      </c>
      <c r="AV1279" s="10">
        <v>0.4751710806185</v>
      </c>
      <c r="AW1279" s="10">
        <v>0.53196016101929999</v>
      </c>
    </row>
    <row r="1280" spans="1:50" x14ac:dyDescent="0.35">
      <c r="A1280" t="s">
        <v>725</v>
      </c>
      <c r="B1280" s="9">
        <v>0.31732344210020003</v>
      </c>
      <c r="C1280" s="9">
        <v>0.28104853279929998</v>
      </c>
      <c r="D1280" s="9">
        <v>0.35525534981279999</v>
      </c>
      <c r="E1280" s="11">
        <v>0.19070027786800001</v>
      </c>
      <c r="F1280" s="11">
        <v>0.23339676576749999</v>
      </c>
      <c r="G1280" s="9">
        <v>0.2911690152095</v>
      </c>
      <c r="H1280" s="11">
        <v>0.26226382524750003</v>
      </c>
      <c r="I1280" s="9">
        <v>0.38734187567970002</v>
      </c>
      <c r="J1280" s="9">
        <v>0.29519329256519999</v>
      </c>
      <c r="K1280" s="10">
        <v>0.44862501232480001</v>
      </c>
      <c r="L1280" s="9">
        <v>0.25870095302879997</v>
      </c>
      <c r="M1280" s="9">
        <v>0.30650773039189999</v>
      </c>
      <c r="N1280" s="9">
        <v>0.37822661166159999</v>
      </c>
      <c r="O1280" s="9">
        <v>0.29765715330420001</v>
      </c>
      <c r="P1280" s="9">
        <v>0.28133538842040001</v>
      </c>
      <c r="Q1280" s="10">
        <v>0.40028123268019999</v>
      </c>
      <c r="R1280" s="9">
        <v>0.25600430886089998</v>
      </c>
      <c r="S1280" s="9">
        <v>0.31021430872580003</v>
      </c>
      <c r="T1280" s="9">
        <v>0.34550265514310002</v>
      </c>
      <c r="U1280" s="9">
        <v>0.28220663562390003</v>
      </c>
      <c r="V1280" s="9">
        <v>0.2385302115928</v>
      </c>
      <c r="W1280" s="9">
        <v>0.1842705725014</v>
      </c>
      <c r="X1280" s="9">
        <v>0.33318979056469999</v>
      </c>
      <c r="Y1280" s="9">
        <v>0.2692633672575</v>
      </c>
      <c r="Z1280" s="9">
        <v>0.31780944907690001</v>
      </c>
      <c r="AA1280" s="9">
        <v>0.37024331206459998</v>
      </c>
      <c r="AB1280" s="9">
        <v>0.3059794594643</v>
      </c>
      <c r="AC1280" s="10">
        <v>0.43330161911440002</v>
      </c>
      <c r="AD1280" s="9">
        <v>0.2461377562839</v>
      </c>
      <c r="AE1280" s="9">
        <v>0.29665957350650002</v>
      </c>
      <c r="AF1280" s="10">
        <v>0.45200096561269998</v>
      </c>
      <c r="AG1280" s="9">
        <v>0.4386726409192</v>
      </c>
      <c r="AH1280" s="9">
        <v>0.43930744022099999</v>
      </c>
      <c r="AI1280" s="10">
        <v>0.39336932267460001</v>
      </c>
      <c r="AJ1280" s="9">
        <v>0.32652165847089998</v>
      </c>
      <c r="AK1280" s="9">
        <v>0.37429983614029999</v>
      </c>
      <c r="AL1280" s="9">
        <v>0.37268513189289998</v>
      </c>
      <c r="AM1280" s="9">
        <v>0.38443730613650001</v>
      </c>
      <c r="AN1280" s="9">
        <v>0.31704350145319998</v>
      </c>
      <c r="AO1280" s="9">
        <v>0.2324344553304</v>
      </c>
      <c r="AP1280" s="9">
        <v>0.43358636005790002</v>
      </c>
      <c r="AQ1280" s="9">
        <v>0.28013847918270002</v>
      </c>
      <c r="AR1280" s="9">
        <v>0.31732344210020003</v>
      </c>
      <c r="AS1280" s="11">
        <v>0.28763715924119998</v>
      </c>
      <c r="AT1280" s="10">
        <v>0.45200096561269998</v>
      </c>
      <c r="AU1280" s="10">
        <v>0.45355390683070002</v>
      </c>
      <c r="AV1280" s="9">
        <v>0.29665957350650002</v>
      </c>
      <c r="AW1280" s="9">
        <v>0.27286949156540002</v>
      </c>
    </row>
    <row r="1281" spans="1:49" x14ac:dyDescent="0.35">
      <c r="A1281" t="s">
        <v>726</v>
      </c>
      <c r="B1281" s="9">
        <v>0.26597104860740001</v>
      </c>
      <c r="C1281" s="9">
        <v>0.2542606471153</v>
      </c>
      <c r="D1281" s="9">
        <v>0.2782163685058</v>
      </c>
      <c r="E1281" s="11">
        <v>0.13638988953799999</v>
      </c>
      <c r="F1281" s="9">
        <v>0.26199094585720001</v>
      </c>
      <c r="G1281" s="9">
        <v>0.26112994035370002</v>
      </c>
      <c r="H1281" s="9">
        <v>0.26156072724320001</v>
      </c>
      <c r="I1281" s="9">
        <v>0.32720320852610002</v>
      </c>
      <c r="J1281" s="9">
        <v>0.2340864573716</v>
      </c>
      <c r="K1281" s="9">
        <v>0.32655788416190001</v>
      </c>
      <c r="L1281" s="9">
        <v>0.25860441884390001</v>
      </c>
      <c r="M1281" s="9">
        <v>0.25710375123860002</v>
      </c>
      <c r="N1281" s="9">
        <v>0.27041873351450002</v>
      </c>
      <c r="O1281" s="9">
        <v>0.27738137988029998</v>
      </c>
      <c r="P1281" s="9">
        <v>0.28911512269720002</v>
      </c>
      <c r="Q1281" s="9">
        <v>0.32632594399390003</v>
      </c>
      <c r="R1281" s="9">
        <v>0.20219126013479999</v>
      </c>
      <c r="S1281" s="9">
        <v>0.2227181537041</v>
      </c>
      <c r="T1281" s="10">
        <v>0.30918910434809999</v>
      </c>
      <c r="U1281" s="11">
        <v>0.21211290510940001</v>
      </c>
      <c r="V1281" s="9">
        <v>0.27826477462350002</v>
      </c>
      <c r="W1281" s="9">
        <v>0.275411382875</v>
      </c>
      <c r="X1281" s="9">
        <v>0.30567009240990001</v>
      </c>
      <c r="Y1281" s="9">
        <v>0.2450790938595</v>
      </c>
      <c r="Z1281" s="9">
        <v>0.2282954606323</v>
      </c>
      <c r="AA1281" s="9">
        <v>0.28603635125549998</v>
      </c>
      <c r="AB1281" s="9">
        <v>0.24179816428869999</v>
      </c>
      <c r="AC1281" s="9">
        <v>0.34611255920790002</v>
      </c>
      <c r="AD1281" s="10">
        <v>0.39516934807580001</v>
      </c>
      <c r="AE1281" s="9">
        <v>0.23458702649230001</v>
      </c>
      <c r="AF1281" s="9">
        <v>0.28385035371810002</v>
      </c>
      <c r="AG1281" s="9">
        <v>0.34696471302780002</v>
      </c>
      <c r="AH1281" s="9">
        <v>0.28071490357930001</v>
      </c>
      <c r="AI1281" s="9">
        <v>0.27651075428299998</v>
      </c>
      <c r="AJ1281" s="10">
        <v>0.34533111234410002</v>
      </c>
      <c r="AK1281" s="9">
        <v>0.2419772600639</v>
      </c>
      <c r="AL1281" s="9">
        <v>0.2252633239363</v>
      </c>
      <c r="AM1281" s="9">
        <v>0.25755934860610002</v>
      </c>
      <c r="AN1281" s="9">
        <v>0.2032838918953</v>
      </c>
      <c r="AO1281" s="9">
        <v>0.26674121660569999</v>
      </c>
      <c r="AP1281" s="9">
        <v>0.33747045735570003</v>
      </c>
      <c r="AQ1281" s="9">
        <v>0.27413873688029999</v>
      </c>
      <c r="AR1281" s="9">
        <v>0.26597104860740001</v>
      </c>
      <c r="AS1281" s="9">
        <v>0.26995322347139999</v>
      </c>
      <c r="AT1281" s="9">
        <v>0.28385035371810002</v>
      </c>
      <c r="AU1281" s="9">
        <v>0.25533142297880002</v>
      </c>
      <c r="AV1281" s="9">
        <v>0.23458702649230001</v>
      </c>
      <c r="AW1281" s="9">
        <v>0.1694473147661</v>
      </c>
    </row>
    <row r="1282" spans="1:49" x14ac:dyDescent="0.35">
      <c r="A1282" t="s">
        <v>727</v>
      </c>
      <c r="B1282" s="9">
        <v>0.22477811791470001</v>
      </c>
      <c r="C1282" s="9">
        <v>0.20852543562760001</v>
      </c>
      <c r="D1282" s="9">
        <v>0.24177320505569999</v>
      </c>
      <c r="E1282" s="11">
        <v>0.1015685158285</v>
      </c>
      <c r="F1282" s="9">
        <v>0.18246592644090001</v>
      </c>
      <c r="G1282" s="11">
        <v>0.1578712665742</v>
      </c>
      <c r="H1282" s="11">
        <v>0.170176712915</v>
      </c>
      <c r="I1282" s="9">
        <v>0.25981010681630001</v>
      </c>
      <c r="J1282" s="9">
        <v>0.31893590755829998</v>
      </c>
      <c r="K1282" s="10">
        <v>0.3096362000556</v>
      </c>
      <c r="L1282" s="9">
        <v>0.1531476093618</v>
      </c>
      <c r="M1282" s="9">
        <v>0.24507197363829999</v>
      </c>
      <c r="N1282" s="9">
        <v>0.26825116498730001</v>
      </c>
      <c r="O1282" s="9">
        <v>0.1944462556447</v>
      </c>
      <c r="P1282" s="9">
        <v>0.18144439518639999</v>
      </c>
      <c r="Q1282" s="9">
        <v>0.25893634343580002</v>
      </c>
      <c r="R1282" s="9">
        <v>0.22564260165630001</v>
      </c>
      <c r="S1282" s="9">
        <v>0.22779733831179999</v>
      </c>
      <c r="T1282" s="9">
        <v>0.22324868471939999</v>
      </c>
      <c r="U1282" s="9">
        <v>0.22668409057120001</v>
      </c>
      <c r="V1282" s="9">
        <v>0.24093847322949999</v>
      </c>
      <c r="W1282" s="9">
        <v>0.19362786418450001</v>
      </c>
      <c r="X1282" s="9">
        <v>0.30929655731479999</v>
      </c>
      <c r="Y1282" s="9">
        <v>0.2097593816668</v>
      </c>
      <c r="Z1282" s="9">
        <v>0.18387265923929999</v>
      </c>
      <c r="AA1282" s="10">
        <v>0.34799630194129999</v>
      </c>
      <c r="AB1282" s="9">
        <v>0.20994159030430001</v>
      </c>
      <c r="AC1282" s="9">
        <v>0.27497102863180001</v>
      </c>
      <c r="AD1282" s="11">
        <v>0.1019361573295</v>
      </c>
      <c r="AE1282" s="9">
        <v>0.28309907114119998</v>
      </c>
      <c r="AF1282" s="9">
        <v>0.2897782541417</v>
      </c>
      <c r="AG1282" s="9">
        <v>0.20068761507249999</v>
      </c>
      <c r="AH1282" s="9">
        <v>0.18122541769469999</v>
      </c>
      <c r="AI1282" s="9">
        <v>0.26997870876239999</v>
      </c>
      <c r="AJ1282" s="11">
        <v>0.1331791266955</v>
      </c>
      <c r="AK1282" s="10">
        <v>0.29278576334930001</v>
      </c>
      <c r="AL1282" s="10">
        <v>0.3185109036321</v>
      </c>
      <c r="AM1282" s="9">
        <v>0.28515688192560001</v>
      </c>
      <c r="AN1282" s="9">
        <v>0.1470703358805</v>
      </c>
      <c r="AO1282" s="9">
        <v>9.5434365155999998E-2</v>
      </c>
      <c r="AP1282" s="9">
        <v>0.31674628826169998</v>
      </c>
      <c r="AQ1282" s="9">
        <v>0.20647345880449999</v>
      </c>
      <c r="AR1282" s="9">
        <v>0.22477811791470001</v>
      </c>
      <c r="AS1282" s="9">
        <v>0.2139059982283</v>
      </c>
      <c r="AT1282" s="9">
        <v>0.2897782541417</v>
      </c>
      <c r="AU1282" s="9">
        <v>0.2621435455294</v>
      </c>
      <c r="AV1282" s="9">
        <v>0.28309907114119998</v>
      </c>
      <c r="AW1282" s="9">
        <v>0.249140715771</v>
      </c>
    </row>
    <row r="1283" spans="1:49" x14ac:dyDescent="0.35">
      <c r="A1283" t="s">
        <v>728</v>
      </c>
      <c r="B1283" s="9">
        <v>0.19940542671540001</v>
      </c>
      <c r="C1283" s="9">
        <v>0.1715520249427</v>
      </c>
      <c r="D1283" s="9">
        <v>0.22853114159339999</v>
      </c>
      <c r="E1283" s="9">
        <v>0.1864385195145</v>
      </c>
      <c r="F1283" s="9">
        <v>0.23897915447019999</v>
      </c>
      <c r="G1283" s="10">
        <v>0.2933064196847</v>
      </c>
      <c r="H1283" s="10">
        <v>0.2661248587051</v>
      </c>
      <c r="I1283" s="9">
        <v>0.23506786801429999</v>
      </c>
      <c r="J1283" s="9">
        <v>0.1039092980903</v>
      </c>
      <c r="K1283" s="11">
        <v>0.12492877308649999</v>
      </c>
      <c r="L1283" s="9">
        <v>0.27476560103390002</v>
      </c>
      <c r="M1283" s="9">
        <v>0.2051240468296</v>
      </c>
      <c r="N1283" s="9">
        <v>0.18584472967509999</v>
      </c>
      <c r="O1283" s="9">
        <v>0.16096416825900001</v>
      </c>
      <c r="P1283" s="9">
        <v>0.22890465870689999</v>
      </c>
      <c r="Q1283" s="9">
        <v>0.2489537608363</v>
      </c>
      <c r="R1283" s="9">
        <v>0.16072813459400001</v>
      </c>
      <c r="S1283" s="11">
        <v>0.13680516516069999</v>
      </c>
      <c r="T1283" s="10">
        <v>0.2397204723395</v>
      </c>
      <c r="U1283" s="11">
        <v>0.14916500115379999</v>
      </c>
      <c r="V1283" s="9">
        <v>0.19610690227659999</v>
      </c>
      <c r="W1283" s="9">
        <v>0.14468367705929999</v>
      </c>
      <c r="X1283" s="9">
        <v>0.11646255942060001</v>
      </c>
      <c r="Y1283" s="9">
        <v>0.22433447742019999</v>
      </c>
      <c r="Z1283" s="9">
        <v>0.21895375890409999</v>
      </c>
      <c r="AA1283" s="9">
        <v>0.15191626335549999</v>
      </c>
      <c r="AB1283" s="9">
        <v>0.25447482270060001</v>
      </c>
      <c r="AC1283" s="9">
        <v>0.24470140912409999</v>
      </c>
      <c r="AD1283" s="9">
        <v>0.233032901584</v>
      </c>
      <c r="AE1283" s="9">
        <v>0.24861041313820001</v>
      </c>
      <c r="AF1283" s="9">
        <v>0.2168587256807</v>
      </c>
      <c r="AG1283" s="9">
        <v>0.3429876250094</v>
      </c>
      <c r="AH1283" s="9">
        <v>0.19237475186799999</v>
      </c>
      <c r="AI1283" s="9">
        <v>0.1942417367457</v>
      </c>
      <c r="AJ1283" s="9">
        <v>0.22479001092449999</v>
      </c>
      <c r="AK1283" s="9">
        <v>0.2255561601404</v>
      </c>
      <c r="AL1283" s="9">
        <v>0.19581245503719999</v>
      </c>
      <c r="AM1283" s="9">
        <v>0.187385475415</v>
      </c>
      <c r="AN1283" s="9">
        <v>9.9396378745900002E-2</v>
      </c>
      <c r="AO1283" s="9">
        <v>0.1390917781728</v>
      </c>
      <c r="AP1283" s="9">
        <v>0.1118920525729</v>
      </c>
      <c r="AQ1283" s="9">
        <v>0.20995000370200001</v>
      </c>
      <c r="AR1283" s="9">
        <v>0.19940542671540001</v>
      </c>
      <c r="AS1283" s="9">
        <v>0.18897276327000001</v>
      </c>
      <c r="AT1283" s="9">
        <v>0.2168587256807</v>
      </c>
      <c r="AU1283" s="9">
        <v>0.15711885299119999</v>
      </c>
      <c r="AV1283" s="9">
        <v>0.24861041313820001</v>
      </c>
      <c r="AW1283" s="9">
        <v>0.23961194559580001</v>
      </c>
    </row>
    <row r="1284" spans="1:49" x14ac:dyDescent="0.35">
      <c r="A1284" t="s">
        <v>729</v>
      </c>
      <c r="B1284" s="9">
        <v>0.18824564054029999</v>
      </c>
      <c r="C1284" s="9">
        <v>0.21477714240840001</v>
      </c>
      <c r="D1284" s="9">
        <v>0.16050220851700001</v>
      </c>
      <c r="E1284" s="9">
        <v>0.1171595251816</v>
      </c>
      <c r="F1284" s="10">
        <v>0.26992142121559998</v>
      </c>
      <c r="G1284" s="9">
        <v>0.23263299640589999</v>
      </c>
      <c r="H1284" s="10">
        <v>0.25128951424820001</v>
      </c>
      <c r="I1284" s="9">
        <v>0.17044605545140001</v>
      </c>
      <c r="J1284" s="9">
        <v>0.16513645645229999</v>
      </c>
      <c r="K1284" s="9">
        <v>0.15559610721780001</v>
      </c>
      <c r="L1284" s="9">
        <v>0.1935210666212</v>
      </c>
      <c r="M1284" s="9">
        <v>0.1790684925172</v>
      </c>
      <c r="N1284" s="9">
        <v>0.19646010930579999</v>
      </c>
      <c r="O1284" s="9">
        <v>0.18608424055559999</v>
      </c>
      <c r="P1284" s="9">
        <v>0.2262183057521</v>
      </c>
      <c r="Q1284" s="9">
        <v>0.17782425345319999</v>
      </c>
      <c r="R1284" s="9">
        <v>0.20596673774339999</v>
      </c>
      <c r="S1284" s="9">
        <v>0.13871074633909999</v>
      </c>
      <c r="T1284" s="9">
        <v>0.20011134858189999</v>
      </c>
      <c r="U1284" s="9">
        <v>0.17345864942129999</v>
      </c>
      <c r="V1284" s="10">
        <v>0.32174969278159998</v>
      </c>
      <c r="W1284" s="9">
        <v>0.24637628980510001</v>
      </c>
      <c r="X1284" s="10">
        <v>0.32115326524080001</v>
      </c>
      <c r="Y1284" s="9">
        <v>0.2055687045981</v>
      </c>
      <c r="Z1284" s="9">
        <v>0.15294151348089999</v>
      </c>
      <c r="AA1284" s="9">
        <v>0.24978134608909999</v>
      </c>
      <c r="AB1284" s="9">
        <v>0.1783414059018</v>
      </c>
      <c r="AC1284" s="9">
        <v>0.18783617588839999</v>
      </c>
      <c r="AD1284" s="9">
        <v>0.1611015852132</v>
      </c>
      <c r="AE1284" s="9">
        <v>0.24215029786940001</v>
      </c>
      <c r="AF1284" s="9">
        <v>0.24635720858519999</v>
      </c>
      <c r="AG1284" s="9">
        <v>0.13736327505240001</v>
      </c>
      <c r="AH1284" s="9">
        <v>0.1158071430424</v>
      </c>
      <c r="AI1284" s="9">
        <v>0.2324039401579</v>
      </c>
      <c r="AJ1284" s="11">
        <v>0.13467094502409999</v>
      </c>
      <c r="AK1284" s="9">
        <v>0.2279880744492</v>
      </c>
      <c r="AL1284" s="10">
        <v>0.2882113435866</v>
      </c>
      <c r="AM1284" s="10">
        <v>0.30536224487390001</v>
      </c>
      <c r="AN1284" s="9">
        <v>0.17768750567559999</v>
      </c>
      <c r="AO1284" s="9">
        <v>0.1014600045431</v>
      </c>
      <c r="AP1284" s="9">
        <v>0.182395292046</v>
      </c>
      <c r="AQ1284" s="9">
        <v>0.20257202933150001</v>
      </c>
      <c r="AR1284" s="9">
        <v>0.18824564054029999</v>
      </c>
      <c r="AS1284" s="9">
        <v>0.183827495881</v>
      </c>
      <c r="AT1284" s="9">
        <v>0.24635720858519999</v>
      </c>
      <c r="AU1284" s="9">
        <v>0.2034655395961</v>
      </c>
      <c r="AV1284" s="9">
        <v>0.24215029786940001</v>
      </c>
      <c r="AW1284" s="9">
        <v>0.2458121990554</v>
      </c>
    </row>
    <row r="1285" spans="1:49" x14ac:dyDescent="0.35">
      <c r="A1285" t="s">
        <v>730</v>
      </c>
      <c r="B1285" s="9">
        <v>0.1696587537291</v>
      </c>
      <c r="C1285" s="9">
        <v>0.17843849393110001</v>
      </c>
      <c r="D1285" s="9">
        <v>0.16047796454169999</v>
      </c>
      <c r="E1285" s="9">
        <v>9.8172591376550003E-2</v>
      </c>
      <c r="F1285" s="9">
        <v>0.1572969222118</v>
      </c>
      <c r="G1285" s="9">
        <v>0.17220186504810001</v>
      </c>
      <c r="H1285" s="9">
        <v>0.16474447489589999</v>
      </c>
      <c r="I1285" s="9">
        <v>0.16627845332169999</v>
      </c>
      <c r="J1285" s="9">
        <v>0.1731578321533</v>
      </c>
      <c r="K1285" s="9">
        <v>0.2242282598518</v>
      </c>
      <c r="L1285" s="9">
        <v>0.14633485851280001</v>
      </c>
      <c r="M1285" s="9">
        <v>0.1415159275492</v>
      </c>
      <c r="N1285" s="9">
        <v>0.19174176279669999</v>
      </c>
      <c r="O1285" s="9">
        <v>0.19392917927200001</v>
      </c>
      <c r="P1285" s="9">
        <v>0.17756710258809999</v>
      </c>
      <c r="Q1285" s="9">
        <v>0.15761639138379999</v>
      </c>
      <c r="R1285" s="9">
        <v>0.1469023432121</v>
      </c>
      <c r="S1285" s="9">
        <v>0.2013424188047</v>
      </c>
      <c r="T1285" s="9">
        <v>0.16680436753739999</v>
      </c>
      <c r="U1285" s="9">
        <v>0.1732158767527</v>
      </c>
      <c r="V1285" s="9">
        <v>0.1485490784321</v>
      </c>
      <c r="W1285" s="9">
        <v>0.14514843861160001</v>
      </c>
      <c r="X1285" s="9">
        <v>0.13857100598220001</v>
      </c>
      <c r="Y1285" s="11">
        <v>0.10382250770699999</v>
      </c>
      <c r="Z1285" s="9">
        <v>0.124502324801</v>
      </c>
      <c r="AA1285" s="9">
        <v>0.2346713754268</v>
      </c>
      <c r="AB1285" s="9">
        <v>0.1523467776421</v>
      </c>
      <c r="AC1285" s="9">
        <v>0.20801678517780001</v>
      </c>
      <c r="AD1285" s="9">
        <v>0.15560102928110001</v>
      </c>
      <c r="AE1285" s="9">
        <v>0.13320599493740001</v>
      </c>
      <c r="AF1285" s="9">
        <v>0.2252897279229</v>
      </c>
      <c r="AG1285" s="9">
        <v>0.3460855263048</v>
      </c>
      <c r="AH1285" s="9">
        <v>0.17804123711620001</v>
      </c>
      <c r="AI1285" s="9">
        <v>0.2087572616635</v>
      </c>
      <c r="AJ1285" s="9">
        <v>0.15639622936149999</v>
      </c>
      <c r="AK1285" s="9">
        <v>0.20705880905669999</v>
      </c>
      <c r="AL1285" s="10">
        <v>0.24917898245430001</v>
      </c>
      <c r="AM1285" s="9">
        <v>0.17132037943850001</v>
      </c>
      <c r="AN1285" s="9">
        <v>2.7449132870880001E-2</v>
      </c>
      <c r="AO1285" s="9">
        <v>7.8925638089700004E-2</v>
      </c>
      <c r="AP1285" s="9">
        <v>0.26452961454360002</v>
      </c>
      <c r="AQ1285" s="9">
        <v>0.1383378277018</v>
      </c>
      <c r="AR1285" s="9">
        <v>0.1696587537291</v>
      </c>
      <c r="AS1285" s="9">
        <v>0.16203173469990001</v>
      </c>
      <c r="AT1285" s="9">
        <v>0.2252897279229</v>
      </c>
      <c r="AU1285" s="9">
        <v>0.22119800528809999</v>
      </c>
      <c r="AV1285" s="9">
        <v>0.13320599493740001</v>
      </c>
      <c r="AW1285" s="9">
        <v>0.1120827079592</v>
      </c>
    </row>
    <row r="1286" spans="1:49" x14ac:dyDescent="0.35">
      <c r="A1286" t="s">
        <v>731</v>
      </c>
      <c r="B1286" s="9">
        <v>0.12628380512500001</v>
      </c>
      <c r="C1286" s="10">
        <v>0.15384603932099999</v>
      </c>
      <c r="D1286" s="11">
        <v>9.7462558041749997E-2</v>
      </c>
      <c r="E1286" s="9">
        <v>0.15728325016309999</v>
      </c>
      <c r="F1286" s="10">
        <v>0.21239122706140001</v>
      </c>
      <c r="G1286" s="10">
        <v>0.22060160577640001</v>
      </c>
      <c r="H1286" s="10">
        <v>0.2164937069373</v>
      </c>
      <c r="I1286" s="9">
        <v>0.1118341327243</v>
      </c>
      <c r="J1286" s="9">
        <v>3.8545227664990002E-2</v>
      </c>
      <c r="K1286" s="11">
        <v>1.9564517340339999E-2</v>
      </c>
      <c r="L1286" s="9">
        <v>0.13882389844199999</v>
      </c>
      <c r="M1286" s="9">
        <v>0.1191424126421</v>
      </c>
      <c r="N1286" s="9">
        <v>0.135945001298</v>
      </c>
      <c r="O1286" s="9">
        <v>0.1152587467832</v>
      </c>
      <c r="P1286" s="10">
        <v>0.1847333313068</v>
      </c>
      <c r="Q1286" s="9">
        <v>0.1140512297209</v>
      </c>
      <c r="R1286" s="9">
        <v>0.12800841611489999</v>
      </c>
      <c r="S1286" s="11">
        <v>7.2053033709E-2</v>
      </c>
      <c r="T1286" s="9">
        <v>0.14660272411149999</v>
      </c>
      <c r="U1286" s="9">
        <v>0.10096246116929999</v>
      </c>
      <c r="V1286" s="10">
        <v>0.23307944470389999</v>
      </c>
      <c r="W1286" s="9">
        <v>0.1416455864075</v>
      </c>
      <c r="X1286" s="9">
        <v>0.1431427805835</v>
      </c>
      <c r="Y1286" s="9">
        <v>0.17682480251669999</v>
      </c>
      <c r="Z1286" s="9">
        <v>0.1589242267124</v>
      </c>
      <c r="AA1286" s="9">
        <v>0.1499543894149</v>
      </c>
      <c r="AB1286" s="10">
        <v>0.28854698839479997</v>
      </c>
      <c r="AC1286" s="9">
        <v>0.1263577034419</v>
      </c>
      <c r="AD1286" s="9">
        <v>0.1497366477806</v>
      </c>
      <c r="AE1286" s="9">
        <v>7.4066401818719999E-2</v>
      </c>
      <c r="AF1286" s="9">
        <v>0.17112616399149999</v>
      </c>
      <c r="AG1286" s="9">
        <v>0.16987599673830001</v>
      </c>
      <c r="AH1286" s="9">
        <v>7.5209773939069996E-2</v>
      </c>
      <c r="AI1286" s="9">
        <v>0.15357696510999999</v>
      </c>
      <c r="AJ1286" s="9">
        <v>0.1278646981074</v>
      </c>
      <c r="AK1286" s="9">
        <v>0.14134550686069999</v>
      </c>
      <c r="AL1286" s="9">
        <v>0.16976380503640001</v>
      </c>
      <c r="AM1286" s="10">
        <v>0.1997287306335</v>
      </c>
      <c r="AN1286" s="9">
        <v>5.8686195547399997E-2</v>
      </c>
      <c r="AO1286" s="9">
        <v>7.5307412414370001E-2</v>
      </c>
      <c r="AP1286" s="9">
        <v>4.5844031064599999E-2</v>
      </c>
      <c r="AQ1286" s="9">
        <v>0.12948553617719999</v>
      </c>
      <c r="AR1286" s="9">
        <v>0.12628380512500001</v>
      </c>
      <c r="AS1286" s="9">
        <v>0.12927930439570001</v>
      </c>
      <c r="AT1286" s="9">
        <v>0.17112616399149999</v>
      </c>
      <c r="AU1286" s="9">
        <v>0.13532665928570001</v>
      </c>
      <c r="AV1286" s="9">
        <v>7.4066401818719999E-2</v>
      </c>
      <c r="AW1286" s="9">
        <v>9.0768632711189998E-2</v>
      </c>
    </row>
    <row r="1287" spans="1:49" x14ac:dyDescent="0.35">
      <c r="A1287" t="s">
        <v>732</v>
      </c>
      <c r="B1287" s="9">
        <v>0.1533769674015</v>
      </c>
      <c r="C1287" s="9">
        <v>0.17162484756839999</v>
      </c>
      <c r="D1287" s="9">
        <v>0.13429554391109999</v>
      </c>
      <c r="E1287" s="10">
        <v>0.24139370955010001</v>
      </c>
      <c r="F1287" s="9">
        <v>0.18175690310680001</v>
      </c>
      <c r="G1287" s="9">
        <v>0.19408288887469999</v>
      </c>
      <c r="H1287" s="9">
        <v>0.18791582833039999</v>
      </c>
      <c r="I1287" s="9">
        <v>0.118863205556</v>
      </c>
      <c r="J1287" s="9">
        <v>0.1329172917551</v>
      </c>
      <c r="K1287" s="11">
        <v>7.9110613426569998E-2</v>
      </c>
      <c r="L1287" s="10">
        <v>0.22563583426370001</v>
      </c>
      <c r="M1287" s="9">
        <v>0.14691905488340001</v>
      </c>
      <c r="N1287" s="9">
        <v>0.1366294206459</v>
      </c>
      <c r="O1287" s="9">
        <v>0.13602782273290001</v>
      </c>
      <c r="P1287" s="9">
        <v>0.17080260118740001</v>
      </c>
      <c r="Q1287" s="9">
        <v>0.1380910533493</v>
      </c>
      <c r="R1287" s="9">
        <v>0.18399619240830001</v>
      </c>
      <c r="S1287" s="9">
        <v>0.1212182303642</v>
      </c>
      <c r="T1287" s="9">
        <v>0.1531558256477</v>
      </c>
      <c r="U1287" s="9">
        <v>0.15365255324409999</v>
      </c>
      <c r="V1287" s="9">
        <v>0.21380933510630001</v>
      </c>
      <c r="W1287" s="9">
        <v>8.3960612509130006E-2</v>
      </c>
      <c r="X1287" s="9">
        <v>0.19384499919190001</v>
      </c>
      <c r="Y1287" s="10">
        <v>0.2246647409792</v>
      </c>
      <c r="Z1287" s="9">
        <v>0.1571220392479</v>
      </c>
      <c r="AA1287" s="9">
        <v>0.1249747034005</v>
      </c>
      <c r="AB1287" s="9">
        <v>0.25771338593900001</v>
      </c>
      <c r="AC1287" s="9">
        <v>0.19638949215570001</v>
      </c>
      <c r="AD1287" s="10">
        <v>0.34317583159749998</v>
      </c>
      <c r="AE1287" s="9">
        <v>0.1217633241503</v>
      </c>
      <c r="AF1287" s="9">
        <v>0.14672184887430001</v>
      </c>
      <c r="AG1287" s="9">
        <v>0.191402507528</v>
      </c>
      <c r="AH1287" s="9">
        <v>0.1010152637475</v>
      </c>
      <c r="AI1287" s="9">
        <v>0.11129778269810001</v>
      </c>
      <c r="AJ1287" s="10">
        <v>0.25374090740420002</v>
      </c>
      <c r="AK1287" s="9">
        <v>0.15981883498999999</v>
      </c>
      <c r="AL1287" s="9">
        <v>0.14290766070130001</v>
      </c>
      <c r="AM1287" s="9">
        <v>0.1396982049163</v>
      </c>
      <c r="AN1287" s="9">
        <v>0.15215854248220001</v>
      </c>
      <c r="AO1287" s="9">
        <v>5.0576392574599997E-2</v>
      </c>
      <c r="AP1287" s="9">
        <v>0.17132805442349999</v>
      </c>
      <c r="AQ1287" s="9">
        <v>0.1749490154719</v>
      </c>
      <c r="AR1287" s="9">
        <v>0.1533769674015</v>
      </c>
      <c r="AS1287" s="9">
        <v>0.16455871360009999</v>
      </c>
      <c r="AT1287" s="9">
        <v>0.14672184887430001</v>
      </c>
      <c r="AU1287" s="9">
        <v>8.8416456319699993E-2</v>
      </c>
      <c r="AV1287" s="9">
        <v>0.1217633241503</v>
      </c>
      <c r="AW1287" s="9">
        <v>9.4330469285300006E-2</v>
      </c>
    </row>
    <row r="1288" spans="1:49" x14ac:dyDescent="0.35">
      <c r="A1288" t="s">
        <v>733</v>
      </c>
      <c r="B1288" s="9">
        <v>0.1095473530457</v>
      </c>
      <c r="C1288" s="9">
        <v>0.13220498384830001</v>
      </c>
      <c r="D1288" s="9">
        <v>8.5854746305840002E-2</v>
      </c>
      <c r="E1288" s="9">
        <v>0.1465534362484</v>
      </c>
      <c r="F1288" s="10">
        <v>0.18991117212389999</v>
      </c>
      <c r="G1288" s="9">
        <v>0.13811641143539999</v>
      </c>
      <c r="H1288" s="10">
        <v>0.16403088440809999</v>
      </c>
      <c r="I1288" s="9">
        <v>9.5934037066989997E-2</v>
      </c>
      <c r="J1288" s="9">
        <v>8.0060490671450005E-2</v>
      </c>
      <c r="K1288" s="11">
        <v>2.285710468267E-2</v>
      </c>
      <c r="L1288" s="9">
        <v>0.12226365574750001</v>
      </c>
      <c r="M1288" s="9">
        <v>0.1086033605455</v>
      </c>
      <c r="N1288" s="9">
        <v>0.1143518769754</v>
      </c>
      <c r="O1288" s="9">
        <v>9.7641053337330003E-2</v>
      </c>
      <c r="P1288" s="10">
        <v>0.16541961479270001</v>
      </c>
      <c r="Q1288" s="9">
        <v>9.022492997822E-2</v>
      </c>
      <c r="R1288" s="9">
        <v>0.128935461196</v>
      </c>
      <c r="S1288" s="11">
        <v>4.9357374006809999E-2</v>
      </c>
      <c r="T1288" s="9">
        <v>0.1248546213148</v>
      </c>
      <c r="U1288" s="9">
        <v>9.0471505304080005E-2</v>
      </c>
      <c r="V1288" s="10">
        <v>0.22101118240949999</v>
      </c>
      <c r="W1288" s="9">
        <v>8.0380861855340005E-2</v>
      </c>
      <c r="X1288" s="9">
        <v>0.1033751360932</v>
      </c>
      <c r="Y1288" s="10">
        <v>0.17318505149050001</v>
      </c>
      <c r="Z1288" s="9">
        <v>0.11349724201149999</v>
      </c>
      <c r="AA1288" s="9">
        <v>0.1196909758458</v>
      </c>
      <c r="AB1288" s="10">
        <v>0.22929136792470001</v>
      </c>
      <c r="AC1288" s="9">
        <v>0.1149149118405</v>
      </c>
      <c r="AD1288" s="9">
        <v>0.13020033173260001</v>
      </c>
      <c r="AE1288" s="9">
        <v>8.7004772246899995E-2</v>
      </c>
      <c r="AF1288" s="9">
        <v>9.8528322787610007E-2</v>
      </c>
      <c r="AG1288" s="9">
        <v>0.28650821258159997</v>
      </c>
      <c r="AH1288" s="9">
        <v>9.942658011161E-2</v>
      </c>
      <c r="AI1288" s="9">
        <v>0.1022033516854</v>
      </c>
      <c r="AJ1288" s="9">
        <v>0.14001497353139999</v>
      </c>
      <c r="AK1288" s="9">
        <v>0.1054883101025</v>
      </c>
      <c r="AL1288" s="9">
        <v>0.1248129512416</v>
      </c>
      <c r="AM1288" s="9">
        <v>0.1162924785459</v>
      </c>
      <c r="AN1288" s="9">
        <v>9.042181565936E-2</v>
      </c>
      <c r="AO1288" s="9">
        <v>8.55581553488E-2</v>
      </c>
      <c r="AP1288" s="9">
        <v>3.4374127051949997E-2</v>
      </c>
      <c r="AQ1288" s="9">
        <v>0.1224015146636</v>
      </c>
      <c r="AR1288" s="9">
        <v>0.1095473530457</v>
      </c>
      <c r="AS1288" s="9">
        <v>0.1125711771663</v>
      </c>
      <c r="AT1288" s="9">
        <v>9.8528322787610007E-2</v>
      </c>
      <c r="AU1288" s="9">
        <v>5.4126152808129997E-2</v>
      </c>
      <c r="AV1288" s="9">
        <v>8.7004772246899995E-2</v>
      </c>
      <c r="AW1288" s="9">
        <v>5.246263364552E-2</v>
      </c>
    </row>
    <row r="1289" spans="1:49" x14ac:dyDescent="0.35">
      <c r="A1289" t="s">
        <v>734</v>
      </c>
      <c r="B1289" s="9">
        <v>0.12992858780210001</v>
      </c>
      <c r="C1289" s="9">
        <v>0.13635738460829999</v>
      </c>
      <c r="D1289" s="9">
        <v>0.12320613054850001</v>
      </c>
      <c r="E1289" s="9">
        <v>0.1471105093016</v>
      </c>
      <c r="F1289" s="9">
        <v>0.1456480195198</v>
      </c>
      <c r="G1289" s="9">
        <v>0.1658656628546</v>
      </c>
      <c r="H1289" s="9">
        <v>0.1557501692254</v>
      </c>
      <c r="I1289" s="9">
        <v>0.114376671023</v>
      </c>
      <c r="J1289" s="9">
        <v>0.139234035043</v>
      </c>
      <c r="K1289" s="9">
        <v>8.2054332363609997E-2</v>
      </c>
      <c r="L1289" s="9">
        <v>0.1498543084343</v>
      </c>
      <c r="M1289" s="9">
        <v>0.15088267188759999</v>
      </c>
      <c r="N1289" s="9">
        <v>9.1032361964340003E-2</v>
      </c>
      <c r="O1289" s="9">
        <v>0.13476368962570001</v>
      </c>
      <c r="P1289" s="9">
        <v>0.15506017752939999</v>
      </c>
      <c r="Q1289" s="9">
        <v>0.1043384343227</v>
      </c>
      <c r="R1289" s="9">
        <v>0.15750835794119999</v>
      </c>
      <c r="S1289" s="9">
        <v>0.10620085119390001</v>
      </c>
      <c r="T1289" s="9">
        <v>0.12769750970999999</v>
      </c>
      <c r="U1289" s="9">
        <v>0.13270894712139999</v>
      </c>
      <c r="V1289" s="9">
        <v>0.19574860296679999</v>
      </c>
      <c r="W1289" s="9">
        <v>0.17968356653430001</v>
      </c>
      <c r="X1289" s="10">
        <v>0.26426090101729999</v>
      </c>
      <c r="Y1289" s="9">
        <v>0.16759856548240001</v>
      </c>
      <c r="Z1289" s="9">
        <v>0.16848162708430001</v>
      </c>
      <c r="AA1289" s="9">
        <v>0.1066028619109</v>
      </c>
      <c r="AB1289" s="9">
        <v>0.21630241316820001</v>
      </c>
      <c r="AC1289" s="9">
        <v>0.1599488036591</v>
      </c>
      <c r="AD1289" s="10">
        <v>0.2464575591323</v>
      </c>
      <c r="AE1289" s="9">
        <v>0.11951536630829999</v>
      </c>
      <c r="AF1289" s="9">
        <v>0.1222585065715</v>
      </c>
      <c r="AG1289" s="9">
        <v>0.18006644827160001</v>
      </c>
      <c r="AH1289" s="9">
        <v>0.1246025474366</v>
      </c>
      <c r="AI1289" s="9">
        <v>0.12725216242449999</v>
      </c>
      <c r="AJ1289" s="10">
        <v>0.21312725169739999</v>
      </c>
      <c r="AK1289" s="9">
        <v>0.1177886349132</v>
      </c>
      <c r="AL1289" s="9">
        <v>0.11306193329890001</v>
      </c>
      <c r="AM1289" s="9">
        <v>0.12250115182350001</v>
      </c>
      <c r="AN1289" s="9">
        <v>0.15635793699110001</v>
      </c>
      <c r="AO1289" s="11">
        <v>2.0206103422420001E-2</v>
      </c>
      <c r="AP1289" s="9">
        <v>8.457146898423E-2</v>
      </c>
      <c r="AQ1289" s="9">
        <v>0.16203534109199999</v>
      </c>
      <c r="AR1289" s="9">
        <v>0.12992858780210001</v>
      </c>
      <c r="AS1289" s="9">
        <v>0.13251774749590001</v>
      </c>
      <c r="AT1289" s="9">
        <v>0.1222585065715</v>
      </c>
      <c r="AU1289" s="9">
        <v>7.0387523535930002E-2</v>
      </c>
      <c r="AV1289" s="9">
        <v>0.11951536630829999</v>
      </c>
      <c r="AW1289" s="9">
        <v>0.1075604854378</v>
      </c>
    </row>
    <row r="1290" spans="1:49" x14ac:dyDescent="0.35">
      <c r="A1290" t="s">
        <v>735</v>
      </c>
      <c r="B1290" s="9">
        <v>9.2569889473979997E-2</v>
      </c>
      <c r="C1290" s="9">
        <v>0.10696181844160001</v>
      </c>
      <c r="D1290" s="9">
        <v>7.7520552840829995E-2</v>
      </c>
      <c r="E1290" s="9">
        <v>0.1050382229533</v>
      </c>
      <c r="F1290" s="10">
        <v>0.1529029629434</v>
      </c>
      <c r="G1290" s="9">
        <v>0.1072348374812</v>
      </c>
      <c r="H1290" s="10">
        <v>0.13008397100890001</v>
      </c>
      <c r="I1290" s="9">
        <v>8.0779908914220003E-2</v>
      </c>
      <c r="J1290" s="9">
        <v>6.4649357053229994E-2</v>
      </c>
      <c r="K1290" s="9">
        <v>4.7839317661360001E-2</v>
      </c>
      <c r="L1290" s="9">
        <v>8.9293682091290003E-2</v>
      </c>
      <c r="M1290" s="9">
        <v>8.7057346666559995E-2</v>
      </c>
      <c r="N1290" s="9">
        <v>8.1172187796989995E-2</v>
      </c>
      <c r="O1290" s="9">
        <v>0.1147136702475</v>
      </c>
      <c r="P1290" s="10">
        <v>0.14031354756270001</v>
      </c>
      <c r="Q1290" s="9">
        <v>7.4405331554029994E-2</v>
      </c>
      <c r="R1290" s="9">
        <v>9.5047819626800006E-2</v>
      </c>
      <c r="S1290" s="9">
        <v>5.8496435701390001E-2</v>
      </c>
      <c r="T1290" s="9">
        <v>0.1047582904441</v>
      </c>
      <c r="U1290" s="9">
        <v>7.7380759902759999E-2</v>
      </c>
      <c r="V1290" s="9">
        <v>0.12629527657590001</v>
      </c>
      <c r="W1290" s="9">
        <v>0.13508996566869999</v>
      </c>
      <c r="X1290" s="10">
        <v>0.2310237885774</v>
      </c>
      <c r="Y1290" s="10">
        <v>0.14909081680210001</v>
      </c>
      <c r="Z1290" s="9">
        <v>0.1053707769546</v>
      </c>
      <c r="AA1290" s="9">
        <v>9.1534675094760001E-2</v>
      </c>
      <c r="AB1290" s="9">
        <v>0.1508823295973</v>
      </c>
      <c r="AC1290" s="9">
        <v>0.13138140212569999</v>
      </c>
      <c r="AD1290" s="10">
        <v>0.1512670025825</v>
      </c>
      <c r="AE1290" s="9">
        <v>3.7649877949839997E-2</v>
      </c>
      <c r="AF1290" s="9">
        <v>0.11606158067489999</v>
      </c>
      <c r="AG1290" s="9">
        <v>8.9949065304410006E-2</v>
      </c>
      <c r="AH1290" s="9">
        <v>5.7667212390159997E-2</v>
      </c>
      <c r="AI1290" s="9">
        <v>0.1009848870616</v>
      </c>
      <c r="AJ1290" s="10">
        <v>0.1246132940421</v>
      </c>
      <c r="AK1290" s="9">
        <v>0.111487450407</v>
      </c>
      <c r="AL1290" s="9">
        <v>0.10807077554449999</v>
      </c>
      <c r="AM1290" s="9">
        <v>0.14426300562809999</v>
      </c>
      <c r="AN1290" s="9">
        <v>0</v>
      </c>
      <c r="AO1290" s="9">
        <v>2.5520633154790001E-2</v>
      </c>
      <c r="AP1290" s="9">
        <v>8.6174159744089998E-2</v>
      </c>
      <c r="AQ1290" s="9">
        <v>8.3399386649509993E-2</v>
      </c>
      <c r="AR1290" s="9">
        <v>9.2569889473979997E-2</v>
      </c>
      <c r="AS1290" s="9">
        <v>9.9541755992750003E-2</v>
      </c>
      <c r="AT1290" s="9">
        <v>0.11606158067489999</v>
      </c>
      <c r="AU1290" s="9">
        <v>0.11389889889099999</v>
      </c>
      <c r="AV1290" s="9">
        <v>3.7649877949839997E-2</v>
      </c>
      <c r="AW1290" s="9">
        <v>2.3175917561809999E-2</v>
      </c>
    </row>
    <row r="1291" spans="1:49" x14ac:dyDescent="0.35">
      <c r="A1291" t="s">
        <v>736</v>
      </c>
      <c r="B1291" s="9">
        <v>0.11600891840039999</v>
      </c>
      <c r="C1291" s="9">
        <v>0.12919517106629999</v>
      </c>
      <c r="D1291" s="9">
        <v>0.10222033205140001</v>
      </c>
      <c r="E1291" s="9">
        <v>0.1269238009682</v>
      </c>
      <c r="F1291" s="10">
        <v>0.21298425915249999</v>
      </c>
      <c r="G1291" s="9">
        <v>0.1454921969762</v>
      </c>
      <c r="H1291" s="10">
        <v>0.1792605009106</v>
      </c>
      <c r="I1291" s="9">
        <v>0.1185724331606</v>
      </c>
      <c r="J1291" s="9">
        <v>7.5853121307800003E-2</v>
      </c>
      <c r="K1291" s="11">
        <v>2.4698085026930001E-2</v>
      </c>
      <c r="L1291" s="9">
        <v>0.14584400929960001</v>
      </c>
      <c r="M1291" s="9">
        <v>0.1178928850503</v>
      </c>
      <c r="N1291" s="9">
        <v>0.111460720507</v>
      </c>
      <c r="O1291" s="9">
        <v>9.8675456773160003E-2</v>
      </c>
      <c r="P1291" s="10">
        <v>0.1578617341411</v>
      </c>
      <c r="Q1291" s="9">
        <v>9.3564066693630002E-2</v>
      </c>
      <c r="R1291" s="9">
        <v>0.14385634988000001</v>
      </c>
      <c r="S1291" s="11">
        <v>6.7766005361180007E-2</v>
      </c>
      <c r="T1291" s="9">
        <v>0.1231753135904</v>
      </c>
      <c r="U1291" s="9">
        <v>0.1070781894749</v>
      </c>
      <c r="V1291" s="10">
        <v>0.22923583912830001</v>
      </c>
      <c r="W1291" s="9">
        <v>0.14932182917789999</v>
      </c>
      <c r="X1291" s="9">
        <v>0.17356132745899999</v>
      </c>
      <c r="Y1291" s="9">
        <v>0.16028925211780001</v>
      </c>
      <c r="Z1291" s="9">
        <v>0.13891903764810001</v>
      </c>
      <c r="AA1291" s="9">
        <v>8.9925862273029997E-2</v>
      </c>
      <c r="AB1291" s="9">
        <v>0.19270624505440001</v>
      </c>
      <c r="AC1291" s="9">
        <v>0.1422139227467</v>
      </c>
      <c r="AD1291" s="10">
        <v>0.1766506707171</v>
      </c>
      <c r="AE1291" s="9">
        <v>0.1120033119454</v>
      </c>
      <c r="AF1291" s="9">
        <v>0.1677481017096</v>
      </c>
      <c r="AG1291" s="9">
        <v>0.1609242380432</v>
      </c>
      <c r="AH1291" s="9">
        <v>0.15276374211230001</v>
      </c>
      <c r="AI1291" s="9">
        <v>0.12618789377340001</v>
      </c>
      <c r="AJ1291" s="10">
        <v>0.16813934870630001</v>
      </c>
      <c r="AK1291" s="9">
        <v>0.14672242721959999</v>
      </c>
      <c r="AL1291" s="9">
        <v>0.13810297532980001</v>
      </c>
      <c r="AM1291" s="9">
        <v>0.15381939110539999</v>
      </c>
      <c r="AN1291" s="9">
        <v>9.4691997120099999E-2</v>
      </c>
      <c r="AO1291" s="9">
        <v>0.1486836809041</v>
      </c>
      <c r="AP1291" s="9">
        <v>5.1801053883050001E-2</v>
      </c>
      <c r="AQ1291" s="9">
        <v>0.1238689421725</v>
      </c>
      <c r="AR1291" s="9">
        <v>0.11600891840039999</v>
      </c>
      <c r="AS1291" s="9">
        <v>0.10979838231190001</v>
      </c>
      <c r="AT1291" s="9">
        <v>0.1677481017096</v>
      </c>
      <c r="AU1291" s="9">
        <v>0.1020352387322</v>
      </c>
      <c r="AV1291" s="9">
        <v>0.1120033119454</v>
      </c>
      <c r="AW1291" s="9">
        <v>7.0996100834290005E-2</v>
      </c>
    </row>
    <row r="1292" spans="1:49" x14ac:dyDescent="0.35">
      <c r="A1292" t="s">
        <v>737</v>
      </c>
      <c r="B1292" s="9">
        <v>0.1138610256831</v>
      </c>
      <c r="C1292" s="9">
        <v>0.1138243629428</v>
      </c>
      <c r="D1292" s="9">
        <v>0.1138993631375</v>
      </c>
      <c r="E1292" s="9">
        <v>0.132715039275</v>
      </c>
      <c r="F1292" s="10">
        <v>0.1854590672002</v>
      </c>
      <c r="G1292" s="9">
        <v>0.1488082635929</v>
      </c>
      <c r="H1292" s="10">
        <v>0.1671457604146</v>
      </c>
      <c r="I1292" s="9">
        <v>0.11331161852170001</v>
      </c>
      <c r="J1292" s="9">
        <v>8.2263765181820006E-2</v>
      </c>
      <c r="K1292" s="11">
        <v>3.157319863027E-2</v>
      </c>
      <c r="L1292" s="9">
        <v>0.1602399399312</v>
      </c>
      <c r="M1292" s="9">
        <v>9.01961219525E-2</v>
      </c>
      <c r="N1292" s="9">
        <v>0.1173269774161</v>
      </c>
      <c r="O1292" s="9">
        <v>0.1117983146352</v>
      </c>
      <c r="P1292" s="9">
        <v>0.14397958281279999</v>
      </c>
      <c r="Q1292" s="9">
        <v>0.1228495536811</v>
      </c>
      <c r="R1292" s="9">
        <v>0.1157623540192</v>
      </c>
      <c r="S1292" s="11">
        <v>6.3564760394919997E-2</v>
      </c>
      <c r="T1292" s="9">
        <v>0.1325806455604</v>
      </c>
      <c r="U1292" s="9">
        <v>9.0532720966369995E-2</v>
      </c>
      <c r="V1292" s="9">
        <v>0.1875879371043</v>
      </c>
      <c r="W1292" s="9">
        <v>8.5572842129570004E-2</v>
      </c>
      <c r="X1292" s="9">
        <v>0.18493309367870001</v>
      </c>
      <c r="Y1292" s="9">
        <v>0.13897087231479999</v>
      </c>
      <c r="Z1292" s="10">
        <v>0.20117888190050001</v>
      </c>
      <c r="AA1292" s="9">
        <v>0.1343580345091</v>
      </c>
      <c r="AB1292" s="9">
        <v>0.207920762402</v>
      </c>
      <c r="AC1292" s="9">
        <v>0.10973293260270001</v>
      </c>
      <c r="AD1292" s="9">
        <v>0.12927042385949999</v>
      </c>
      <c r="AE1292" s="9">
        <v>0.14795420856989999</v>
      </c>
      <c r="AF1292" s="9">
        <v>0.1184850071952</v>
      </c>
      <c r="AG1292" s="9">
        <v>0.1609890940999</v>
      </c>
      <c r="AH1292" s="9">
        <v>9.1761688682400006E-2</v>
      </c>
      <c r="AI1292" s="9">
        <v>0.13448290249360001</v>
      </c>
      <c r="AJ1292" s="9">
        <v>0.1225885468112</v>
      </c>
      <c r="AK1292" s="9">
        <v>0.1449186984451</v>
      </c>
      <c r="AL1292" s="9">
        <v>0.12346452326560001</v>
      </c>
      <c r="AM1292" s="9">
        <v>0.16045381513490001</v>
      </c>
      <c r="AN1292" s="9">
        <v>0.1407537578735</v>
      </c>
      <c r="AO1292" s="9">
        <v>3.1983654717320002E-2</v>
      </c>
      <c r="AP1292" s="9">
        <v>6.7276732990739996E-2</v>
      </c>
      <c r="AQ1292" s="9">
        <v>0.1023109222551</v>
      </c>
      <c r="AR1292" s="9">
        <v>0.1138610256831</v>
      </c>
      <c r="AS1292" s="9">
        <v>0.1106033059831</v>
      </c>
      <c r="AT1292" s="9">
        <v>0.1184850071952</v>
      </c>
      <c r="AU1292" s="9">
        <v>8.3687798239940006E-2</v>
      </c>
      <c r="AV1292" s="9">
        <v>0.14795420856989999</v>
      </c>
      <c r="AW1292" s="9">
        <v>0.1205932717852</v>
      </c>
    </row>
    <row r="1293" spans="1:49" x14ac:dyDescent="0.35">
      <c r="A1293" t="s">
        <v>738</v>
      </c>
      <c r="B1293" s="9">
        <v>7.3249990236290002E-2</v>
      </c>
      <c r="C1293" s="9">
        <v>8.3800996566270006E-2</v>
      </c>
      <c r="D1293" s="9">
        <v>6.2217025410229998E-2</v>
      </c>
      <c r="E1293" s="9">
        <v>5.3628143389759998E-2</v>
      </c>
      <c r="F1293" s="10">
        <v>0.1186874671147</v>
      </c>
      <c r="G1293" s="9">
        <v>0.11091886270409999</v>
      </c>
      <c r="H1293" s="10">
        <v>0.1148057286025</v>
      </c>
      <c r="I1293" s="9">
        <v>6.5557160266780004E-2</v>
      </c>
      <c r="J1293" s="9">
        <v>2.0322120614069999E-2</v>
      </c>
      <c r="K1293" s="9">
        <v>5.4303032463209999E-2</v>
      </c>
      <c r="L1293" s="9">
        <v>9.8820999701590001E-2</v>
      </c>
      <c r="M1293" s="9">
        <v>7.2854207013510003E-2</v>
      </c>
      <c r="N1293" s="9">
        <v>6.6639270059649994E-2</v>
      </c>
      <c r="O1293" s="9">
        <v>6.5486836457310002E-2</v>
      </c>
      <c r="P1293" s="9">
        <v>8.9780284103729999E-2</v>
      </c>
      <c r="Q1293" s="9">
        <v>7.3966719533090003E-2</v>
      </c>
      <c r="R1293" s="9">
        <v>8.8179216812080005E-2</v>
      </c>
      <c r="S1293" s="11">
        <v>3.6667626303980003E-2</v>
      </c>
      <c r="T1293" s="9">
        <v>8.1249399969400005E-2</v>
      </c>
      <c r="U1293" s="9">
        <v>6.32811623952E-2</v>
      </c>
      <c r="V1293" s="10">
        <v>0.15324276777420001</v>
      </c>
      <c r="W1293" s="9">
        <v>0.1105066256518</v>
      </c>
      <c r="X1293" s="9">
        <v>0.13609679245969999</v>
      </c>
      <c r="Y1293" s="9">
        <v>8.5184123453290003E-2</v>
      </c>
      <c r="Z1293" s="9">
        <v>0.11417854059970001</v>
      </c>
      <c r="AA1293" s="9">
        <v>6.3679128317030001E-2</v>
      </c>
      <c r="AB1293" s="9">
        <v>0.1380497401437</v>
      </c>
      <c r="AC1293" s="9">
        <v>7.8659913915859997E-2</v>
      </c>
      <c r="AD1293" s="9">
        <v>6.6617377222639995E-2</v>
      </c>
      <c r="AE1293" s="9">
        <v>7.7289554620160003E-2</v>
      </c>
      <c r="AF1293" s="9">
        <v>9.0189086011650002E-2</v>
      </c>
      <c r="AG1293" s="9">
        <v>6.6842756560379996E-2</v>
      </c>
      <c r="AH1293" s="9">
        <v>5.2522263947019997E-2</v>
      </c>
      <c r="AI1293" s="10">
        <v>0.1180469490636</v>
      </c>
      <c r="AJ1293" s="9">
        <v>7.5107018090979999E-2</v>
      </c>
      <c r="AK1293" s="9">
        <v>7.5755838261359995E-2</v>
      </c>
      <c r="AL1293" s="9">
        <v>0.1140656223235</v>
      </c>
      <c r="AM1293" s="10">
        <v>0.15304130818789999</v>
      </c>
      <c r="AN1293" s="9">
        <v>7.3585935079339998E-2</v>
      </c>
      <c r="AO1293" s="9">
        <v>0</v>
      </c>
      <c r="AP1293" s="9">
        <v>3.3324265540790002E-2</v>
      </c>
      <c r="AQ1293" s="9">
        <v>8.5883113019890003E-2</v>
      </c>
      <c r="AR1293" s="9">
        <v>7.3249990236290002E-2</v>
      </c>
      <c r="AS1293" s="9">
        <v>7.3930946287570007E-2</v>
      </c>
      <c r="AT1293" s="9">
        <v>9.0189086011650002E-2</v>
      </c>
      <c r="AU1293" s="9">
        <v>6.7924754396299997E-2</v>
      </c>
      <c r="AV1293" s="9">
        <v>7.7289554620160003E-2</v>
      </c>
      <c r="AW1293" s="9">
        <v>8.378369721817E-2</v>
      </c>
    </row>
    <row r="1294" spans="1:49" x14ac:dyDescent="0.35">
      <c r="A1294" t="s">
        <v>739</v>
      </c>
      <c r="B1294" s="9">
        <v>6.4903690170030004E-2</v>
      </c>
      <c r="C1294" s="10">
        <v>8.5999696966999994E-2</v>
      </c>
      <c r="D1294" s="11">
        <v>4.284404072221E-2</v>
      </c>
      <c r="E1294" s="9">
        <v>0.1001640472209</v>
      </c>
      <c r="F1294" s="9">
        <v>6.6523073578600003E-2</v>
      </c>
      <c r="G1294" s="10">
        <v>0.1137778113862</v>
      </c>
      <c r="H1294" s="9">
        <v>9.0134848092849995E-2</v>
      </c>
      <c r="I1294" s="9">
        <v>7.8449209877300002E-2</v>
      </c>
      <c r="J1294" s="9">
        <v>2.8269692128860002E-2</v>
      </c>
      <c r="K1294" s="11">
        <v>1.1343031411320001E-2</v>
      </c>
      <c r="L1294" s="9">
        <v>7.3944364613519997E-2</v>
      </c>
      <c r="M1294" s="9">
        <v>7.9584017427010004E-2</v>
      </c>
      <c r="N1294" s="9">
        <v>5.2728396329150003E-2</v>
      </c>
      <c r="O1294" s="9">
        <v>5.4281405988490003E-2</v>
      </c>
      <c r="P1294" s="9">
        <v>8.3016076342400005E-2</v>
      </c>
      <c r="Q1294" s="9">
        <v>6.8864347803479997E-2</v>
      </c>
      <c r="R1294" s="9">
        <v>7.1881656288360005E-2</v>
      </c>
      <c r="S1294" s="11">
        <v>3.042997840983E-2</v>
      </c>
      <c r="T1294" s="9">
        <v>7.5381696634599996E-2</v>
      </c>
      <c r="U1294" s="9">
        <v>5.1846046412790003E-2</v>
      </c>
      <c r="V1294" s="9">
        <v>7.4791386495740006E-2</v>
      </c>
      <c r="W1294" s="9">
        <v>9.1856260677549997E-2</v>
      </c>
      <c r="X1294" s="9">
        <v>0.1346723375153</v>
      </c>
      <c r="Y1294" s="9">
        <v>8.1768168114429995E-2</v>
      </c>
      <c r="Z1294" s="9">
        <v>7.0637786490660007E-2</v>
      </c>
      <c r="AA1294" s="9">
        <v>9.075864134469E-2</v>
      </c>
      <c r="AB1294" s="9">
        <v>0.114927918376</v>
      </c>
      <c r="AC1294" s="9">
        <v>5.3753880938679999E-2</v>
      </c>
      <c r="AD1294" s="9">
        <v>6.4063302732640007E-2</v>
      </c>
      <c r="AE1294" s="9">
        <v>7.4048714055370002E-2</v>
      </c>
      <c r="AF1294" s="9">
        <v>0.1083884620642</v>
      </c>
      <c r="AG1294" s="9">
        <v>6.4661938510990002E-2</v>
      </c>
      <c r="AH1294" s="9">
        <v>4.8234188048919997E-2</v>
      </c>
      <c r="AI1294" s="9">
        <v>9.4899507479209999E-2</v>
      </c>
      <c r="AJ1294" s="9">
        <v>5.4861588592759997E-2</v>
      </c>
      <c r="AK1294" s="9">
        <v>6.0842482993700001E-2</v>
      </c>
      <c r="AL1294" s="9">
        <v>7.5789526975589994E-2</v>
      </c>
      <c r="AM1294" s="10">
        <v>0.1236096386778</v>
      </c>
      <c r="AN1294" s="9">
        <v>0</v>
      </c>
      <c r="AO1294" s="11">
        <v>7.5220051329829996E-3</v>
      </c>
      <c r="AP1294" s="9">
        <v>3.434582775456E-2</v>
      </c>
      <c r="AQ1294" s="9">
        <v>5.7755283870520001E-2</v>
      </c>
      <c r="AR1294" s="9">
        <v>6.4903690170030004E-2</v>
      </c>
      <c r="AS1294" s="9">
        <v>6.0357900476340001E-2</v>
      </c>
      <c r="AT1294" s="9">
        <v>0.1083884620642</v>
      </c>
      <c r="AU1294" s="9">
        <v>5.6318935246019997E-2</v>
      </c>
      <c r="AV1294" s="9">
        <v>7.4048714055370002E-2</v>
      </c>
      <c r="AW1294" s="9">
        <v>5.5024461523840003E-2</v>
      </c>
    </row>
    <row r="1295" spans="1:49" x14ac:dyDescent="0.35">
      <c r="A1295" t="s">
        <v>740</v>
      </c>
      <c r="B1295" s="9">
        <v>7.5770631481960005E-2</v>
      </c>
      <c r="C1295" s="10">
        <v>0.10506725992050001</v>
      </c>
      <c r="D1295" s="11">
        <v>4.5135764913239999E-2</v>
      </c>
      <c r="E1295" s="9">
        <v>0.1165092442452</v>
      </c>
      <c r="F1295" s="9">
        <v>8.1660632690500001E-2</v>
      </c>
      <c r="G1295" s="10">
        <v>0.1240411181333</v>
      </c>
      <c r="H1295" s="9">
        <v>0.1028368895593</v>
      </c>
      <c r="I1295" s="9">
        <v>5.0006699016639997E-2</v>
      </c>
      <c r="J1295" s="9">
        <v>4.9641504620809997E-2</v>
      </c>
      <c r="K1295" s="9">
        <v>4.0807127755599998E-2</v>
      </c>
      <c r="L1295" s="9">
        <v>7.9732017981990005E-2</v>
      </c>
      <c r="M1295" s="9">
        <v>7.0154754835609998E-2</v>
      </c>
      <c r="N1295" s="9">
        <v>9.0500245947500002E-2</v>
      </c>
      <c r="O1295" s="9">
        <v>6.4038636624649994E-2</v>
      </c>
      <c r="P1295" s="10">
        <v>0.1213412182247</v>
      </c>
      <c r="Q1295" s="9">
        <v>6.6205290083989995E-2</v>
      </c>
      <c r="R1295" s="9">
        <v>7.2109662523630005E-2</v>
      </c>
      <c r="S1295" s="11">
        <v>3.8878807962429998E-2</v>
      </c>
      <c r="T1295" s="9">
        <v>9.1597246680149999E-2</v>
      </c>
      <c r="U1295" s="9">
        <v>5.6047575971399997E-2</v>
      </c>
      <c r="V1295" s="9">
        <v>0.12931136351450001</v>
      </c>
      <c r="W1295" s="9">
        <v>9.6715813789159999E-2</v>
      </c>
      <c r="X1295" s="9">
        <v>0.12514246028629999</v>
      </c>
      <c r="Y1295" s="9">
        <v>9.6285183557209997E-2</v>
      </c>
      <c r="Z1295" s="10">
        <v>0.1502830751659</v>
      </c>
      <c r="AA1295" s="9">
        <v>9.7167663171040003E-2</v>
      </c>
      <c r="AB1295" s="10">
        <v>0.1573917304053</v>
      </c>
      <c r="AC1295" s="9">
        <v>7.5714796492189998E-2</v>
      </c>
      <c r="AD1295" s="9">
        <v>0.1222375587225</v>
      </c>
      <c r="AE1295" s="9">
        <v>9.0482457018619997E-2</v>
      </c>
      <c r="AF1295" s="9">
        <v>5.3895098613980001E-2</v>
      </c>
      <c r="AG1295" s="9">
        <v>3.2759412575299997E-2</v>
      </c>
      <c r="AH1295" s="9">
        <v>2.3029496269480001E-2</v>
      </c>
      <c r="AI1295" s="9">
        <v>7.1689486794990001E-2</v>
      </c>
      <c r="AJ1295" s="9">
        <v>0.1033101691888</v>
      </c>
      <c r="AK1295" s="9">
        <v>9.9230457137409994E-2</v>
      </c>
      <c r="AL1295" s="9">
        <v>0.10827832887449999</v>
      </c>
      <c r="AM1295" s="9">
        <v>0.10463629148549999</v>
      </c>
      <c r="AN1295" s="9">
        <v>4.0706023860010002E-2</v>
      </c>
      <c r="AO1295" s="9">
        <v>6.0043942468600002E-2</v>
      </c>
      <c r="AP1295" s="9">
        <v>5.0425050408299997E-2</v>
      </c>
      <c r="AQ1295" s="9">
        <v>9.5030536460939993E-2</v>
      </c>
      <c r="AR1295" s="9">
        <v>7.5770631481960005E-2</v>
      </c>
      <c r="AS1295" s="9">
        <v>8.385404852766E-2</v>
      </c>
      <c r="AT1295" s="9">
        <v>5.3895098613980001E-2</v>
      </c>
      <c r="AU1295" s="9">
        <v>2.517992211852E-2</v>
      </c>
      <c r="AV1295" s="9">
        <v>9.0482457018619997E-2</v>
      </c>
      <c r="AW1295" s="9">
        <v>8.2037575071729998E-2</v>
      </c>
    </row>
    <row r="1296" spans="1:49" x14ac:dyDescent="0.35">
      <c r="A1296" t="s">
        <v>741</v>
      </c>
      <c r="B1296" s="9">
        <v>3.7016794123170001E-2</v>
      </c>
      <c r="C1296" s="10">
        <v>5.4218528072669997E-2</v>
      </c>
      <c r="D1296" s="11">
        <v>1.9029303671889999E-2</v>
      </c>
      <c r="E1296" s="9">
        <v>6.0794047722700001E-2</v>
      </c>
      <c r="F1296" s="10">
        <v>7.4083078254320006E-2</v>
      </c>
      <c r="G1296" s="9">
        <v>6.1124588996859998E-2</v>
      </c>
      <c r="H1296" s="10">
        <v>6.7608110016470005E-2</v>
      </c>
      <c r="I1296" s="11">
        <v>4.8176047279149996E-3</v>
      </c>
      <c r="J1296" s="9">
        <v>1.6482364265980001E-2</v>
      </c>
      <c r="K1296" s="11">
        <v>8.6664086703450004E-3</v>
      </c>
      <c r="L1296" s="9">
        <v>4.3125301091220002E-2</v>
      </c>
      <c r="M1296" s="9">
        <v>2.5608840479750001E-2</v>
      </c>
      <c r="N1296" s="9">
        <v>4.6606173729250001E-2</v>
      </c>
      <c r="O1296" s="9">
        <v>3.7132400989429999E-2</v>
      </c>
      <c r="P1296" s="10">
        <v>8.342671276942E-2</v>
      </c>
      <c r="Q1296" s="9">
        <v>2.462814428645E-2</v>
      </c>
      <c r="R1296" s="9">
        <v>2.7157824598839999E-2</v>
      </c>
      <c r="S1296" s="11">
        <v>9.680300784642E-3</v>
      </c>
      <c r="T1296" s="10">
        <v>5.1706870430759999E-2</v>
      </c>
      <c r="U1296" s="11">
        <v>1.871008818251E-2</v>
      </c>
      <c r="V1296" s="9">
        <v>3.7583897743640002E-2</v>
      </c>
      <c r="W1296" s="9">
        <v>4.8016325975260003E-2</v>
      </c>
      <c r="X1296" s="10">
        <v>9.8868279093120001E-2</v>
      </c>
      <c r="Y1296" s="9">
        <v>6.5741934635010005E-2</v>
      </c>
      <c r="Z1296" s="9">
        <v>7.0709139033689999E-2</v>
      </c>
      <c r="AA1296" s="9">
        <v>3.5544012965730003E-2</v>
      </c>
      <c r="AB1296" s="9">
        <v>6.7251543598870006E-2</v>
      </c>
      <c r="AC1296" s="9">
        <v>4.7825616648819999E-2</v>
      </c>
      <c r="AD1296" s="9">
        <v>4.8183828841639999E-2</v>
      </c>
      <c r="AE1296" s="9">
        <v>2.9905245182619999E-2</v>
      </c>
      <c r="AF1296" s="9">
        <v>5.5017574418280001E-2</v>
      </c>
      <c r="AG1296" s="9">
        <v>1.5218646345140001E-2</v>
      </c>
      <c r="AH1296" s="9">
        <v>2.4330570903220002E-2</v>
      </c>
      <c r="AI1296" s="9">
        <v>4.5860503995239998E-2</v>
      </c>
      <c r="AJ1296" s="9">
        <v>5.4485512468310002E-2</v>
      </c>
      <c r="AK1296" s="9">
        <v>4.2501464108710002E-2</v>
      </c>
      <c r="AL1296" s="9">
        <v>4.7784791593470002E-2</v>
      </c>
      <c r="AM1296" s="10">
        <v>8.3660524809669998E-2</v>
      </c>
      <c r="AN1296" s="9">
        <v>0</v>
      </c>
      <c r="AO1296" s="9">
        <v>1.431624398407E-2</v>
      </c>
      <c r="AP1296" s="9">
        <v>1.65222506078E-2</v>
      </c>
      <c r="AQ1296" s="9">
        <v>5.0137635202640002E-2</v>
      </c>
      <c r="AR1296" s="9">
        <v>3.7016794123170001E-2</v>
      </c>
      <c r="AS1296" s="9">
        <v>3.7522012614579998E-2</v>
      </c>
      <c r="AT1296" s="9">
        <v>5.5017574418280001E-2</v>
      </c>
      <c r="AU1296" s="9">
        <v>3.8961204864519997E-2</v>
      </c>
      <c r="AV1296" s="9">
        <v>2.9905245182619999E-2</v>
      </c>
      <c r="AW1296" s="9">
        <v>1.0881616256459999E-2</v>
      </c>
    </row>
    <row r="1297" spans="1:52" x14ac:dyDescent="0.35">
      <c r="A1297" t="s">
        <v>742</v>
      </c>
      <c r="B1297" s="9">
        <v>3.7813238434569997E-2</v>
      </c>
      <c r="C1297" s="10">
        <v>5.8130108698989998E-2</v>
      </c>
      <c r="D1297" s="11">
        <v>1.6568315628870001E-2</v>
      </c>
      <c r="E1297" s="9">
        <v>5.4096561237480002E-2</v>
      </c>
      <c r="F1297" s="9">
        <v>6.0351411093399997E-2</v>
      </c>
      <c r="G1297" s="9">
        <v>5.2090526392079999E-2</v>
      </c>
      <c r="H1297" s="9">
        <v>5.6223694891700003E-2</v>
      </c>
      <c r="I1297" s="11">
        <v>6.5766856431820004E-3</v>
      </c>
      <c r="J1297" s="9">
        <v>4.112278500818E-2</v>
      </c>
      <c r="K1297" s="9">
        <v>1.938879133594E-2</v>
      </c>
      <c r="L1297" s="9">
        <v>4.7739443242540001E-2</v>
      </c>
      <c r="M1297" s="9">
        <v>2.0941990334649999E-2</v>
      </c>
      <c r="N1297" s="9">
        <v>4.2144012168199997E-2</v>
      </c>
      <c r="O1297" s="9">
        <v>4.8520102426990001E-2</v>
      </c>
      <c r="P1297" s="10">
        <v>7.2436947214860006E-2</v>
      </c>
      <c r="Q1297" s="9">
        <v>1.1306488962410001E-2</v>
      </c>
      <c r="R1297" s="9">
        <v>5.3445318732460001E-2</v>
      </c>
      <c r="S1297" s="9">
        <v>1.686058004787E-2</v>
      </c>
      <c r="T1297" s="9">
        <v>3.9459129082780001E-2</v>
      </c>
      <c r="U1297" s="9">
        <v>3.5762137032739998E-2</v>
      </c>
      <c r="V1297" s="9">
        <v>4.2772906733440003E-2</v>
      </c>
      <c r="W1297" s="9">
        <v>3.5809719738189999E-2</v>
      </c>
      <c r="X1297" s="10">
        <v>0.1042218796131</v>
      </c>
      <c r="Y1297" s="9">
        <v>4.7428732459630002E-2</v>
      </c>
      <c r="Z1297" s="9">
        <v>3.8192475640099997E-2</v>
      </c>
      <c r="AA1297" s="9">
        <v>2.4400432842149999E-2</v>
      </c>
      <c r="AB1297" s="9">
        <v>2.2726654076520001E-2</v>
      </c>
      <c r="AC1297" s="9">
        <v>4.0352091882559997E-2</v>
      </c>
      <c r="AD1297" s="9">
        <v>4.6158466503030002E-2</v>
      </c>
      <c r="AE1297" s="9">
        <v>2.4917016097760002E-2</v>
      </c>
      <c r="AF1297" s="9">
        <v>4.1992842386269998E-2</v>
      </c>
      <c r="AG1297" s="9">
        <v>0.14652645178160001</v>
      </c>
      <c r="AH1297" s="9">
        <v>3.3655835133839997E-2</v>
      </c>
      <c r="AI1297" s="9">
        <v>2.4040532264059999E-2</v>
      </c>
      <c r="AJ1297" s="9">
        <v>4.3893115937720002E-2</v>
      </c>
      <c r="AK1297" s="9">
        <v>4.5010292248200003E-2</v>
      </c>
      <c r="AL1297" s="10">
        <v>9.0833682967540005E-2</v>
      </c>
      <c r="AM1297" s="9">
        <v>3.56567126617E-2</v>
      </c>
      <c r="AN1297" s="9">
        <v>0</v>
      </c>
      <c r="AO1297" s="9">
        <v>5.550090145251E-2</v>
      </c>
      <c r="AP1297" s="9">
        <v>4.8048581897060003E-2</v>
      </c>
      <c r="AQ1297" s="9">
        <v>3.8443861591769997E-2</v>
      </c>
      <c r="AR1297" s="9">
        <v>3.7813238434569997E-2</v>
      </c>
      <c r="AS1297" s="9">
        <v>3.4448648425479997E-2</v>
      </c>
      <c r="AT1297" s="9">
        <v>4.1992842386269998E-2</v>
      </c>
      <c r="AU1297" s="9">
        <v>4.3325100021339998E-2</v>
      </c>
      <c r="AV1297" s="9">
        <v>2.4917016097760002E-2</v>
      </c>
      <c r="AW1297" s="9">
        <v>3.3689139027490003E-2</v>
      </c>
    </row>
    <row r="1298" spans="1:52" x14ac:dyDescent="0.35">
      <c r="A1298" t="s">
        <v>743</v>
      </c>
      <c r="B1298" s="9">
        <v>3.5600877812209997E-2</v>
      </c>
      <c r="C1298" s="9">
        <v>2.5473146765169999E-2</v>
      </c>
      <c r="D1298" s="9">
        <v>4.6191232600669999E-2</v>
      </c>
      <c r="E1298" s="9">
        <v>1.100412607848E-2</v>
      </c>
      <c r="F1298" s="9">
        <v>1.875461599603E-2</v>
      </c>
      <c r="G1298" s="9">
        <v>1.2055115593249999E-2</v>
      </c>
      <c r="H1298" s="9">
        <v>1.5407076675999999E-2</v>
      </c>
      <c r="I1298" s="9">
        <v>3.1417970792639999E-2</v>
      </c>
      <c r="J1298" s="9">
        <v>6.2755244312419994E-2</v>
      </c>
      <c r="K1298" s="10">
        <v>7.2121372633669995E-2</v>
      </c>
      <c r="L1298" s="9">
        <v>3.0903889027420001E-2</v>
      </c>
      <c r="M1298" s="9">
        <v>4.0250744062759997E-2</v>
      </c>
      <c r="N1298" s="9">
        <v>3.8433106417329999E-2</v>
      </c>
      <c r="O1298" s="9">
        <v>2.9402647677549999E-2</v>
      </c>
      <c r="P1298" s="9">
        <v>2.4479019076259999E-2</v>
      </c>
      <c r="Q1298" s="9">
        <v>2.2818682689529999E-2</v>
      </c>
      <c r="R1298" s="9">
        <v>3.3167902885020001E-2</v>
      </c>
      <c r="S1298" s="10">
        <v>6.9185792446860003E-2</v>
      </c>
      <c r="T1298" s="9">
        <v>2.3583323657559999E-2</v>
      </c>
      <c r="U1298" s="9">
        <v>5.0577098862980001E-2</v>
      </c>
      <c r="V1298" s="9">
        <v>3.1620769098030001E-2</v>
      </c>
      <c r="W1298" s="9">
        <v>4.7695915006230001E-2</v>
      </c>
      <c r="X1298" s="9">
        <v>4.0896236247739998E-2</v>
      </c>
      <c r="Y1298" s="9">
        <v>2.7422909693250001E-2</v>
      </c>
      <c r="Z1298" s="9">
        <v>3.824943746652E-2</v>
      </c>
      <c r="AA1298" s="9">
        <v>3.1323564599580002E-2</v>
      </c>
      <c r="AB1298" s="9">
        <v>2.5030984736940001E-2</v>
      </c>
      <c r="AC1298" s="9">
        <v>2.2361493462609999E-2</v>
      </c>
      <c r="AD1298" s="9">
        <v>5.3538587505770001E-2</v>
      </c>
      <c r="AE1298" s="9">
        <v>3.372207328791E-2</v>
      </c>
      <c r="AF1298" s="11">
        <v>9.912659953331E-3</v>
      </c>
      <c r="AG1298" s="9">
        <v>0</v>
      </c>
      <c r="AH1298" s="9">
        <v>6.499576853171E-3</v>
      </c>
      <c r="AI1298" s="9">
        <v>2.6569911989589998E-2</v>
      </c>
      <c r="AJ1298" s="9">
        <v>4.792601651457E-2</v>
      </c>
      <c r="AK1298" s="9">
        <v>1.7330843063220001E-2</v>
      </c>
      <c r="AL1298" s="11">
        <v>3.670458663298E-3</v>
      </c>
      <c r="AM1298" s="11">
        <v>5.0748963393380002E-3</v>
      </c>
      <c r="AN1298" s="10">
        <v>0.25234893773080003</v>
      </c>
      <c r="AO1298" s="9">
        <v>1.071827137779E-2</v>
      </c>
      <c r="AP1298" s="9">
        <v>7.8425381573600003E-2</v>
      </c>
      <c r="AQ1298" s="9">
        <v>3.5042438043169997E-2</v>
      </c>
      <c r="AR1298" s="9">
        <v>3.5600877812209997E-2</v>
      </c>
      <c r="AS1298" s="9">
        <v>4.316692141168E-2</v>
      </c>
      <c r="AT1298" s="11">
        <v>9.912659953331E-3</v>
      </c>
      <c r="AU1298" s="9">
        <v>9.3117098217090008E-3</v>
      </c>
      <c r="AV1298" s="9">
        <v>3.372207328791E-2</v>
      </c>
      <c r="AW1298" s="9">
        <v>4.5594047490839999E-2</v>
      </c>
    </row>
    <row r="1299" spans="1:52" x14ac:dyDescent="0.35">
      <c r="A1299" t="s">
        <v>744</v>
      </c>
      <c r="B1299" s="9">
        <v>3.9374969075709997E-2</v>
      </c>
      <c r="C1299" s="9">
        <v>3.4208436256169997E-2</v>
      </c>
      <c r="D1299" s="9">
        <v>4.4777503496400001E-2</v>
      </c>
      <c r="E1299" s="9">
        <v>4.6530604692340001E-2</v>
      </c>
      <c r="F1299" s="9">
        <v>1.380875572172E-2</v>
      </c>
      <c r="G1299" s="9">
        <v>1.923947758343E-2</v>
      </c>
      <c r="H1299" s="11">
        <v>1.6522324476879999E-2</v>
      </c>
      <c r="I1299" s="9">
        <v>3.2063220293889999E-2</v>
      </c>
      <c r="J1299" s="9">
        <v>6.5682797843269997E-2</v>
      </c>
      <c r="K1299" s="9">
        <v>6.3144343185420004E-2</v>
      </c>
      <c r="L1299" s="9">
        <v>3.6272609620830003E-2</v>
      </c>
      <c r="M1299" s="9">
        <v>4.6706376076399998E-2</v>
      </c>
      <c r="N1299" s="9">
        <v>3.9827163181160002E-2</v>
      </c>
      <c r="O1299" s="9">
        <v>3.1433737690690002E-2</v>
      </c>
      <c r="P1299" s="9">
        <v>3.2729269018060003E-2</v>
      </c>
      <c r="Q1299" s="9">
        <v>2.990444363085E-2</v>
      </c>
      <c r="R1299" s="9">
        <v>2.4086404328530001E-2</v>
      </c>
      <c r="S1299" s="10">
        <v>7.6780218172910003E-2</v>
      </c>
      <c r="T1299" s="9">
        <v>3.1205371103050002E-2</v>
      </c>
      <c r="U1299" s="9">
        <v>4.9555884722930002E-2</v>
      </c>
      <c r="V1299" s="9">
        <v>1.568999381807E-2</v>
      </c>
      <c r="W1299" s="9">
        <v>5.8649715195640002E-2</v>
      </c>
      <c r="X1299" s="9">
        <v>1.888287617639E-2</v>
      </c>
      <c r="Y1299" s="9">
        <v>2.5332101978610001E-2</v>
      </c>
      <c r="Z1299" s="9">
        <v>1.2889308373179999E-2</v>
      </c>
      <c r="AA1299" s="9">
        <v>4.5080016011749997E-2</v>
      </c>
      <c r="AB1299" s="9">
        <v>1.9848706229060001E-2</v>
      </c>
      <c r="AC1299" s="9">
        <v>3.0922316205849999E-2</v>
      </c>
      <c r="AD1299" s="9">
        <v>1.7611150097409999E-2</v>
      </c>
      <c r="AE1299" s="9">
        <v>1.1775283453320001E-2</v>
      </c>
      <c r="AF1299" s="9">
        <v>5.809338682167E-2</v>
      </c>
      <c r="AG1299" s="9">
        <v>0</v>
      </c>
      <c r="AH1299" s="10">
        <v>0.13916841445309999</v>
      </c>
      <c r="AI1299" s="9">
        <v>2.5620348596720001E-2</v>
      </c>
      <c r="AJ1299" s="11">
        <v>1.415667371143E-2</v>
      </c>
      <c r="AK1299" s="9">
        <v>4.7039428658670002E-2</v>
      </c>
      <c r="AL1299" s="9">
        <v>1.6070390501510001E-2</v>
      </c>
      <c r="AM1299" s="9">
        <v>5.261885750707E-3</v>
      </c>
      <c r="AN1299" s="9">
        <v>3.4888718987089999E-2</v>
      </c>
      <c r="AO1299" s="10">
        <v>0.24302347748040001</v>
      </c>
      <c r="AP1299" s="9">
        <v>3.1160980814539999E-2</v>
      </c>
      <c r="AQ1299" s="9">
        <v>4.7985309897950003E-2</v>
      </c>
      <c r="AR1299" s="9">
        <v>3.9374969075709997E-2</v>
      </c>
      <c r="AS1299" s="9">
        <v>3.1174487544110001E-2</v>
      </c>
      <c r="AT1299" s="9">
        <v>5.809338682167E-2</v>
      </c>
      <c r="AU1299" s="9">
        <v>8.264002599011E-2</v>
      </c>
      <c r="AV1299" s="9">
        <v>1.1775283453320001E-2</v>
      </c>
      <c r="AW1299" s="9">
        <v>1.5920813302469999E-2</v>
      </c>
    </row>
    <row r="1300" spans="1:52" x14ac:dyDescent="0.35">
      <c r="A1300" t="s">
        <v>406</v>
      </c>
      <c r="B1300" s="9">
        <v>1</v>
      </c>
      <c r="C1300" s="9">
        <v>1</v>
      </c>
      <c r="D1300" s="9">
        <v>1</v>
      </c>
      <c r="E1300" s="9">
        <v>1</v>
      </c>
      <c r="F1300" s="9">
        <v>1</v>
      </c>
      <c r="G1300" s="9">
        <v>1</v>
      </c>
      <c r="H1300" s="9">
        <v>1</v>
      </c>
      <c r="I1300" s="9">
        <v>1</v>
      </c>
      <c r="J1300" s="9">
        <v>1</v>
      </c>
      <c r="K1300" s="9">
        <v>1</v>
      </c>
      <c r="L1300" s="9">
        <v>1</v>
      </c>
      <c r="M1300" s="9">
        <v>1</v>
      </c>
      <c r="N1300" s="9">
        <v>1</v>
      </c>
      <c r="O1300" s="9">
        <v>1</v>
      </c>
      <c r="P1300" s="9">
        <v>1</v>
      </c>
      <c r="Q1300" s="9">
        <v>1</v>
      </c>
      <c r="R1300" s="9">
        <v>1</v>
      </c>
      <c r="S1300" s="9">
        <v>1</v>
      </c>
      <c r="T1300" s="9">
        <v>1</v>
      </c>
      <c r="U1300" s="9">
        <v>1</v>
      </c>
      <c r="V1300" s="9">
        <v>1</v>
      </c>
      <c r="W1300" s="9">
        <v>1</v>
      </c>
      <c r="X1300" s="9">
        <v>1</v>
      </c>
      <c r="Y1300" s="9">
        <v>1</v>
      </c>
      <c r="Z1300" s="9">
        <v>1</v>
      </c>
      <c r="AA1300" s="9">
        <v>1</v>
      </c>
      <c r="AB1300" s="9">
        <v>1</v>
      </c>
      <c r="AC1300" s="9">
        <v>1</v>
      </c>
      <c r="AD1300" s="9">
        <v>1</v>
      </c>
      <c r="AE1300" s="9">
        <v>1</v>
      </c>
      <c r="AF1300" s="9">
        <v>1</v>
      </c>
      <c r="AG1300" s="9">
        <v>1</v>
      </c>
      <c r="AH1300" s="9">
        <v>1</v>
      </c>
      <c r="AI1300" s="9">
        <v>1</v>
      </c>
      <c r="AJ1300" s="9">
        <v>1</v>
      </c>
      <c r="AK1300" s="9">
        <v>1</v>
      </c>
      <c r="AL1300" s="9">
        <v>1</v>
      </c>
      <c r="AM1300" s="9">
        <v>1</v>
      </c>
      <c r="AN1300" s="9">
        <v>1</v>
      </c>
      <c r="AO1300" s="9">
        <v>1</v>
      </c>
      <c r="AP1300" s="9">
        <v>1</v>
      </c>
      <c r="AQ1300" s="9">
        <v>1</v>
      </c>
      <c r="AR1300" s="9">
        <v>1</v>
      </c>
      <c r="AS1300" s="9">
        <v>1</v>
      </c>
      <c r="AT1300" s="9">
        <v>1</v>
      </c>
      <c r="AU1300" s="9">
        <v>1</v>
      </c>
      <c r="AV1300" s="9">
        <v>1</v>
      </c>
      <c r="AW1300" s="9">
        <v>1</v>
      </c>
    </row>
    <row r="1301" spans="1:52" x14ac:dyDescent="0.35">
      <c r="A1301" t="s">
        <v>356</v>
      </c>
      <c r="B1301" s="6">
        <v>1412</v>
      </c>
      <c r="C1301" s="6">
        <v>744</v>
      </c>
      <c r="D1301" s="6">
        <v>668</v>
      </c>
      <c r="E1301" s="6">
        <v>177</v>
      </c>
      <c r="F1301" s="6">
        <v>306</v>
      </c>
      <c r="G1301" s="6">
        <v>331</v>
      </c>
      <c r="H1301" s="6">
        <v>637</v>
      </c>
      <c r="I1301" s="6">
        <v>204</v>
      </c>
      <c r="J1301" s="6">
        <v>130</v>
      </c>
      <c r="K1301" s="6">
        <v>264</v>
      </c>
      <c r="L1301" s="6">
        <v>242</v>
      </c>
      <c r="M1301" s="6">
        <v>452</v>
      </c>
      <c r="N1301" s="6">
        <v>381</v>
      </c>
      <c r="O1301" s="6">
        <v>336</v>
      </c>
      <c r="P1301" s="6">
        <v>523</v>
      </c>
      <c r="Q1301" s="6">
        <v>195</v>
      </c>
      <c r="R1301" s="6">
        <v>288</v>
      </c>
      <c r="S1301" s="6">
        <v>406</v>
      </c>
      <c r="T1301" s="6">
        <v>718</v>
      </c>
      <c r="U1301" s="6">
        <v>694</v>
      </c>
      <c r="V1301" s="6">
        <v>133</v>
      </c>
      <c r="W1301" s="6">
        <v>85</v>
      </c>
      <c r="X1301" s="6">
        <v>82</v>
      </c>
      <c r="Y1301" s="6">
        <v>238</v>
      </c>
      <c r="Z1301" s="6">
        <v>141</v>
      </c>
      <c r="AA1301" s="6">
        <v>220</v>
      </c>
      <c r="AB1301" s="6">
        <v>80</v>
      </c>
      <c r="AC1301" s="6">
        <v>143</v>
      </c>
      <c r="AD1301" s="6">
        <v>222</v>
      </c>
      <c r="AE1301" s="6">
        <v>148</v>
      </c>
      <c r="AF1301" s="6">
        <v>194</v>
      </c>
      <c r="AG1301" s="6">
        <v>35</v>
      </c>
      <c r="AH1301" s="6">
        <v>84</v>
      </c>
      <c r="AI1301" s="6">
        <v>405</v>
      </c>
      <c r="AJ1301" s="6">
        <v>534</v>
      </c>
      <c r="AK1301" s="6">
        <v>414</v>
      </c>
      <c r="AL1301" s="6">
        <v>236</v>
      </c>
      <c r="AM1301" s="6">
        <v>219</v>
      </c>
      <c r="AN1301" s="6">
        <v>23</v>
      </c>
      <c r="AO1301" s="6">
        <v>58</v>
      </c>
      <c r="AP1301" s="6">
        <v>180</v>
      </c>
      <c r="AQ1301" s="6">
        <v>610</v>
      </c>
      <c r="AR1301" s="6">
        <v>1412</v>
      </c>
      <c r="AS1301" s="6">
        <v>984</v>
      </c>
      <c r="AT1301" s="6">
        <v>194</v>
      </c>
      <c r="AU1301" s="6">
        <v>131</v>
      </c>
      <c r="AV1301" s="6">
        <v>148</v>
      </c>
      <c r="AW1301" s="6">
        <v>109</v>
      </c>
      <c r="AX1301" s="6">
        <v>0</v>
      </c>
    </row>
    <row r="1302" spans="1:52" x14ac:dyDescent="0.35">
      <c r="A1302" t="s">
        <v>745</v>
      </c>
    </row>
    <row r="1303" spans="1:52" x14ac:dyDescent="0.35">
      <c r="A1303" t="s">
        <v>358</v>
      </c>
    </row>
    <row r="1307" spans="1:52" x14ac:dyDescent="0.35">
      <c r="A1307" s="3" t="s">
        <v>352</v>
      </c>
    </row>
    <row r="1308" spans="1:52" x14ac:dyDescent="0.35">
      <c r="A1308" t="s">
        <v>121</v>
      </c>
    </row>
    <row r="1309" spans="1:52" ht="130.5" x14ac:dyDescent="0.35">
      <c r="A1309" s="4" t="s">
        <v>408</v>
      </c>
      <c r="B1309" s="4" t="s">
        <v>359</v>
      </c>
      <c r="C1309" s="4" t="s">
        <v>360</v>
      </c>
      <c r="D1309" s="4" t="s">
        <v>361</v>
      </c>
      <c r="E1309" s="4" t="s">
        <v>362</v>
      </c>
      <c r="F1309" s="4" t="s">
        <v>363</v>
      </c>
      <c r="G1309" s="4" t="s">
        <v>364</v>
      </c>
      <c r="H1309" s="4" t="s">
        <v>365</v>
      </c>
      <c r="I1309" s="4" t="s">
        <v>366</v>
      </c>
      <c r="J1309" s="4" t="s">
        <v>367</v>
      </c>
      <c r="K1309" s="4" t="s">
        <v>368</v>
      </c>
      <c r="L1309" s="4" t="s">
        <v>369</v>
      </c>
      <c r="M1309" s="4" t="s">
        <v>370</v>
      </c>
      <c r="N1309" s="4" t="s">
        <v>371</v>
      </c>
      <c r="O1309" s="4" t="s">
        <v>372</v>
      </c>
      <c r="P1309" s="4" t="s">
        <v>373</v>
      </c>
      <c r="Q1309" s="4" t="s">
        <v>374</v>
      </c>
      <c r="R1309" s="4" t="s">
        <v>375</v>
      </c>
      <c r="S1309" s="4" t="s">
        <v>376</v>
      </c>
      <c r="T1309" s="4" t="s">
        <v>377</v>
      </c>
      <c r="U1309" s="4" t="s">
        <v>378</v>
      </c>
      <c r="V1309" s="4" t="s">
        <v>379</v>
      </c>
      <c r="W1309" s="4" t="s">
        <v>380</v>
      </c>
      <c r="X1309" s="4" t="s">
        <v>381</v>
      </c>
      <c r="Y1309" s="4" t="s">
        <v>382</v>
      </c>
      <c r="Z1309" s="4" t="s">
        <v>383</v>
      </c>
      <c r="AA1309" s="4" t="s">
        <v>384</v>
      </c>
      <c r="AB1309" s="4" t="s">
        <v>385</v>
      </c>
      <c r="AC1309" s="4" t="s">
        <v>386</v>
      </c>
      <c r="AD1309" s="4" t="s">
        <v>387</v>
      </c>
      <c r="AE1309" s="4" t="s">
        <v>388</v>
      </c>
      <c r="AF1309" s="4" t="s">
        <v>389</v>
      </c>
      <c r="AG1309" s="4" t="s">
        <v>390</v>
      </c>
      <c r="AH1309" s="4" t="s">
        <v>391</v>
      </c>
      <c r="AI1309" s="4" t="s">
        <v>392</v>
      </c>
      <c r="AJ1309" s="4" t="s">
        <v>393</v>
      </c>
      <c r="AK1309" s="4" t="s">
        <v>394</v>
      </c>
      <c r="AL1309" s="4" t="s">
        <v>395</v>
      </c>
      <c r="AM1309" s="4" t="s">
        <v>396</v>
      </c>
      <c r="AN1309" s="4" t="s">
        <v>397</v>
      </c>
      <c r="AO1309" s="4" t="s">
        <v>398</v>
      </c>
      <c r="AP1309" s="4" t="s">
        <v>399</v>
      </c>
      <c r="AQ1309" s="4" t="s">
        <v>400</v>
      </c>
      <c r="AR1309" s="4" t="s">
        <v>401</v>
      </c>
      <c r="AS1309" s="4" t="s">
        <v>402</v>
      </c>
      <c r="AT1309" s="4" t="s">
        <v>182</v>
      </c>
      <c r="AU1309" s="4" t="s">
        <v>403</v>
      </c>
      <c r="AV1309" s="4" t="s">
        <v>313</v>
      </c>
      <c r="AW1309" s="4" t="s">
        <v>404</v>
      </c>
      <c r="AX1309" s="4" t="s">
        <v>314</v>
      </c>
      <c r="AY1309" s="4" t="s">
        <v>405</v>
      </c>
      <c r="AZ1309" s="4" t="s">
        <v>406</v>
      </c>
    </row>
    <row r="1310" spans="1:52" x14ac:dyDescent="0.35">
      <c r="A1310" t="s">
        <v>746</v>
      </c>
      <c r="B1310" s="9">
        <v>0.54493063054650004</v>
      </c>
      <c r="C1310" s="11">
        <v>0.49168339626539997</v>
      </c>
      <c r="D1310" s="10">
        <v>0.59574287307039997</v>
      </c>
      <c r="E1310" s="9">
        <v>0.52858954626709997</v>
      </c>
      <c r="F1310" s="10">
        <v>0.64170148043740005</v>
      </c>
      <c r="G1310" s="9">
        <v>0.59760897880429997</v>
      </c>
      <c r="H1310" s="10">
        <v>0.62033059247569999</v>
      </c>
      <c r="I1310" s="9">
        <v>0.62050064721910003</v>
      </c>
      <c r="J1310" s="9">
        <v>0.555369247171</v>
      </c>
      <c r="K1310" s="11">
        <v>0.37737345397249999</v>
      </c>
      <c r="L1310" s="9">
        <v>0.58439759954470005</v>
      </c>
      <c r="M1310" s="9">
        <v>0.53765077009499995</v>
      </c>
      <c r="N1310" s="9">
        <v>0.50662931318229998</v>
      </c>
      <c r="O1310" s="9">
        <v>0.54706864278970002</v>
      </c>
      <c r="P1310" s="9">
        <v>0.53414753347489996</v>
      </c>
      <c r="Q1310" s="9">
        <v>0.57800908772329995</v>
      </c>
      <c r="R1310" s="9">
        <v>0.55933444506520003</v>
      </c>
      <c r="S1310" s="9">
        <v>0.59732348307189997</v>
      </c>
      <c r="T1310" s="11">
        <v>0.4688671896362</v>
      </c>
      <c r="U1310" s="9">
        <v>0.5290743305301</v>
      </c>
      <c r="V1310" s="9">
        <v>0.64796663459379999</v>
      </c>
      <c r="W1310" s="9">
        <v>0.51455730002410005</v>
      </c>
      <c r="X1310" s="9">
        <v>0.58009856091809997</v>
      </c>
      <c r="Y1310" s="9">
        <v>0.53575846486699996</v>
      </c>
      <c r="Z1310" s="9">
        <v>0.59892014910809999</v>
      </c>
      <c r="AA1310" s="9">
        <v>0.54004074892959997</v>
      </c>
      <c r="AB1310" s="9">
        <v>0.61133712037239996</v>
      </c>
      <c r="AC1310" s="9">
        <v>0.65097480649780004</v>
      </c>
      <c r="AD1310" s="9">
        <v>0.57969430025760005</v>
      </c>
      <c r="AE1310" s="9">
        <v>0.50344682907789995</v>
      </c>
      <c r="AF1310" s="9">
        <v>0.5245849039071</v>
      </c>
      <c r="AG1310" s="9">
        <v>0.57122954037649998</v>
      </c>
      <c r="AH1310" s="9">
        <v>0.55576802463849995</v>
      </c>
      <c r="AI1310" s="9">
        <v>0.59209894566700005</v>
      </c>
      <c r="AJ1310" s="9">
        <v>0.55817011730970001</v>
      </c>
      <c r="AK1310" s="9">
        <v>0.62006100888860005</v>
      </c>
      <c r="AL1310" s="9">
        <v>0.56128166273830005</v>
      </c>
      <c r="AM1310" s="9">
        <v>0.5966325621852</v>
      </c>
      <c r="AN1310" s="9">
        <v>0.58833830524920006</v>
      </c>
      <c r="AO1310" s="9">
        <v>0.47970368883679998</v>
      </c>
      <c r="AP1310" s="11">
        <v>0.37723543069159998</v>
      </c>
      <c r="AQ1310" s="9">
        <v>0.5178480168763</v>
      </c>
      <c r="AR1310" s="9">
        <v>0.54766215018760001</v>
      </c>
      <c r="AS1310" s="9">
        <v>0.5336263744152</v>
      </c>
      <c r="AT1310" s="9">
        <v>0.55860870581400002</v>
      </c>
      <c r="AU1310" s="9">
        <v>0.56168539331839995</v>
      </c>
      <c r="AV1310" s="9">
        <v>0.43250644704539998</v>
      </c>
      <c r="AW1310" s="9">
        <v>0.5245849039071</v>
      </c>
      <c r="AX1310" s="9">
        <v>0.47719027326730001</v>
      </c>
      <c r="AY1310" s="9">
        <v>0.50344682907789995</v>
      </c>
      <c r="AZ1310" s="9">
        <v>0.54789856104129997</v>
      </c>
    </row>
    <row r="1311" spans="1:52" x14ac:dyDescent="0.35">
      <c r="A1311" t="s">
        <v>747</v>
      </c>
      <c r="B1311" s="9">
        <v>0.34920661388719998</v>
      </c>
      <c r="C1311" s="9">
        <v>0.33663650282739999</v>
      </c>
      <c r="D1311" s="9">
        <v>0.36120189477530001</v>
      </c>
      <c r="E1311" s="9">
        <v>0.34686630042950001</v>
      </c>
      <c r="F1311" s="9">
        <v>0.33983921423820002</v>
      </c>
      <c r="G1311" s="9">
        <v>0.38471410315549998</v>
      </c>
      <c r="H1311" s="9">
        <v>0.36158931205130002</v>
      </c>
      <c r="I1311" s="9">
        <v>0.38073067314980003</v>
      </c>
      <c r="J1311" s="9">
        <v>0.40607882973859999</v>
      </c>
      <c r="K1311" s="11">
        <v>0.2715983213623</v>
      </c>
      <c r="L1311" s="9">
        <v>0.37648414246680001</v>
      </c>
      <c r="M1311" s="9">
        <v>0.36910888020799998</v>
      </c>
      <c r="N1311" s="9">
        <v>0.33014451566730002</v>
      </c>
      <c r="O1311" s="9">
        <v>0.3273242826803</v>
      </c>
      <c r="P1311" s="9">
        <v>0.34339243932199998</v>
      </c>
      <c r="Q1311" s="9">
        <v>0.35731953908190001</v>
      </c>
      <c r="R1311" s="9">
        <v>0.35138989031000001</v>
      </c>
      <c r="S1311" s="9">
        <v>0.3894051421775</v>
      </c>
      <c r="T1311" s="9">
        <v>0.30922113145480001</v>
      </c>
      <c r="U1311" s="9">
        <v>0.34680317513600001</v>
      </c>
      <c r="V1311" s="9">
        <v>0.42642719438179999</v>
      </c>
      <c r="W1311" s="9">
        <v>0.31010079952320002</v>
      </c>
      <c r="X1311" s="9">
        <v>0.38293105159599999</v>
      </c>
      <c r="Y1311" s="9">
        <v>0.38491937643750002</v>
      </c>
      <c r="Z1311" s="9">
        <v>0.4111897780862</v>
      </c>
      <c r="AA1311" s="9">
        <v>0.36159413846529997</v>
      </c>
      <c r="AB1311" s="9">
        <v>0.34806732824210002</v>
      </c>
      <c r="AC1311" s="9">
        <v>0.46228830698450002</v>
      </c>
      <c r="AD1311" s="9">
        <v>0.42519329589420002</v>
      </c>
      <c r="AE1311" s="9">
        <v>0.26813728851419999</v>
      </c>
      <c r="AF1311" s="9">
        <v>0.3672482814643</v>
      </c>
      <c r="AG1311" s="9">
        <v>0.43048172885059999</v>
      </c>
      <c r="AH1311" s="9">
        <v>0.32887193160759998</v>
      </c>
      <c r="AI1311" s="9">
        <v>0.37106532702599998</v>
      </c>
      <c r="AJ1311" s="9">
        <v>0.37971865460549997</v>
      </c>
      <c r="AK1311" s="9">
        <v>0.3392543039016</v>
      </c>
      <c r="AL1311" s="9">
        <v>0.38493971078580003</v>
      </c>
      <c r="AM1311" s="9">
        <v>0.45409823585199999</v>
      </c>
      <c r="AN1311" s="9">
        <v>0.32180124654120001</v>
      </c>
      <c r="AO1311" s="9">
        <v>0.30113188269250002</v>
      </c>
      <c r="AP1311" s="9">
        <v>0.34108358005770001</v>
      </c>
      <c r="AQ1311" s="9">
        <v>0.32893341761720002</v>
      </c>
      <c r="AR1311" s="9">
        <v>0.36042644761920001</v>
      </c>
      <c r="AS1311" s="9">
        <v>0.30277389843109997</v>
      </c>
      <c r="AT1311" s="9">
        <v>0.37145110026869999</v>
      </c>
      <c r="AU1311" s="9">
        <v>0.37860280365019999</v>
      </c>
      <c r="AV1311" s="9">
        <v>0.29331063586740003</v>
      </c>
      <c r="AW1311" s="9">
        <v>0.3672482814643</v>
      </c>
      <c r="AX1311" s="9">
        <v>0.21890602734600001</v>
      </c>
      <c r="AY1311" s="9">
        <v>0.26813728851419999</v>
      </c>
      <c r="AZ1311" s="9">
        <v>0.36058203391299998</v>
      </c>
    </row>
    <row r="1312" spans="1:52" x14ac:dyDescent="0.35">
      <c r="A1312" t="s">
        <v>748</v>
      </c>
      <c r="B1312" s="9">
        <v>0.29095136246839998</v>
      </c>
      <c r="C1312" s="11">
        <v>0.22353259961229999</v>
      </c>
      <c r="D1312" s="10">
        <v>0.35528707070100002</v>
      </c>
      <c r="E1312" s="9">
        <v>0.2147740471122</v>
      </c>
      <c r="F1312" s="9">
        <v>0.30972514792459999</v>
      </c>
      <c r="G1312" s="9">
        <v>0.32578328140730001</v>
      </c>
      <c r="H1312" s="9">
        <v>0.31750825296110002</v>
      </c>
      <c r="I1312" s="10">
        <v>0.41410350087760001</v>
      </c>
      <c r="J1312" s="9">
        <v>0.29711424836139999</v>
      </c>
      <c r="K1312" s="11">
        <v>0.2006167474877</v>
      </c>
      <c r="L1312" s="9">
        <v>0.30049908124879998</v>
      </c>
      <c r="M1312" s="9">
        <v>0.2847941695449</v>
      </c>
      <c r="N1312" s="9">
        <v>0.29001404526329999</v>
      </c>
      <c r="O1312" s="9">
        <v>0.28490406672680002</v>
      </c>
      <c r="P1312" s="9">
        <v>0.24155789191099999</v>
      </c>
      <c r="Q1312" s="9">
        <v>0.3353798608452</v>
      </c>
      <c r="R1312" s="9">
        <v>0.29543390422459997</v>
      </c>
      <c r="S1312" s="9">
        <v>0.3227320872619</v>
      </c>
      <c r="T1312" s="9">
        <v>0.253627789587</v>
      </c>
      <c r="U1312" s="9">
        <v>0.28601679969470001</v>
      </c>
      <c r="V1312" s="9">
        <v>0.34934718276359999</v>
      </c>
      <c r="W1312" s="9">
        <v>0.24182551415520001</v>
      </c>
      <c r="X1312" s="9">
        <v>0.21382615307050001</v>
      </c>
      <c r="Y1312" s="9">
        <v>0.27201763628059999</v>
      </c>
      <c r="Z1312" s="9">
        <v>0.30584353729559999</v>
      </c>
      <c r="AA1312" s="9">
        <v>0.26984513504500002</v>
      </c>
      <c r="AB1312" s="9">
        <v>0.26494193493290003</v>
      </c>
      <c r="AC1312" s="9">
        <v>0.35797410560370002</v>
      </c>
      <c r="AD1312" s="9">
        <v>0.29903430066230002</v>
      </c>
      <c r="AE1312" s="9">
        <v>0.28751442160239998</v>
      </c>
      <c r="AF1312" s="9">
        <v>0.27181218327189999</v>
      </c>
      <c r="AG1312" s="9">
        <v>0.3437127136482</v>
      </c>
      <c r="AH1312" s="9">
        <v>0.39909947368819998</v>
      </c>
      <c r="AI1312" s="9">
        <v>0.27412155264979998</v>
      </c>
      <c r="AJ1312" s="9">
        <v>0.31925113702399999</v>
      </c>
      <c r="AK1312" s="9">
        <v>0.3200468043643</v>
      </c>
      <c r="AL1312" s="10">
        <v>0.35765440110129998</v>
      </c>
      <c r="AM1312" s="9">
        <v>0.30300082000520001</v>
      </c>
      <c r="AN1312" s="9">
        <v>0.30160804223330001</v>
      </c>
      <c r="AO1312" s="9">
        <v>0.28913281283190001</v>
      </c>
      <c r="AP1312" s="11">
        <v>0.1419925070484</v>
      </c>
      <c r="AQ1312" s="9">
        <v>0.25699984218350003</v>
      </c>
      <c r="AR1312" s="9">
        <v>0.28593666972620002</v>
      </c>
      <c r="AS1312" s="9">
        <v>0.31170441521030001</v>
      </c>
      <c r="AT1312" s="9">
        <v>0.27899618956990002</v>
      </c>
      <c r="AU1312" s="9">
        <v>0.28209590077539998</v>
      </c>
      <c r="AV1312" s="9">
        <v>0.21016719813330001</v>
      </c>
      <c r="AW1312" s="9">
        <v>0.27181218327189999</v>
      </c>
      <c r="AX1312" s="9">
        <v>0.26752734427230002</v>
      </c>
      <c r="AY1312" s="9">
        <v>0.28751442160239998</v>
      </c>
      <c r="AZ1312" s="9">
        <v>0.28606010080900002</v>
      </c>
    </row>
    <row r="1313" spans="1:52" x14ac:dyDescent="0.35">
      <c r="A1313" t="s">
        <v>749</v>
      </c>
      <c r="B1313" s="9">
        <v>0.27765458577739999</v>
      </c>
      <c r="C1313" s="11">
        <v>0.24166214522109999</v>
      </c>
      <c r="D1313" s="10">
        <v>0.31200109491099998</v>
      </c>
      <c r="E1313" s="9">
        <v>0.2097409262062</v>
      </c>
      <c r="F1313" s="10">
        <v>0.38389661631849997</v>
      </c>
      <c r="G1313" s="9">
        <v>0.32398161180860002</v>
      </c>
      <c r="H1313" s="10">
        <v>0.35485682947989999</v>
      </c>
      <c r="I1313" s="9">
        <v>0.3471794110193</v>
      </c>
      <c r="J1313" s="9">
        <v>0.22786430007469999</v>
      </c>
      <c r="K1313" s="11">
        <v>0.18323169933049999</v>
      </c>
      <c r="L1313" s="9">
        <v>0.2758928478587</v>
      </c>
      <c r="M1313" s="9">
        <v>0.27153826634610001</v>
      </c>
      <c r="N1313" s="9">
        <v>0.265446725755</v>
      </c>
      <c r="O1313" s="9">
        <v>0.29756401569579999</v>
      </c>
      <c r="P1313" s="9">
        <v>0.26101703322289999</v>
      </c>
      <c r="Q1313" s="9">
        <v>0.30417717449170001</v>
      </c>
      <c r="R1313" s="9">
        <v>0.28580116777969999</v>
      </c>
      <c r="S1313" s="10">
        <v>0.3632767975151</v>
      </c>
      <c r="T1313" s="11">
        <v>0.1852420732908</v>
      </c>
      <c r="U1313" s="9">
        <v>0.26868649970769998</v>
      </c>
      <c r="V1313" s="9">
        <v>0.3513430247921</v>
      </c>
      <c r="W1313" s="9">
        <v>0.17388475691249999</v>
      </c>
      <c r="X1313" s="9">
        <v>0.31163500183819998</v>
      </c>
      <c r="Y1313" s="9">
        <v>0.24106557276519999</v>
      </c>
      <c r="Z1313" s="9">
        <v>0.30497727239709999</v>
      </c>
      <c r="AA1313" s="9">
        <v>0.27462647647709998</v>
      </c>
      <c r="AB1313" s="9">
        <v>0.32147422113270002</v>
      </c>
      <c r="AC1313" s="9">
        <v>0.36692507674469999</v>
      </c>
      <c r="AD1313" s="9">
        <v>0.27519162293400001</v>
      </c>
      <c r="AE1313" s="9">
        <v>0.27111475316349998</v>
      </c>
      <c r="AF1313" s="9">
        <v>0.2524612048357</v>
      </c>
      <c r="AG1313" s="9">
        <v>0.35544091683189999</v>
      </c>
      <c r="AH1313" s="9">
        <v>0.36419818441200003</v>
      </c>
      <c r="AI1313" s="9">
        <v>0.29426223641260002</v>
      </c>
      <c r="AJ1313" s="9">
        <v>0.2627044769736</v>
      </c>
      <c r="AK1313" s="9">
        <v>0.26576801656560001</v>
      </c>
      <c r="AL1313" s="9">
        <v>0.32521889984109997</v>
      </c>
      <c r="AM1313" s="9">
        <v>0.26969127147819999</v>
      </c>
      <c r="AN1313" s="9">
        <v>0.27106317122860002</v>
      </c>
      <c r="AO1313" s="9">
        <v>0.32301571351960001</v>
      </c>
      <c r="AP1313" s="9">
        <v>0.2188445888894</v>
      </c>
      <c r="AQ1313" s="11">
        <v>0.2273160136089</v>
      </c>
      <c r="AR1313" s="9">
        <v>0.27822209209929999</v>
      </c>
      <c r="AS1313" s="9">
        <v>0.2753059895153</v>
      </c>
      <c r="AT1313" s="9">
        <v>0.2739737232253</v>
      </c>
      <c r="AU1313" s="9">
        <v>0.27728741021809999</v>
      </c>
      <c r="AV1313" s="9">
        <v>0.190850955583</v>
      </c>
      <c r="AW1313" s="9">
        <v>0.2524612048357</v>
      </c>
      <c r="AX1313" s="9">
        <v>0.25755605327719999</v>
      </c>
      <c r="AY1313" s="9">
        <v>0.27111475316349998</v>
      </c>
      <c r="AZ1313" s="9">
        <v>0.27834219300879998</v>
      </c>
    </row>
    <row r="1314" spans="1:52" x14ac:dyDescent="0.35">
      <c r="A1314" t="s">
        <v>750</v>
      </c>
      <c r="B1314" s="9">
        <v>0.27566826736299999</v>
      </c>
      <c r="C1314" s="11">
        <v>0.22969118691509999</v>
      </c>
      <c r="D1314" s="10">
        <v>0.31954281960589997</v>
      </c>
      <c r="E1314" s="9">
        <v>0.2580979366558</v>
      </c>
      <c r="F1314" s="9">
        <v>0.29273367765910002</v>
      </c>
      <c r="G1314" s="9">
        <v>0.27704733205850002</v>
      </c>
      <c r="H1314" s="9">
        <v>0.28513077190550001</v>
      </c>
      <c r="I1314" s="9">
        <v>0.31436261601940002</v>
      </c>
      <c r="J1314" s="9">
        <v>0.3621744894692</v>
      </c>
      <c r="K1314" s="11">
        <v>0.1877275794744</v>
      </c>
      <c r="L1314" s="9">
        <v>0.2898485232136</v>
      </c>
      <c r="M1314" s="9">
        <v>0.26286205731540002</v>
      </c>
      <c r="N1314" s="9">
        <v>0.24850159718879999</v>
      </c>
      <c r="O1314" s="9">
        <v>0.29780823496100001</v>
      </c>
      <c r="P1314" s="9">
        <v>0.24574604821000001</v>
      </c>
      <c r="Q1314" s="10">
        <v>0.37017909173559999</v>
      </c>
      <c r="R1314" s="10">
        <v>0.3172000611811</v>
      </c>
      <c r="S1314" s="9">
        <v>0.21473867201339999</v>
      </c>
      <c r="T1314" s="9">
        <v>0.24336590580420001</v>
      </c>
      <c r="U1314" s="11">
        <v>0.22994839349599999</v>
      </c>
      <c r="V1314" s="9">
        <v>0.25783330089020001</v>
      </c>
      <c r="W1314" s="9">
        <v>0.1646080415675</v>
      </c>
      <c r="X1314" s="9">
        <v>0.23031317166010001</v>
      </c>
      <c r="Y1314" s="9">
        <v>0.27190234608140001</v>
      </c>
      <c r="Z1314" s="9">
        <v>0.28379618469630002</v>
      </c>
      <c r="AA1314" s="9">
        <v>0.35297666057459998</v>
      </c>
      <c r="AB1314" s="9">
        <v>0.2424247747029</v>
      </c>
      <c r="AC1314" s="9">
        <v>0.3297287626871</v>
      </c>
      <c r="AD1314" s="9">
        <v>0.24261910925169999</v>
      </c>
      <c r="AE1314" s="9">
        <v>0.24488136492400001</v>
      </c>
      <c r="AF1314" s="9">
        <v>0.23896417249900001</v>
      </c>
      <c r="AG1314" s="9">
        <v>0.33937371993769999</v>
      </c>
      <c r="AH1314" s="9">
        <v>0.28673050546930001</v>
      </c>
      <c r="AI1314" s="9">
        <v>0.2647139050008</v>
      </c>
      <c r="AJ1314" s="9">
        <v>0.29181849263749998</v>
      </c>
      <c r="AK1314" s="9">
        <v>0.29513955117379997</v>
      </c>
      <c r="AL1314" s="9">
        <v>0.28974800026660003</v>
      </c>
      <c r="AM1314" s="9">
        <v>0.33463478871489999</v>
      </c>
      <c r="AN1314" s="9">
        <v>0.31306503686620002</v>
      </c>
      <c r="AO1314" s="9">
        <v>0.2091394727758</v>
      </c>
      <c r="AP1314" s="9">
        <v>0.21407888388990001</v>
      </c>
      <c r="AQ1314" s="9">
        <v>0.2453576984951</v>
      </c>
      <c r="AR1314" s="9">
        <v>0.26730229487009999</v>
      </c>
      <c r="AS1314" s="9">
        <v>0.31029042216050001</v>
      </c>
      <c r="AT1314" s="9">
        <v>0.27568337657500003</v>
      </c>
      <c r="AU1314" s="9">
        <v>0.27421779844880001</v>
      </c>
      <c r="AV1314" s="9">
        <v>0.19639582744430001</v>
      </c>
      <c r="AW1314" s="9">
        <v>0.23896417249900001</v>
      </c>
      <c r="AX1314" s="9">
        <v>0.1919160630947</v>
      </c>
      <c r="AY1314" s="9">
        <v>0.24488136492400001</v>
      </c>
      <c r="AZ1314" s="9">
        <v>0.2674176820002</v>
      </c>
    </row>
    <row r="1315" spans="1:52" x14ac:dyDescent="0.35">
      <c r="A1315" t="s">
        <v>751</v>
      </c>
      <c r="B1315" s="9">
        <v>0.18119800938710001</v>
      </c>
      <c r="C1315" s="11">
        <v>0.14287624774839999</v>
      </c>
      <c r="D1315" s="10">
        <v>0.21776731993660001</v>
      </c>
      <c r="E1315" s="9">
        <v>0.13389813332940001</v>
      </c>
      <c r="F1315" s="9">
        <v>0.20371487881350001</v>
      </c>
      <c r="G1315" s="9">
        <v>0.1976183297462</v>
      </c>
      <c r="H1315" s="9">
        <v>0.20075998484640001</v>
      </c>
      <c r="I1315" s="9">
        <v>0.235266525905</v>
      </c>
      <c r="J1315" s="9">
        <v>0.1892271870976</v>
      </c>
      <c r="K1315" s="9">
        <v>0.13513073869869999</v>
      </c>
      <c r="L1315" s="9">
        <v>0.18708779282730001</v>
      </c>
      <c r="M1315" s="9">
        <v>0.19161743383409999</v>
      </c>
      <c r="N1315" s="9">
        <v>0.19156935828400001</v>
      </c>
      <c r="O1315" s="9">
        <v>0.15656873287699999</v>
      </c>
      <c r="P1315" s="9">
        <v>0.16063007273720001</v>
      </c>
      <c r="Q1315" s="9">
        <v>0.18944495099879999</v>
      </c>
      <c r="R1315" s="9">
        <v>0.17717663164729999</v>
      </c>
      <c r="S1315" s="9">
        <v>0.2264534598704</v>
      </c>
      <c r="T1315" s="9">
        <v>0.149607305286</v>
      </c>
      <c r="U1315" s="9">
        <v>0.18562490420989999</v>
      </c>
      <c r="V1315" s="9">
        <v>0.22875307627319999</v>
      </c>
      <c r="W1315" s="9">
        <v>0.15918862989509999</v>
      </c>
      <c r="X1315" s="9">
        <v>0.1545562988127</v>
      </c>
      <c r="Y1315" s="9">
        <v>0.16885972527580001</v>
      </c>
      <c r="Z1315" s="9">
        <v>0.1632957345146</v>
      </c>
      <c r="AA1315" s="9">
        <v>0.25800162531420001</v>
      </c>
      <c r="AB1315" s="9">
        <v>0.12719984322889999</v>
      </c>
      <c r="AC1315" s="9">
        <v>0.27266055208450002</v>
      </c>
      <c r="AD1315" s="9">
        <v>0.14213981088620001</v>
      </c>
      <c r="AE1315" s="9">
        <v>0.14738229841530001</v>
      </c>
      <c r="AF1315" s="9">
        <v>0.14384215347509999</v>
      </c>
      <c r="AG1315" s="9">
        <v>0.256569638456</v>
      </c>
      <c r="AH1315" s="9">
        <v>0.23515105321179999</v>
      </c>
      <c r="AI1315" s="9">
        <v>0.14804922545310001</v>
      </c>
      <c r="AJ1315" s="9">
        <v>0.19317395324719999</v>
      </c>
      <c r="AK1315" s="9">
        <v>0.20733254089729999</v>
      </c>
      <c r="AL1315" s="9">
        <v>0.2438837986355</v>
      </c>
      <c r="AM1315" s="9">
        <v>0.25534115749059999</v>
      </c>
      <c r="AN1315" s="9">
        <v>0.1060184721098</v>
      </c>
      <c r="AO1315" s="9">
        <v>0.19301806079190001</v>
      </c>
      <c r="AP1315" s="9">
        <v>0.1483809858456</v>
      </c>
      <c r="AQ1315" s="9">
        <v>0.17050929022389999</v>
      </c>
      <c r="AR1315" s="9">
        <v>0.19167712677570001</v>
      </c>
      <c r="AS1315" s="9">
        <v>0.1378307111223</v>
      </c>
      <c r="AT1315" s="9">
        <v>0.19832474001700001</v>
      </c>
      <c r="AU1315" s="9">
        <v>0.19401812252360001</v>
      </c>
      <c r="AV1315" s="9">
        <v>0.13886551861849999</v>
      </c>
      <c r="AW1315" s="9">
        <v>0.14384215347509999</v>
      </c>
      <c r="AX1315" s="9">
        <v>0.14032893143059999</v>
      </c>
      <c r="AY1315" s="9">
        <v>0.14738229841530001</v>
      </c>
      <c r="AZ1315" s="9">
        <v>0.1917598685777</v>
      </c>
    </row>
    <row r="1316" spans="1:52" x14ac:dyDescent="0.35">
      <c r="A1316" t="s">
        <v>752</v>
      </c>
      <c r="B1316" s="9">
        <v>0.17619895563730001</v>
      </c>
      <c r="C1316" s="9">
        <v>0.18314224366519999</v>
      </c>
      <c r="D1316" s="9">
        <v>0.1695731836146</v>
      </c>
      <c r="E1316" s="9">
        <v>0.18689234086859999</v>
      </c>
      <c r="F1316" s="9">
        <v>0.19263492085450001</v>
      </c>
      <c r="G1316" s="9">
        <v>0.15653023519379999</v>
      </c>
      <c r="H1316" s="9">
        <v>0.1751355918627</v>
      </c>
      <c r="I1316" s="9">
        <v>0.13877734976200001</v>
      </c>
      <c r="J1316" s="9">
        <v>0.14674771502799999</v>
      </c>
      <c r="K1316" s="9">
        <v>0.21863530081560001</v>
      </c>
      <c r="L1316" s="9">
        <v>0.1651987514395</v>
      </c>
      <c r="M1316" s="9">
        <v>0.16755965760409999</v>
      </c>
      <c r="N1316" s="9">
        <v>0.19177578103439999</v>
      </c>
      <c r="O1316" s="9">
        <v>0.17690167148380001</v>
      </c>
      <c r="P1316" s="9">
        <v>0.2040149492825</v>
      </c>
      <c r="Q1316" s="9">
        <v>0.1312858887908</v>
      </c>
      <c r="R1316" s="9">
        <v>0.16225125786649999</v>
      </c>
      <c r="S1316" s="9">
        <v>0.1597938794904</v>
      </c>
      <c r="T1316" s="9">
        <v>0.21957011467359999</v>
      </c>
      <c r="U1316" s="9">
        <v>0.19155314393959999</v>
      </c>
      <c r="V1316" s="10">
        <v>0.27654113689580001</v>
      </c>
      <c r="W1316" s="9">
        <v>0.13875220780219999</v>
      </c>
      <c r="X1316" s="9">
        <v>0.29281302561330003</v>
      </c>
      <c r="Y1316" s="9">
        <v>0.13154864287820001</v>
      </c>
      <c r="Z1316" s="9">
        <v>0.21763134470020001</v>
      </c>
      <c r="AA1316" s="9">
        <v>0.1616763313132</v>
      </c>
      <c r="AB1316" s="9">
        <v>0.20538349810850001</v>
      </c>
      <c r="AC1316" s="10">
        <v>0.28270294265110002</v>
      </c>
      <c r="AD1316" s="9">
        <v>0.16411712740619999</v>
      </c>
      <c r="AE1316" s="9">
        <v>0.13987868978760001</v>
      </c>
      <c r="AF1316" s="9">
        <v>0.2122868891503</v>
      </c>
      <c r="AG1316" s="9">
        <v>0.1651671113081</v>
      </c>
      <c r="AH1316" s="9">
        <v>9.4023541834239999E-2</v>
      </c>
      <c r="AI1316" s="9">
        <v>0.1935123524182</v>
      </c>
      <c r="AJ1316" s="9">
        <v>0.1765983286426</v>
      </c>
      <c r="AK1316" s="9">
        <v>0.20677276719339999</v>
      </c>
      <c r="AL1316" s="9">
        <v>0.19066516413340001</v>
      </c>
      <c r="AM1316" s="9">
        <v>0.20730737984059999</v>
      </c>
      <c r="AN1316" s="9">
        <v>0.14413458443669999</v>
      </c>
      <c r="AO1316" s="9">
        <v>0.1088718572758</v>
      </c>
      <c r="AP1316" s="9">
        <v>0.16217065435559999</v>
      </c>
      <c r="AQ1316" s="9">
        <v>0.16829585071850001</v>
      </c>
      <c r="AR1316" s="9">
        <v>0.1693076534429</v>
      </c>
      <c r="AS1316" s="9">
        <v>0.2047182618551</v>
      </c>
      <c r="AT1316" s="9">
        <v>0.1724257971032</v>
      </c>
      <c r="AU1316" s="9">
        <v>0.17753638594689999</v>
      </c>
      <c r="AV1316" s="9">
        <v>0.204614610196</v>
      </c>
      <c r="AW1316" s="9">
        <v>0.2122868891503</v>
      </c>
      <c r="AX1316" s="9">
        <v>0.1080912258841</v>
      </c>
      <c r="AY1316" s="9">
        <v>0.13987868978760001</v>
      </c>
      <c r="AZ1316" s="9">
        <v>0.1693807389517</v>
      </c>
    </row>
    <row r="1317" spans="1:52" x14ac:dyDescent="0.35">
      <c r="A1317" t="s">
        <v>753</v>
      </c>
      <c r="B1317" s="9">
        <v>0.1095330873756</v>
      </c>
      <c r="C1317" s="9">
        <v>0.1028271885945</v>
      </c>
      <c r="D1317" s="9">
        <v>0.1159323259427</v>
      </c>
      <c r="E1317" s="9">
        <v>0.10441854194940001</v>
      </c>
      <c r="F1317" s="9">
        <v>0.1522993981853</v>
      </c>
      <c r="G1317" s="10">
        <v>0.16477867092949999</v>
      </c>
      <c r="H1317" s="10">
        <v>0.1583478901007</v>
      </c>
      <c r="I1317" s="9">
        <v>9.7004906403320004E-2</v>
      </c>
      <c r="J1317" s="9">
        <v>0.1435212578883</v>
      </c>
      <c r="K1317" s="11">
        <v>2.7708259716349999E-2</v>
      </c>
      <c r="L1317" s="9">
        <v>0.1205166310378</v>
      </c>
      <c r="M1317" s="9">
        <v>0.1067426986147</v>
      </c>
      <c r="N1317" s="9">
        <v>0.1006365331767</v>
      </c>
      <c r="O1317" s="9">
        <v>0.10853651117059999</v>
      </c>
      <c r="P1317" s="9">
        <v>0.13678066178350001</v>
      </c>
      <c r="Q1317" s="9">
        <v>0.1032296688422</v>
      </c>
      <c r="R1317" s="9">
        <v>0.11751445228729999</v>
      </c>
      <c r="S1317" s="9">
        <v>0.15263241256269999</v>
      </c>
      <c r="T1317" s="11">
        <v>5.4975180444239997E-2</v>
      </c>
      <c r="U1317" s="9">
        <v>0.1007468789435</v>
      </c>
      <c r="V1317" s="9">
        <v>0.13023268673409999</v>
      </c>
      <c r="W1317" s="9">
        <v>8.9433754719170006E-2</v>
      </c>
      <c r="X1317" s="9">
        <v>0.15059722005430001</v>
      </c>
      <c r="Y1317" s="9">
        <v>0.1040095214703</v>
      </c>
      <c r="Z1317" s="9">
        <v>0.13556358177469999</v>
      </c>
      <c r="AA1317" s="9">
        <v>7.4095884687270006E-2</v>
      </c>
      <c r="AB1317" s="9">
        <v>0.1841555472709</v>
      </c>
      <c r="AC1317" s="10">
        <v>0.19896588825350001</v>
      </c>
      <c r="AD1317" s="9">
        <v>0.13686476629030001</v>
      </c>
      <c r="AE1317" s="9">
        <v>0.1196416198597</v>
      </c>
      <c r="AF1317" s="9">
        <v>0.1127743662368</v>
      </c>
      <c r="AG1317" s="9">
        <v>0.10599997209420001</v>
      </c>
      <c r="AH1317" s="9">
        <v>6.9843103512640003E-2</v>
      </c>
      <c r="AI1317" s="9">
        <v>0.1083079457311</v>
      </c>
      <c r="AJ1317" s="9">
        <v>0.12676182789509999</v>
      </c>
      <c r="AK1317" s="9">
        <v>0.1064529513306</v>
      </c>
      <c r="AL1317" s="9">
        <v>0.1050386133395</v>
      </c>
      <c r="AM1317" s="9">
        <v>9.0167806197299999E-2</v>
      </c>
      <c r="AN1317" s="9">
        <v>0.21640367973569999</v>
      </c>
      <c r="AO1317" s="9">
        <v>5.1185119073740001E-2</v>
      </c>
      <c r="AP1317" s="9">
        <v>9.3847965604989994E-2</v>
      </c>
      <c r="AQ1317" s="9">
        <v>0.1149547766315</v>
      </c>
      <c r="AR1317" s="9">
        <v>0.1101057938359</v>
      </c>
      <c r="AS1317" s="9">
        <v>0.10716297060340001</v>
      </c>
      <c r="AT1317" s="9">
        <v>0.11500491193289999</v>
      </c>
      <c r="AU1317" s="9">
        <v>0.1177015510045</v>
      </c>
      <c r="AV1317" s="9">
        <v>8.6610548286749994E-2</v>
      </c>
      <c r="AW1317" s="9">
        <v>0.1127743662368</v>
      </c>
      <c r="AX1317" s="9">
        <v>0.1014960177588</v>
      </c>
      <c r="AY1317" s="9">
        <v>0.1196416198597</v>
      </c>
      <c r="AZ1317" s="9">
        <v>0.1101533235122</v>
      </c>
    </row>
    <row r="1318" spans="1:52" x14ac:dyDescent="0.35">
      <c r="A1318" t="s">
        <v>754</v>
      </c>
      <c r="B1318" s="9">
        <v>0.1028968663399</v>
      </c>
      <c r="C1318" s="9">
        <v>0.10570719882229999</v>
      </c>
      <c r="D1318" s="9">
        <v>0.10021505013690001</v>
      </c>
      <c r="E1318" s="9">
        <v>0.15654805015270001</v>
      </c>
      <c r="F1318" s="9">
        <v>6.0804676880729998E-2</v>
      </c>
      <c r="G1318" s="9">
        <v>9.4844185256440006E-2</v>
      </c>
      <c r="H1318" s="9">
        <v>7.7303049457129999E-2</v>
      </c>
      <c r="I1318" s="9">
        <v>0.10790643381660001</v>
      </c>
      <c r="J1318" s="9">
        <v>0.1018680728328</v>
      </c>
      <c r="K1318" s="9">
        <v>0.1038703241929</v>
      </c>
      <c r="L1318" s="9">
        <v>7.0874919989679999E-2</v>
      </c>
      <c r="M1318" s="9">
        <v>0.11417104008660001</v>
      </c>
      <c r="N1318" s="9">
        <v>0.1226089049944</v>
      </c>
      <c r="O1318" s="9">
        <v>0.1115315325911</v>
      </c>
      <c r="P1318" s="11">
        <v>6.5773508013159995E-2</v>
      </c>
      <c r="Q1318" s="9">
        <v>9.9269576648249994E-2</v>
      </c>
      <c r="R1318" s="9">
        <v>8.5008177960299997E-2</v>
      </c>
      <c r="S1318" s="9">
        <v>0.1115336821786</v>
      </c>
      <c r="T1318" s="9">
        <v>0.13234249345470001</v>
      </c>
      <c r="U1318" s="9">
        <v>0.12258945606880001</v>
      </c>
      <c r="V1318" s="9">
        <v>3.877531398188E-2</v>
      </c>
      <c r="W1318" s="9">
        <v>8.5387846519150004E-2</v>
      </c>
      <c r="X1318" s="9">
        <v>9.520955068136E-2</v>
      </c>
      <c r="Y1318" s="9">
        <v>4.8208445401360003E-2</v>
      </c>
      <c r="Z1318" s="9">
        <v>3.7313959792710003E-2</v>
      </c>
      <c r="AA1318" s="9">
        <v>4.9676880218780001E-2</v>
      </c>
      <c r="AB1318" s="9">
        <v>5.3341680872210001E-2</v>
      </c>
      <c r="AC1318" s="11">
        <v>1.7666715051329999E-2</v>
      </c>
      <c r="AD1318" s="9">
        <v>5.9205944613600001E-2</v>
      </c>
      <c r="AE1318" s="9">
        <v>8.3700136566149996E-2</v>
      </c>
      <c r="AF1318" s="9">
        <v>7.4280206962020007E-2</v>
      </c>
      <c r="AG1318" s="9">
        <v>1.6717186462959999E-2</v>
      </c>
      <c r="AH1318" s="9">
        <v>0.1281549674286</v>
      </c>
      <c r="AI1318" s="11">
        <v>3.394656518862E-2</v>
      </c>
      <c r="AJ1318" s="9">
        <v>6.6372914010099995E-2</v>
      </c>
      <c r="AK1318" s="9">
        <v>5.8606972912919997E-2</v>
      </c>
      <c r="AL1318" s="9">
        <v>6.6457200630470004E-2</v>
      </c>
      <c r="AM1318" s="9">
        <v>4.9622962699470002E-2</v>
      </c>
      <c r="AN1318" s="9">
        <v>9.1511993651160001E-2</v>
      </c>
      <c r="AO1318" s="10">
        <v>0.2078915568344</v>
      </c>
      <c r="AP1318" s="11">
        <v>4.0477794276979999E-2</v>
      </c>
      <c r="AQ1318" s="11">
        <v>5.0983147180790001E-2</v>
      </c>
      <c r="AR1318" s="11">
        <v>6.6568609661899994E-2</v>
      </c>
      <c r="AS1318" s="10">
        <v>0.25323952253589999</v>
      </c>
      <c r="AT1318" s="11">
        <v>5.7589388066930002E-2</v>
      </c>
      <c r="AU1318" s="11">
        <v>5.5042094716540001E-2</v>
      </c>
      <c r="AV1318" s="9">
        <v>0.1093650828328</v>
      </c>
      <c r="AW1318" s="9">
        <v>7.4280206962020007E-2</v>
      </c>
      <c r="AX1318" s="9">
        <v>0.10106419511759999</v>
      </c>
      <c r="AY1318" s="9">
        <v>8.3700136566149996E-2</v>
      </c>
      <c r="AZ1318" s="9">
        <v>6.6597345520020002E-2</v>
      </c>
    </row>
    <row r="1319" spans="1:52" x14ac:dyDescent="0.35">
      <c r="A1319" t="s">
        <v>755</v>
      </c>
      <c r="B1319" s="9">
        <v>6.05043269386E-2</v>
      </c>
      <c r="C1319" s="9">
        <v>7.8924692508829997E-2</v>
      </c>
      <c r="D1319" s="9">
        <v>4.2926323209970002E-2</v>
      </c>
      <c r="E1319" s="10">
        <v>0.1096201409584</v>
      </c>
      <c r="F1319" s="10">
        <v>0.10737207962750001</v>
      </c>
      <c r="G1319" s="9">
        <v>4.2397062044649998E-2</v>
      </c>
      <c r="H1319" s="9">
        <v>7.5879790244029993E-2</v>
      </c>
      <c r="I1319" s="9">
        <v>7.8125229535409998E-2</v>
      </c>
      <c r="J1319" s="9">
        <v>2.5013198333840001E-2</v>
      </c>
      <c r="K1319" s="11">
        <v>1.519009649835E-2</v>
      </c>
      <c r="L1319" s="9">
        <v>7.6333843368990004E-2</v>
      </c>
      <c r="M1319" s="9">
        <v>6.1913593077999998E-2</v>
      </c>
      <c r="N1319" s="9">
        <v>6.1532378360669999E-2</v>
      </c>
      <c r="O1319" s="9">
        <v>4.0023107669979997E-2</v>
      </c>
      <c r="P1319" s="10">
        <v>0.10665220284800001</v>
      </c>
      <c r="Q1319" s="9">
        <v>3.7794160068650003E-2</v>
      </c>
      <c r="R1319" s="9">
        <v>6.7111391641320003E-2</v>
      </c>
      <c r="S1319" s="9">
        <v>7.8493729256250006E-2</v>
      </c>
      <c r="T1319" s="11">
        <v>3.0945064141860001E-2</v>
      </c>
      <c r="U1319" s="9">
        <v>5.3231003610390001E-2</v>
      </c>
      <c r="V1319" s="10">
        <v>0.1675985912671</v>
      </c>
      <c r="W1319" s="9">
        <v>0.13365466456630001</v>
      </c>
      <c r="X1319" s="10">
        <v>0.149999856323</v>
      </c>
      <c r="Y1319" s="9">
        <v>0.1012241188502</v>
      </c>
      <c r="Z1319" s="9">
        <v>7.3809206735479999E-2</v>
      </c>
      <c r="AA1319" s="9">
        <v>4.7301352301900003E-2</v>
      </c>
      <c r="AB1319" s="10">
        <v>0.16800292892800001</v>
      </c>
      <c r="AC1319" s="9">
        <v>0.12465982516220001</v>
      </c>
      <c r="AD1319" s="9">
        <v>9.1846270305829994E-2</v>
      </c>
      <c r="AE1319" s="9">
        <v>4.8458392951779998E-2</v>
      </c>
      <c r="AF1319" s="9">
        <v>4.8215304187830002E-2</v>
      </c>
      <c r="AG1319" s="9">
        <v>6.908913688967E-2</v>
      </c>
      <c r="AH1319" s="9">
        <v>3.1851965033330001E-2</v>
      </c>
      <c r="AI1319" s="9">
        <v>8.8169988694480006E-2</v>
      </c>
      <c r="AJ1319" s="9">
        <v>9.3288830931979996E-2</v>
      </c>
      <c r="AK1319" s="9">
        <v>0.1003076555317</v>
      </c>
      <c r="AL1319" s="9">
        <v>6.1322697306989998E-2</v>
      </c>
      <c r="AM1319" s="9">
        <v>8.2011401181289995E-2</v>
      </c>
      <c r="AN1319" s="9">
        <v>2.7449132870880001E-2</v>
      </c>
      <c r="AO1319" s="9">
        <v>6.6881060861719993E-2</v>
      </c>
      <c r="AP1319" s="11">
        <v>1.7204611331239999E-2</v>
      </c>
      <c r="AQ1319" s="9">
        <v>6.6661912027870002E-2</v>
      </c>
      <c r="AR1319" s="9">
        <v>6.7030307690659999E-2</v>
      </c>
      <c r="AS1319" s="9">
        <v>3.3496885066460001E-2</v>
      </c>
      <c r="AT1319" s="9">
        <v>7.4563727122079995E-2</v>
      </c>
      <c r="AU1319" s="10">
        <v>7.9586072231710006E-2</v>
      </c>
      <c r="AV1319" s="9">
        <v>1.876458345527E-2</v>
      </c>
      <c r="AW1319" s="9">
        <v>4.8215304187830002E-2</v>
      </c>
      <c r="AX1319" s="9">
        <v>3.8671119059849997E-2</v>
      </c>
      <c r="AY1319" s="9">
        <v>4.8458392951779998E-2</v>
      </c>
      <c r="AZ1319" s="9">
        <v>6.7059242851250006E-2</v>
      </c>
    </row>
    <row r="1320" spans="1:52" x14ac:dyDescent="0.35">
      <c r="A1320" t="s">
        <v>756</v>
      </c>
      <c r="B1320" s="9">
        <v>5.1052947960480002E-2</v>
      </c>
      <c r="C1320" s="9">
        <v>4.4211964470540002E-2</v>
      </c>
      <c r="D1320" s="9">
        <v>5.7581093823569997E-2</v>
      </c>
      <c r="E1320" s="9">
        <v>6.3979922823589996E-2</v>
      </c>
      <c r="F1320" s="9">
        <v>7.1132891947779997E-2</v>
      </c>
      <c r="G1320" s="9">
        <v>6.6654960624509998E-2</v>
      </c>
      <c r="H1320" s="9">
        <v>6.8962514557850005E-2</v>
      </c>
      <c r="I1320" s="9">
        <v>5.8435102653859997E-2</v>
      </c>
      <c r="J1320" s="9">
        <v>3.4417204854049997E-2</v>
      </c>
      <c r="K1320" s="9">
        <v>2.0884152076179999E-2</v>
      </c>
      <c r="L1320" s="9">
        <v>4.9264907865659999E-2</v>
      </c>
      <c r="M1320" s="9">
        <v>4.5381786566800003E-2</v>
      </c>
      <c r="N1320" s="9">
        <v>5.1927486418269997E-2</v>
      </c>
      <c r="O1320" s="9">
        <v>5.5628989082169997E-2</v>
      </c>
      <c r="P1320" s="9">
        <v>5.545302834575E-2</v>
      </c>
      <c r="Q1320" s="9">
        <v>4.0189594338830001E-2</v>
      </c>
      <c r="R1320" s="9">
        <v>4.6688205268110003E-2</v>
      </c>
      <c r="S1320" s="9">
        <v>6.9588664908649997E-2</v>
      </c>
      <c r="T1320" s="9">
        <v>4.3744947642840003E-2</v>
      </c>
      <c r="U1320" s="9">
        <v>5.5857832773099997E-2</v>
      </c>
      <c r="V1320" s="9">
        <v>9.0767353402039994E-2</v>
      </c>
      <c r="W1320" s="9">
        <v>5.8737178939880001E-2</v>
      </c>
      <c r="X1320" s="9">
        <v>4.2124004138180002E-2</v>
      </c>
      <c r="Y1320" s="9">
        <v>3.5816922193830002E-2</v>
      </c>
      <c r="Z1320" s="9">
        <v>6.5330678668529998E-2</v>
      </c>
      <c r="AA1320" s="9">
        <v>5.8943478943280003E-2</v>
      </c>
      <c r="AB1320" s="9">
        <v>0.104592588991</v>
      </c>
      <c r="AC1320" s="9">
        <v>2.7592929727079999E-2</v>
      </c>
      <c r="AD1320" s="9">
        <v>4.7923150148799998E-2</v>
      </c>
      <c r="AE1320" s="9">
        <v>2.9557745797920001E-2</v>
      </c>
      <c r="AF1320" s="9">
        <v>3.2179711603150002E-2</v>
      </c>
      <c r="AG1320" s="9">
        <v>0.14539949267909999</v>
      </c>
      <c r="AH1320" s="9">
        <v>9.6341035599069993E-2</v>
      </c>
      <c r="AI1320" s="9">
        <v>7.638556754301E-2</v>
      </c>
      <c r="AJ1320" s="9">
        <v>6.7992288831050005E-2</v>
      </c>
      <c r="AK1320" s="9">
        <v>6.5041205440170002E-2</v>
      </c>
      <c r="AL1320" s="9">
        <v>6.8957673095719998E-2</v>
      </c>
      <c r="AM1320" s="9">
        <v>8.5203888015239995E-2</v>
      </c>
      <c r="AN1320" s="9">
        <v>0.121167666672</v>
      </c>
      <c r="AO1320" s="9">
        <v>3.5017752413479999E-2</v>
      </c>
      <c r="AP1320" s="9">
        <v>4.1953309022889997E-2</v>
      </c>
      <c r="AQ1320" s="9">
        <v>5.2381478466519998E-2</v>
      </c>
      <c r="AR1320" s="9">
        <v>5.2012784528969999E-2</v>
      </c>
      <c r="AS1320" s="9">
        <v>4.7080712780050001E-2</v>
      </c>
      <c r="AT1320" s="9">
        <v>5.0172488095140001E-2</v>
      </c>
      <c r="AU1320" s="9">
        <v>4.8897085188659997E-2</v>
      </c>
      <c r="AV1320" s="9">
        <v>2.3798950608060001E-2</v>
      </c>
      <c r="AW1320" s="9">
        <v>3.2179711603150002E-2</v>
      </c>
      <c r="AX1320" s="9">
        <v>2.723434766117E-2</v>
      </c>
      <c r="AY1320" s="9">
        <v>2.9557745797920001E-2</v>
      </c>
      <c r="AZ1320" s="9">
        <v>5.20352370333E-2</v>
      </c>
    </row>
    <row r="1321" spans="1:52" x14ac:dyDescent="0.35">
      <c r="A1321" t="s">
        <v>757</v>
      </c>
      <c r="B1321" s="9">
        <v>2.2067553908719999E-2</v>
      </c>
      <c r="C1321" s="9">
        <v>1.9052322638109999E-2</v>
      </c>
      <c r="D1321" s="9">
        <v>2.4944898894919999E-2</v>
      </c>
      <c r="E1321" s="10">
        <v>6.3529662142080001E-2</v>
      </c>
      <c r="F1321" s="9">
        <v>4.197493817576E-2</v>
      </c>
      <c r="G1321" s="9">
        <v>2.0006388613159998E-2</v>
      </c>
      <c r="H1321" s="9">
        <v>3.132715467529E-2</v>
      </c>
      <c r="I1321" s="9">
        <v>5.3793895494630003E-3</v>
      </c>
      <c r="J1321" s="9">
        <v>6.9218701675959997E-3</v>
      </c>
      <c r="K1321" s="11">
        <v>4.3354616641549997E-3</v>
      </c>
      <c r="L1321" s="9">
        <v>2.9354475633300001E-2</v>
      </c>
      <c r="M1321" s="9">
        <v>3.050890045498E-2</v>
      </c>
      <c r="N1321" s="9">
        <v>1.7602465069500001E-2</v>
      </c>
      <c r="O1321" s="9">
        <v>1.35432809034E-2</v>
      </c>
      <c r="P1321" s="9">
        <v>3.3961393248109997E-2</v>
      </c>
      <c r="Q1321" s="9">
        <v>1.7229986497469998E-2</v>
      </c>
      <c r="R1321" s="9">
        <v>2.435360643271E-2</v>
      </c>
      <c r="S1321" s="9">
        <v>3.1208086095120002E-2</v>
      </c>
      <c r="T1321" s="9">
        <v>9.2674580077259996E-3</v>
      </c>
      <c r="U1321" s="9">
        <v>1.955097507978E-2</v>
      </c>
      <c r="V1321" s="9">
        <v>4.6668851091070003E-2</v>
      </c>
      <c r="W1321" s="9">
        <v>2.706030121963E-2</v>
      </c>
      <c r="X1321" s="9">
        <v>4.5954007211479998E-2</v>
      </c>
      <c r="Y1321" s="9">
        <v>5.0454959133229997E-2</v>
      </c>
      <c r="Z1321" s="9">
        <v>5.1023584567690003E-2</v>
      </c>
      <c r="AA1321" s="9">
        <v>2.4120058928910001E-2</v>
      </c>
      <c r="AB1321" s="10">
        <v>8.8362141298660005E-2</v>
      </c>
      <c r="AC1321" s="9">
        <v>4.325539551582E-2</v>
      </c>
      <c r="AD1321" s="10">
        <v>5.7912696919739999E-2</v>
      </c>
      <c r="AE1321" s="9">
        <v>4.247480930533E-2</v>
      </c>
      <c r="AF1321" s="9">
        <v>3.4333978973219999E-2</v>
      </c>
      <c r="AG1321" s="9">
        <v>6.2827800187330002E-2</v>
      </c>
      <c r="AH1321" s="9">
        <v>6.499576853171E-3</v>
      </c>
      <c r="AI1321" s="9">
        <v>4.1670385442420001E-2</v>
      </c>
      <c r="AJ1321" s="9">
        <v>2.0018491372640002E-2</v>
      </c>
      <c r="AK1321" s="10">
        <v>6.2665852834739993E-2</v>
      </c>
      <c r="AL1321" s="9">
        <v>2.6306931951220001E-2</v>
      </c>
      <c r="AM1321" s="9">
        <v>2.934874726947E-2</v>
      </c>
      <c r="AN1321" s="9">
        <v>4.7802144800889998E-2</v>
      </c>
      <c r="AO1321" s="9">
        <v>2.5034515361869999E-2</v>
      </c>
      <c r="AP1321" s="9">
        <v>2.427945831324E-2</v>
      </c>
      <c r="AQ1321" s="9">
        <v>2.7714832753739999E-2</v>
      </c>
      <c r="AR1321" s="10">
        <v>2.62909509172E-2</v>
      </c>
      <c r="AS1321" s="11">
        <v>4.5892386112819997E-3</v>
      </c>
      <c r="AT1321" s="9">
        <v>2.7710951209459999E-2</v>
      </c>
      <c r="AU1321" s="9">
        <v>2.9558455244189999E-2</v>
      </c>
      <c r="AV1321" s="9">
        <v>0</v>
      </c>
      <c r="AW1321" s="9">
        <v>3.4333978973219999E-2</v>
      </c>
      <c r="AX1321" s="9">
        <v>2.9446784383650001E-2</v>
      </c>
      <c r="AY1321" s="9">
        <v>4.247480930533E-2</v>
      </c>
      <c r="AZ1321" s="9">
        <v>2.6302300005590001E-2</v>
      </c>
    </row>
    <row r="1322" spans="1:52" x14ac:dyDescent="0.35">
      <c r="A1322" t="s">
        <v>743</v>
      </c>
      <c r="B1322" s="9">
        <v>1.1438331159829999E-2</v>
      </c>
      <c r="C1322" s="9">
        <v>8.4949071712889998E-3</v>
      </c>
      <c r="D1322" s="9">
        <v>1.4247152605209999E-2</v>
      </c>
      <c r="E1322" s="9">
        <v>4.5637586574949996E-3</v>
      </c>
      <c r="F1322" s="9">
        <v>4.1532551700329996E-3</v>
      </c>
      <c r="G1322" s="9">
        <v>0</v>
      </c>
      <c r="H1322" s="11">
        <v>2.140242806759E-3</v>
      </c>
      <c r="I1322" s="9">
        <v>8.7631903036529991E-3</v>
      </c>
      <c r="J1322" s="9">
        <v>2.232348696704E-2</v>
      </c>
      <c r="K1322" s="9">
        <v>2.487981664161E-2</v>
      </c>
      <c r="L1322" s="9">
        <v>9.5515724514340008E-3</v>
      </c>
      <c r="M1322" s="9">
        <v>0</v>
      </c>
      <c r="N1322" s="9">
        <v>5.9156505297739996E-3</v>
      </c>
      <c r="O1322" s="10">
        <v>2.676555335035E-2</v>
      </c>
      <c r="P1322" s="9">
        <v>4.4295137016850004E-3</v>
      </c>
      <c r="Q1322" s="9">
        <v>1.5619730405589999E-2</v>
      </c>
      <c r="R1322" s="9">
        <v>1.0855346156270001E-2</v>
      </c>
      <c r="S1322" s="9">
        <v>7.2126248247209998E-3</v>
      </c>
      <c r="T1322" s="9">
        <v>1.637403390883E-2</v>
      </c>
      <c r="U1322" s="9">
        <v>1.20801045671E-2</v>
      </c>
      <c r="V1322" s="9">
        <v>6.8108215897169999E-3</v>
      </c>
      <c r="W1322" s="9">
        <v>0</v>
      </c>
      <c r="X1322" s="9">
        <v>0</v>
      </c>
      <c r="Y1322" s="9">
        <v>0</v>
      </c>
      <c r="Z1322" s="9">
        <v>1.7962735263309999E-2</v>
      </c>
      <c r="AA1322" s="9">
        <v>8.0666540097989996E-3</v>
      </c>
      <c r="AB1322" s="9">
        <v>1.3625972367930001E-2</v>
      </c>
      <c r="AC1322" s="9">
        <v>0</v>
      </c>
      <c r="AD1322" s="9">
        <v>1.741845459431E-2</v>
      </c>
      <c r="AE1322" s="9">
        <v>7.3903591128189998E-3</v>
      </c>
      <c r="AF1322" s="9">
        <v>1.4014767828760001E-2</v>
      </c>
      <c r="AG1322" s="9">
        <v>0</v>
      </c>
      <c r="AH1322" s="9">
        <v>0</v>
      </c>
      <c r="AI1322" s="9">
        <v>9.0868618811529994E-3</v>
      </c>
      <c r="AJ1322" s="9">
        <v>1.0287443535020001E-2</v>
      </c>
      <c r="AK1322" s="9">
        <v>1.0623358175750001E-2</v>
      </c>
      <c r="AL1322" s="9">
        <v>1.086673843703E-2</v>
      </c>
      <c r="AM1322" s="9">
        <v>1.39273527538E-2</v>
      </c>
      <c r="AN1322" s="9">
        <v>0</v>
      </c>
      <c r="AO1322" s="9">
        <v>0</v>
      </c>
      <c r="AP1322" s="9">
        <v>1.439955043311E-2</v>
      </c>
      <c r="AQ1322" s="9">
        <v>8.2693596923110006E-3</v>
      </c>
      <c r="AR1322" s="9">
        <v>8.7931286431969999E-3</v>
      </c>
      <c r="AS1322" s="9">
        <v>2.2385368229359999E-2</v>
      </c>
      <c r="AT1322" s="9">
        <v>9.0409893955139993E-3</v>
      </c>
      <c r="AU1322" s="9">
        <v>8.4710880843229999E-3</v>
      </c>
      <c r="AV1322" s="9">
        <v>2.0634383063290001E-2</v>
      </c>
      <c r="AW1322" s="9">
        <v>1.4014767828760001E-2</v>
      </c>
      <c r="AX1322" s="9">
        <v>9.992160964937E-3</v>
      </c>
      <c r="AY1322" s="9">
        <v>7.3903591128189998E-3</v>
      </c>
      <c r="AZ1322" s="9">
        <v>8.7969243976579996E-3</v>
      </c>
    </row>
    <row r="1323" spans="1:52" x14ac:dyDescent="0.35">
      <c r="A1323" t="s">
        <v>398</v>
      </c>
      <c r="B1323" s="9">
        <v>2.6156608688770001E-2</v>
      </c>
      <c r="C1323" s="9">
        <v>2.6436072947520001E-2</v>
      </c>
      <c r="D1323" s="9">
        <v>2.5889924308189999E-2</v>
      </c>
      <c r="E1323" s="10">
        <v>5.0682443451590002E-2</v>
      </c>
      <c r="F1323" s="9">
        <v>2.1017375873450001E-2</v>
      </c>
      <c r="G1323" s="9">
        <v>3.3519079154E-2</v>
      </c>
      <c r="H1323" s="9">
        <v>2.7076739489559999E-2</v>
      </c>
      <c r="I1323" s="9">
        <v>1.7675197187399998E-2</v>
      </c>
      <c r="J1323" s="9">
        <v>1.4681167015420001E-2</v>
      </c>
      <c r="K1323" s="9">
        <v>2.302218232975E-2</v>
      </c>
      <c r="L1323" s="9">
        <v>2.2062007258890001E-2</v>
      </c>
      <c r="M1323" s="9">
        <v>2.559069005247E-2</v>
      </c>
      <c r="N1323" s="9">
        <v>2.739155899647E-2</v>
      </c>
      <c r="O1323" s="9">
        <v>2.993511087961E-2</v>
      </c>
      <c r="P1323" s="9">
        <v>1.7964947101259999E-2</v>
      </c>
      <c r="Q1323" s="9">
        <v>1.2285702985689999E-2</v>
      </c>
      <c r="R1323" s="11">
        <v>1.4703717035660001E-2</v>
      </c>
      <c r="S1323" s="9">
        <v>3.4224814124290001E-2</v>
      </c>
      <c r="T1323" s="9">
        <v>4.2769098184889998E-2</v>
      </c>
      <c r="U1323" s="10">
        <v>3.8764413785900002E-2</v>
      </c>
      <c r="V1323" s="9">
        <v>0</v>
      </c>
      <c r="W1323" s="9">
        <v>8.4736629577960004E-3</v>
      </c>
      <c r="X1323" s="9">
        <v>2.1080544608639999E-2</v>
      </c>
      <c r="Y1323" s="9">
        <v>5.856598461081E-3</v>
      </c>
      <c r="Z1323" s="9">
        <v>1.7245217968669999E-2</v>
      </c>
      <c r="AA1323" s="9">
        <v>1.454244861247E-2</v>
      </c>
      <c r="AB1323" s="9">
        <v>3.071281396002E-2</v>
      </c>
      <c r="AC1323" s="9">
        <v>6.5400369308620003E-3</v>
      </c>
      <c r="AD1323" s="9">
        <v>1.7646345263119999E-2</v>
      </c>
      <c r="AE1323" s="9">
        <v>2.8510814054270001E-2</v>
      </c>
      <c r="AF1323" s="9">
        <v>1.8810866384070001E-2</v>
      </c>
      <c r="AG1323" s="9">
        <v>0</v>
      </c>
      <c r="AH1323" s="10">
        <v>7.8886148583320007E-2</v>
      </c>
      <c r="AI1323" s="9">
        <v>1.096966497592E-2</v>
      </c>
      <c r="AJ1323" s="9">
        <v>1.2518409821290001E-2</v>
      </c>
      <c r="AK1323" s="9">
        <v>1.560173221176E-2</v>
      </c>
      <c r="AL1323" s="9">
        <v>1.227608458006E-2</v>
      </c>
      <c r="AM1323" s="9">
        <v>2.5979998003639999E-2</v>
      </c>
      <c r="AN1323" s="9">
        <v>6.3918953036689999E-2</v>
      </c>
      <c r="AO1323" s="10">
        <v>9.3690109903620006E-2</v>
      </c>
      <c r="AP1323" s="9">
        <v>2.740152136672E-2</v>
      </c>
      <c r="AQ1323" s="9">
        <v>2.1152620256799998E-2</v>
      </c>
      <c r="AR1323" s="11">
        <v>1.9446873365589999E-2</v>
      </c>
      <c r="AS1323" s="10">
        <v>5.3924509576510002E-2</v>
      </c>
      <c r="AT1323" s="11">
        <v>1.314559949301E-2</v>
      </c>
      <c r="AU1323" s="11">
        <v>1.231696292906E-2</v>
      </c>
      <c r="AV1323" s="9">
        <v>2.7695829675070002E-2</v>
      </c>
      <c r="AW1323" s="9">
        <v>1.8810866384070001E-2</v>
      </c>
      <c r="AX1323" s="9">
        <v>3.8548146162140001E-2</v>
      </c>
      <c r="AY1323" s="9">
        <v>2.8510814054270001E-2</v>
      </c>
      <c r="AZ1323" s="9">
        <v>1.945526805186E-2</v>
      </c>
    </row>
    <row r="1324" spans="1:52" x14ac:dyDescent="0.35">
      <c r="A1324" t="s">
        <v>758</v>
      </c>
      <c r="B1324" s="9">
        <v>0.18825958427350001</v>
      </c>
      <c r="C1324" s="10">
        <v>0.23222548102339999</v>
      </c>
      <c r="D1324" s="11">
        <v>0.14630424445920001</v>
      </c>
      <c r="E1324" s="11">
        <v>7.2424074375350006E-2</v>
      </c>
      <c r="F1324" s="9">
        <v>0.17198052923990001</v>
      </c>
      <c r="G1324" s="9">
        <v>0.16412452066620001</v>
      </c>
      <c r="H1324" s="9">
        <v>0.1681728550813</v>
      </c>
      <c r="I1324" s="11">
        <v>0.10600194444699999</v>
      </c>
      <c r="J1324" s="9">
        <v>0.16456462116850001</v>
      </c>
      <c r="K1324" s="10">
        <v>0.37069762449589999</v>
      </c>
      <c r="L1324" s="9">
        <v>0.1714939261108</v>
      </c>
      <c r="M1324" s="9">
        <v>0.18409877829230001</v>
      </c>
      <c r="N1324" s="9">
        <v>0.20312259291929999</v>
      </c>
      <c r="O1324" s="9">
        <v>0.1925032035573</v>
      </c>
      <c r="P1324" s="9">
        <v>0.2093577827559</v>
      </c>
      <c r="Q1324" s="9">
        <v>0.1732898597375</v>
      </c>
      <c r="R1324" s="9">
        <v>0.188646259786</v>
      </c>
      <c r="S1324" s="11">
        <v>0.1302090391912</v>
      </c>
      <c r="T1324" s="10">
        <v>0.23866867339699999</v>
      </c>
      <c r="U1324" s="9">
        <v>0.18783391627240001</v>
      </c>
      <c r="V1324" s="9">
        <v>0.18104431573759999</v>
      </c>
      <c r="W1324" s="9">
        <v>0.21246740057819999</v>
      </c>
      <c r="X1324" s="9">
        <v>0.141952269218</v>
      </c>
      <c r="Y1324" s="9">
        <v>0.23266025714319999</v>
      </c>
      <c r="Z1324" s="9">
        <v>0.19690056152339999</v>
      </c>
      <c r="AA1324" s="9">
        <v>0.24180496957770001</v>
      </c>
      <c r="AB1324" s="9">
        <v>0.15239494711580001</v>
      </c>
      <c r="AC1324" s="9">
        <v>0.15420325503830001</v>
      </c>
      <c r="AD1324" s="9">
        <v>0.2037631975361</v>
      </c>
      <c r="AE1324" s="9">
        <v>0.25785899808570001</v>
      </c>
      <c r="AF1324" s="9">
        <v>0.21473233232880001</v>
      </c>
      <c r="AG1324" s="9">
        <v>0.18890010324100001</v>
      </c>
      <c r="AH1324" s="9">
        <v>0.16278223562050001</v>
      </c>
      <c r="AI1324" s="9">
        <v>0.23046711193069999</v>
      </c>
      <c r="AJ1324" s="9">
        <v>0.20582715197490001</v>
      </c>
      <c r="AK1324" s="9">
        <v>0.16377545597179999</v>
      </c>
      <c r="AL1324" s="9">
        <v>0.19684348301240001</v>
      </c>
      <c r="AM1324" s="9">
        <v>0.1647432882781</v>
      </c>
      <c r="AN1324" s="9">
        <v>0.1612630802867</v>
      </c>
      <c r="AO1324" s="9">
        <v>0.152361887468</v>
      </c>
      <c r="AP1324" s="10">
        <v>0.3619414257211</v>
      </c>
      <c r="AQ1324" s="10">
        <v>0.2851463648384</v>
      </c>
      <c r="AR1324" s="10">
        <v>0.21624858801560001</v>
      </c>
      <c r="AS1324" s="11">
        <v>7.2428505338070007E-2</v>
      </c>
      <c r="AT1324" s="10">
        <v>0.21743486288860001</v>
      </c>
      <c r="AU1324" s="10">
        <v>0.21344475644710001</v>
      </c>
      <c r="AV1324" s="9">
        <v>0.26066610089710002</v>
      </c>
      <c r="AW1324" s="9">
        <v>0.21473233232880001</v>
      </c>
      <c r="AX1324" s="9">
        <v>0.28824421115920001</v>
      </c>
      <c r="AY1324" s="9">
        <v>0.25785899808570001</v>
      </c>
      <c r="AZ1324" s="9">
        <v>0.21591026384920001</v>
      </c>
    </row>
    <row r="1325" spans="1:52" x14ac:dyDescent="0.35">
      <c r="A1325" t="s">
        <v>406</v>
      </c>
      <c r="B1325" s="9">
        <v>1</v>
      </c>
      <c r="C1325" s="9">
        <v>1</v>
      </c>
      <c r="D1325" s="9">
        <v>1</v>
      </c>
      <c r="E1325" s="9">
        <v>1</v>
      </c>
      <c r="F1325" s="9">
        <v>1</v>
      </c>
      <c r="G1325" s="9">
        <v>1</v>
      </c>
      <c r="H1325" s="9">
        <v>1</v>
      </c>
      <c r="I1325" s="9">
        <v>1</v>
      </c>
      <c r="J1325" s="9">
        <v>1</v>
      </c>
      <c r="K1325" s="9">
        <v>1</v>
      </c>
      <c r="L1325" s="9">
        <v>1</v>
      </c>
      <c r="M1325" s="9">
        <v>1</v>
      </c>
      <c r="N1325" s="9">
        <v>1</v>
      </c>
      <c r="O1325" s="9">
        <v>1</v>
      </c>
      <c r="P1325" s="9">
        <v>1</v>
      </c>
      <c r="Q1325" s="9">
        <v>1</v>
      </c>
      <c r="R1325" s="9">
        <v>1</v>
      </c>
      <c r="S1325" s="9">
        <v>1</v>
      </c>
      <c r="T1325" s="9">
        <v>1</v>
      </c>
      <c r="U1325" s="9">
        <v>1</v>
      </c>
      <c r="V1325" s="9">
        <v>1</v>
      </c>
      <c r="W1325" s="9">
        <v>1</v>
      </c>
      <c r="X1325" s="9">
        <v>1</v>
      </c>
      <c r="Y1325" s="9">
        <v>1</v>
      </c>
      <c r="Z1325" s="9">
        <v>1</v>
      </c>
      <c r="AA1325" s="9">
        <v>1</v>
      </c>
      <c r="AB1325" s="9">
        <v>1</v>
      </c>
      <c r="AC1325" s="9">
        <v>1</v>
      </c>
      <c r="AD1325" s="9">
        <v>1</v>
      </c>
      <c r="AE1325" s="9">
        <v>1</v>
      </c>
      <c r="AF1325" s="9">
        <v>1</v>
      </c>
      <c r="AG1325" s="9">
        <v>1</v>
      </c>
      <c r="AH1325" s="9">
        <v>1</v>
      </c>
      <c r="AI1325" s="9">
        <v>1</v>
      </c>
      <c r="AJ1325" s="9">
        <v>1</v>
      </c>
      <c r="AK1325" s="9">
        <v>1</v>
      </c>
      <c r="AL1325" s="9">
        <v>1</v>
      </c>
      <c r="AM1325" s="9">
        <v>1</v>
      </c>
      <c r="AN1325" s="9">
        <v>1</v>
      </c>
      <c r="AO1325" s="9">
        <v>1</v>
      </c>
      <c r="AP1325" s="9">
        <v>1</v>
      </c>
      <c r="AQ1325" s="9">
        <v>1</v>
      </c>
      <c r="AR1325" s="9">
        <v>1</v>
      </c>
      <c r="AS1325" s="9">
        <v>1</v>
      </c>
      <c r="AT1325" s="9">
        <v>1</v>
      </c>
      <c r="AU1325" s="9">
        <v>1</v>
      </c>
      <c r="AV1325" s="9">
        <v>1</v>
      </c>
      <c r="AW1325" s="9">
        <v>1</v>
      </c>
      <c r="AX1325" s="9">
        <v>1</v>
      </c>
      <c r="AY1325" s="9">
        <v>1</v>
      </c>
      <c r="AZ1325" s="9">
        <v>1</v>
      </c>
    </row>
    <row r="1326" spans="1:52" x14ac:dyDescent="0.35">
      <c r="A1326" t="s">
        <v>356</v>
      </c>
      <c r="B1326" s="6">
        <v>1750</v>
      </c>
      <c r="C1326" s="6">
        <v>883</v>
      </c>
      <c r="D1326" s="6">
        <v>867</v>
      </c>
      <c r="E1326" s="6">
        <v>229</v>
      </c>
      <c r="F1326" s="6">
        <v>357</v>
      </c>
      <c r="G1326" s="6">
        <v>377</v>
      </c>
      <c r="H1326" s="6">
        <v>734</v>
      </c>
      <c r="I1326" s="6">
        <v>261</v>
      </c>
      <c r="J1326" s="6">
        <v>174</v>
      </c>
      <c r="K1326" s="6">
        <v>352</v>
      </c>
      <c r="L1326" s="6">
        <v>529</v>
      </c>
      <c r="M1326" s="6">
        <v>301</v>
      </c>
      <c r="N1326" s="6">
        <v>495</v>
      </c>
      <c r="O1326" s="6">
        <v>424</v>
      </c>
      <c r="P1326" s="6">
        <v>569</v>
      </c>
      <c r="Q1326" s="6">
        <v>239</v>
      </c>
      <c r="R1326" s="6">
        <v>808</v>
      </c>
      <c r="S1326" s="6">
        <v>347</v>
      </c>
      <c r="T1326" s="6">
        <v>595</v>
      </c>
      <c r="U1326" s="6">
        <v>942</v>
      </c>
      <c r="V1326" s="6">
        <v>133</v>
      </c>
      <c r="W1326" s="6">
        <v>85</v>
      </c>
      <c r="X1326" s="6">
        <v>82</v>
      </c>
      <c r="Y1326" s="6">
        <v>238</v>
      </c>
      <c r="Z1326" s="6">
        <v>141</v>
      </c>
      <c r="AA1326" s="6">
        <v>220</v>
      </c>
      <c r="AB1326" s="6">
        <v>80</v>
      </c>
      <c r="AC1326" s="6">
        <v>143</v>
      </c>
      <c r="AD1326" s="6">
        <v>222</v>
      </c>
      <c r="AE1326" s="6">
        <v>148</v>
      </c>
      <c r="AF1326" s="6">
        <v>194</v>
      </c>
      <c r="AG1326" s="6">
        <v>35</v>
      </c>
      <c r="AH1326" s="6">
        <v>84</v>
      </c>
      <c r="AI1326" s="6">
        <v>534</v>
      </c>
      <c r="AJ1326" s="6">
        <v>405</v>
      </c>
      <c r="AK1326" s="6">
        <v>219</v>
      </c>
      <c r="AL1326" s="6">
        <v>414</v>
      </c>
      <c r="AM1326" s="6">
        <v>236</v>
      </c>
      <c r="AN1326" s="6">
        <v>23</v>
      </c>
      <c r="AO1326" s="6">
        <v>58</v>
      </c>
      <c r="AP1326" s="6">
        <v>180</v>
      </c>
      <c r="AQ1326" s="6">
        <v>675</v>
      </c>
      <c r="AR1326" s="6">
        <v>1412</v>
      </c>
      <c r="AS1326" s="6">
        <v>338</v>
      </c>
      <c r="AT1326" s="6">
        <v>984</v>
      </c>
      <c r="AU1326" s="6">
        <v>1061</v>
      </c>
      <c r="AV1326" s="6">
        <v>131</v>
      </c>
      <c r="AW1326" s="6">
        <v>194</v>
      </c>
      <c r="AX1326" s="6">
        <v>109</v>
      </c>
      <c r="AY1326" s="6">
        <v>148</v>
      </c>
      <c r="AZ1326" s="6">
        <v>1411</v>
      </c>
    </row>
    <row r="1327" spans="1:52" x14ac:dyDescent="0.35">
      <c r="A1327" t="s">
        <v>759</v>
      </c>
    </row>
    <row r="1328" spans="1:52" x14ac:dyDescent="0.35">
      <c r="A1328" t="s">
        <v>358</v>
      </c>
    </row>
    <row r="1332" spans="1:52" x14ac:dyDescent="0.35">
      <c r="A1332" s="3" t="s">
        <v>352</v>
      </c>
    </row>
    <row r="1333" spans="1:52" x14ac:dyDescent="0.35">
      <c r="A1333" t="s">
        <v>123</v>
      </c>
    </row>
    <row r="1334" spans="1:52" ht="130.5" x14ac:dyDescent="0.35">
      <c r="A1334" s="4" t="s">
        <v>408</v>
      </c>
      <c r="B1334" s="4" t="s">
        <v>359</v>
      </c>
      <c r="C1334" s="4" t="s">
        <v>360</v>
      </c>
      <c r="D1334" s="4" t="s">
        <v>361</v>
      </c>
      <c r="E1334" s="4" t="s">
        <v>362</v>
      </c>
      <c r="F1334" s="4" t="s">
        <v>363</v>
      </c>
      <c r="G1334" s="4" t="s">
        <v>364</v>
      </c>
      <c r="H1334" s="4" t="s">
        <v>365</v>
      </c>
      <c r="I1334" s="4" t="s">
        <v>366</v>
      </c>
      <c r="J1334" s="4" t="s">
        <v>367</v>
      </c>
      <c r="K1334" s="4" t="s">
        <v>368</v>
      </c>
      <c r="L1334" s="4" t="s">
        <v>369</v>
      </c>
      <c r="M1334" s="4" t="s">
        <v>370</v>
      </c>
      <c r="N1334" s="4" t="s">
        <v>371</v>
      </c>
      <c r="O1334" s="4" t="s">
        <v>372</v>
      </c>
      <c r="P1334" s="4" t="s">
        <v>373</v>
      </c>
      <c r="Q1334" s="4" t="s">
        <v>374</v>
      </c>
      <c r="R1334" s="4" t="s">
        <v>375</v>
      </c>
      <c r="S1334" s="4" t="s">
        <v>376</v>
      </c>
      <c r="T1334" s="4" t="s">
        <v>377</v>
      </c>
      <c r="U1334" s="4" t="s">
        <v>378</v>
      </c>
      <c r="V1334" s="4" t="s">
        <v>379</v>
      </c>
      <c r="W1334" s="4" t="s">
        <v>380</v>
      </c>
      <c r="X1334" s="4" t="s">
        <v>381</v>
      </c>
      <c r="Y1334" s="4" t="s">
        <v>382</v>
      </c>
      <c r="Z1334" s="4" t="s">
        <v>383</v>
      </c>
      <c r="AA1334" s="4" t="s">
        <v>384</v>
      </c>
      <c r="AB1334" s="4" t="s">
        <v>385</v>
      </c>
      <c r="AC1334" s="4" t="s">
        <v>386</v>
      </c>
      <c r="AD1334" s="4" t="s">
        <v>387</v>
      </c>
      <c r="AE1334" s="4" t="s">
        <v>388</v>
      </c>
      <c r="AF1334" s="4" t="s">
        <v>389</v>
      </c>
      <c r="AG1334" s="4" t="s">
        <v>390</v>
      </c>
      <c r="AH1334" s="4" t="s">
        <v>391</v>
      </c>
      <c r="AI1334" s="4" t="s">
        <v>392</v>
      </c>
      <c r="AJ1334" s="4" t="s">
        <v>393</v>
      </c>
      <c r="AK1334" s="4" t="s">
        <v>394</v>
      </c>
      <c r="AL1334" s="4" t="s">
        <v>395</v>
      </c>
      <c r="AM1334" s="4" t="s">
        <v>396</v>
      </c>
      <c r="AN1334" s="4" t="s">
        <v>397</v>
      </c>
      <c r="AO1334" s="4" t="s">
        <v>398</v>
      </c>
      <c r="AP1334" s="4" t="s">
        <v>399</v>
      </c>
      <c r="AQ1334" s="4" t="s">
        <v>400</v>
      </c>
      <c r="AR1334" s="4" t="s">
        <v>401</v>
      </c>
      <c r="AS1334" s="4" t="s">
        <v>402</v>
      </c>
      <c r="AT1334" s="4" t="s">
        <v>182</v>
      </c>
      <c r="AU1334" s="4" t="s">
        <v>403</v>
      </c>
      <c r="AV1334" s="4" t="s">
        <v>313</v>
      </c>
      <c r="AW1334" s="4" t="s">
        <v>404</v>
      </c>
      <c r="AX1334" s="4" t="s">
        <v>314</v>
      </c>
      <c r="AY1334" s="4" t="s">
        <v>405</v>
      </c>
      <c r="AZ1334" s="4" t="s">
        <v>406</v>
      </c>
    </row>
    <row r="1335" spans="1:52" x14ac:dyDescent="0.35">
      <c r="A1335" t="s">
        <v>760</v>
      </c>
      <c r="B1335" s="9">
        <v>0.41613547713740001</v>
      </c>
      <c r="C1335" s="11">
        <v>0.34836899683990002</v>
      </c>
      <c r="D1335" s="10">
        <v>0.48080300172070001</v>
      </c>
      <c r="E1335" s="9">
        <v>0.33886418363199999</v>
      </c>
      <c r="F1335" s="10">
        <v>0.50011718528829996</v>
      </c>
      <c r="G1335" s="9">
        <v>0.4312681374524</v>
      </c>
      <c r="H1335" s="10">
        <v>0.46674721912459999</v>
      </c>
      <c r="I1335" s="10">
        <v>0.55861981577169995</v>
      </c>
      <c r="J1335" s="9">
        <v>0.39678495496619998</v>
      </c>
      <c r="K1335" s="11">
        <v>0.29177240342220001</v>
      </c>
      <c r="L1335" s="9">
        <v>0.43040529991650001</v>
      </c>
      <c r="M1335" s="9">
        <v>0.38238714113360001</v>
      </c>
      <c r="N1335" s="9">
        <v>0.40940009796749999</v>
      </c>
      <c r="O1335" s="9">
        <v>0.42781609447020003</v>
      </c>
      <c r="P1335" s="9">
        <v>0.38877273444940003</v>
      </c>
      <c r="Q1335" s="9">
        <v>0.45678507114009997</v>
      </c>
      <c r="R1335" s="9">
        <v>0.42782791023229999</v>
      </c>
      <c r="S1335" s="9">
        <v>0.43427870430249998</v>
      </c>
      <c r="T1335" s="9">
        <v>0.3759038088012</v>
      </c>
      <c r="U1335" s="9">
        <v>0.40326397515899998</v>
      </c>
      <c r="V1335" s="9">
        <v>0.36960999852089998</v>
      </c>
      <c r="W1335" s="9">
        <v>0.34467113917839998</v>
      </c>
      <c r="X1335" s="9">
        <v>0.45984025404189999</v>
      </c>
      <c r="Y1335" s="9">
        <v>0.37119023311709998</v>
      </c>
      <c r="Z1335" s="9">
        <v>0.40361588714239999</v>
      </c>
      <c r="AA1335" s="9">
        <v>0.36160534729880001</v>
      </c>
      <c r="AB1335" s="9">
        <v>0.38761659504040002</v>
      </c>
      <c r="AC1335" s="9">
        <v>0.4690519067169</v>
      </c>
      <c r="AD1335" s="9">
        <v>0.37613923060769999</v>
      </c>
      <c r="AE1335" s="9">
        <v>0.42696976994419999</v>
      </c>
      <c r="AF1335" s="9">
        <v>0.39530600189550003</v>
      </c>
      <c r="AG1335" s="9">
        <v>0.5497388450424</v>
      </c>
      <c r="AH1335" s="9">
        <v>0.42207530435829999</v>
      </c>
      <c r="AI1335" s="9">
        <v>0.39737729288110002</v>
      </c>
      <c r="AJ1335" s="9">
        <v>0.44627223217880002</v>
      </c>
      <c r="AK1335" s="9">
        <v>0.44367718121319999</v>
      </c>
      <c r="AL1335" s="9">
        <v>0.3951856517383</v>
      </c>
      <c r="AM1335" s="9">
        <v>0.3850564961945</v>
      </c>
      <c r="AN1335" s="9">
        <v>0.24037806730540001</v>
      </c>
      <c r="AO1335" s="9">
        <v>0.36820694047050001</v>
      </c>
      <c r="AP1335" s="11">
        <v>0.27989109212770003</v>
      </c>
      <c r="AQ1335" s="11">
        <v>0.35481184175359998</v>
      </c>
      <c r="AR1335" s="11">
        <v>0.39480813958229999</v>
      </c>
      <c r="AS1335" s="10">
        <v>0.50439758687839997</v>
      </c>
      <c r="AT1335" s="9">
        <v>0.38532305438429998</v>
      </c>
      <c r="AU1335" s="11">
        <v>0.38401460821170003</v>
      </c>
      <c r="AV1335" s="9">
        <v>0.3554232226704</v>
      </c>
      <c r="AW1335" s="9">
        <v>0.39530600189550003</v>
      </c>
      <c r="AX1335" s="9">
        <v>0.42816686569500001</v>
      </c>
      <c r="AY1335" s="9">
        <v>0.42696976994419999</v>
      </c>
      <c r="AZ1335" s="9">
        <v>0.39497856751740001</v>
      </c>
    </row>
    <row r="1336" spans="1:52" x14ac:dyDescent="0.35">
      <c r="A1336" t="s">
        <v>761</v>
      </c>
      <c r="B1336" s="9">
        <v>0.27703088211940002</v>
      </c>
      <c r="C1336" s="11">
        <v>0.23180054110020001</v>
      </c>
      <c r="D1336" s="10">
        <v>0.32019284326789998</v>
      </c>
      <c r="E1336" s="9">
        <v>0.27973254023159999</v>
      </c>
      <c r="F1336" s="9">
        <v>0.2964948161589</v>
      </c>
      <c r="G1336" s="9">
        <v>0.2425976649936</v>
      </c>
      <c r="H1336" s="9">
        <v>0.27037178080489999</v>
      </c>
      <c r="I1336" s="9">
        <v>0.33459490094010003</v>
      </c>
      <c r="J1336" s="9">
        <v>0.29780194592510001</v>
      </c>
      <c r="K1336" s="9">
        <v>0.2276037769999</v>
      </c>
      <c r="L1336" s="9">
        <v>0.2668265573193</v>
      </c>
      <c r="M1336" s="9">
        <v>0.30114208345850002</v>
      </c>
      <c r="N1336" s="9">
        <v>0.30431504608839999</v>
      </c>
      <c r="O1336" s="9">
        <v>0.24407054688159999</v>
      </c>
      <c r="P1336" s="9">
        <v>0.25249932733219999</v>
      </c>
      <c r="Q1336" s="9">
        <v>0.26623808726890003</v>
      </c>
      <c r="R1336" s="9">
        <v>0.2603886266928</v>
      </c>
      <c r="S1336" s="10">
        <v>0.33829720893850002</v>
      </c>
      <c r="T1336" s="9">
        <v>0.25746593285179997</v>
      </c>
      <c r="U1336" s="9">
        <v>0.29535134817730002</v>
      </c>
      <c r="V1336" s="9">
        <v>0.2733330589845</v>
      </c>
      <c r="W1336" s="9">
        <v>0.31489929603490002</v>
      </c>
      <c r="X1336" s="9">
        <v>0.173060618138</v>
      </c>
      <c r="Y1336" s="9">
        <v>0.25418389590919999</v>
      </c>
      <c r="Z1336" s="9">
        <v>0.24673532571619999</v>
      </c>
      <c r="AA1336" s="9">
        <v>0.35566772196520002</v>
      </c>
      <c r="AB1336" s="9">
        <v>0.22463281450600001</v>
      </c>
      <c r="AC1336" s="9">
        <v>0.31408702342240002</v>
      </c>
      <c r="AD1336" s="9">
        <v>0.210339036939</v>
      </c>
      <c r="AE1336" s="9">
        <v>0.32839608626560002</v>
      </c>
      <c r="AF1336" s="9">
        <v>0.2403841227779</v>
      </c>
      <c r="AG1336" s="9">
        <v>0.39359330021630001</v>
      </c>
      <c r="AH1336" s="9">
        <v>0.2027152091179</v>
      </c>
      <c r="AI1336" s="11">
        <v>0.2092954017474</v>
      </c>
      <c r="AJ1336" s="9">
        <v>0.29338209735460002</v>
      </c>
      <c r="AK1336" s="9">
        <v>0.28945006431030001</v>
      </c>
      <c r="AL1336" s="10">
        <v>0.36857300213720001</v>
      </c>
      <c r="AM1336" s="10">
        <v>0.3779052819475</v>
      </c>
      <c r="AN1336" s="9">
        <v>0.25222518032219998</v>
      </c>
      <c r="AO1336" s="9">
        <v>0.26681178454650001</v>
      </c>
      <c r="AP1336" s="9">
        <v>0.24878872804400001</v>
      </c>
      <c r="AQ1336" s="9">
        <v>0.23879517511959999</v>
      </c>
      <c r="AR1336" s="9">
        <v>0.28121248549490002</v>
      </c>
      <c r="AS1336" s="9">
        <v>0.2597255276621</v>
      </c>
      <c r="AT1336" s="9">
        <v>0.28137854457150002</v>
      </c>
      <c r="AU1336" s="9">
        <v>0.27847598162170001</v>
      </c>
      <c r="AV1336" s="9">
        <v>0.2594208600399</v>
      </c>
      <c r="AW1336" s="9">
        <v>0.2403841227779</v>
      </c>
      <c r="AX1336" s="9">
        <v>0.34072011127140001</v>
      </c>
      <c r="AY1336" s="9">
        <v>0.32839608626560002</v>
      </c>
      <c r="AZ1336" s="9">
        <v>0.28133387727589998</v>
      </c>
    </row>
    <row r="1337" spans="1:52" x14ac:dyDescent="0.35">
      <c r="A1337" t="s">
        <v>762</v>
      </c>
      <c r="B1337" s="9">
        <v>0.3238929982705</v>
      </c>
      <c r="C1337" s="11">
        <v>0.2546924310102</v>
      </c>
      <c r="D1337" s="10">
        <v>0.38992902913470001</v>
      </c>
      <c r="E1337" s="9">
        <v>0.32539464550719999</v>
      </c>
      <c r="F1337" s="9">
        <v>0.37369439819669997</v>
      </c>
      <c r="G1337" s="9">
        <v>0.32243045831689998</v>
      </c>
      <c r="H1337" s="9">
        <v>0.34884763570720001</v>
      </c>
      <c r="I1337" s="10">
        <v>0.42025872789090002</v>
      </c>
      <c r="J1337" s="9">
        <v>0.36087865160729998</v>
      </c>
      <c r="K1337" s="11">
        <v>0.18758318996209999</v>
      </c>
      <c r="L1337" s="9">
        <v>0.32520697972380003</v>
      </c>
      <c r="M1337" s="9">
        <v>0.2493051514996</v>
      </c>
      <c r="N1337" s="9">
        <v>0.3423944200806</v>
      </c>
      <c r="O1337" s="9">
        <v>0.34658539694349999</v>
      </c>
      <c r="P1337" s="9">
        <v>0.28003244232160002</v>
      </c>
      <c r="Q1337" s="9">
        <v>0.3580677516936</v>
      </c>
      <c r="R1337" s="9">
        <v>0.32484317627210002</v>
      </c>
      <c r="S1337" s="9">
        <v>0.35966441869229998</v>
      </c>
      <c r="T1337" s="9">
        <v>0.29036790072629998</v>
      </c>
      <c r="U1337" s="9">
        <v>0.32284700399990002</v>
      </c>
      <c r="V1337" s="9">
        <v>0.35994673035550001</v>
      </c>
      <c r="W1337" s="9">
        <v>0.28954550837710002</v>
      </c>
      <c r="X1337" s="9">
        <v>0.2947818955034</v>
      </c>
      <c r="Y1337" s="9">
        <v>0.25844835906879998</v>
      </c>
      <c r="Z1337" s="9">
        <v>0.30424146901830001</v>
      </c>
      <c r="AA1337" s="9">
        <v>0.30290115015489999</v>
      </c>
      <c r="AB1337" s="9">
        <v>0.32851434131570001</v>
      </c>
      <c r="AC1337" s="9">
        <v>0.32401993532939999</v>
      </c>
      <c r="AD1337" s="9">
        <v>0.3243499318243</v>
      </c>
      <c r="AE1337" s="9">
        <v>0.34984395586700001</v>
      </c>
      <c r="AF1337" s="9">
        <v>0.25668937448130003</v>
      </c>
      <c r="AG1337" s="9">
        <v>0.3636642283175</v>
      </c>
      <c r="AH1337" s="9">
        <v>0.3948610568882</v>
      </c>
      <c r="AI1337" s="9">
        <v>0.32219419903239999</v>
      </c>
      <c r="AJ1337" s="9">
        <v>0.33355787153040001</v>
      </c>
      <c r="AK1337" s="9">
        <v>0.2991274813882</v>
      </c>
      <c r="AL1337" s="9">
        <v>0.31778650154560001</v>
      </c>
      <c r="AM1337" s="9">
        <v>0.303389024369</v>
      </c>
      <c r="AN1337" s="9">
        <v>0.29735492796590002</v>
      </c>
      <c r="AO1337" s="9">
        <v>0.3241089255165</v>
      </c>
      <c r="AP1337" s="9">
        <v>0.24098616286290001</v>
      </c>
      <c r="AQ1337" s="9">
        <v>0.2883790847669</v>
      </c>
      <c r="AR1337" s="9">
        <v>0.3136956678151</v>
      </c>
      <c r="AS1337" s="9">
        <v>0.36609413553839998</v>
      </c>
      <c r="AT1337" s="9">
        <v>0.30934730241429997</v>
      </c>
      <c r="AU1337" s="9">
        <v>0.31031849009259999</v>
      </c>
      <c r="AV1337" s="11">
        <v>0.20266212629479999</v>
      </c>
      <c r="AW1337" s="9">
        <v>0.25668937448130003</v>
      </c>
      <c r="AX1337" s="9">
        <v>0.35870106652</v>
      </c>
      <c r="AY1337" s="9">
        <v>0.34984395586700001</v>
      </c>
      <c r="AZ1337" s="9">
        <v>0.31383108170230001</v>
      </c>
    </row>
    <row r="1338" spans="1:52" x14ac:dyDescent="0.35">
      <c r="A1338" t="s">
        <v>763</v>
      </c>
      <c r="B1338" s="9">
        <v>0.17896038506789999</v>
      </c>
      <c r="C1338" s="9">
        <v>0.16740943645350001</v>
      </c>
      <c r="D1338" s="9">
        <v>0.18998310972769999</v>
      </c>
      <c r="E1338" s="9">
        <v>0.18538224710660001</v>
      </c>
      <c r="F1338" s="10">
        <v>0.27918024594509999</v>
      </c>
      <c r="G1338" s="9">
        <v>0.23057696211010001</v>
      </c>
      <c r="H1338" s="10">
        <v>0.25562305832959997</v>
      </c>
      <c r="I1338" s="9">
        <v>0.19012461804370001</v>
      </c>
      <c r="J1338" s="9">
        <v>0.1295467365547</v>
      </c>
      <c r="K1338" s="11">
        <v>8.2865638610889997E-2</v>
      </c>
      <c r="L1338" s="9">
        <v>0.1744772669139</v>
      </c>
      <c r="M1338" s="9">
        <v>0.1626895942163</v>
      </c>
      <c r="N1338" s="9">
        <v>0.19082870546389999</v>
      </c>
      <c r="O1338" s="9">
        <v>0.18079418105369999</v>
      </c>
      <c r="P1338" s="9">
        <v>0.18185286991149999</v>
      </c>
      <c r="Q1338" s="9">
        <v>0.2155904741253</v>
      </c>
      <c r="R1338" s="9">
        <v>0.2012262384381</v>
      </c>
      <c r="S1338" s="9">
        <v>0.18851846055829999</v>
      </c>
      <c r="T1338" s="11">
        <v>0.1243944941707</v>
      </c>
      <c r="U1338" s="9">
        <v>0.15444923555949999</v>
      </c>
      <c r="V1338" s="9">
        <v>0.25273927786229999</v>
      </c>
      <c r="W1338" s="10">
        <v>0.30403271111199998</v>
      </c>
      <c r="X1338" s="9">
        <v>0.21066818411419999</v>
      </c>
      <c r="Y1338" s="9">
        <v>0.1575566906741</v>
      </c>
      <c r="Z1338" s="9">
        <v>0.1885302239404</v>
      </c>
      <c r="AA1338" s="9">
        <v>0.1852415301516</v>
      </c>
      <c r="AB1338" s="9">
        <v>0.2236946767313</v>
      </c>
      <c r="AC1338" s="9">
        <v>0.1396122385496</v>
      </c>
      <c r="AD1338" s="9">
        <v>0.24568012462620001</v>
      </c>
      <c r="AE1338" s="9">
        <v>0.17751011441539999</v>
      </c>
      <c r="AF1338" s="9">
        <v>0.1824841583398</v>
      </c>
      <c r="AG1338" s="9">
        <v>0.1989982076747</v>
      </c>
      <c r="AH1338" s="9">
        <v>0.16913231555909999</v>
      </c>
      <c r="AI1338" s="10">
        <v>0.22094112118190001</v>
      </c>
      <c r="AJ1338" s="9">
        <v>0.1834918184938</v>
      </c>
      <c r="AK1338" s="9">
        <v>0.21932630449679999</v>
      </c>
      <c r="AL1338" s="9">
        <v>0.17476139204630001</v>
      </c>
      <c r="AM1338" s="9">
        <v>0.24025702833029999</v>
      </c>
      <c r="AN1338" s="9">
        <v>0.14310650212100001</v>
      </c>
      <c r="AO1338" s="9">
        <v>0.21080660981339999</v>
      </c>
      <c r="AP1338" s="11">
        <v>5.4937000594089999E-2</v>
      </c>
      <c r="AQ1338" s="9">
        <v>0.14805721051449999</v>
      </c>
      <c r="AR1338" s="9">
        <v>0.1713022411422</v>
      </c>
      <c r="AS1338" s="9">
        <v>0.21065322707600001</v>
      </c>
      <c r="AT1338" s="9">
        <v>0.17032654485599999</v>
      </c>
      <c r="AU1338" s="9">
        <v>0.18273561807220001</v>
      </c>
      <c r="AV1338" s="9">
        <v>8.5205476690949994E-2</v>
      </c>
      <c r="AW1338" s="9">
        <v>0.1824841583398</v>
      </c>
      <c r="AX1338" s="9">
        <v>0.14455256542180001</v>
      </c>
      <c r="AY1338" s="9">
        <v>0.17751011441539999</v>
      </c>
      <c r="AZ1338" s="9">
        <v>0.17137618766019999</v>
      </c>
    </row>
    <row r="1339" spans="1:52" x14ac:dyDescent="0.35">
      <c r="A1339" t="s">
        <v>758</v>
      </c>
      <c r="B1339" s="9">
        <v>0.27541100628990001</v>
      </c>
      <c r="C1339" s="10">
        <v>0.31957078569039998</v>
      </c>
      <c r="D1339" s="11">
        <v>0.23327065006299999</v>
      </c>
      <c r="E1339" s="11">
        <v>0.1342809296153</v>
      </c>
      <c r="F1339" s="11">
        <v>0.1824847976367</v>
      </c>
      <c r="G1339" s="9">
        <v>0.2252307757341</v>
      </c>
      <c r="H1339" s="11">
        <v>0.2032030484707</v>
      </c>
      <c r="I1339" s="9">
        <v>0.2011473236023</v>
      </c>
      <c r="J1339" s="9">
        <v>0.3176531236906</v>
      </c>
      <c r="K1339" s="10">
        <v>0.50387985156070003</v>
      </c>
      <c r="L1339" s="9">
        <v>0.2591446899821</v>
      </c>
      <c r="M1339" s="9">
        <v>0.2645371058805</v>
      </c>
      <c r="N1339" s="9">
        <v>0.27167312884139999</v>
      </c>
      <c r="O1339" s="9">
        <v>0.30424025705449997</v>
      </c>
      <c r="P1339" s="9">
        <v>0.30229809887870002</v>
      </c>
      <c r="Q1339" s="9">
        <v>0.27556375257830001</v>
      </c>
      <c r="R1339" s="9">
        <v>0.28694625765390003</v>
      </c>
      <c r="S1339" s="11">
        <v>0.18146159614230001</v>
      </c>
      <c r="T1339" s="10">
        <v>0.33438942340779998</v>
      </c>
      <c r="U1339" s="9">
        <v>0.26271253630079999</v>
      </c>
      <c r="V1339" s="9">
        <v>0.2192224999845</v>
      </c>
      <c r="W1339" s="9">
        <v>0.22748183098450001</v>
      </c>
      <c r="X1339" s="9">
        <v>0.34232523910189999</v>
      </c>
      <c r="Y1339" s="9">
        <v>0.33123597453620002</v>
      </c>
      <c r="Z1339" s="9">
        <v>0.31699053327990001</v>
      </c>
      <c r="AA1339" s="9">
        <v>0.30148063702189998</v>
      </c>
      <c r="AB1339" s="9">
        <v>0.23426954158710001</v>
      </c>
      <c r="AC1339" s="9">
        <v>0.26225653365099999</v>
      </c>
      <c r="AD1339" s="9">
        <v>0.2884681867992</v>
      </c>
      <c r="AE1339" s="9">
        <v>0.27644997626739998</v>
      </c>
      <c r="AF1339" s="9">
        <v>0.30372506819840001</v>
      </c>
      <c r="AG1339" s="9">
        <v>0.1798530588759</v>
      </c>
      <c r="AH1339" s="9">
        <v>0.16960749202020001</v>
      </c>
      <c r="AI1339" s="9">
        <v>0.31528471643139999</v>
      </c>
      <c r="AJ1339" s="9">
        <v>0.26679793863419998</v>
      </c>
      <c r="AK1339" s="11">
        <v>0.19720466108000001</v>
      </c>
      <c r="AL1339" s="9">
        <v>0.28241224859690001</v>
      </c>
      <c r="AM1339" s="11">
        <v>0.2028143545352</v>
      </c>
      <c r="AN1339" s="9">
        <v>0.43097627990370002</v>
      </c>
      <c r="AO1339" s="9">
        <v>0.2007119895469</v>
      </c>
      <c r="AP1339" s="10">
        <v>0.49176174042069998</v>
      </c>
      <c r="AQ1339" s="10">
        <v>0.35846167989470001</v>
      </c>
      <c r="AR1339" s="9">
        <v>0.28901561648610002</v>
      </c>
      <c r="AS1339" s="9">
        <v>0.219109013834</v>
      </c>
      <c r="AT1339" s="9">
        <v>0.30145501025970001</v>
      </c>
      <c r="AU1339" s="9">
        <v>0.29756738825779999</v>
      </c>
      <c r="AV1339" s="9">
        <v>0.34671281184800001</v>
      </c>
      <c r="AW1339" s="9">
        <v>0.30372506819840001</v>
      </c>
      <c r="AX1339" s="9">
        <v>0.30985245388150001</v>
      </c>
      <c r="AY1339" s="9">
        <v>0.27644997626739998</v>
      </c>
      <c r="AZ1339" s="9">
        <v>0.2887087038667</v>
      </c>
    </row>
    <row r="1340" spans="1:52" x14ac:dyDescent="0.35">
      <c r="A1340" t="s">
        <v>764</v>
      </c>
      <c r="B1340" s="9">
        <v>0.18646361444039999</v>
      </c>
      <c r="C1340" s="9">
        <v>0.1948177181487</v>
      </c>
      <c r="D1340" s="9">
        <v>0.1784915432253</v>
      </c>
      <c r="E1340" s="9">
        <v>0.25868846321509997</v>
      </c>
      <c r="F1340" s="10">
        <v>0.27625237110060002</v>
      </c>
      <c r="G1340" s="10">
        <v>0.25572127742799999</v>
      </c>
      <c r="H1340" s="10">
        <v>0.26630129809820002</v>
      </c>
      <c r="I1340" s="9">
        <v>0.2145102372528</v>
      </c>
      <c r="J1340" s="11">
        <v>8.0915065846109996E-2</v>
      </c>
      <c r="K1340" s="11">
        <v>6.6419271708210006E-2</v>
      </c>
      <c r="L1340" s="9">
        <v>0.17026093290479999</v>
      </c>
      <c r="M1340" s="9">
        <v>0.19391763772199999</v>
      </c>
      <c r="N1340" s="9">
        <v>0.1936427923097</v>
      </c>
      <c r="O1340" s="9">
        <v>0.19312595822049999</v>
      </c>
      <c r="P1340" s="9">
        <v>0.2083229506341</v>
      </c>
      <c r="Q1340" s="9">
        <v>0.18685539107070001</v>
      </c>
      <c r="R1340" s="9">
        <v>0.1959954913352</v>
      </c>
      <c r="S1340" s="9">
        <v>0.21089668871039999</v>
      </c>
      <c r="T1340" s="11">
        <v>0.14515984867330001</v>
      </c>
      <c r="U1340" s="9">
        <v>0.17597053987549999</v>
      </c>
      <c r="V1340" s="10">
        <v>0.28233846160190001</v>
      </c>
      <c r="W1340" s="9">
        <v>0.21560640457310001</v>
      </c>
      <c r="X1340" s="9">
        <v>0.16105140880589999</v>
      </c>
      <c r="Y1340" s="9">
        <v>0.22301721024019999</v>
      </c>
      <c r="Z1340" s="9">
        <v>0.1382563452899</v>
      </c>
      <c r="AA1340" s="9">
        <v>0.1795233091607</v>
      </c>
      <c r="AB1340" s="9">
        <v>0.1979416351837</v>
      </c>
      <c r="AC1340" s="9">
        <v>0.20566610469220001</v>
      </c>
      <c r="AD1340" s="9">
        <v>0.24345313885530001</v>
      </c>
      <c r="AE1340" s="9">
        <v>0.17205533488890001</v>
      </c>
      <c r="AF1340" s="9">
        <v>0.16894878706329999</v>
      </c>
      <c r="AG1340" s="9">
        <v>0.29131460396609998</v>
      </c>
      <c r="AH1340" s="9">
        <v>0.1859764854265</v>
      </c>
      <c r="AI1340" s="10">
        <v>0.23413740567880001</v>
      </c>
      <c r="AJ1340" s="9">
        <v>0.2163470658119</v>
      </c>
      <c r="AK1340" s="9">
        <v>0.2308021315106</v>
      </c>
      <c r="AL1340" s="9">
        <v>0.16519107248080001</v>
      </c>
      <c r="AM1340" s="9">
        <v>0.2405214311145</v>
      </c>
      <c r="AN1340" s="9">
        <v>0.1521200602751</v>
      </c>
      <c r="AO1340" s="9">
        <v>0.18595851115760001</v>
      </c>
      <c r="AP1340" s="11">
        <v>9.0059096927530002E-2</v>
      </c>
      <c r="AQ1340" s="9">
        <v>0.15724887068980001</v>
      </c>
      <c r="AR1340" s="9">
        <v>0.17938019692990001</v>
      </c>
      <c r="AS1340" s="9">
        <v>0.21577798019460001</v>
      </c>
      <c r="AT1340" s="9">
        <v>0.18068446771319999</v>
      </c>
      <c r="AU1340" s="9">
        <v>0.18229919627839999</v>
      </c>
      <c r="AV1340" s="9">
        <v>0.1252126150856</v>
      </c>
      <c r="AW1340" s="9">
        <v>0.16894878706329999</v>
      </c>
      <c r="AX1340" s="9">
        <v>0.15554705635810001</v>
      </c>
      <c r="AY1340" s="9">
        <v>0.17205533488890001</v>
      </c>
      <c r="AZ1340" s="9">
        <v>0.1794576304818</v>
      </c>
    </row>
    <row r="1341" spans="1:52" x14ac:dyDescent="0.35">
      <c r="A1341" t="s">
        <v>765</v>
      </c>
      <c r="B1341" s="9">
        <v>0.16428199466400001</v>
      </c>
      <c r="C1341" s="9">
        <v>0.1700358775229</v>
      </c>
      <c r="D1341" s="9">
        <v>0.1587912364073</v>
      </c>
      <c r="E1341" s="10">
        <v>0.27665083601590001</v>
      </c>
      <c r="F1341" s="9">
        <v>0.202723618365</v>
      </c>
      <c r="G1341" s="9">
        <v>0.18886547173759999</v>
      </c>
      <c r="H1341" s="9">
        <v>0.19600680965690001</v>
      </c>
      <c r="I1341" s="9">
        <v>0.15288565319069999</v>
      </c>
      <c r="J1341" s="9">
        <v>0.14653432944850001</v>
      </c>
      <c r="K1341" s="11">
        <v>6.5332788714979995E-2</v>
      </c>
      <c r="L1341" s="9">
        <v>0.16100357992280001</v>
      </c>
      <c r="M1341" s="9">
        <v>0.17794207839410001</v>
      </c>
      <c r="N1341" s="9">
        <v>0.15155828812870001</v>
      </c>
      <c r="O1341" s="9">
        <v>0.17454431238920001</v>
      </c>
      <c r="P1341" s="9">
        <v>0.15539311698300001</v>
      </c>
      <c r="Q1341" s="9">
        <v>0.13428021999119999</v>
      </c>
      <c r="R1341" s="9">
        <v>0.14326931792799999</v>
      </c>
      <c r="S1341" s="10">
        <v>0.2298705529091</v>
      </c>
      <c r="T1341" s="9">
        <v>0.14995947693059999</v>
      </c>
      <c r="U1341" s="9">
        <v>0.1874135967852</v>
      </c>
      <c r="V1341" s="10">
        <v>0.28567155267349997</v>
      </c>
      <c r="W1341" s="9">
        <v>0.16590907607079999</v>
      </c>
      <c r="X1341" s="9">
        <v>0.122904188693</v>
      </c>
      <c r="Y1341" s="9">
        <v>0.1497085742774</v>
      </c>
      <c r="Z1341" s="9">
        <v>0.17886879787330001</v>
      </c>
      <c r="AA1341" s="9">
        <v>0.1424264613324</v>
      </c>
      <c r="AB1341" s="10">
        <v>0.2663180046402</v>
      </c>
      <c r="AC1341" s="9">
        <v>0.1879206062182</v>
      </c>
      <c r="AD1341" s="10">
        <v>0.26245350100850001</v>
      </c>
      <c r="AE1341" s="9">
        <v>8.6210945422260002E-2</v>
      </c>
      <c r="AF1341" s="9">
        <v>0.1749434373058</v>
      </c>
      <c r="AG1341" s="9">
        <v>0.24532530468120001</v>
      </c>
      <c r="AH1341" s="9">
        <v>0.13281414534399999</v>
      </c>
      <c r="AI1341" s="10">
        <v>0.19824022340190001</v>
      </c>
      <c r="AJ1341" s="9">
        <v>0.16243781130830001</v>
      </c>
      <c r="AK1341" s="10">
        <v>0.23277599841470001</v>
      </c>
      <c r="AL1341" s="9">
        <v>0.13146472425370001</v>
      </c>
      <c r="AM1341" s="9">
        <v>0.18438944179239999</v>
      </c>
      <c r="AN1341" s="9">
        <v>0.12558321988589999</v>
      </c>
      <c r="AO1341" s="9">
        <v>0.11013346357250001</v>
      </c>
      <c r="AP1341" s="11">
        <v>7.5118083043309997E-2</v>
      </c>
      <c r="AQ1341" s="11">
        <v>0.1284179390987</v>
      </c>
      <c r="AR1341" s="9">
        <v>0.15158301173819999</v>
      </c>
      <c r="AS1341" s="9">
        <v>0.21683609438240001</v>
      </c>
      <c r="AT1341" s="9">
        <v>0.15641323967689999</v>
      </c>
      <c r="AU1341" s="9">
        <v>0.16312064408499999</v>
      </c>
      <c r="AV1341" s="9">
        <v>0.1206815486412</v>
      </c>
      <c r="AW1341" s="9">
        <v>0.1749434373058</v>
      </c>
      <c r="AX1341" s="11">
        <v>4.9428642882229999E-2</v>
      </c>
      <c r="AY1341" s="9">
        <v>8.6210945422260002E-2</v>
      </c>
      <c r="AZ1341" s="9">
        <v>0.15164844600130001</v>
      </c>
    </row>
    <row r="1342" spans="1:52" x14ac:dyDescent="0.35">
      <c r="A1342" t="s">
        <v>766</v>
      </c>
      <c r="B1342" s="9">
        <v>1.4102456638730001E-2</v>
      </c>
      <c r="C1342" s="9">
        <v>1.9076718886719999E-2</v>
      </c>
      <c r="D1342" s="9">
        <v>9.3556670047700002E-3</v>
      </c>
      <c r="E1342" s="9">
        <v>2.0465441718309999E-2</v>
      </c>
      <c r="F1342" s="11">
        <v>1.4689503330830001E-3</v>
      </c>
      <c r="G1342" s="9">
        <v>6.8487464102800003E-3</v>
      </c>
      <c r="H1342" s="11">
        <v>4.0764462782939999E-3</v>
      </c>
      <c r="I1342" s="9">
        <v>1.22868541367E-2</v>
      </c>
      <c r="J1342" s="9">
        <v>1.485407464261E-2</v>
      </c>
      <c r="K1342" s="9">
        <v>2.599465177361E-2</v>
      </c>
      <c r="L1342" s="9">
        <v>1.5658008165750002E-2</v>
      </c>
      <c r="M1342" s="9">
        <v>5.0291230019290003E-3</v>
      </c>
      <c r="N1342" s="9">
        <v>1.2156967260800001E-2</v>
      </c>
      <c r="O1342" s="9">
        <v>1.9936268670799999E-2</v>
      </c>
      <c r="P1342" s="9">
        <v>6.4512542299339998E-3</v>
      </c>
      <c r="Q1342" s="9">
        <v>2.5543396004490002E-2</v>
      </c>
      <c r="R1342" s="9">
        <v>1.7414661596279999E-2</v>
      </c>
      <c r="S1342" s="9">
        <v>8.0085756428160005E-3</v>
      </c>
      <c r="T1342" s="9">
        <v>1.2615503109390001E-2</v>
      </c>
      <c r="U1342" s="9">
        <v>1.0456247819909999E-2</v>
      </c>
      <c r="V1342" s="9">
        <v>6.686340153286E-3</v>
      </c>
      <c r="W1342" s="9">
        <v>0</v>
      </c>
      <c r="X1342" s="9">
        <v>0</v>
      </c>
      <c r="Y1342" s="9">
        <v>6.3712284702709997E-3</v>
      </c>
      <c r="Z1342" s="9">
        <v>0</v>
      </c>
      <c r="AA1342" s="9">
        <v>2.0963913233010001E-2</v>
      </c>
      <c r="AB1342" s="9">
        <v>9.2943777506399993E-3</v>
      </c>
      <c r="AC1342" s="9">
        <v>6.2490909460610001E-3</v>
      </c>
      <c r="AD1342" s="9">
        <v>0</v>
      </c>
      <c r="AE1342" s="9">
        <v>8.2425838893539997E-3</v>
      </c>
      <c r="AF1342" s="9">
        <v>5.2190168823949999E-3</v>
      </c>
      <c r="AG1342" s="9">
        <v>0</v>
      </c>
      <c r="AH1342" s="9">
        <v>3.9174875392580001E-2</v>
      </c>
      <c r="AI1342" s="9">
        <v>2.436452692704E-3</v>
      </c>
      <c r="AJ1342" s="9">
        <v>3.4291372469679999E-3</v>
      </c>
      <c r="AK1342" s="9">
        <v>3.9560759296479999E-3</v>
      </c>
      <c r="AL1342" s="10">
        <v>2.684775568002E-2</v>
      </c>
      <c r="AM1342" s="9">
        <v>1.277619541183E-2</v>
      </c>
      <c r="AN1342" s="9">
        <v>0</v>
      </c>
      <c r="AO1342" s="9">
        <v>0</v>
      </c>
      <c r="AP1342" s="9">
        <v>0</v>
      </c>
      <c r="AQ1342" s="9">
        <v>5.0974722038739997E-3</v>
      </c>
      <c r="AR1342" s="9">
        <v>1.023274065794E-2</v>
      </c>
      <c r="AS1342" s="9">
        <v>3.011708085897E-2</v>
      </c>
      <c r="AT1342" s="9">
        <v>8.7694859242230007E-3</v>
      </c>
      <c r="AU1342" s="9">
        <v>8.2166989107620002E-3</v>
      </c>
      <c r="AV1342" s="9">
        <v>7.6841225542160002E-3</v>
      </c>
      <c r="AW1342" s="9">
        <v>5.2190168823949999E-3</v>
      </c>
      <c r="AX1342" s="9">
        <v>1.1144414463780001E-2</v>
      </c>
      <c r="AY1342" s="9">
        <v>8.2425838893539997E-3</v>
      </c>
      <c r="AZ1342" s="9">
        <v>1.023715785375E-2</v>
      </c>
    </row>
    <row r="1343" spans="1:52" x14ac:dyDescent="0.35">
      <c r="A1343" t="s">
        <v>398</v>
      </c>
      <c r="B1343" s="9">
        <v>4.5762546824429998E-2</v>
      </c>
      <c r="C1343" s="9">
        <v>4.2162760421110002E-2</v>
      </c>
      <c r="D1343" s="9">
        <v>4.9197715283959997E-2</v>
      </c>
      <c r="E1343" s="10">
        <v>9.8082836927100001E-2</v>
      </c>
      <c r="F1343" s="9">
        <v>3.1377907552100001E-2</v>
      </c>
      <c r="G1343" s="9">
        <v>4.3863615589579998E-2</v>
      </c>
      <c r="H1343" s="9">
        <v>3.7429518545090003E-2</v>
      </c>
      <c r="I1343" s="9">
        <v>3.7900453844800001E-2</v>
      </c>
      <c r="J1343" s="9">
        <v>4.3508479595969998E-2</v>
      </c>
      <c r="K1343" s="9">
        <v>3.244895030265E-2</v>
      </c>
      <c r="L1343" s="9">
        <v>4.3072960816410003E-2</v>
      </c>
      <c r="M1343" s="9">
        <v>6.0203695704199998E-2</v>
      </c>
      <c r="N1343" s="9">
        <v>4.2123724508449999E-2</v>
      </c>
      <c r="O1343" s="9">
        <v>4.4434943005339997E-2</v>
      </c>
      <c r="P1343" s="9">
        <v>2.047501851466E-2</v>
      </c>
      <c r="Q1343" s="9">
        <v>4.1161480921360002E-2</v>
      </c>
      <c r="R1343" s="9">
        <v>3.2353943205830002E-2</v>
      </c>
      <c r="S1343" s="9">
        <v>4.9515030614550003E-2</v>
      </c>
      <c r="T1343" s="10">
        <v>7.023439009278E-2</v>
      </c>
      <c r="U1343" s="9">
        <v>6.0523278539010003E-2</v>
      </c>
      <c r="V1343" s="11">
        <v>1.8567344028809999E-3</v>
      </c>
      <c r="W1343" s="9">
        <v>1.5677276328670001E-2</v>
      </c>
      <c r="X1343" s="9">
        <v>7.5716735038719998E-3</v>
      </c>
      <c r="Y1343" s="9">
        <v>2.188967558056E-2</v>
      </c>
      <c r="Z1343" s="9">
        <v>1.230222369677E-2</v>
      </c>
      <c r="AA1343" s="9">
        <v>3.5279230950810002E-2</v>
      </c>
      <c r="AB1343" s="9">
        <v>1.614451404213E-2</v>
      </c>
      <c r="AC1343" s="9">
        <v>0</v>
      </c>
      <c r="AD1343" s="9">
        <v>1.2339786974159999E-2</v>
      </c>
      <c r="AE1343" s="9">
        <v>2.5281322153169999E-2</v>
      </c>
      <c r="AF1343" s="9">
        <v>3.5382639363849999E-2</v>
      </c>
      <c r="AG1343" s="9">
        <v>2.4628989921080001E-2</v>
      </c>
      <c r="AH1343" s="10">
        <v>0.18354595938349999</v>
      </c>
      <c r="AI1343" s="9">
        <v>1.909805690287E-2</v>
      </c>
      <c r="AJ1343" s="9">
        <v>2.8231215561690001E-2</v>
      </c>
      <c r="AK1343" s="9">
        <v>3.9749934840079999E-2</v>
      </c>
      <c r="AL1343" s="9">
        <v>2.5010731332370001E-2</v>
      </c>
      <c r="AM1343" s="9">
        <v>2.461337349721E-2</v>
      </c>
      <c r="AN1343" s="9">
        <v>3.4295158510749997E-2</v>
      </c>
      <c r="AO1343" s="10">
        <v>0.21085168194170001</v>
      </c>
      <c r="AP1343" s="9">
        <v>2.582636242575E-2</v>
      </c>
      <c r="AQ1343" s="11">
        <v>2.2368016398040001E-2</v>
      </c>
      <c r="AR1343" s="11">
        <v>2.752208908687E-2</v>
      </c>
      <c r="AS1343" s="10">
        <v>0.1212497602847</v>
      </c>
      <c r="AT1343" s="11">
        <v>1.3930957857630001E-2</v>
      </c>
      <c r="AU1343" s="11">
        <v>1.61437671618E-2</v>
      </c>
      <c r="AV1343" s="9">
        <v>2.2371083662439999E-2</v>
      </c>
      <c r="AW1343" s="9">
        <v>3.5382639363849999E-2</v>
      </c>
      <c r="AX1343" s="9">
        <v>1.4856079460329999E-2</v>
      </c>
      <c r="AY1343" s="9">
        <v>2.5281322153169999E-2</v>
      </c>
      <c r="AZ1343" s="9">
        <v>2.753396962413E-2</v>
      </c>
    </row>
    <row r="1344" spans="1:52" x14ac:dyDescent="0.35">
      <c r="A1344" t="s">
        <v>406</v>
      </c>
      <c r="B1344" s="9">
        <v>1</v>
      </c>
      <c r="C1344" s="9">
        <v>1</v>
      </c>
      <c r="D1344" s="9">
        <v>1</v>
      </c>
      <c r="E1344" s="9">
        <v>1</v>
      </c>
      <c r="F1344" s="9">
        <v>1</v>
      </c>
      <c r="G1344" s="9">
        <v>1</v>
      </c>
      <c r="H1344" s="9">
        <v>1</v>
      </c>
      <c r="I1344" s="9">
        <v>1</v>
      </c>
      <c r="J1344" s="9">
        <v>1</v>
      </c>
      <c r="K1344" s="9">
        <v>1</v>
      </c>
      <c r="L1344" s="9">
        <v>1</v>
      </c>
      <c r="M1344" s="9">
        <v>1</v>
      </c>
      <c r="N1344" s="9">
        <v>1</v>
      </c>
      <c r="O1344" s="9">
        <v>1</v>
      </c>
      <c r="P1344" s="9">
        <v>1</v>
      </c>
      <c r="Q1344" s="9">
        <v>1</v>
      </c>
      <c r="R1344" s="9">
        <v>1</v>
      </c>
      <c r="S1344" s="9">
        <v>1</v>
      </c>
      <c r="T1344" s="9">
        <v>1</v>
      </c>
      <c r="U1344" s="9">
        <v>1</v>
      </c>
      <c r="V1344" s="9">
        <v>1</v>
      </c>
      <c r="W1344" s="9">
        <v>1</v>
      </c>
      <c r="X1344" s="9">
        <v>1</v>
      </c>
      <c r="Y1344" s="9">
        <v>1</v>
      </c>
      <c r="Z1344" s="9">
        <v>1</v>
      </c>
      <c r="AA1344" s="9">
        <v>1</v>
      </c>
      <c r="AB1344" s="9">
        <v>1</v>
      </c>
      <c r="AC1344" s="9">
        <v>1</v>
      </c>
      <c r="AD1344" s="9">
        <v>1</v>
      </c>
      <c r="AE1344" s="9">
        <v>1</v>
      </c>
      <c r="AF1344" s="9">
        <v>1</v>
      </c>
      <c r="AG1344" s="9">
        <v>1</v>
      </c>
      <c r="AH1344" s="9">
        <v>1</v>
      </c>
      <c r="AI1344" s="9">
        <v>1</v>
      </c>
      <c r="AJ1344" s="9">
        <v>1</v>
      </c>
      <c r="AK1344" s="9">
        <v>1</v>
      </c>
      <c r="AL1344" s="9">
        <v>1</v>
      </c>
      <c r="AM1344" s="9">
        <v>1</v>
      </c>
      <c r="AN1344" s="9">
        <v>1</v>
      </c>
      <c r="AO1344" s="9">
        <v>1</v>
      </c>
      <c r="AP1344" s="9">
        <v>1</v>
      </c>
      <c r="AQ1344" s="9">
        <v>1</v>
      </c>
      <c r="AR1344" s="9">
        <v>1</v>
      </c>
      <c r="AS1344" s="9">
        <v>1</v>
      </c>
      <c r="AT1344" s="9">
        <v>1</v>
      </c>
      <c r="AU1344" s="9">
        <v>1</v>
      </c>
      <c r="AV1344" s="9">
        <v>1</v>
      </c>
      <c r="AW1344" s="9">
        <v>1</v>
      </c>
      <c r="AX1344" s="9">
        <v>1</v>
      </c>
      <c r="AY1344" s="9">
        <v>1</v>
      </c>
      <c r="AZ1344" s="9">
        <v>1</v>
      </c>
    </row>
    <row r="1345" spans="1:52" x14ac:dyDescent="0.35">
      <c r="A1345" t="s">
        <v>356</v>
      </c>
      <c r="B1345" s="6">
        <v>1750</v>
      </c>
      <c r="C1345" s="6">
        <v>883</v>
      </c>
      <c r="D1345" s="6">
        <v>867</v>
      </c>
      <c r="E1345" s="6">
        <v>229</v>
      </c>
      <c r="F1345" s="6">
        <v>357</v>
      </c>
      <c r="G1345" s="6">
        <v>377</v>
      </c>
      <c r="H1345" s="6">
        <v>734</v>
      </c>
      <c r="I1345" s="6">
        <v>261</v>
      </c>
      <c r="J1345" s="6">
        <v>174</v>
      </c>
      <c r="K1345" s="6">
        <v>352</v>
      </c>
      <c r="L1345" s="6">
        <v>529</v>
      </c>
      <c r="M1345" s="6">
        <v>301</v>
      </c>
      <c r="N1345" s="6">
        <v>495</v>
      </c>
      <c r="O1345" s="6">
        <v>424</v>
      </c>
      <c r="P1345" s="6">
        <v>569</v>
      </c>
      <c r="Q1345" s="6">
        <v>239</v>
      </c>
      <c r="R1345" s="6">
        <v>808</v>
      </c>
      <c r="S1345" s="6">
        <v>347</v>
      </c>
      <c r="T1345" s="6">
        <v>595</v>
      </c>
      <c r="U1345" s="6">
        <v>942</v>
      </c>
      <c r="V1345" s="6">
        <v>133</v>
      </c>
      <c r="W1345" s="6">
        <v>85</v>
      </c>
      <c r="X1345" s="6">
        <v>82</v>
      </c>
      <c r="Y1345" s="6">
        <v>238</v>
      </c>
      <c r="Z1345" s="6">
        <v>141</v>
      </c>
      <c r="AA1345" s="6">
        <v>220</v>
      </c>
      <c r="AB1345" s="6">
        <v>80</v>
      </c>
      <c r="AC1345" s="6">
        <v>143</v>
      </c>
      <c r="AD1345" s="6">
        <v>222</v>
      </c>
      <c r="AE1345" s="6">
        <v>148</v>
      </c>
      <c r="AF1345" s="6">
        <v>194</v>
      </c>
      <c r="AG1345" s="6">
        <v>35</v>
      </c>
      <c r="AH1345" s="6">
        <v>84</v>
      </c>
      <c r="AI1345" s="6">
        <v>534</v>
      </c>
      <c r="AJ1345" s="6">
        <v>405</v>
      </c>
      <c r="AK1345" s="6">
        <v>219</v>
      </c>
      <c r="AL1345" s="6">
        <v>414</v>
      </c>
      <c r="AM1345" s="6">
        <v>236</v>
      </c>
      <c r="AN1345" s="6">
        <v>23</v>
      </c>
      <c r="AO1345" s="6">
        <v>58</v>
      </c>
      <c r="AP1345" s="6">
        <v>180</v>
      </c>
      <c r="AQ1345" s="6">
        <v>675</v>
      </c>
      <c r="AR1345" s="6">
        <v>1412</v>
      </c>
      <c r="AS1345" s="6">
        <v>338</v>
      </c>
      <c r="AT1345" s="6">
        <v>984</v>
      </c>
      <c r="AU1345" s="6">
        <v>1061</v>
      </c>
      <c r="AV1345" s="6">
        <v>131</v>
      </c>
      <c r="AW1345" s="6">
        <v>194</v>
      </c>
      <c r="AX1345" s="6">
        <v>109</v>
      </c>
      <c r="AY1345" s="6">
        <v>148</v>
      </c>
      <c r="AZ1345" s="6">
        <v>1411</v>
      </c>
    </row>
    <row r="1346" spans="1:52" x14ac:dyDescent="0.35">
      <c r="A1346" t="s">
        <v>767</v>
      </c>
    </row>
    <row r="1347" spans="1:52" x14ac:dyDescent="0.35">
      <c r="A1347" t="s">
        <v>358</v>
      </c>
    </row>
    <row r="1351" spans="1:52" x14ac:dyDescent="0.35">
      <c r="A1351" s="3" t="s">
        <v>352</v>
      </c>
    </row>
    <row r="1352" spans="1:52" x14ac:dyDescent="0.35">
      <c r="A1352" t="s">
        <v>125</v>
      </c>
    </row>
    <row r="1353" spans="1:52" x14ac:dyDescent="0.35">
      <c r="A1353" s="4" t="s">
        <v>353</v>
      </c>
      <c r="B1353" s="4" t="s">
        <v>423</v>
      </c>
      <c r="C1353" s="4" t="s">
        <v>424</v>
      </c>
    </row>
    <row r="1354" spans="1:52" x14ac:dyDescent="0.35">
      <c r="A1354" t="s">
        <v>409</v>
      </c>
      <c r="B1354" s="10">
        <v>0.52553393769409995</v>
      </c>
      <c r="C1354" s="6">
        <v>930</v>
      </c>
    </row>
    <row r="1355" spans="1:52" x14ac:dyDescent="0.35">
      <c r="A1355" t="s">
        <v>410</v>
      </c>
      <c r="B1355" s="9">
        <v>0.34029846478469999</v>
      </c>
      <c r="C1355" s="6">
        <v>591</v>
      </c>
    </row>
    <row r="1356" spans="1:52" x14ac:dyDescent="0.35">
      <c r="A1356" t="s">
        <v>768</v>
      </c>
      <c r="B1356" s="11">
        <v>0.1341675975212</v>
      </c>
      <c r="C1356" s="6">
        <v>229</v>
      </c>
    </row>
    <row r="1357" spans="1:52" x14ac:dyDescent="0.35">
      <c r="A1357" t="s">
        <v>406</v>
      </c>
      <c r="B1357" s="10">
        <v>1</v>
      </c>
      <c r="C1357" s="6">
        <v>1750</v>
      </c>
    </row>
    <row r="1358" spans="1:52" x14ac:dyDescent="0.35">
      <c r="A1358" t="s">
        <v>769</v>
      </c>
    </row>
    <row r="1359" spans="1:52" x14ac:dyDescent="0.35">
      <c r="A1359" t="s">
        <v>358</v>
      </c>
    </row>
    <row r="1363" spans="1:52" x14ac:dyDescent="0.35">
      <c r="A1363" s="3" t="s">
        <v>352</v>
      </c>
    </row>
    <row r="1364" spans="1:52" x14ac:dyDescent="0.35">
      <c r="A1364" t="s">
        <v>127</v>
      </c>
    </row>
    <row r="1365" spans="1:52" ht="130.5" x14ac:dyDescent="0.35">
      <c r="A1365" s="4" t="s">
        <v>408</v>
      </c>
      <c r="B1365" s="4" t="s">
        <v>359</v>
      </c>
      <c r="C1365" s="4" t="s">
        <v>360</v>
      </c>
      <c r="D1365" s="4" t="s">
        <v>361</v>
      </c>
      <c r="E1365" s="4" t="s">
        <v>362</v>
      </c>
      <c r="F1365" s="4" t="s">
        <v>363</v>
      </c>
      <c r="G1365" s="4" t="s">
        <v>364</v>
      </c>
      <c r="H1365" s="4" t="s">
        <v>365</v>
      </c>
      <c r="I1365" s="4" t="s">
        <v>366</v>
      </c>
      <c r="J1365" s="4" t="s">
        <v>367</v>
      </c>
      <c r="K1365" s="4" t="s">
        <v>368</v>
      </c>
      <c r="L1365" s="4" t="s">
        <v>369</v>
      </c>
      <c r="M1365" s="4" t="s">
        <v>370</v>
      </c>
      <c r="N1365" s="4" t="s">
        <v>371</v>
      </c>
      <c r="O1365" s="4" t="s">
        <v>372</v>
      </c>
      <c r="P1365" s="4" t="s">
        <v>373</v>
      </c>
      <c r="Q1365" s="4" t="s">
        <v>374</v>
      </c>
      <c r="R1365" s="4" t="s">
        <v>375</v>
      </c>
      <c r="S1365" s="4" t="s">
        <v>376</v>
      </c>
      <c r="T1365" s="4" t="s">
        <v>377</v>
      </c>
      <c r="U1365" s="4" t="s">
        <v>378</v>
      </c>
      <c r="V1365" s="4" t="s">
        <v>379</v>
      </c>
      <c r="W1365" s="4" t="s">
        <v>380</v>
      </c>
      <c r="X1365" s="4" t="s">
        <v>381</v>
      </c>
      <c r="Y1365" s="4" t="s">
        <v>382</v>
      </c>
      <c r="Z1365" s="4" t="s">
        <v>383</v>
      </c>
      <c r="AA1365" s="4" t="s">
        <v>384</v>
      </c>
      <c r="AB1365" s="4" t="s">
        <v>385</v>
      </c>
      <c r="AC1365" s="4" t="s">
        <v>386</v>
      </c>
      <c r="AD1365" s="4" t="s">
        <v>387</v>
      </c>
      <c r="AE1365" s="4" t="s">
        <v>388</v>
      </c>
      <c r="AF1365" s="4" t="s">
        <v>389</v>
      </c>
      <c r="AG1365" s="4" t="s">
        <v>390</v>
      </c>
      <c r="AH1365" s="4" t="s">
        <v>391</v>
      </c>
      <c r="AI1365" s="4" t="s">
        <v>392</v>
      </c>
      <c r="AJ1365" s="4" t="s">
        <v>393</v>
      </c>
      <c r="AK1365" s="4" t="s">
        <v>394</v>
      </c>
      <c r="AL1365" s="4" t="s">
        <v>395</v>
      </c>
      <c r="AM1365" s="4" t="s">
        <v>396</v>
      </c>
      <c r="AN1365" s="4" t="s">
        <v>397</v>
      </c>
      <c r="AO1365" s="4" t="s">
        <v>398</v>
      </c>
      <c r="AP1365" s="4" t="s">
        <v>399</v>
      </c>
      <c r="AQ1365" s="4" t="s">
        <v>400</v>
      </c>
      <c r="AR1365" s="4" t="s">
        <v>401</v>
      </c>
      <c r="AS1365" s="4" t="s">
        <v>402</v>
      </c>
      <c r="AT1365" s="4" t="s">
        <v>182</v>
      </c>
      <c r="AU1365" s="4" t="s">
        <v>403</v>
      </c>
      <c r="AV1365" s="4" t="s">
        <v>313</v>
      </c>
      <c r="AW1365" s="4" t="s">
        <v>404</v>
      </c>
      <c r="AX1365" s="4" t="s">
        <v>314</v>
      </c>
      <c r="AY1365" s="4" t="s">
        <v>405</v>
      </c>
      <c r="AZ1365" s="4" t="s">
        <v>406</v>
      </c>
    </row>
    <row r="1366" spans="1:52" x14ac:dyDescent="0.35">
      <c r="A1366" t="s">
        <v>770</v>
      </c>
      <c r="B1366" s="9">
        <v>0.31084725288140003</v>
      </c>
      <c r="C1366" s="11">
        <v>0.25993057619580001</v>
      </c>
      <c r="D1366" s="10">
        <v>0.35943551402189999</v>
      </c>
      <c r="E1366" s="9">
        <v>0.31297542576519999</v>
      </c>
      <c r="F1366" s="9">
        <v>0.31708958359209999</v>
      </c>
      <c r="G1366" s="9">
        <v>0.28117720354350001</v>
      </c>
      <c r="H1366" s="9">
        <v>0.29968346187</v>
      </c>
      <c r="I1366" s="10">
        <v>0.40056006203259997</v>
      </c>
      <c r="J1366" s="9">
        <v>0.39619641983010001</v>
      </c>
      <c r="K1366" s="11">
        <v>0.20259622621269999</v>
      </c>
      <c r="L1366" s="9">
        <v>0.29314800048529999</v>
      </c>
      <c r="M1366" s="9">
        <v>0.25682236010839998</v>
      </c>
      <c r="N1366" s="9">
        <v>0.2914877026505</v>
      </c>
      <c r="O1366" s="10">
        <v>0.38628730242109999</v>
      </c>
      <c r="P1366" s="11">
        <v>0.2182175336039</v>
      </c>
      <c r="Q1366" s="9">
        <v>0.3458307511955</v>
      </c>
      <c r="R1366" s="9">
        <v>0.29149771904920002</v>
      </c>
      <c r="S1366" s="10">
        <v>0.40971403528599998</v>
      </c>
      <c r="T1366" s="9">
        <v>0.26372181426390001</v>
      </c>
      <c r="U1366" s="9">
        <v>0.33214800020930002</v>
      </c>
      <c r="V1366" s="9">
        <v>0.28200066152100001</v>
      </c>
      <c r="W1366" s="9">
        <v>0.17041019313120001</v>
      </c>
      <c r="X1366" s="9">
        <v>0.26780507374180001</v>
      </c>
      <c r="Y1366" s="9">
        <v>0.25436372146140002</v>
      </c>
      <c r="Z1366" s="9">
        <v>0.3045780721254</v>
      </c>
      <c r="AA1366" s="9">
        <v>0.34985225510790002</v>
      </c>
      <c r="AB1366" s="9">
        <v>0.23155880899690001</v>
      </c>
      <c r="AC1366" s="9">
        <v>0.32804362401319997</v>
      </c>
      <c r="AD1366" s="9">
        <v>0.33120431176339998</v>
      </c>
      <c r="AE1366" s="9">
        <v>0.4214800608782</v>
      </c>
      <c r="AF1366" s="9">
        <v>0.36533235275600001</v>
      </c>
      <c r="AG1366" s="9">
        <v>0.31060880524439999</v>
      </c>
      <c r="AH1366" s="9">
        <v>0.34306997014790003</v>
      </c>
      <c r="AI1366" s="11">
        <v>0.25718858538430001</v>
      </c>
      <c r="AJ1366" s="9">
        <v>0.35496008678480001</v>
      </c>
      <c r="AK1366" s="9">
        <v>0.32561614330049998</v>
      </c>
      <c r="AL1366" s="9">
        <v>0.35040094956169998</v>
      </c>
      <c r="AM1366" s="9">
        <v>0.36980531956950002</v>
      </c>
      <c r="AN1366" s="9">
        <v>0.3800714223578</v>
      </c>
      <c r="AO1366" s="9">
        <v>0.38323489846289999</v>
      </c>
      <c r="AP1366" s="9">
        <v>0.26071465770410002</v>
      </c>
      <c r="AQ1366" s="9">
        <v>0.26805747974869998</v>
      </c>
      <c r="AR1366" s="9">
        <v>0.31577294648679999</v>
      </c>
      <c r="AS1366" s="9">
        <v>0.29046251857389999</v>
      </c>
      <c r="AT1366" s="9">
        <v>0.29328237465700002</v>
      </c>
      <c r="AU1366" s="9">
        <v>0.29864240501270001</v>
      </c>
      <c r="AV1366" s="9">
        <v>0.37304205844979998</v>
      </c>
      <c r="AW1366" s="9">
        <v>0.36533235275600001</v>
      </c>
      <c r="AX1366" s="9">
        <v>0.38820967553960001</v>
      </c>
      <c r="AY1366" s="9">
        <v>0.4214800608782</v>
      </c>
      <c r="AZ1366" s="9">
        <v>0.31590925707869999</v>
      </c>
    </row>
    <row r="1367" spans="1:52" x14ac:dyDescent="0.35">
      <c r="A1367" t="s">
        <v>771</v>
      </c>
      <c r="B1367" s="9">
        <v>0.26396229356279999</v>
      </c>
      <c r="C1367" s="9">
        <v>0.24184617940270001</v>
      </c>
      <c r="D1367" s="9">
        <v>0.28506703959430002</v>
      </c>
      <c r="E1367" s="9">
        <v>0.29828919586949998</v>
      </c>
      <c r="F1367" s="10">
        <v>0.34619067316449997</v>
      </c>
      <c r="G1367" s="9">
        <v>0.32089093112689998</v>
      </c>
      <c r="H1367" s="10">
        <v>0.3339283171511</v>
      </c>
      <c r="I1367" s="9">
        <v>0.34387689010049999</v>
      </c>
      <c r="J1367" s="9">
        <v>0.2147986557105</v>
      </c>
      <c r="K1367" s="11">
        <v>0.1068761838919</v>
      </c>
      <c r="L1367" s="9">
        <v>0.22626251568710001</v>
      </c>
      <c r="M1367" s="9">
        <v>0.27288726275769998</v>
      </c>
      <c r="N1367" s="9">
        <v>0.27740232922550001</v>
      </c>
      <c r="O1367" s="9">
        <v>0.28797017635700001</v>
      </c>
      <c r="P1367" s="9">
        <v>0.22360608294789999</v>
      </c>
      <c r="Q1367" s="9">
        <v>0.29093625038190002</v>
      </c>
      <c r="R1367" s="9">
        <v>0.2622695321481</v>
      </c>
      <c r="S1367" s="9">
        <v>0.32816214316570003</v>
      </c>
      <c r="T1367" s="11">
        <v>0.21083465629459999</v>
      </c>
      <c r="U1367" s="9">
        <v>0.26582575360749999</v>
      </c>
      <c r="V1367" s="9">
        <v>0.24601041842179999</v>
      </c>
      <c r="W1367" s="9">
        <v>0.26811187037579998</v>
      </c>
      <c r="X1367" s="9">
        <v>0.35191503931820001</v>
      </c>
      <c r="Y1367" s="9">
        <v>0.2331196625618</v>
      </c>
      <c r="Z1367" s="9">
        <v>0.2462270520722</v>
      </c>
      <c r="AA1367" s="9">
        <v>0.2200964054151</v>
      </c>
      <c r="AB1367" s="9">
        <v>0.28086161404600002</v>
      </c>
      <c r="AC1367" s="9">
        <v>0.28829577876649998</v>
      </c>
      <c r="AD1367" s="9">
        <v>0.32453584421179998</v>
      </c>
      <c r="AE1367" s="9">
        <v>0.26410546704670002</v>
      </c>
      <c r="AF1367" s="9">
        <v>0.29344164920639998</v>
      </c>
      <c r="AG1367" s="9">
        <v>0.37739520417110001</v>
      </c>
      <c r="AH1367" s="9">
        <v>0.31941713939799998</v>
      </c>
      <c r="AI1367" s="9">
        <v>0.2463887189864</v>
      </c>
      <c r="AJ1367" s="9">
        <v>0.29448074857470002</v>
      </c>
      <c r="AK1367" s="9">
        <v>0.33046234276769998</v>
      </c>
      <c r="AL1367" s="9">
        <v>0.26411404398490002</v>
      </c>
      <c r="AM1367" s="9">
        <v>0.2300570540852</v>
      </c>
      <c r="AN1367" s="9">
        <v>0.1686851423995</v>
      </c>
      <c r="AO1367" s="9">
        <v>0.40851112553020003</v>
      </c>
      <c r="AP1367" s="11">
        <v>0.1553175097542</v>
      </c>
      <c r="AQ1367" s="9">
        <v>0.22599064117500001</v>
      </c>
      <c r="AR1367" s="9">
        <v>0.26630121409910001</v>
      </c>
      <c r="AS1367" s="9">
        <v>0.25428278900579998</v>
      </c>
      <c r="AT1367" s="9">
        <v>0.25373734896990002</v>
      </c>
      <c r="AU1367" s="9">
        <v>0.2585226763233</v>
      </c>
      <c r="AV1367" s="9">
        <v>0.27907439318639998</v>
      </c>
      <c r="AW1367" s="9">
        <v>0.29344164920639998</v>
      </c>
      <c r="AX1367" s="9">
        <v>0.21712466916180001</v>
      </c>
      <c r="AY1367" s="9">
        <v>0.26410546704670002</v>
      </c>
      <c r="AZ1367" s="9">
        <v>0.26641616908979998</v>
      </c>
    </row>
    <row r="1368" spans="1:52" x14ac:dyDescent="0.35">
      <c r="A1368" t="s">
        <v>772</v>
      </c>
      <c r="B1368" s="9">
        <v>0.21465148878849999</v>
      </c>
      <c r="C1368" s="11">
        <v>0.1740379401547</v>
      </c>
      <c r="D1368" s="10">
        <v>0.25340778309750001</v>
      </c>
      <c r="E1368" s="9">
        <v>0.2031986435699</v>
      </c>
      <c r="F1368" s="9">
        <v>0.25565569029950003</v>
      </c>
      <c r="G1368" s="9">
        <v>0.22108524325609999</v>
      </c>
      <c r="H1368" s="9">
        <v>0.2388999807528</v>
      </c>
      <c r="I1368" s="9">
        <v>0.2398557742131</v>
      </c>
      <c r="J1368" s="9">
        <v>0.23852468945999999</v>
      </c>
      <c r="K1368" s="11">
        <v>0.15095522290150001</v>
      </c>
      <c r="L1368" s="9">
        <v>0.1927415657573</v>
      </c>
      <c r="M1368" s="9">
        <v>0.22707839591250001</v>
      </c>
      <c r="N1368" s="9">
        <v>0.2078733179343</v>
      </c>
      <c r="O1368" s="9">
        <v>0.24084072249899999</v>
      </c>
      <c r="P1368" s="11">
        <v>0.16073473675880001</v>
      </c>
      <c r="Q1368" s="9">
        <v>0.24462830742819999</v>
      </c>
      <c r="R1368" s="9">
        <v>0.2089094990001</v>
      </c>
      <c r="S1368" s="9">
        <v>0.2337931847526</v>
      </c>
      <c r="T1368" s="9">
        <v>0.20966252192240001</v>
      </c>
      <c r="U1368" s="9">
        <v>0.22097250275729999</v>
      </c>
      <c r="V1368" s="9">
        <v>0.21619139426459999</v>
      </c>
      <c r="W1368" s="11">
        <v>8.4540167351990006E-2</v>
      </c>
      <c r="X1368" s="9">
        <v>0.1567949874258</v>
      </c>
      <c r="Y1368" s="9">
        <v>0.14466380187819999</v>
      </c>
      <c r="Z1368" s="9">
        <v>0.20976534072299999</v>
      </c>
      <c r="AA1368" s="9">
        <v>0.265724737293</v>
      </c>
      <c r="AB1368" s="9">
        <v>0.23899977673789999</v>
      </c>
      <c r="AC1368" s="9">
        <v>0.1910672182972</v>
      </c>
      <c r="AD1368" s="9">
        <v>0.19474886777309999</v>
      </c>
      <c r="AE1368" s="9">
        <v>0.2166915315105</v>
      </c>
      <c r="AF1368" s="9">
        <v>0.22245396723739999</v>
      </c>
      <c r="AG1368" s="9">
        <v>0.30410425311439998</v>
      </c>
      <c r="AH1368" s="9">
        <v>0.2395496788897</v>
      </c>
      <c r="AI1368" s="9">
        <v>0.19998835769500001</v>
      </c>
      <c r="AJ1368" s="9">
        <v>0.196507463741</v>
      </c>
      <c r="AK1368" s="9">
        <v>0.24219032431240001</v>
      </c>
      <c r="AL1368" s="10">
        <v>0.26999736031400001</v>
      </c>
      <c r="AM1368" s="9">
        <v>0.24405448129169999</v>
      </c>
      <c r="AN1368" s="9">
        <v>0.28398329892000002</v>
      </c>
      <c r="AO1368" s="9">
        <v>0.24441855745130001</v>
      </c>
      <c r="AP1368" s="11">
        <v>0.1152453586504</v>
      </c>
      <c r="AQ1368" s="11">
        <v>0.16203581058470001</v>
      </c>
      <c r="AR1368" s="9">
        <v>0.20079099604199999</v>
      </c>
      <c r="AS1368" s="9">
        <v>0.27201243826010002</v>
      </c>
      <c r="AT1368" s="9">
        <v>0.18791408966000001</v>
      </c>
      <c r="AU1368" s="9">
        <v>0.1932537587026</v>
      </c>
      <c r="AV1368" s="9">
        <v>0.22458218251750001</v>
      </c>
      <c r="AW1368" s="9">
        <v>0.22245396723739999</v>
      </c>
      <c r="AX1368" s="9">
        <v>0.1717814265523</v>
      </c>
      <c r="AY1368" s="9">
        <v>0.2166915315105</v>
      </c>
      <c r="AZ1368" s="9">
        <v>0.20087767205340001</v>
      </c>
    </row>
    <row r="1369" spans="1:52" x14ac:dyDescent="0.35">
      <c r="A1369" t="s">
        <v>773</v>
      </c>
      <c r="B1369" s="9">
        <v>0.1654524461928</v>
      </c>
      <c r="C1369" s="9">
        <v>0.17091124042229999</v>
      </c>
      <c r="D1369" s="9">
        <v>0.16024328218600001</v>
      </c>
      <c r="E1369" s="9">
        <v>0.15638157705639999</v>
      </c>
      <c r="F1369" s="9">
        <v>0.21756970067770001</v>
      </c>
      <c r="G1369" s="9">
        <v>0.2015816232424</v>
      </c>
      <c r="H1369" s="10">
        <v>0.2098205506196</v>
      </c>
      <c r="I1369" s="9">
        <v>0.1808998248657</v>
      </c>
      <c r="J1369" s="9">
        <v>0.13524687184459999</v>
      </c>
      <c r="K1369" s="9">
        <v>0.1120604031592</v>
      </c>
      <c r="L1369" s="9">
        <v>0.1578093416961</v>
      </c>
      <c r="M1369" s="9">
        <v>0.17462604285809999</v>
      </c>
      <c r="N1369" s="9">
        <v>0.18261858223720001</v>
      </c>
      <c r="O1369" s="9">
        <v>0.14973097108309999</v>
      </c>
      <c r="P1369" s="9">
        <v>0.15499080335509999</v>
      </c>
      <c r="Q1369" s="9">
        <v>0.13529233852020001</v>
      </c>
      <c r="R1369" s="9">
        <v>0.14367922307110001</v>
      </c>
      <c r="S1369" s="10">
        <v>0.22642998297709999</v>
      </c>
      <c r="T1369" s="9">
        <v>0.15677344444979999</v>
      </c>
      <c r="U1369" s="9">
        <v>0.18942128845280001</v>
      </c>
      <c r="V1369" s="9">
        <v>0.21724098112929999</v>
      </c>
      <c r="W1369" s="9">
        <v>0.2105174608657</v>
      </c>
      <c r="X1369" s="9">
        <v>0.20922991251760001</v>
      </c>
      <c r="Y1369" s="9">
        <v>0.17007369988009999</v>
      </c>
      <c r="Z1369" s="9">
        <v>0.15373528821769999</v>
      </c>
      <c r="AA1369" s="9">
        <v>0.20170061909529999</v>
      </c>
      <c r="AB1369" s="9">
        <v>0.26028029626490001</v>
      </c>
      <c r="AC1369" s="9">
        <v>0.21959711882069999</v>
      </c>
      <c r="AD1369" s="9">
        <v>0.16418270997959999</v>
      </c>
      <c r="AE1369" s="9">
        <v>0.1858808073414</v>
      </c>
      <c r="AF1369" s="9">
        <v>0.13476574864070001</v>
      </c>
      <c r="AG1369" s="9">
        <v>9.6266757963940006E-2</v>
      </c>
      <c r="AH1369" s="9">
        <v>0.1222479411346</v>
      </c>
      <c r="AI1369" s="9">
        <v>0.15141640870920001</v>
      </c>
      <c r="AJ1369" s="9">
        <v>0.1821941831118</v>
      </c>
      <c r="AK1369" s="9">
        <v>0.22462169194449999</v>
      </c>
      <c r="AL1369" s="9">
        <v>0.16442568058410001</v>
      </c>
      <c r="AM1369" s="9">
        <v>0.22521323928039999</v>
      </c>
      <c r="AN1369" s="9">
        <v>9.8922351168890005E-2</v>
      </c>
      <c r="AO1369" s="9">
        <v>0.12581901667859999</v>
      </c>
      <c r="AP1369" s="9">
        <v>0.1631065045707</v>
      </c>
      <c r="AQ1369" s="9">
        <v>0.16166242980119999</v>
      </c>
      <c r="AR1369" s="9">
        <v>0.16768428588020001</v>
      </c>
      <c r="AS1369" s="9">
        <v>0.15621609032289999</v>
      </c>
      <c r="AT1369" s="9">
        <v>0.17813462067819999</v>
      </c>
      <c r="AU1369" s="9">
        <v>0.17706917653660001</v>
      </c>
      <c r="AV1369" s="9">
        <v>0.1283782515486</v>
      </c>
      <c r="AW1369" s="9">
        <v>0.13476574864070001</v>
      </c>
      <c r="AX1369" s="9">
        <v>0.17644364791620001</v>
      </c>
      <c r="AY1369" s="9">
        <v>0.1858808073414</v>
      </c>
      <c r="AZ1369" s="9">
        <v>0.16775667062540001</v>
      </c>
    </row>
    <row r="1370" spans="1:52" x14ac:dyDescent="0.35">
      <c r="A1370" t="s">
        <v>774</v>
      </c>
      <c r="B1370" s="9">
        <v>0.15730045740689999</v>
      </c>
      <c r="C1370" s="9">
        <v>0.1466116305031</v>
      </c>
      <c r="D1370" s="9">
        <v>0.1675004851128</v>
      </c>
      <c r="E1370" s="9">
        <v>0.15976691024</v>
      </c>
      <c r="F1370" s="10">
        <v>0.2431815830521</v>
      </c>
      <c r="G1370" s="9">
        <v>0.15367275770780001</v>
      </c>
      <c r="H1370" s="10">
        <v>0.1997981730126</v>
      </c>
      <c r="I1370" s="9">
        <v>0.20211285494440001</v>
      </c>
      <c r="J1370" s="9">
        <v>0.14735927014049999</v>
      </c>
      <c r="K1370" s="11">
        <v>6.3786626773159993E-2</v>
      </c>
      <c r="L1370" s="9">
        <v>0.14651720301339999</v>
      </c>
      <c r="M1370" s="9">
        <v>0.14612607182930001</v>
      </c>
      <c r="N1370" s="9">
        <v>0.16688894507099999</v>
      </c>
      <c r="O1370" s="9">
        <v>0.16601277524790001</v>
      </c>
      <c r="P1370" s="9">
        <v>0.13396029975019999</v>
      </c>
      <c r="Q1370" s="9">
        <v>0.18651713339760001</v>
      </c>
      <c r="R1370" s="9">
        <v>0.1641403593771</v>
      </c>
      <c r="S1370" s="9">
        <v>0.1657647715004</v>
      </c>
      <c r="T1370" s="9">
        <v>0.13566148110539999</v>
      </c>
      <c r="U1370" s="9">
        <v>0.14977081742289999</v>
      </c>
      <c r="V1370" s="9">
        <v>0.1593464993093</v>
      </c>
      <c r="W1370" s="9">
        <v>0.1412036527404</v>
      </c>
      <c r="X1370" s="9">
        <v>0.16141609565789999</v>
      </c>
      <c r="Y1370" s="9">
        <v>0.14451608163759999</v>
      </c>
      <c r="Z1370" s="9">
        <v>0.1795605073772</v>
      </c>
      <c r="AA1370" s="9">
        <v>0.15824668571280001</v>
      </c>
      <c r="AB1370" s="9">
        <v>0.1589616688305</v>
      </c>
      <c r="AC1370" s="9">
        <v>0.1569287713186</v>
      </c>
      <c r="AD1370" s="9">
        <v>0.1455353217799</v>
      </c>
      <c r="AE1370" s="9">
        <v>0.15191461513169999</v>
      </c>
      <c r="AF1370" s="9">
        <v>0.16843416905969999</v>
      </c>
      <c r="AG1370" s="9">
        <v>0.1303096442286</v>
      </c>
      <c r="AH1370" s="9">
        <v>0.14443502420660001</v>
      </c>
      <c r="AI1370" s="9">
        <v>0.13189943350790001</v>
      </c>
      <c r="AJ1370" s="9">
        <v>0.16000459805940001</v>
      </c>
      <c r="AK1370" s="9">
        <v>0.18781053208240001</v>
      </c>
      <c r="AL1370" s="9">
        <v>0.17525485963929999</v>
      </c>
      <c r="AM1370" s="9">
        <v>0.14396581078740001</v>
      </c>
      <c r="AN1370" s="9">
        <v>0.1098064019154</v>
      </c>
      <c r="AO1370" s="9">
        <v>0.1792856285602</v>
      </c>
      <c r="AP1370" s="9">
        <v>9.9696213660710006E-2</v>
      </c>
      <c r="AQ1370" s="11">
        <v>0.1182923047461</v>
      </c>
      <c r="AR1370" s="9">
        <v>0.15121781645849999</v>
      </c>
      <c r="AS1370" s="9">
        <v>0.18247315988410001</v>
      </c>
      <c r="AT1370" s="9">
        <v>0.1498085810582</v>
      </c>
      <c r="AU1370" s="9">
        <v>0.1486381723331</v>
      </c>
      <c r="AV1370" s="9">
        <v>0.17520610615080001</v>
      </c>
      <c r="AW1370" s="9">
        <v>0.16843416905969999</v>
      </c>
      <c r="AX1370" s="9">
        <v>0.14310284221239999</v>
      </c>
      <c r="AY1370" s="9">
        <v>0.15191461513169999</v>
      </c>
      <c r="AZ1370" s="9">
        <v>0.15128309307669999</v>
      </c>
    </row>
    <row r="1371" spans="1:52" x14ac:dyDescent="0.35">
      <c r="A1371" t="s">
        <v>775</v>
      </c>
      <c r="B1371" s="9">
        <v>0.1590682419884</v>
      </c>
      <c r="C1371" s="9">
        <v>0.12884950466369999</v>
      </c>
      <c r="D1371" s="9">
        <v>0.18790507887649999</v>
      </c>
      <c r="E1371" s="9">
        <v>0.17254377374339999</v>
      </c>
      <c r="F1371" s="9">
        <v>0.20590045968939999</v>
      </c>
      <c r="G1371" s="9">
        <v>0.1426624580343</v>
      </c>
      <c r="H1371" s="9">
        <v>0.1752500724753</v>
      </c>
      <c r="I1371" s="9">
        <v>0.17342730597600001</v>
      </c>
      <c r="J1371" s="9">
        <v>0.20125834415999999</v>
      </c>
      <c r="K1371" s="11">
        <v>8.8305199268869997E-2</v>
      </c>
      <c r="L1371" s="9">
        <v>0.1511293549571</v>
      </c>
      <c r="M1371" s="9">
        <v>0.1679034728911</v>
      </c>
      <c r="N1371" s="9">
        <v>0.15530644793090001</v>
      </c>
      <c r="O1371" s="9">
        <v>0.16754722863919999</v>
      </c>
      <c r="P1371" s="11">
        <v>0.11290320868589999</v>
      </c>
      <c r="Q1371" s="10">
        <v>0.21577783014509999</v>
      </c>
      <c r="R1371" s="9">
        <v>0.17197758577950001</v>
      </c>
      <c r="S1371" s="9">
        <v>0.17414570905160001</v>
      </c>
      <c r="T1371" s="9">
        <v>0.1190196890095</v>
      </c>
      <c r="U1371" s="9">
        <v>0.14485711563010001</v>
      </c>
      <c r="V1371" s="9">
        <v>0.13051563475440001</v>
      </c>
      <c r="W1371" s="9">
        <v>0.1101434681422</v>
      </c>
      <c r="X1371" s="9">
        <v>0.2137931075642</v>
      </c>
      <c r="Y1371" s="9">
        <v>0.13913312640610001</v>
      </c>
      <c r="Z1371" s="9">
        <v>0.17831189701450001</v>
      </c>
      <c r="AA1371" s="9">
        <v>0.1725283919973</v>
      </c>
      <c r="AB1371" s="9">
        <v>0.2018033509894</v>
      </c>
      <c r="AC1371" s="9">
        <v>0.17397895779389999</v>
      </c>
      <c r="AD1371" s="9">
        <v>0.17457587307040001</v>
      </c>
      <c r="AE1371" s="9">
        <v>0.23920311512010001</v>
      </c>
      <c r="AF1371" s="9">
        <v>0.2293974189628</v>
      </c>
      <c r="AG1371" s="9">
        <v>0.1883505318126</v>
      </c>
      <c r="AH1371" s="9">
        <v>0.14659188284300001</v>
      </c>
      <c r="AI1371" s="9">
        <v>0.1539039250451</v>
      </c>
      <c r="AJ1371" s="9">
        <v>0.1809861020819</v>
      </c>
      <c r="AK1371" s="9">
        <v>0.17864740809009999</v>
      </c>
      <c r="AL1371" s="9">
        <v>0.17910300071320001</v>
      </c>
      <c r="AM1371" s="9">
        <v>0.16994814493409999</v>
      </c>
      <c r="AN1371" s="9">
        <v>0.25719072957889999</v>
      </c>
      <c r="AO1371" s="9">
        <v>0.1468197131757</v>
      </c>
      <c r="AP1371" s="9">
        <v>9.0523753347569999E-2</v>
      </c>
      <c r="AQ1371" s="9">
        <v>0.14628902803710001</v>
      </c>
      <c r="AR1371" s="9">
        <v>0.15964737653079999</v>
      </c>
      <c r="AS1371" s="9">
        <v>0.15667152292280001</v>
      </c>
      <c r="AT1371" s="9">
        <v>0.142263803346</v>
      </c>
      <c r="AU1371" s="9">
        <v>0.14926448927239999</v>
      </c>
      <c r="AV1371" s="9">
        <v>0.2022268480327</v>
      </c>
      <c r="AW1371" s="9">
        <v>0.2293974189628</v>
      </c>
      <c r="AX1371" s="9">
        <v>0.2007727618913</v>
      </c>
      <c r="AY1371" s="9">
        <v>0.23920311512010001</v>
      </c>
      <c r="AZ1371" s="9">
        <v>0.15971629196080001</v>
      </c>
    </row>
    <row r="1372" spans="1:52" x14ac:dyDescent="0.35">
      <c r="A1372" t="s">
        <v>776</v>
      </c>
      <c r="B1372" s="9">
        <v>0.1240117245713</v>
      </c>
      <c r="C1372" s="9">
        <v>0.1073699899675</v>
      </c>
      <c r="D1372" s="9">
        <v>0.13989243398510001</v>
      </c>
      <c r="E1372" s="9">
        <v>9.9472019213529994E-2</v>
      </c>
      <c r="F1372" s="9">
        <v>0.1681239362193</v>
      </c>
      <c r="G1372" s="9">
        <v>0.116601604266</v>
      </c>
      <c r="H1372" s="9">
        <v>0.1431519354728</v>
      </c>
      <c r="I1372" s="9">
        <v>0.15068048805510001</v>
      </c>
      <c r="J1372" s="9">
        <v>0.14818726756680001</v>
      </c>
      <c r="K1372" s="11">
        <v>7.4974022710750002E-2</v>
      </c>
      <c r="L1372" s="9">
        <v>0.12583923862970001</v>
      </c>
      <c r="M1372" s="9">
        <v>0.112330708525</v>
      </c>
      <c r="N1372" s="9">
        <v>0.1036955036187</v>
      </c>
      <c r="O1372" s="9">
        <v>0.1520075130702</v>
      </c>
      <c r="P1372" s="9">
        <v>0.12341209001090001</v>
      </c>
      <c r="Q1372" s="9">
        <v>0.1144495924705</v>
      </c>
      <c r="R1372" s="9">
        <v>0.11826549552640001</v>
      </c>
      <c r="S1372" s="9">
        <v>0.16538284150050001</v>
      </c>
      <c r="T1372" s="9">
        <v>9.9421482707429995E-2</v>
      </c>
      <c r="U1372" s="9">
        <v>0.1303374052846</v>
      </c>
      <c r="V1372" s="9">
        <v>0.14048653421109999</v>
      </c>
      <c r="W1372" s="9">
        <v>0.1447967702105</v>
      </c>
      <c r="X1372" s="9">
        <v>0.17288735864829999</v>
      </c>
      <c r="Y1372" s="9">
        <v>0.12062233104059999</v>
      </c>
      <c r="Z1372" s="9">
        <v>0.14718241806660001</v>
      </c>
      <c r="AA1372" s="9">
        <v>0.13809422145360001</v>
      </c>
      <c r="AB1372" s="9">
        <v>0.12476876686009999</v>
      </c>
      <c r="AC1372" s="9">
        <v>0.1450117017333</v>
      </c>
      <c r="AD1372" s="9">
        <v>0.1005461512323</v>
      </c>
      <c r="AE1372" s="9">
        <v>0.19234735826380001</v>
      </c>
      <c r="AF1372" s="9">
        <v>0.1189301557557</v>
      </c>
      <c r="AG1372" s="9">
        <v>0.19710675086980001</v>
      </c>
      <c r="AH1372" s="9">
        <v>0.14073094215369999</v>
      </c>
      <c r="AI1372" s="9">
        <v>0.1173192283021</v>
      </c>
      <c r="AJ1372" s="9">
        <v>0.14043490970069999</v>
      </c>
      <c r="AK1372" s="9">
        <v>0.11098814908519999</v>
      </c>
      <c r="AL1372" s="9">
        <v>0.14860004939640001</v>
      </c>
      <c r="AM1372" s="9">
        <v>0.12911849144820001</v>
      </c>
      <c r="AN1372" s="9">
        <v>7.7781075085019996E-2</v>
      </c>
      <c r="AO1372" s="9">
        <v>0.1192807027327</v>
      </c>
      <c r="AP1372" s="9">
        <v>0.1156802341882</v>
      </c>
      <c r="AQ1372" s="9">
        <v>0.1098238867825</v>
      </c>
      <c r="AR1372" s="9">
        <v>0.12045362091300001</v>
      </c>
      <c r="AS1372" s="9">
        <v>0.13873675692689999</v>
      </c>
      <c r="AT1372" s="9">
        <v>0.1120661457339</v>
      </c>
      <c r="AU1372" s="9">
        <v>0.11811740697170001</v>
      </c>
      <c r="AV1372" s="9">
        <v>8.734823775686E-2</v>
      </c>
      <c r="AW1372" s="9">
        <v>0.1189301557557</v>
      </c>
      <c r="AX1372" s="9">
        <v>0.1415853489801</v>
      </c>
      <c r="AY1372" s="9">
        <v>0.19234735826380001</v>
      </c>
      <c r="AZ1372" s="9">
        <v>0.1205056174648</v>
      </c>
    </row>
    <row r="1373" spans="1:52" x14ac:dyDescent="0.35">
      <c r="A1373" t="s">
        <v>777</v>
      </c>
      <c r="B1373" s="9">
        <v>0.1433534398537</v>
      </c>
      <c r="C1373" s="11">
        <v>0.1136274453145</v>
      </c>
      <c r="D1373" s="10">
        <v>0.17172006704439999</v>
      </c>
      <c r="E1373" s="9">
        <v>0.1134830315234</v>
      </c>
      <c r="F1373" s="10">
        <v>0.21515652542489999</v>
      </c>
      <c r="G1373" s="9">
        <v>9.9565681094499994E-2</v>
      </c>
      <c r="H1373" s="9">
        <v>0.15913160299840001</v>
      </c>
      <c r="I1373" s="9">
        <v>0.1655821759161</v>
      </c>
      <c r="J1373" s="9">
        <v>0.16620964061599999</v>
      </c>
      <c r="K1373" s="9">
        <v>0.1070142529425</v>
      </c>
      <c r="L1373" s="9">
        <v>0.14574278811970001</v>
      </c>
      <c r="M1373" s="9">
        <v>0.12484628134880001</v>
      </c>
      <c r="N1373" s="9">
        <v>0.15335627292430001</v>
      </c>
      <c r="O1373" s="9">
        <v>0.1405321272301</v>
      </c>
      <c r="P1373" s="9">
        <v>0.1374189384649</v>
      </c>
      <c r="Q1373" s="9">
        <v>0.14772276477599999</v>
      </c>
      <c r="R1373" s="9">
        <v>0.14333577307750001</v>
      </c>
      <c r="S1373" s="9">
        <v>0.1682005475543</v>
      </c>
      <c r="T1373" s="9">
        <v>0.1214707497102</v>
      </c>
      <c r="U1373" s="9">
        <v>0.14337288815349999</v>
      </c>
      <c r="V1373" s="9">
        <v>0.21231176413639999</v>
      </c>
      <c r="W1373" s="9">
        <v>0.15656464271769999</v>
      </c>
      <c r="X1373" s="9">
        <v>0.1803302429168</v>
      </c>
      <c r="Y1373" s="9">
        <v>8.9681065386830003E-2</v>
      </c>
      <c r="Z1373" s="9">
        <v>0.14869782773619999</v>
      </c>
      <c r="AA1373" s="9">
        <v>0.18920117068709999</v>
      </c>
      <c r="AB1373" s="9">
        <v>0.1485650995127</v>
      </c>
      <c r="AC1373" s="9">
        <v>0.18402082121079999</v>
      </c>
      <c r="AD1373" s="9">
        <v>0.1153341804827</v>
      </c>
      <c r="AE1373" s="9">
        <v>0.14615014982540001</v>
      </c>
      <c r="AF1373" s="9">
        <v>0.14187986552529999</v>
      </c>
      <c r="AG1373" s="9">
        <v>0.2364895401597</v>
      </c>
      <c r="AH1373" s="9">
        <v>8.2312400951890005E-2</v>
      </c>
      <c r="AI1373" s="9">
        <v>0.1148137177305</v>
      </c>
      <c r="AJ1373" s="9">
        <v>0.1767523083991</v>
      </c>
      <c r="AK1373" s="9">
        <v>0.1398859479365</v>
      </c>
      <c r="AL1373" s="9">
        <v>0.17999232177579999</v>
      </c>
      <c r="AM1373" s="9">
        <v>0.1677300583895</v>
      </c>
      <c r="AN1373" s="9">
        <v>0.25719072957889999</v>
      </c>
      <c r="AO1373" s="9">
        <v>0.1660058617105</v>
      </c>
      <c r="AP1373" s="11">
        <v>6.0871132146760001E-2</v>
      </c>
      <c r="AQ1373" s="9">
        <v>0.1248286833893</v>
      </c>
      <c r="AR1373" s="9">
        <v>0.14208014797009999</v>
      </c>
      <c r="AS1373" s="9">
        <v>0.1486228940305</v>
      </c>
      <c r="AT1373" s="9">
        <v>0.14518414202050001</v>
      </c>
      <c r="AU1373" s="9">
        <v>0.1430901144109</v>
      </c>
      <c r="AV1373" s="9">
        <v>0.14959178695379999</v>
      </c>
      <c r="AW1373" s="9">
        <v>0.14187986552529999</v>
      </c>
      <c r="AX1373" s="9">
        <v>0.14288164565950001</v>
      </c>
      <c r="AY1373" s="9">
        <v>0.14615014982540001</v>
      </c>
      <c r="AZ1373" s="9">
        <v>0.14214148010540001</v>
      </c>
    </row>
    <row r="1374" spans="1:52" x14ac:dyDescent="0.35">
      <c r="A1374" t="s">
        <v>778</v>
      </c>
      <c r="B1374" s="9">
        <v>0.1205159735301</v>
      </c>
      <c r="C1374" s="11">
        <v>8.3804647237620003E-2</v>
      </c>
      <c r="D1374" s="10">
        <v>0.1555484938128</v>
      </c>
      <c r="E1374" s="9">
        <v>6.4352853265899998E-2</v>
      </c>
      <c r="F1374" s="9">
        <v>0.17229662580790001</v>
      </c>
      <c r="G1374" s="9">
        <v>0.1085993656212</v>
      </c>
      <c r="H1374" s="9">
        <v>0.1414236437702</v>
      </c>
      <c r="I1374" s="9">
        <v>0.14997895135280001</v>
      </c>
      <c r="J1374" s="9">
        <v>0.1340174605103</v>
      </c>
      <c r="K1374" s="9">
        <v>9.3596072190359994E-2</v>
      </c>
      <c r="L1374" s="9">
        <v>0.1020876679642</v>
      </c>
      <c r="M1374" s="9">
        <v>8.4201762825270005E-2</v>
      </c>
      <c r="N1374" s="9">
        <v>0.12775957021680001</v>
      </c>
      <c r="O1374" s="9">
        <v>0.15586073387999999</v>
      </c>
      <c r="P1374" s="9">
        <v>8.0726902869850001E-2</v>
      </c>
      <c r="Q1374" s="9">
        <v>0.14985013849769999</v>
      </c>
      <c r="R1374" s="9">
        <v>0.1204199975271</v>
      </c>
      <c r="S1374" s="9">
        <v>0.1338462418985</v>
      </c>
      <c r="T1374" s="9">
        <v>0.108955311421</v>
      </c>
      <c r="U1374" s="9">
        <v>0.12062162778549999</v>
      </c>
      <c r="V1374" s="9">
        <v>9.1599232391299995E-2</v>
      </c>
      <c r="W1374" s="11">
        <v>2.32958959305E-2</v>
      </c>
      <c r="X1374" s="9">
        <v>0.1039983259975</v>
      </c>
      <c r="Y1374" s="9">
        <v>7.8533721142799995E-2</v>
      </c>
      <c r="Z1374" s="9">
        <v>7.5216816645520004E-2</v>
      </c>
      <c r="AA1374" s="9">
        <v>0.1119594570045</v>
      </c>
      <c r="AB1374" s="9">
        <v>9.3783803071700006E-2</v>
      </c>
      <c r="AC1374" s="9">
        <v>0.13624894302759999</v>
      </c>
      <c r="AD1374" s="9">
        <v>9.8192656017590002E-2</v>
      </c>
      <c r="AE1374" s="9">
        <v>0.1407473458895</v>
      </c>
      <c r="AF1374" s="9">
        <v>0.167349324764</v>
      </c>
      <c r="AG1374" s="9">
        <v>0.19864867971960001</v>
      </c>
      <c r="AH1374" s="9">
        <v>0.1002810749889</v>
      </c>
      <c r="AI1374" s="9">
        <v>0.1073447771446</v>
      </c>
      <c r="AJ1374" s="9">
        <v>0.1140358727994</v>
      </c>
      <c r="AK1374" s="9">
        <v>9.2349256713080002E-2</v>
      </c>
      <c r="AL1374" s="9">
        <v>0.14622240354169999</v>
      </c>
      <c r="AM1374" s="9">
        <v>0.154095407164</v>
      </c>
      <c r="AN1374" s="9">
        <v>0.22450883921869999</v>
      </c>
      <c r="AO1374" s="9">
        <v>0.14124013096400001</v>
      </c>
      <c r="AP1374" s="9">
        <v>0.1126285463592</v>
      </c>
      <c r="AQ1374" s="9">
        <v>0.1037602224398</v>
      </c>
      <c r="AR1374" s="9">
        <v>0.108881824958</v>
      </c>
      <c r="AS1374" s="9">
        <v>0.16866331003509999</v>
      </c>
      <c r="AT1374" s="11">
        <v>9.2355719860870003E-2</v>
      </c>
      <c r="AU1374" s="11">
        <v>9.4986777949250006E-2</v>
      </c>
      <c r="AV1374" s="9">
        <v>0.1998192826289</v>
      </c>
      <c r="AW1374" s="9">
        <v>0.167349324764</v>
      </c>
      <c r="AX1374" s="9">
        <v>0.1200029083972</v>
      </c>
      <c r="AY1374" s="9">
        <v>0.1407473458895</v>
      </c>
      <c r="AZ1374" s="9">
        <v>0.10892882628019999</v>
      </c>
    </row>
    <row r="1375" spans="1:52" x14ac:dyDescent="0.35">
      <c r="A1375" t="s">
        <v>779</v>
      </c>
      <c r="B1375" s="9">
        <v>8.8852916057020004E-2</v>
      </c>
      <c r="C1375" s="9">
        <v>9.6419163164639998E-2</v>
      </c>
      <c r="D1375" s="9">
        <v>8.1632672823380006E-2</v>
      </c>
      <c r="E1375" s="9">
        <v>7.8266960478419995E-2</v>
      </c>
      <c r="F1375" s="10">
        <v>0.1683707952165</v>
      </c>
      <c r="G1375" s="9">
        <v>7.2908942404359994E-2</v>
      </c>
      <c r="H1375" s="10">
        <v>0.1221020536958</v>
      </c>
      <c r="I1375" s="9">
        <v>0.1115791241283</v>
      </c>
      <c r="J1375" s="9">
        <v>5.2872760032670003E-2</v>
      </c>
      <c r="K1375" s="9">
        <v>5.1134679727870003E-2</v>
      </c>
      <c r="L1375" s="9">
        <v>9.7801646707990006E-2</v>
      </c>
      <c r="M1375" s="9">
        <v>7.4648616898600001E-2</v>
      </c>
      <c r="N1375" s="9">
        <v>7.6923446436840001E-2</v>
      </c>
      <c r="O1375" s="9">
        <v>0.10048416794200001</v>
      </c>
      <c r="P1375" s="9">
        <v>9.1018444977600005E-2</v>
      </c>
      <c r="Q1375" s="9">
        <v>8.9488489760299994E-2</v>
      </c>
      <c r="R1375" s="9">
        <v>9.0139888632399995E-2</v>
      </c>
      <c r="S1375" s="9">
        <v>0.1059537161179</v>
      </c>
      <c r="T1375" s="9">
        <v>7.1100594494770006E-2</v>
      </c>
      <c r="U1375" s="9">
        <v>8.7436164734539995E-2</v>
      </c>
      <c r="V1375" s="10">
        <v>0.17680167828599999</v>
      </c>
      <c r="W1375" s="9">
        <v>9.6845354282889998E-2</v>
      </c>
      <c r="X1375" s="9">
        <v>0.11978883770150001</v>
      </c>
      <c r="Y1375" s="9">
        <v>7.9629492755409995E-2</v>
      </c>
      <c r="Z1375" s="9">
        <v>6.6272005330510003E-2</v>
      </c>
      <c r="AA1375" s="9">
        <v>0.1039540725749</v>
      </c>
      <c r="AB1375" s="9">
        <v>0.11018298189380001</v>
      </c>
      <c r="AC1375" s="9">
        <v>0.1277956555236</v>
      </c>
      <c r="AD1375" s="9">
        <v>6.8709960345959997E-2</v>
      </c>
      <c r="AE1375" s="9">
        <v>0.1255496233324</v>
      </c>
      <c r="AF1375" s="9">
        <v>7.1110047522940006E-2</v>
      </c>
      <c r="AG1375" s="9">
        <v>1.52088261327E-2</v>
      </c>
      <c r="AH1375" s="9">
        <v>9.2749862277709996E-2</v>
      </c>
      <c r="AI1375" s="9">
        <v>8.6311885984709999E-2</v>
      </c>
      <c r="AJ1375" s="9">
        <v>7.9090499015309998E-2</v>
      </c>
      <c r="AK1375" s="10">
        <v>0.17696464128110001</v>
      </c>
      <c r="AL1375" s="9">
        <v>8.9650269023340001E-2</v>
      </c>
      <c r="AM1375" s="9">
        <v>6.3647463978959998E-2</v>
      </c>
      <c r="AN1375" s="9">
        <v>7.3993145279380002E-2</v>
      </c>
      <c r="AO1375" s="9">
        <v>1.078092540907E-2</v>
      </c>
      <c r="AP1375" s="9">
        <v>5.4896129156160003E-2</v>
      </c>
      <c r="AQ1375" s="9">
        <v>8.396596490305E-2</v>
      </c>
      <c r="AR1375" s="9">
        <v>8.6704986566919995E-2</v>
      </c>
      <c r="AS1375" s="9">
        <v>9.7742013811549996E-2</v>
      </c>
      <c r="AT1375" s="9">
        <v>8.5323634385E-2</v>
      </c>
      <c r="AU1375" s="9">
        <v>8.6332252621240002E-2</v>
      </c>
      <c r="AV1375" s="9">
        <v>7.6388163069609993E-2</v>
      </c>
      <c r="AW1375" s="9">
        <v>7.1110047522940006E-2</v>
      </c>
      <c r="AX1375" s="9">
        <v>0.1190819945437</v>
      </c>
      <c r="AY1375" s="9">
        <v>0.1255496233324</v>
      </c>
      <c r="AZ1375" s="9">
        <v>8.6742414751229999E-2</v>
      </c>
    </row>
    <row r="1376" spans="1:52" x14ac:dyDescent="0.35">
      <c r="A1376" t="s">
        <v>780</v>
      </c>
      <c r="B1376" s="9">
        <v>6.2016225509899998E-2</v>
      </c>
      <c r="C1376" s="9">
        <v>6.4064910363969996E-2</v>
      </c>
      <c r="D1376" s="9">
        <v>6.0061226850059997E-2</v>
      </c>
      <c r="E1376" s="9">
        <v>5.0698992630099998E-2</v>
      </c>
      <c r="F1376" s="9">
        <v>7.050466035986E-2</v>
      </c>
      <c r="G1376" s="9">
        <v>7.3468290862780006E-2</v>
      </c>
      <c r="H1376" s="9">
        <v>7.1941081816840002E-2</v>
      </c>
      <c r="I1376" s="9">
        <v>6.001833786882E-2</v>
      </c>
      <c r="J1376" s="9">
        <v>7.2792472216770002E-2</v>
      </c>
      <c r="K1376" s="9">
        <v>4.9036706824840001E-2</v>
      </c>
      <c r="L1376" s="9">
        <v>5.3538039679249999E-2</v>
      </c>
      <c r="M1376" s="9">
        <v>6.2307972099079997E-2</v>
      </c>
      <c r="N1376" s="9">
        <v>4.7733197602319997E-2</v>
      </c>
      <c r="O1376" s="9">
        <v>8.8011443574110004E-2</v>
      </c>
      <c r="P1376" s="9">
        <v>7.0010349830500002E-2</v>
      </c>
      <c r="Q1376" s="9">
        <v>5.1516113398740002E-2</v>
      </c>
      <c r="R1376" s="9">
        <v>5.9390281619970002E-2</v>
      </c>
      <c r="S1376" s="9">
        <v>6.5874277269089995E-2</v>
      </c>
      <c r="T1376" s="9">
        <v>6.4053644453560002E-2</v>
      </c>
      <c r="U1376" s="9">
        <v>6.4906970464369995E-2</v>
      </c>
      <c r="V1376" s="9">
        <v>8.4693485878249999E-2</v>
      </c>
      <c r="W1376" s="9">
        <v>2.3254749701810001E-2</v>
      </c>
      <c r="X1376" s="9">
        <v>0.1068897250995</v>
      </c>
      <c r="Y1376" s="9">
        <v>3.4050040351930003E-2</v>
      </c>
      <c r="Z1376" s="9">
        <v>6.7797109622349999E-2</v>
      </c>
      <c r="AA1376" s="9">
        <v>0.10582807969459999</v>
      </c>
      <c r="AB1376" s="9">
        <v>6.6358106632210007E-2</v>
      </c>
      <c r="AC1376" s="9">
        <v>9.5176950217010003E-2</v>
      </c>
      <c r="AD1376" s="9">
        <v>6.7193957898479997E-2</v>
      </c>
      <c r="AE1376" s="9">
        <v>9.5649212828509994E-2</v>
      </c>
      <c r="AF1376" s="9">
        <v>6.429037433748E-2</v>
      </c>
      <c r="AG1376" s="9">
        <v>0.1105917043636</v>
      </c>
      <c r="AH1376" s="9">
        <v>3.3292437134809998E-2</v>
      </c>
      <c r="AI1376" s="9">
        <v>4.9364515065909997E-2</v>
      </c>
      <c r="AJ1376" s="9">
        <v>8.2310970679560003E-2</v>
      </c>
      <c r="AK1376" s="9">
        <v>4.3853728963330001E-2</v>
      </c>
      <c r="AL1376" s="9">
        <v>8.1310686110719996E-2</v>
      </c>
      <c r="AM1376" s="9">
        <v>7.9601845722549996E-2</v>
      </c>
      <c r="AN1376" s="9">
        <v>0.12558321988589999</v>
      </c>
      <c r="AO1376" s="9">
        <v>7.5738446257230002E-2</v>
      </c>
      <c r="AP1376" s="9">
        <v>5.542926598029E-2</v>
      </c>
      <c r="AQ1376" s="9">
        <v>6.0563155118110001E-2</v>
      </c>
      <c r="AR1376" s="9">
        <v>6.2877110521599999E-2</v>
      </c>
      <c r="AS1376" s="9">
        <v>5.8453496351590001E-2</v>
      </c>
      <c r="AT1376" s="9">
        <v>6.0025649857180001E-2</v>
      </c>
      <c r="AU1376" s="9">
        <v>6.136421251081E-2</v>
      </c>
      <c r="AV1376" s="9">
        <v>4.9401930365370002E-2</v>
      </c>
      <c r="AW1376" s="9">
        <v>6.429037433748E-2</v>
      </c>
      <c r="AX1376" s="9">
        <v>9.9858937926669999E-2</v>
      </c>
      <c r="AY1376" s="9">
        <v>9.5649212828509994E-2</v>
      </c>
      <c r="AZ1376" s="9">
        <v>6.2904252859940002E-2</v>
      </c>
    </row>
    <row r="1377" spans="1:52" x14ac:dyDescent="0.35">
      <c r="A1377" t="s">
        <v>781</v>
      </c>
      <c r="B1377" s="9">
        <v>7.7295401076220002E-2</v>
      </c>
      <c r="C1377" s="9">
        <v>6.4311427580340003E-2</v>
      </c>
      <c r="D1377" s="9">
        <v>8.9685618504470002E-2</v>
      </c>
      <c r="E1377" s="9">
        <v>5.1427134837639998E-2</v>
      </c>
      <c r="F1377" s="9">
        <v>0.11461703068530001</v>
      </c>
      <c r="G1377" s="9">
        <v>6.2697888114539996E-2</v>
      </c>
      <c r="H1377" s="9">
        <v>8.9452702560319994E-2</v>
      </c>
      <c r="I1377" s="9">
        <v>7.0931659644240003E-2</v>
      </c>
      <c r="J1377" s="9">
        <v>0.1190450120087</v>
      </c>
      <c r="K1377" s="9">
        <v>5.389057305495E-2</v>
      </c>
      <c r="L1377" s="9">
        <v>9.0459670763640004E-2</v>
      </c>
      <c r="M1377" s="9">
        <v>5.1222220453740003E-2</v>
      </c>
      <c r="N1377" s="9">
        <v>6.8238733380760003E-2</v>
      </c>
      <c r="O1377" s="9">
        <v>8.7835972626100003E-2</v>
      </c>
      <c r="P1377" s="11">
        <v>3.644216681042E-2</v>
      </c>
      <c r="Q1377" s="9">
        <v>8.7769269668310002E-2</v>
      </c>
      <c r="R1377" s="9">
        <v>6.5916069959159995E-2</v>
      </c>
      <c r="S1377" s="9">
        <v>8.1128858610650001E-2</v>
      </c>
      <c r="T1377" s="9">
        <v>9.7491229978579994E-2</v>
      </c>
      <c r="U1377" s="9">
        <v>8.9822227768100005E-2</v>
      </c>
      <c r="V1377" s="9">
        <v>3.9109172515820002E-2</v>
      </c>
      <c r="W1377" s="9">
        <v>7.7216363596829998E-2</v>
      </c>
      <c r="X1377" s="9">
        <v>3.9902427135330001E-2</v>
      </c>
      <c r="Y1377" s="9">
        <v>2.2392497480299998E-2</v>
      </c>
      <c r="Z1377" s="9">
        <v>0.1125766985356</v>
      </c>
      <c r="AA1377" s="9">
        <v>5.4151742659800002E-2</v>
      </c>
      <c r="AB1377" s="9">
        <v>0.1180619126324</v>
      </c>
      <c r="AC1377" s="9">
        <v>4.3271106740130003E-2</v>
      </c>
      <c r="AD1377" s="9">
        <v>5.8875677874890002E-2</v>
      </c>
      <c r="AE1377" s="9">
        <v>7.8382229208660004E-2</v>
      </c>
      <c r="AF1377" s="9">
        <v>6.5951502926329994E-2</v>
      </c>
      <c r="AG1377" s="9">
        <v>0.11945662999950001</v>
      </c>
      <c r="AH1377" s="9">
        <v>5.0630373834570003E-2</v>
      </c>
      <c r="AI1377" s="9">
        <v>5.9698732589479997E-2</v>
      </c>
      <c r="AJ1377" s="9">
        <v>6.3422478753380002E-2</v>
      </c>
      <c r="AK1377" s="9">
        <v>5.625095499669E-2</v>
      </c>
      <c r="AL1377" s="9">
        <v>6.0549182852760002E-2</v>
      </c>
      <c r="AM1377" s="9">
        <v>8.0676843022679995E-2</v>
      </c>
      <c r="AN1377" s="9">
        <v>0.19327177654220001</v>
      </c>
      <c r="AO1377" s="9">
        <v>3.8606401950660001E-2</v>
      </c>
      <c r="AP1377" s="9">
        <v>5.6261390821199998E-2</v>
      </c>
      <c r="AQ1377" s="9">
        <v>7.1024105340149996E-2</v>
      </c>
      <c r="AR1377" s="11">
        <v>6.4767382373640006E-2</v>
      </c>
      <c r="AS1377" s="10">
        <v>0.12914197398810001</v>
      </c>
      <c r="AT1377" s="9">
        <v>6.0797611229279999E-2</v>
      </c>
      <c r="AU1377" s="9">
        <v>6.0003054909830003E-2</v>
      </c>
      <c r="AV1377" s="9">
        <v>8.0696807113650001E-2</v>
      </c>
      <c r="AW1377" s="9">
        <v>6.5951502926329994E-2</v>
      </c>
      <c r="AX1377" s="9">
        <v>7.8465303163389996E-2</v>
      </c>
      <c r="AY1377" s="9">
        <v>7.8382229208660004E-2</v>
      </c>
      <c r="AZ1377" s="9">
        <v>6.4795340690919995E-2</v>
      </c>
    </row>
    <row r="1378" spans="1:52" x14ac:dyDescent="0.35">
      <c r="A1378" t="s">
        <v>782</v>
      </c>
      <c r="B1378" s="9">
        <v>6.7893396492899993E-2</v>
      </c>
      <c r="C1378" s="11">
        <v>4.034441052802E-2</v>
      </c>
      <c r="D1378" s="10">
        <v>9.4182569536959998E-2</v>
      </c>
      <c r="E1378" s="9">
        <v>4.8290368746430001E-2</v>
      </c>
      <c r="F1378" s="9">
        <v>6.1287742883500002E-2</v>
      </c>
      <c r="G1378" s="9">
        <v>4.9066015938629998E-2</v>
      </c>
      <c r="H1378" s="9">
        <v>5.5364079050349999E-2</v>
      </c>
      <c r="I1378" s="10">
        <v>0.1234974563154</v>
      </c>
      <c r="J1378" s="9">
        <v>7.4756092434939997E-2</v>
      </c>
      <c r="K1378" s="9">
        <v>5.1824092889000001E-2</v>
      </c>
      <c r="L1378" s="9">
        <v>6.3721496937350006E-2</v>
      </c>
      <c r="M1378" s="9">
        <v>4.9609085497169997E-2</v>
      </c>
      <c r="N1378" s="9">
        <v>5.5297691087780002E-2</v>
      </c>
      <c r="O1378" s="9">
        <v>9.8075857706279995E-2</v>
      </c>
      <c r="P1378" s="9">
        <v>4.7635597503740003E-2</v>
      </c>
      <c r="Q1378" s="9">
        <v>7.9631960582540004E-2</v>
      </c>
      <c r="R1378" s="9">
        <v>6.6009081569410002E-2</v>
      </c>
      <c r="S1378" s="9">
        <v>6.6502498179710004E-2</v>
      </c>
      <c r="T1378" s="9">
        <v>7.3024635850649999E-2</v>
      </c>
      <c r="U1378" s="9">
        <v>6.9967726366640004E-2</v>
      </c>
      <c r="V1378" s="9">
        <v>4.9642262873059999E-2</v>
      </c>
      <c r="W1378" s="9">
        <v>2.6468331140340001E-2</v>
      </c>
      <c r="X1378" s="11">
        <v>3.5941954846179999E-3</v>
      </c>
      <c r="Y1378" s="9">
        <v>3.119740002673E-2</v>
      </c>
      <c r="Z1378" s="9">
        <v>3.854043748094E-2</v>
      </c>
      <c r="AA1378" s="9">
        <v>5.2642635608940003E-2</v>
      </c>
      <c r="AB1378" s="9">
        <v>4.741622093648E-2</v>
      </c>
      <c r="AC1378" s="9">
        <v>6.6613370178779996E-2</v>
      </c>
      <c r="AD1378" s="9">
        <v>2.49825087662E-2</v>
      </c>
      <c r="AE1378" s="9">
        <v>5.9006360840409999E-2</v>
      </c>
      <c r="AF1378" s="9">
        <v>2.406542697735E-2</v>
      </c>
      <c r="AG1378" s="9">
        <v>0.1069208066403</v>
      </c>
      <c r="AH1378" s="9">
        <v>9.3610668488750007E-2</v>
      </c>
      <c r="AI1378" s="11">
        <v>2.1301357942740001E-2</v>
      </c>
      <c r="AJ1378" s="9">
        <v>5.841124687404E-2</v>
      </c>
      <c r="AK1378" s="9">
        <v>4.3897001011020002E-2</v>
      </c>
      <c r="AL1378" s="9">
        <v>5.5074596118379997E-2</v>
      </c>
      <c r="AM1378" s="9">
        <v>3.4434158796860001E-2</v>
      </c>
      <c r="AN1378" s="9">
        <v>7.8569339238880001E-2</v>
      </c>
      <c r="AO1378" s="9">
        <v>9.4709579984300005E-2</v>
      </c>
      <c r="AP1378" s="9">
        <v>2.7608640860819999E-2</v>
      </c>
      <c r="AQ1378" s="11">
        <v>3.0017535032419999E-2</v>
      </c>
      <c r="AR1378" s="11">
        <v>4.2509004168090003E-2</v>
      </c>
      <c r="AS1378" s="10">
        <v>0.17294542257430001</v>
      </c>
      <c r="AT1378" s="11">
        <v>3.6208414696559998E-2</v>
      </c>
      <c r="AU1378" s="11">
        <v>3.8725329100420001E-2</v>
      </c>
      <c r="AV1378" s="11">
        <v>1.065960599386E-2</v>
      </c>
      <c r="AW1378" s="11">
        <v>2.406542697735E-2</v>
      </c>
      <c r="AX1378" s="9">
        <v>4.801041995995E-2</v>
      </c>
      <c r="AY1378" s="9">
        <v>5.9006360840409999E-2</v>
      </c>
      <c r="AZ1378" s="9">
        <v>4.2527354148940003E-2</v>
      </c>
    </row>
    <row r="1379" spans="1:52" x14ac:dyDescent="0.35">
      <c r="A1379" t="s">
        <v>783</v>
      </c>
      <c r="B1379" s="9">
        <v>8.8738760270870007E-2</v>
      </c>
      <c r="C1379" s="11">
        <v>6.2622376451879999E-2</v>
      </c>
      <c r="D1379" s="10">
        <v>0.11366084395040001</v>
      </c>
      <c r="E1379" s="9">
        <v>7.2660252428309993E-2</v>
      </c>
      <c r="F1379" s="9">
        <v>0.1234636468577</v>
      </c>
      <c r="G1379" s="9">
        <v>5.317391033235E-2</v>
      </c>
      <c r="H1379" s="9">
        <v>8.9395403312790001E-2</v>
      </c>
      <c r="I1379" s="9">
        <v>7.0180034526779997E-2</v>
      </c>
      <c r="J1379" s="9">
        <v>0.14325332928949999</v>
      </c>
      <c r="K1379" s="9">
        <v>7.7623794322700002E-2</v>
      </c>
      <c r="L1379" s="9">
        <v>8.7878801022499994E-2</v>
      </c>
      <c r="M1379" s="9">
        <v>4.7696315841089999E-2</v>
      </c>
      <c r="N1379" s="9">
        <v>0.1019504028015</v>
      </c>
      <c r="O1379" s="9">
        <v>9.9532925184359994E-2</v>
      </c>
      <c r="P1379" s="9">
        <v>7.1567695323669994E-2</v>
      </c>
      <c r="Q1379" s="9">
        <v>9.7941315517439995E-2</v>
      </c>
      <c r="R1379" s="9">
        <v>8.6712394400590004E-2</v>
      </c>
      <c r="S1379" s="9">
        <v>9.3401086794980007E-2</v>
      </c>
      <c r="T1379" s="9">
        <v>8.8824369873459999E-2</v>
      </c>
      <c r="U1379" s="9">
        <v>9.0969465556630005E-2</v>
      </c>
      <c r="V1379" s="9">
        <v>5.1532595874220002E-2</v>
      </c>
      <c r="W1379" s="9">
        <v>3.8385936647009997E-2</v>
      </c>
      <c r="X1379" s="9">
        <v>6.0432914693260002E-2</v>
      </c>
      <c r="Y1379" s="9">
        <v>4.5155097072270001E-2</v>
      </c>
      <c r="Z1379" s="9">
        <v>6.4163060145999998E-2</v>
      </c>
      <c r="AA1379" s="9">
        <v>8.9153567666069994E-2</v>
      </c>
      <c r="AB1379" s="9">
        <v>4.4319809065409999E-2</v>
      </c>
      <c r="AC1379" s="9">
        <v>8.8307112364929996E-2</v>
      </c>
      <c r="AD1379" s="9">
        <v>7.5177741349579996E-2</v>
      </c>
      <c r="AE1379" s="9">
        <v>0.1086339506938</v>
      </c>
      <c r="AF1379" s="9">
        <v>7.0080183023879999E-2</v>
      </c>
      <c r="AG1379" s="9">
        <v>0.1588255052275</v>
      </c>
      <c r="AH1379" s="9">
        <v>0.16170197756720001</v>
      </c>
      <c r="AI1379" s="9">
        <v>7.1291127942419999E-2</v>
      </c>
      <c r="AJ1379" s="9">
        <v>8.8580628124509994E-2</v>
      </c>
      <c r="AK1379" s="9">
        <v>7.5131733976200002E-2</v>
      </c>
      <c r="AL1379" s="9">
        <v>0.11382533891590001</v>
      </c>
      <c r="AM1379" s="9">
        <v>0.10212024725380001</v>
      </c>
      <c r="AN1379" s="9">
        <v>0.12637475220370001</v>
      </c>
      <c r="AO1379" s="9">
        <v>4.9798548550689999E-2</v>
      </c>
      <c r="AP1379" s="9">
        <v>6.5848036894810003E-2</v>
      </c>
      <c r="AQ1379" s="9">
        <v>6.2755611361899999E-2</v>
      </c>
      <c r="AR1379" s="9">
        <v>7.8311575634769995E-2</v>
      </c>
      <c r="AS1379" s="9">
        <v>0.13189113746119999</v>
      </c>
      <c r="AT1379" s="11">
        <v>6.5696280270450005E-2</v>
      </c>
      <c r="AU1379" s="11">
        <v>6.7365639550180004E-2</v>
      </c>
      <c r="AV1379" s="9">
        <v>7.0076849025880003E-2</v>
      </c>
      <c r="AW1379" s="9">
        <v>7.0080183023879999E-2</v>
      </c>
      <c r="AX1379" s="9">
        <v>8.9478220837700004E-2</v>
      </c>
      <c r="AY1379" s="9">
        <v>0.1086339506938</v>
      </c>
      <c r="AZ1379" s="9">
        <v>7.8345380611890003E-2</v>
      </c>
    </row>
    <row r="1380" spans="1:52" x14ac:dyDescent="0.35">
      <c r="A1380" t="s">
        <v>784</v>
      </c>
      <c r="B1380" s="9">
        <v>9.3945555900429994E-2</v>
      </c>
      <c r="C1380" s="9">
        <v>7.3024571036020003E-2</v>
      </c>
      <c r="D1380" s="9">
        <v>0.1139098258033</v>
      </c>
      <c r="E1380" s="9">
        <v>0.1145322816595</v>
      </c>
      <c r="F1380" s="9">
        <v>0.1369670825165</v>
      </c>
      <c r="G1380" s="9">
        <v>8.5032361721650004E-2</v>
      </c>
      <c r="H1380" s="9">
        <v>0.1117952038904</v>
      </c>
      <c r="I1380" s="9">
        <v>9.8461323679589999E-2</v>
      </c>
      <c r="J1380" s="9">
        <v>9.9303917748380002E-2</v>
      </c>
      <c r="K1380" s="11">
        <v>4.7204909655530002E-2</v>
      </c>
      <c r="L1380" s="9">
        <v>0.1018605504392</v>
      </c>
      <c r="M1380" s="9">
        <v>7.8510410394220007E-2</v>
      </c>
      <c r="N1380" s="9">
        <v>9.4284548994219994E-2</v>
      </c>
      <c r="O1380" s="9">
        <v>9.3663508627670006E-2</v>
      </c>
      <c r="P1380" s="9">
        <v>9.5935222062470002E-2</v>
      </c>
      <c r="Q1380" s="9">
        <v>0.1201798719891</v>
      </c>
      <c r="R1380" s="9">
        <v>0.1098573884039</v>
      </c>
      <c r="S1380" s="9">
        <v>8.3110081955290002E-2</v>
      </c>
      <c r="T1380" s="9">
        <v>7.0535488701310003E-2</v>
      </c>
      <c r="U1380" s="9">
        <v>7.6429168858799995E-2</v>
      </c>
      <c r="V1380" s="9">
        <v>0.108906227826</v>
      </c>
      <c r="W1380" s="9">
        <v>8.9803669074760006E-2</v>
      </c>
      <c r="X1380" s="9">
        <v>7.754330559896E-2</v>
      </c>
      <c r="Y1380" s="9">
        <v>9.5641854086889994E-2</v>
      </c>
      <c r="Z1380" s="9">
        <v>0.13080889898430001</v>
      </c>
      <c r="AA1380" s="9">
        <v>9.2030642631779999E-2</v>
      </c>
      <c r="AB1380" s="9">
        <v>0.16731772814449999</v>
      </c>
      <c r="AC1380" s="9">
        <v>9.4520857319829996E-2</v>
      </c>
      <c r="AD1380" s="9">
        <v>0.1174436779955</v>
      </c>
      <c r="AE1380" s="9">
        <v>0.1177117810882</v>
      </c>
      <c r="AF1380" s="9">
        <v>8.6210982758039997E-2</v>
      </c>
      <c r="AG1380" s="9">
        <v>3.1907012223770001E-2</v>
      </c>
      <c r="AH1380" s="9">
        <v>7.9382548341590004E-2</v>
      </c>
      <c r="AI1380" s="9">
        <v>0.10534360025929999</v>
      </c>
      <c r="AJ1380" s="9">
        <v>0.11298089189799999</v>
      </c>
      <c r="AK1380" s="9">
        <v>0.1140644872775</v>
      </c>
      <c r="AL1380" s="9">
        <v>8.0669094816489997E-2</v>
      </c>
      <c r="AM1380" s="9">
        <v>0.1104885129466</v>
      </c>
      <c r="AN1380" s="9">
        <v>8.7250036268509995E-2</v>
      </c>
      <c r="AO1380" s="9">
        <v>7.1140803820299997E-2</v>
      </c>
      <c r="AP1380" s="11">
        <v>3.095002002856E-2</v>
      </c>
      <c r="AQ1380" s="9">
        <v>8.2532210841E-2</v>
      </c>
      <c r="AR1380" s="9">
        <v>8.9306761015780001E-2</v>
      </c>
      <c r="AS1380" s="9">
        <v>0.11314297433669999</v>
      </c>
      <c r="AT1380" s="9">
        <v>8.8173616813720004E-2</v>
      </c>
      <c r="AU1380" s="9">
        <v>9.0993790167570004E-2</v>
      </c>
      <c r="AV1380" s="9">
        <v>7.0659888012870001E-2</v>
      </c>
      <c r="AW1380" s="9">
        <v>8.6210982758039997E-2</v>
      </c>
      <c r="AX1380" s="9">
        <v>0.1113660530929</v>
      </c>
      <c r="AY1380" s="9">
        <v>0.1177117810882</v>
      </c>
      <c r="AZ1380" s="9">
        <v>8.9345312315359998E-2</v>
      </c>
    </row>
    <row r="1381" spans="1:52" x14ac:dyDescent="0.35">
      <c r="A1381" t="s">
        <v>785</v>
      </c>
      <c r="B1381" s="9">
        <v>5.6441751183930002E-2</v>
      </c>
      <c r="C1381" s="9">
        <v>5.6526634387910002E-2</v>
      </c>
      <c r="D1381" s="9">
        <v>5.636074968206E-2</v>
      </c>
      <c r="E1381" s="9">
        <v>5.7957295554610003E-2</v>
      </c>
      <c r="F1381" s="10">
        <v>0.10528601276669999</v>
      </c>
      <c r="G1381" s="9">
        <v>5.9838937166500003E-2</v>
      </c>
      <c r="H1381" s="10">
        <v>8.325858576971E-2</v>
      </c>
      <c r="I1381" s="9">
        <v>4.1752268446480001E-2</v>
      </c>
      <c r="J1381" s="9">
        <v>4.5612674157169998E-2</v>
      </c>
      <c r="K1381" s="9">
        <v>3.3545465984239999E-2</v>
      </c>
      <c r="L1381" s="9">
        <v>4.3449025301560001E-2</v>
      </c>
      <c r="M1381" s="9">
        <v>8.8186360144010004E-2</v>
      </c>
      <c r="N1381" s="9">
        <v>4.7584840826970003E-2</v>
      </c>
      <c r="O1381" s="9">
        <v>6.273368177949E-2</v>
      </c>
      <c r="P1381" s="9">
        <v>6.0010993949769997E-2</v>
      </c>
      <c r="Q1381" s="9">
        <v>5.1792730863640002E-2</v>
      </c>
      <c r="R1381" s="9">
        <v>5.5291766158520002E-2</v>
      </c>
      <c r="S1381" s="9">
        <v>7.7067725575469995E-2</v>
      </c>
      <c r="T1381" s="9">
        <v>4.0628928987649998E-2</v>
      </c>
      <c r="U1381" s="9">
        <v>5.7707701085850001E-2</v>
      </c>
      <c r="V1381" s="9">
        <v>8.6449008956680007E-2</v>
      </c>
      <c r="W1381" s="9">
        <v>3.0871172376390001E-2</v>
      </c>
      <c r="X1381" s="9">
        <v>0.1068660199512</v>
      </c>
      <c r="Y1381" s="9">
        <v>5.9924218197349999E-2</v>
      </c>
      <c r="Z1381" s="9">
        <v>5.512096961014E-2</v>
      </c>
      <c r="AA1381" s="9">
        <v>5.351408316655E-2</v>
      </c>
      <c r="AB1381" s="10">
        <v>0.13551550413710001</v>
      </c>
      <c r="AC1381" s="10">
        <v>0.12895028410270001</v>
      </c>
      <c r="AD1381" s="9">
        <v>6.2917421938900001E-2</v>
      </c>
      <c r="AE1381" s="9">
        <v>0.10752258007730001</v>
      </c>
      <c r="AF1381" s="9">
        <v>6.0552521966040003E-2</v>
      </c>
      <c r="AG1381" s="9">
        <v>0.1266042844892</v>
      </c>
      <c r="AH1381" s="9">
        <v>2.3029496269480001E-2</v>
      </c>
      <c r="AI1381" s="9">
        <v>6.8108402815720004E-2</v>
      </c>
      <c r="AJ1381" s="9">
        <v>5.2329691114330001E-2</v>
      </c>
      <c r="AK1381" s="9">
        <v>7.0525435668080005E-2</v>
      </c>
      <c r="AL1381" s="9">
        <v>6.1269909938840003E-2</v>
      </c>
      <c r="AM1381" s="9">
        <v>5.860047990832E-2</v>
      </c>
      <c r="AN1381" s="9">
        <v>6.6897024338509997E-2</v>
      </c>
      <c r="AO1381" s="9">
        <v>3.79501245328E-2</v>
      </c>
      <c r="AP1381" s="9">
        <v>5.2969491826610003E-2</v>
      </c>
      <c r="AQ1381" s="9">
        <v>5.8129219361330003E-2</v>
      </c>
      <c r="AR1381" s="9">
        <v>5.6699443385459999E-2</v>
      </c>
      <c r="AS1381" s="9">
        <v>5.5375305017719999E-2</v>
      </c>
      <c r="AT1381" s="9">
        <v>5.2522889263430003E-2</v>
      </c>
      <c r="AU1381" s="9">
        <v>5.3280220306370002E-2</v>
      </c>
      <c r="AV1381" s="9">
        <v>3.8307631393249997E-2</v>
      </c>
      <c r="AW1381" s="9">
        <v>6.0552521966040003E-2</v>
      </c>
      <c r="AX1381" s="9">
        <v>0.1179410395712</v>
      </c>
      <c r="AY1381" s="9">
        <v>0.10752258007730001</v>
      </c>
      <c r="AZ1381" s="9">
        <v>5.672391899293E-2</v>
      </c>
    </row>
    <row r="1382" spans="1:52" x14ac:dyDescent="0.35">
      <c r="A1382" t="s">
        <v>705</v>
      </c>
      <c r="B1382" s="9">
        <v>3.90159989804E-3</v>
      </c>
      <c r="C1382" s="9">
        <v>5.6545150324079996E-3</v>
      </c>
      <c r="D1382" s="9">
        <v>2.2288454323149999E-3</v>
      </c>
      <c r="E1382" s="9">
        <v>1.273136555711E-2</v>
      </c>
      <c r="F1382" s="9">
        <v>0</v>
      </c>
      <c r="G1382" s="9">
        <v>2.3888187864800001E-3</v>
      </c>
      <c r="H1382" s="9">
        <v>1.1578199638440001E-3</v>
      </c>
      <c r="I1382" s="9">
        <v>0</v>
      </c>
      <c r="J1382" s="9">
        <v>1.905583259118E-3</v>
      </c>
      <c r="K1382" s="9">
        <v>6.6752845379700002E-3</v>
      </c>
      <c r="L1382" s="9">
        <v>3.2548092898569999E-3</v>
      </c>
      <c r="M1382" s="9">
        <v>8.6928865256639997E-4</v>
      </c>
      <c r="N1382" s="9">
        <v>6.619683304216E-3</v>
      </c>
      <c r="O1382" s="9">
        <v>3.4098738219969999E-3</v>
      </c>
      <c r="P1382" s="9">
        <v>1.711040977496E-3</v>
      </c>
      <c r="Q1382" s="9">
        <v>5.9277644219049999E-3</v>
      </c>
      <c r="R1382" s="9">
        <v>4.1324380851730002E-3</v>
      </c>
      <c r="S1382" s="9">
        <v>0</v>
      </c>
      <c r="T1382" s="9">
        <v>6.8651733547239998E-3</v>
      </c>
      <c r="U1382" s="9">
        <v>3.6474839105239999E-3</v>
      </c>
      <c r="V1382" s="9">
        <v>6.0751995450499998E-3</v>
      </c>
      <c r="W1382" s="9">
        <v>0</v>
      </c>
      <c r="X1382" s="9">
        <v>0</v>
      </c>
      <c r="Y1382" s="9">
        <v>0</v>
      </c>
      <c r="Z1382" s="9">
        <v>0</v>
      </c>
      <c r="AA1382" s="9">
        <v>0</v>
      </c>
      <c r="AB1382" s="9">
        <v>0</v>
      </c>
      <c r="AC1382" s="9">
        <v>0</v>
      </c>
      <c r="AD1382" s="9">
        <v>0</v>
      </c>
      <c r="AE1382" s="9">
        <v>0</v>
      </c>
      <c r="AF1382" s="9">
        <v>4.0525313952020003E-3</v>
      </c>
      <c r="AG1382" s="9">
        <v>0</v>
      </c>
      <c r="AH1382" s="9">
        <v>0</v>
      </c>
      <c r="AI1382" s="9">
        <v>1.3644650707820001E-3</v>
      </c>
      <c r="AJ1382" s="9">
        <v>0</v>
      </c>
      <c r="AK1382" s="9">
        <v>0</v>
      </c>
      <c r="AL1382" s="9">
        <v>1.7460676141999999E-3</v>
      </c>
      <c r="AM1382" s="9">
        <v>0</v>
      </c>
      <c r="AN1382" s="9">
        <v>0</v>
      </c>
      <c r="AO1382" s="9">
        <v>0</v>
      </c>
      <c r="AP1382" s="9">
        <v>0</v>
      </c>
      <c r="AQ1382" s="9">
        <v>2.1569906985339999E-3</v>
      </c>
      <c r="AR1382" s="11">
        <v>1.0162759564519999E-3</v>
      </c>
      <c r="AS1382" s="10">
        <v>1.584236736202E-2</v>
      </c>
      <c r="AT1382" s="9">
        <v>7.5767351416989996E-4</v>
      </c>
      <c r="AU1382" s="9">
        <v>7.0991335095210001E-4</v>
      </c>
      <c r="AV1382" s="9">
        <v>5.9666693167029997E-3</v>
      </c>
      <c r="AW1382" s="9">
        <v>4.0525313952020003E-3</v>
      </c>
      <c r="AX1382" s="9">
        <v>0</v>
      </c>
      <c r="AY1382" s="9">
        <v>0</v>
      </c>
      <c r="AZ1382" s="9">
        <v>1.0167146551390001E-3</v>
      </c>
    </row>
    <row r="1383" spans="1:52" x14ac:dyDescent="0.35">
      <c r="A1383" t="s">
        <v>786</v>
      </c>
      <c r="B1383" s="9">
        <v>0.25175691017489998</v>
      </c>
      <c r="C1383" s="11">
        <v>0.1936675331587</v>
      </c>
      <c r="D1383" s="10">
        <v>0.30718986463460002</v>
      </c>
      <c r="E1383" s="9">
        <v>0.27888289062369997</v>
      </c>
      <c r="F1383" s="9">
        <v>0.30187877947609998</v>
      </c>
      <c r="G1383" s="9">
        <v>0.22312193856859999</v>
      </c>
      <c r="H1383" s="9">
        <v>0.26370667399530001</v>
      </c>
      <c r="I1383" s="9">
        <v>0.27865324563159999</v>
      </c>
      <c r="J1383" s="9">
        <v>0.31404024809129999</v>
      </c>
      <c r="K1383" s="11">
        <v>0.1561709962168</v>
      </c>
      <c r="L1383" s="9">
        <v>0.245954289199</v>
      </c>
      <c r="M1383" s="9">
        <v>0.250348896466</v>
      </c>
      <c r="N1383" s="9">
        <v>0.2409241165737</v>
      </c>
      <c r="O1383" s="9">
        <v>0.27199135912569999</v>
      </c>
      <c r="P1383" s="9">
        <v>0.20670454450219999</v>
      </c>
      <c r="Q1383" s="9">
        <v>0.30922574029599997</v>
      </c>
      <c r="R1383" s="9">
        <v>0.26557597162879998</v>
      </c>
      <c r="S1383" s="9">
        <v>0.25452825977440002</v>
      </c>
      <c r="T1383" s="9">
        <v>0.22067950290919999</v>
      </c>
      <c r="U1383" s="9">
        <v>0.23654432991890001</v>
      </c>
      <c r="V1383" s="9">
        <v>0.20454477543749999</v>
      </c>
      <c r="W1383" s="9">
        <v>0.18961492935140001</v>
      </c>
      <c r="X1383" s="9">
        <v>0.2561881281674</v>
      </c>
      <c r="Y1383" s="9">
        <v>0.21114932097969999</v>
      </c>
      <c r="Z1383" s="9">
        <v>0.27292189471099998</v>
      </c>
      <c r="AA1383" s="9">
        <v>0.24241804305020001</v>
      </c>
      <c r="AB1383" s="9">
        <v>0.27390875662890002</v>
      </c>
      <c r="AC1383" s="9">
        <v>0.23925241286109999</v>
      </c>
      <c r="AD1383" s="9">
        <v>0.2865542873702</v>
      </c>
      <c r="AE1383" s="9">
        <v>0.29588072655059999</v>
      </c>
      <c r="AF1383" s="9">
        <v>0.29245907217779998</v>
      </c>
      <c r="AG1383" s="9">
        <v>0.29527133845280001</v>
      </c>
      <c r="AH1383" s="9">
        <v>0.231733895159</v>
      </c>
      <c r="AI1383" s="9">
        <v>0.22405780216580001</v>
      </c>
      <c r="AJ1383" s="9">
        <v>0.26310974735440001</v>
      </c>
      <c r="AK1383" s="9">
        <v>0.2295696734082</v>
      </c>
      <c r="AL1383" s="9">
        <v>0.25573049222330002</v>
      </c>
      <c r="AM1383" s="9">
        <v>0.22529236468540001</v>
      </c>
      <c r="AN1383" s="9">
        <v>0.30956906833929998</v>
      </c>
      <c r="AO1383" s="9">
        <v>0.2722223364834</v>
      </c>
      <c r="AP1383" s="11">
        <v>0.1285718731638</v>
      </c>
      <c r="AQ1383" s="9">
        <v>0.20474223454099999</v>
      </c>
      <c r="AR1383" s="11">
        <v>0.23247404463599999</v>
      </c>
      <c r="AS1383" s="10">
        <v>0.33155807569410001</v>
      </c>
      <c r="AT1383" s="11">
        <v>0.2155391777349</v>
      </c>
      <c r="AU1383" s="9">
        <v>0.2235592463644</v>
      </c>
      <c r="AV1383" s="9">
        <v>0.25279853408539998</v>
      </c>
      <c r="AW1383" s="9">
        <v>0.29245907217779998</v>
      </c>
      <c r="AX1383" s="9">
        <v>0.25660058199539998</v>
      </c>
      <c r="AY1383" s="9">
        <v>0.29588072655059999</v>
      </c>
      <c r="AZ1383" s="9">
        <v>0.2325743973577</v>
      </c>
    </row>
    <row r="1384" spans="1:52" x14ac:dyDescent="0.35">
      <c r="A1384" t="s">
        <v>406</v>
      </c>
      <c r="B1384" s="9">
        <v>0.52553393769409995</v>
      </c>
      <c r="C1384" s="9">
        <v>0.48858798759010003</v>
      </c>
      <c r="D1384" s="9">
        <v>0.56079035246010001</v>
      </c>
      <c r="E1384" s="9">
        <v>0.56042502165649999</v>
      </c>
      <c r="F1384" s="10">
        <v>0.63419191110109996</v>
      </c>
      <c r="G1384" s="9">
        <v>0.52865728927139999</v>
      </c>
      <c r="H1384" s="10">
        <v>0.58304106921940002</v>
      </c>
      <c r="I1384" s="9">
        <v>0.58665979910309995</v>
      </c>
      <c r="J1384" s="9">
        <v>0.59309038422070004</v>
      </c>
      <c r="K1384" s="11">
        <v>0.32696784625839997</v>
      </c>
      <c r="L1384" s="9">
        <v>0.52700862109720004</v>
      </c>
      <c r="M1384" s="9">
        <v>0.50844831447880001</v>
      </c>
      <c r="N1384" s="9">
        <v>0.50446620400560005</v>
      </c>
      <c r="O1384" s="9">
        <v>0.55857726993059997</v>
      </c>
      <c r="P1384" s="9">
        <v>0.48779359607520001</v>
      </c>
      <c r="Q1384" s="9">
        <v>0.54416627820980001</v>
      </c>
      <c r="R1384" s="9">
        <v>0.52016485572089999</v>
      </c>
      <c r="S1384" s="10">
        <v>0.60955591762890005</v>
      </c>
      <c r="T1384" s="11">
        <v>0.46253708214040001</v>
      </c>
      <c r="U1384" s="9">
        <v>0.53144443969819999</v>
      </c>
      <c r="V1384" s="9">
        <v>0.48573032427730001</v>
      </c>
      <c r="W1384" s="9">
        <v>0.46589448976980002</v>
      </c>
      <c r="X1384" s="9">
        <v>0.53491361869160003</v>
      </c>
      <c r="Y1384" s="9">
        <v>0.43625397698079998</v>
      </c>
      <c r="Z1384" s="9">
        <v>0.56154907051839997</v>
      </c>
      <c r="AA1384" s="9">
        <v>0.52016375216529998</v>
      </c>
      <c r="AB1384" s="9">
        <v>0.57651764413420004</v>
      </c>
      <c r="AC1384" s="9">
        <v>0.5882206016482</v>
      </c>
      <c r="AD1384" s="9">
        <v>0.55263440216699999</v>
      </c>
      <c r="AE1384" s="9">
        <v>0.58891296639019997</v>
      </c>
      <c r="AF1384" s="9">
        <v>0.55903293467729998</v>
      </c>
      <c r="AG1384" s="9">
        <v>0.52581062491109998</v>
      </c>
      <c r="AH1384" s="9">
        <v>0.52325628421379999</v>
      </c>
      <c r="AI1384" s="9">
        <v>0.49462429387009998</v>
      </c>
      <c r="AJ1384" s="9">
        <v>0.54811127854200004</v>
      </c>
      <c r="AK1384" s="9">
        <v>0.57465769029790004</v>
      </c>
      <c r="AL1384" s="9">
        <v>0.54510701283340002</v>
      </c>
      <c r="AM1384" s="9">
        <v>0.53252606105529998</v>
      </c>
      <c r="AN1384" s="9">
        <v>0.52679918649150004</v>
      </c>
      <c r="AO1384" s="9">
        <v>0.57775046124719998</v>
      </c>
      <c r="AP1384" s="11">
        <v>0.39412785597569999</v>
      </c>
      <c r="AQ1384" s="11">
        <v>0.46262427937930001</v>
      </c>
      <c r="AR1384" s="9">
        <v>0.51978113434259998</v>
      </c>
      <c r="AS1384" s="9">
        <v>0.54934162392859998</v>
      </c>
      <c r="AT1384" s="9">
        <v>0.50653707392110003</v>
      </c>
      <c r="AU1384" s="9">
        <v>0.50720167961980001</v>
      </c>
      <c r="AV1384" s="9">
        <v>0.56805805480079996</v>
      </c>
      <c r="AW1384" s="9">
        <v>0.55903293467729998</v>
      </c>
      <c r="AX1384" s="9">
        <v>0.56413463958190002</v>
      </c>
      <c r="AY1384" s="9">
        <v>0.58891296639019997</v>
      </c>
      <c r="AZ1384" s="9">
        <v>0.52000550972009996</v>
      </c>
    </row>
    <row r="1385" spans="1:52" x14ac:dyDescent="0.35">
      <c r="A1385" t="s">
        <v>356</v>
      </c>
      <c r="B1385" s="6">
        <v>1750</v>
      </c>
      <c r="C1385" s="6">
        <v>883</v>
      </c>
      <c r="D1385" s="6">
        <v>867</v>
      </c>
      <c r="E1385" s="6">
        <v>229</v>
      </c>
      <c r="F1385" s="6">
        <v>357</v>
      </c>
      <c r="G1385" s="6">
        <v>377</v>
      </c>
      <c r="H1385" s="6">
        <v>734</v>
      </c>
      <c r="I1385" s="6">
        <v>261</v>
      </c>
      <c r="J1385" s="6">
        <v>174</v>
      </c>
      <c r="K1385" s="6">
        <v>352</v>
      </c>
      <c r="L1385" s="6">
        <v>529</v>
      </c>
      <c r="M1385" s="6">
        <v>301</v>
      </c>
      <c r="N1385" s="6">
        <v>495</v>
      </c>
      <c r="O1385" s="6">
        <v>424</v>
      </c>
      <c r="P1385" s="6">
        <v>569</v>
      </c>
      <c r="Q1385" s="6">
        <v>239</v>
      </c>
      <c r="R1385" s="6">
        <v>808</v>
      </c>
      <c r="S1385" s="6">
        <v>347</v>
      </c>
      <c r="T1385" s="6">
        <v>595</v>
      </c>
      <c r="U1385" s="6">
        <v>942</v>
      </c>
      <c r="V1385" s="6">
        <v>133</v>
      </c>
      <c r="W1385" s="6">
        <v>85</v>
      </c>
      <c r="X1385" s="6">
        <v>82</v>
      </c>
      <c r="Y1385" s="6">
        <v>238</v>
      </c>
      <c r="Z1385" s="6">
        <v>141</v>
      </c>
      <c r="AA1385" s="6">
        <v>220</v>
      </c>
      <c r="AB1385" s="6">
        <v>80</v>
      </c>
      <c r="AC1385" s="6">
        <v>143</v>
      </c>
      <c r="AD1385" s="6">
        <v>222</v>
      </c>
      <c r="AE1385" s="6">
        <v>148</v>
      </c>
      <c r="AF1385" s="6">
        <v>194</v>
      </c>
      <c r="AG1385" s="6">
        <v>35</v>
      </c>
      <c r="AH1385" s="6">
        <v>84</v>
      </c>
      <c r="AI1385" s="6">
        <v>534</v>
      </c>
      <c r="AJ1385" s="6">
        <v>405</v>
      </c>
      <c r="AK1385" s="6">
        <v>219</v>
      </c>
      <c r="AL1385" s="6">
        <v>414</v>
      </c>
      <c r="AM1385" s="6">
        <v>236</v>
      </c>
      <c r="AN1385" s="6">
        <v>23</v>
      </c>
      <c r="AO1385" s="6">
        <v>58</v>
      </c>
      <c r="AP1385" s="6">
        <v>180</v>
      </c>
      <c r="AQ1385" s="6">
        <v>675</v>
      </c>
      <c r="AR1385" s="6">
        <v>1412</v>
      </c>
      <c r="AS1385" s="6">
        <v>338</v>
      </c>
      <c r="AT1385" s="6">
        <v>984</v>
      </c>
      <c r="AU1385" s="6">
        <v>1061</v>
      </c>
      <c r="AV1385" s="6">
        <v>131</v>
      </c>
      <c r="AW1385" s="6">
        <v>194</v>
      </c>
      <c r="AX1385" s="6">
        <v>109</v>
      </c>
      <c r="AY1385" s="6">
        <v>148</v>
      </c>
      <c r="AZ1385" s="6">
        <v>1411</v>
      </c>
    </row>
    <row r="1386" spans="1:52" x14ac:dyDescent="0.35">
      <c r="A1386" t="s">
        <v>787</v>
      </c>
    </row>
    <row r="1387" spans="1:52" x14ac:dyDescent="0.35">
      <c r="A1387" t="s">
        <v>358</v>
      </c>
    </row>
    <row r="1391" spans="1:52" x14ac:dyDescent="0.35">
      <c r="A1391" s="3" t="s">
        <v>352</v>
      </c>
    </row>
    <row r="1392" spans="1:52" x14ac:dyDescent="0.35">
      <c r="A1392" t="s">
        <v>129</v>
      </c>
    </row>
    <row r="1393" spans="1:52" x14ac:dyDescent="0.35">
      <c r="A1393" s="4" t="s">
        <v>353</v>
      </c>
      <c r="B1393" s="4" t="s">
        <v>423</v>
      </c>
      <c r="C1393" s="4" t="s">
        <v>424</v>
      </c>
    </row>
    <row r="1394" spans="1:52" x14ac:dyDescent="0.35">
      <c r="A1394" t="s">
        <v>409</v>
      </c>
      <c r="B1394" s="10">
        <v>0.47859287502460002</v>
      </c>
      <c r="C1394" s="6">
        <v>823</v>
      </c>
    </row>
    <row r="1395" spans="1:52" x14ac:dyDescent="0.35">
      <c r="A1395" t="s">
        <v>410</v>
      </c>
      <c r="B1395" s="10">
        <v>0.38658196278410001</v>
      </c>
      <c r="C1395" s="6">
        <v>675</v>
      </c>
    </row>
    <row r="1396" spans="1:52" x14ac:dyDescent="0.35">
      <c r="A1396" t="s">
        <v>768</v>
      </c>
      <c r="B1396" s="11">
        <v>0.1348251621913</v>
      </c>
      <c r="C1396" s="6">
        <v>252</v>
      </c>
    </row>
    <row r="1397" spans="1:52" x14ac:dyDescent="0.35">
      <c r="A1397" t="s">
        <v>406</v>
      </c>
      <c r="B1397" s="10">
        <v>1</v>
      </c>
      <c r="C1397" s="6">
        <v>1750</v>
      </c>
    </row>
    <row r="1398" spans="1:52" x14ac:dyDescent="0.35">
      <c r="A1398" t="s">
        <v>356</v>
      </c>
      <c r="B1398" s="6">
        <v>1750</v>
      </c>
    </row>
    <row r="1399" spans="1:52" x14ac:dyDescent="0.35">
      <c r="A1399" t="s">
        <v>461</v>
      </c>
    </row>
    <row r="1400" spans="1:52" x14ac:dyDescent="0.35">
      <c r="A1400" t="s">
        <v>358</v>
      </c>
    </row>
    <row r="1404" spans="1:52" x14ac:dyDescent="0.35">
      <c r="A1404" s="3" t="s">
        <v>352</v>
      </c>
    </row>
    <row r="1405" spans="1:52" x14ac:dyDescent="0.35">
      <c r="A1405" t="s">
        <v>130</v>
      </c>
    </row>
    <row r="1406" spans="1:52" ht="130.5" x14ac:dyDescent="0.35">
      <c r="A1406" s="4" t="s">
        <v>408</v>
      </c>
      <c r="B1406" s="4" t="s">
        <v>359</v>
      </c>
      <c r="C1406" s="4" t="s">
        <v>360</v>
      </c>
      <c r="D1406" s="4" t="s">
        <v>361</v>
      </c>
      <c r="E1406" s="4" t="s">
        <v>362</v>
      </c>
      <c r="F1406" s="4" t="s">
        <v>363</v>
      </c>
      <c r="G1406" s="4" t="s">
        <v>364</v>
      </c>
      <c r="H1406" s="4" t="s">
        <v>365</v>
      </c>
      <c r="I1406" s="4" t="s">
        <v>366</v>
      </c>
      <c r="J1406" s="4" t="s">
        <v>367</v>
      </c>
      <c r="K1406" s="4" t="s">
        <v>368</v>
      </c>
      <c r="L1406" s="4" t="s">
        <v>369</v>
      </c>
      <c r="M1406" s="4" t="s">
        <v>370</v>
      </c>
      <c r="N1406" s="4" t="s">
        <v>371</v>
      </c>
      <c r="O1406" s="4" t="s">
        <v>372</v>
      </c>
      <c r="P1406" s="4" t="s">
        <v>373</v>
      </c>
      <c r="Q1406" s="4" t="s">
        <v>374</v>
      </c>
      <c r="R1406" s="4" t="s">
        <v>375</v>
      </c>
      <c r="S1406" s="4" t="s">
        <v>376</v>
      </c>
      <c r="T1406" s="4" t="s">
        <v>377</v>
      </c>
      <c r="U1406" s="4" t="s">
        <v>378</v>
      </c>
      <c r="V1406" s="4" t="s">
        <v>379</v>
      </c>
      <c r="W1406" s="4" t="s">
        <v>380</v>
      </c>
      <c r="X1406" s="4" t="s">
        <v>381</v>
      </c>
      <c r="Y1406" s="4" t="s">
        <v>382</v>
      </c>
      <c r="Z1406" s="4" t="s">
        <v>383</v>
      </c>
      <c r="AA1406" s="4" t="s">
        <v>384</v>
      </c>
      <c r="AB1406" s="4" t="s">
        <v>385</v>
      </c>
      <c r="AC1406" s="4" t="s">
        <v>386</v>
      </c>
      <c r="AD1406" s="4" t="s">
        <v>387</v>
      </c>
      <c r="AE1406" s="4" t="s">
        <v>388</v>
      </c>
      <c r="AF1406" s="4" t="s">
        <v>389</v>
      </c>
      <c r="AG1406" s="4" t="s">
        <v>390</v>
      </c>
      <c r="AH1406" s="4" t="s">
        <v>391</v>
      </c>
      <c r="AI1406" s="4" t="s">
        <v>392</v>
      </c>
      <c r="AJ1406" s="4" t="s">
        <v>393</v>
      </c>
      <c r="AK1406" s="4" t="s">
        <v>394</v>
      </c>
      <c r="AL1406" s="4" t="s">
        <v>395</v>
      </c>
      <c r="AM1406" s="4" t="s">
        <v>396</v>
      </c>
      <c r="AN1406" s="4" t="s">
        <v>397</v>
      </c>
      <c r="AO1406" s="4" t="s">
        <v>398</v>
      </c>
      <c r="AP1406" s="4" t="s">
        <v>399</v>
      </c>
      <c r="AQ1406" s="4" t="s">
        <v>400</v>
      </c>
      <c r="AR1406" s="4" t="s">
        <v>401</v>
      </c>
      <c r="AS1406" s="4" t="s">
        <v>402</v>
      </c>
      <c r="AT1406" s="4" t="s">
        <v>182</v>
      </c>
      <c r="AU1406" s="4" t="s">
        <v>403</v>
      </c>
      <c r="AV1406" s="4" t="s">
        <v>313</v>
      </c>
      <c r="AW1406" s="4" t="s">
        <v>404</v>
      </c>
      <c r="AX1406" s="4" t="s">
        <v>314</v>
      </c>
      <c r="AY1406" s="4" t="s">
        <v>405</v>
      </c>
      <c r="AZ1406" s="4" t="s">
        <v>406</v>
      </c>
    </row>
    <row r="1407" spans="1:52" x14ac:dyDescent="0.35">
      <c r="A1407" t="s">
        <v>788</v>
      </c>
      <c r="B1407" s="9">
        <v>0.28547209634030002</v>
      </c>
      <c r="C1407" s="11">
        <v>0.2256056329178</v>
      </c>
      <c r="D1407" s="10">
        <v>0.34260087118729998</v>
      </c>
      <c r="E1407" s="9">
        <v>0.27623162881750002</v>
      </c>
      <c r="F1407" s="9">
        <v>0.33824067099529997</v>
      </c>
      <c r="G1407" s="9">
        <v>0.26695838035340003</v>
      </c>
      <c r="H1407" s="9">
        <v>0.30369135329870001</v>
      </c>
      <c r="I1407" s="9">
        <v>0.33398562388089997</v>
      </c>
      <c r="J1407" s="9">
        <v>0.3615053817685</v>
      </c>
      <c r="K1407" s="11">
        <v>0.17819421133509999</v>
      </c>
      <c r="L1407" s="9">
        <v>0.24758530766010001</v>
      </c>
      <c r="M1407" s="9">
        <v>0.2589427323745</v>
      </c>
      <c r="N1407" s="9">
        <v>0.28941795039509999</v>
      </c>
      <c r="O1407" s="9">
        <v>0.3417139496862</v>
      </c>
      <c r="P1407" s="11">
        <v>0.2197083857206</v>
      </c>
      <c r="Q1407" s="9">
        <v>0.32532784350850003</v>
      </c>
      <c r="R1407" s="9">
        <v>0.28035894840839998</v>
      </c>
      <c r="S1407" s="9">
        <v>0.34948750178799998</v>
      </c>
      <c r="T1407" s="9">
        <v>0.23959409144079999</v>
      </c>
      <c r="U1407" s="9">
        <v>0.29110085582829998</v>
      </c>
      <c r="V1407" s="9">
        <v>0.3035923536115</v>
      </c>
      <c r="W1407" s="9">
        <v>0.24477314010590001</v>
      </c>
      <c r="X1407" s="9">
        <v>0.27080282647210002</v>
      </c>
      <c r="Y1407" s="9">
        <v>0.2248648886922</v>
      </c>
      <c r="Z1407" s="9">
        <v>0.29608814611899997</v>
      </c>
      <c r="AA1407" s="9">
        <v>0.30251552068839999</v>
      </c>
      <c r="AB1407" s="9">
        <v>0.22544575156659999</v>
      </c>
      <c r="AC1407" s="9">
        <v>0.29377172494420001</v>
      </c>
      <c r="AD1407" s="9">
        <v>0.24929945790489999</v>
      </c>
      <c r="AE1407" s="9">
        <v>0.30199297978040002</v>
      </c>
      <c r="AF1407" s="9">
        <v>0.30379332003280002</v>
      </c>
      <c r="AG1407" s="9">
        <v>0.33828402940809998</v>
      </c>
      <c r="AH1407" s="9">
        <v>0.29473211327729998</v>
      </c>
      <c r="AI1407" s="9">
        <v>0.27152757941560002</v>
      </c>
      <c r="AJ1407" s="9">
        <v>0.29915380511919998</v>
      </c>
      <c r="AK1407" s="9">
        <v>0.298217439167</v>
      </c>
      <c r="AL1407" s="9">
        <v>0.32173228591030001</v>
      </c>
      <c r="AM1407" s="9">
        <v>0.33056349378510003</v>
      </c>
      <c r="AN1407" s="9">
        <v>0.18825404951409999</v>
      </c>
      <c r="AO1407" s="9">
        <v>0.28316827038050002</v>
      </c>
      <c r="AP1407" s="9">
        <v>0.29938005247049998</v>
      </c>
      <c r="AQ1407" s="9">
        <v>0.2637399102786</v>
      </c>
      <c r="AR1407" s="9">
        <v>0.28727143391429999</v>
      </c>
      <c r="AS1407" s="9">
        <v>0.27802562863140001</v>
      </c>
      <c r="AT1407" s="9">
        <v>0.28112112693460001</v>
      </c>
      <c r="AU1407" s="9">
        <v>0.27749790788340001</v>
      </c>
      <c r="AV1407" s="9">
        <v>0.3333821408521</v>
      </c>
      <c r="AW1407" s="9">
        <v>0.30379332003280002</v>
      </c>
      <c r="AX1407" s="9">
        <v>0.29645737216219997</v>
      </c>
      <c r="AY1407" s="9">
        <v>0.30199297978040002</v>
      </c>
      <c r="AZ1407" s="9">
        <v>0.28739544117850002</v>
      </c>
    </row>
    <row r="1408" spans="1:52" x14ac:dyDescent="0.35">
      <c r="A1408" t="s">
        <v>789</v>
      </c>
      <c r="B1408" s="9">
        <v>0.24574614225989999</v>
      </c>
      <c r="C1408" s="9">
        <v>0.2184748064292</v>
      </c>
      <c r="D1408" s="9">
        <v>0.27177036208819999</v>
      </c>
      <c r="E1408" s="9">
        <v>0.21276125930459999</v>
      </c>
      <c r="F1408" s="10">
        <v>0.33802644960110001</v>
      </c>
      <c r="G1408" s="9">
        <v>0.24376365847350001</v>
      </c>
      <c r="H1408" s="9">
        <v>0.29233887294900002</v>
      </c>
      <c r="I1408" s="9">
        <v>0.30266356536189998</v>
      </c>
      <c r="J1408" s="9">
        <v>0.26123426545860001</v>
      </c>
      <c r="K1408" s="11">
        <v>0.14312783606439999</v>
      </c>
      <c r="L1408" s="9">
        <v>0.19298668812709999</v>
      </c>
      <c r="M1408" s="9">
        <v>0.2365156950225</v>
      </c>
      <c r="N1408" s="9">
        <v>0.26819230093989999</v>
      </c>
      <c r="O1408" s="9">
        <v>0.28808429544769998</v>
      </c>
      <c r="P1408" s="11">
        <v>0.18951870306900001</v>
      </c>
      <c r="Q1408" s="9">
        <v>0.3018124984501</v>
      </c>
      <c r="R1408" s="9">
        <v>0.2540019149587</v>
      </c>
      <c r="S1408" s="9">
        <v>0.29242338613390001</v>
      </c>
      <c r="T1408" s="11">
        <v>0.18746335063309999</v>
      </c>
      <c r="U1408" s="9">
        <v>0.23665785466719999</v>
      </c>
      <c r="V1408" s="9">
        <v>0.23699342964860001</v>
      </c>
      <c r="W1408" s="9">
        <v>0.19354731206709999</v>
      </c>
      <c r="X1408" s="9">
        <v>0.19419136824970001</v>
      </c>
      <c r="Y1408" s="9">
        <v>0.18856869475919999</v>
      </c>
      <c r="Z1408" s="9">
        <v>0.2396517121185</v>
      </c>
      <c r="AA1408" s="9">
        <v>0.31391177368369999</v>
      </c>
      <c r="AB1408" s="9">
        <v>0.16808798287509999</v>
      </c>
      <c r="AC1408" s="9">
        <v>0.24883762963549999</v>
      </c>
      <c r="AD1408" s="9">
        <v>0.22164878296599999</v>
      </c>
      <c r="AE1408" s="9">
        <v>0.24200961495119999</v>
      </c>
      <c r="AF1408" s="9">
        <v>0.23989680622369999</v>
      </c>
      <c r="AG1408" s="9">
        <v>0.3379935864709</v>
      </c>
      <c r="AH1408" s="9">
        <v>0.23634349681399999</v>
      </c>
      <c r="AI1408" s="9">
        <v>0.23155668919610001</v>
      </c>
      <c r="AJ1408" s="9">
        <v>0.27560118674849998</v>
      </c>
      <c r="AK1408" s="9">
        <v>0.2915589559292</v>
      </c>
      <c r="AL1408" s="9">
        <v>0.26640469004970002</v>
      </c>
      <c r="AM1408" s="9">
        <v>0.28280349033629998</v>
      </c>
      <c r="AN1408" s="9">
        <v>0.1186220035602</v>
      </c>
      <c r="AO1408" s="9">
        <v>0.189437810401</v>
      </c>
      <c r="AP1408" s="9">
        <v>0.20601109656630001</v>
      </c>
      <c r="AQ1408" s="9">
        <v>0.22334155167860001</v>
      </c>
      <c r="AR1408" s="9">
        <v>0.24486521863540001</v>
      </c>
      <c r="AS1408" s="9">
        <v>0.24939180020580001</v>
      </c>
      <c r="AT1408" s="9">
        <v>0.24217055345339999</v>
      </c>
      <c r="AU1408" s="9">
        <v>0.23619356811100001</v>
      </c>
      <c r="AV1408" s="9">
        <v>0.26717845343259999</v>
      </c>
      <c r="AW1408" s="9">
        <v>0.23989680622369999</v>
      </c>
      <c r="AX1408" s="9">
        <v>0.27694138830539999</v>
      </c>
      <c r="AY1408" s="9">
        <v>0.24200961495119999</v>
      </c>
      <c r="AZ1408" s="9">
        <v>0.2449709202899</v>
      </c>
    </row>
    <row r="1409" spans="1:52" x14ac:dyDescent="0.35">
      <c r="A1409" t="s">
        <v>790</v>
      </c>
      <c r="B1409" s="9">
        <v>0.19699527074709999</v>
      </c>
      <c r="C1409" s="11">
        <v>0.148806739838</v>
      </c>
      <c r="D1409" s="10">
        <v>0.24298014399869999</v>
      </c>
      <c r="E1409" s="9">
        <v>0.17743322776859999</v>
      </c>
      <c r="F1409" s="9">
        <v>0.21154256877880001</v>
      </c>
      <c r="G1409" s="9">
        <v>0.20655509776600001</v>
      </c>
      <c r="H1409" s="9">
        <v>0.2091252261405</v>
      </c>
      <c r="I1409" s="9">
        <v>0.2343568903406</v>
      </c>
      <c r="J1409" s="9">
        <v>0.201903863031</v>
      </c>
      <c r="K1409" s="9">
        <v>0.15929525629069999</v>
      </c>
      <c r="L1409" s="9">
        <v>0.18303030409179999</v>
      </c>
      <c r="M1409" s="9">
        <v>0.15367319892289999</v>
      </c>
      <c r="N1409" s="9">
        <v>0.20655495971669999</v>
      </c>
      <c r="O1409" s="9">
        <v>0.228793857046</v>
      </c>
      <c r="P1409" s="11">
        <v>0.13434498912330001</v>
      </c>
      <c r="Q1409" s="9">
        <v>0.24923237564539999</v>
      </c>
      <c r="R1409" s="9">
        <v>0.2003175360785</v>
      </c>
      <c r="S1409" s="9">
        <v>0.21026839252910001</v>
      </c>
      <c r="T1409" s="9">
        <v>0.1784025443602</v>
      </c>
      <c r="U1409" s="9">
        <v>0.19333798706290001</v>
      </c>
      <c r="V1409" s="9">
        <v>0.19559362071889999</v>
      </c>
      <c r="W1409" s="9">
        <v>0.1463796451097</v>
      </c>
      <c r="X1409" s="9">
        <v>0.142564889113</v>
      </c>
      <c r="Y1409" s="9">
        <v>0.14173349857270001</v>
      </c>
      <c r="Z1409" s="9">
        <v>0.19412610190070001</v>
      </c>
      <c r="AA1409" s="9">
        <v>0.22367931740069999</v>
      </c>
      <c r="AB1409" s="9">
        <v>0.1348132853447</v>
      </c>
      <c r="AC1409" s="9">
        <v>0.17815610804439999</v>
      </c>
      <c r="AD1409" s="9">
        <v>0.1884512458756</v>
      </c>
      <c r="AE1409" s="9">
        <v>0.2003069116816</v>
      </c>
      <c r="AF1409" s="9">
        <v>0.2073177403783</v>
      </c>
      <c r="AG1409" s="9">
        <v>0.24215739349670001</v>
      </c>
      <c r="AH1409" s="9">
        <v>0.19757688807859999</v>
      </c>
      <c r="AI1409" s="9">
        <v>0.1763852618199</v>
      </c>
      <c r="AJ1409" s="9">
        <v>0.19974213686709999</v>
      </c>
      <c r="AK1409" s="9">
        <v>0.2152418542175</v>
      </c>
      <c r="AL1409" s="9">
        <v>0.24186996589320001</v>
      </c>
      <c r="AM1409" s="9">
        <v>0.22496197683310001</v>
      </c>
      <c r="AN1409" s="9">
        <v>7.3993145279380002E-2</v>
      </c>
      <c r="AO1409" s="9">
        <v>0.18176895744929999</v>
      </c>
      <c r="AP1409" s="9">
        <v>0.17187632775940001</v>
      </c>
      <c r="AQ1409" s="9">
        <v>0.17181605272110001</v>
      </c>
      <c r="AR1409" s="9">
        <v>0.18761596085359999</v>
      </c>
      <c r="AS1409" s="9">
        <v>0.23581107121780001</v>
      </c>
      <c r="AT1409" s="9">
        <v>0.1799992500267</v>
      </c>
      <c r="AU1409" s="9">
        <v>0.17960675000760001</v>
      </c>
      <c r="AV1409" s="9">
        <v>0.20846671436850001</v>
      </c>
      <c r="AW1409" s="9">
        <v>0.2073177403783</v>
      </c>
      <c r="AX1409" s="9">
        <v>0.2042052815555</v>
      </c>
      <c r="AY1409" s="9">
        <v>0.2003069116816</v>
      </c>
      <c r="AZ1409" s="9">
        <v>0.18769694956069999</v>
      </c>
    </row>
    <row r="1410" spans="1:52" x14ac:dyDescent="0.35">
      <c r="A1410" t="s">
        <v>791</v>
      </c>
      <c r="B1410" s="9">
        <v>0.16765047642309999</v>
      </c>
      <c r="C1410" s="9">
        <v>0.16478272062400001</v>
      </c>
      <c r="D1410" s="9">
        <v>0.17038708997919999</v>
      </c>
      <c r="E1410" s="9">
        <v>0.2430608595596</v>
      </c>
      <c r="F1410" s="9">
        <v>0.21481030120190001</v>
      </c>
      <c r="G1410" s="9">
        <v>0.1773714120122</v>
      </c>
      <c r="H1410" s="9">
        <v>0.19666430638080001</v>
      </c>
      <c r="I1410" s="9">
        <v>0.19554793320719999</v>
      </c>
      <c r="J1410" s="9">
        <v>0.11668628100679999</v>
      </c>
      <c r="K1410" s="11">
        <v>8.7081015768799994E-2</v>
      </c>
      <c r="L1410" s="9">
        <v>0.15159394913730001</v>
      </c>
      <c r="M1410" s="9">
        <v>0.18746065898469999</v>
      </c>
      <c r="N1410" s="9">
        <v>0.18060649108439999</v>
      </c>
      <c r="O1410" s="9">
        <v>0.16017853738820001</v>
      </c>
      <c r="P1410" s="9">
        <v>0.15423937404240001</v>
      </c>
      <c r="Q1410" s="9">
        <v>0.20629342492380001</v>
      </c>
      <c r="R1410" s="9">
        <v>0.1841307173825</v>
      </c>
      <c r="S1410" s="9">
        <v>0.17861578999309999</v>
      </c>
      <c r="T1410" s="9">
        <v>0.12383075431850001</v>
      </c>
      <c r="U1410" s="9">
        <v>0.14950836242570001</v>
      </c>
      <c r="V1410" s="9">
        <v>0.19206823555970001</v>
      </c>
      <c r="W1410" s="9">
        <v>0.1622201631761</v>
      </c>
      <c r="X1410" s="9">
        <v>0.1144581565382</v>
      </c>
      <c r="Y1410" s="9">
        <v>0.1711008129163</v>
      </c>
      <c r="Z1410" s="9">
        <v>0.1761452572595</v>
      </c>
      <c r="AA1410" s="9">
        <v>0.16799075957189999</v>
      </c>
      <c r="AB1410" s="9">
        <v>0.21404523046830001</v>
      </c>
      <c r="AC1410" s="9">
        <v>0.22409639015550001</v>
      </c>
      <c r="AD1410" s="9">
        <v>0.12842627610820001</v>
      </c>
      <c r="AE1410" s="9">
        <v>0.17017718557520001</v>
      </c>
      <c r="AF1410" s="9">
        <v>0.16788967349</v>
      </c>
      <c r="AG1410" s="9">
        <v>0.2462578335618</v>
      </c>
      <c r="AH1410" s="9">
        <v>0.14808371293799999</v>
      </c>
      <c r="AI1410" s="9">
        <v>0.17994548536880001</v>
      </c>
      <c r="AJ1410" s="9">
        <v>0.18065864528629999</v>
      </c>
      <c r="AK1410" s="9">
        <v>0.2318321779442</v>
      </c>
      <c r="AL1410" s="9">
        <v>0.16390907570009999</v>
      </c>
      <c r="AM1410" s="9">
        <v>0.2207751209778</v>
      </c>
      <c r="AN1410" s="9">
        <v>9.4346157209390005E-2</v>
      </c>
      <c r="AO1410" s="9">
        <v>0.13689081605260001</v>
      </c>
      <c r="AP1410" s="9">
        <v>9.4543821191619998E-2</v>
      </c>
      <c r="AQ1410" s="9">
        <v>0.13140947948930001</v>
      </c>
      <c r="AR1410" s="9">
        <v>0.16692311969570001</v>
      </c>
      <c r="AS1410" s="9">
        <v>0.170660605518</v>
      </c>
      <c r="AT1410" s="9">
        <v>0.16584487273189999</v>
      </c>
      <c r="AU1410" s="9">
        <v>0.16701018674400001</v>
      </c>
      <c r="AV1410" s="9">
        <v>0.1415091845175</v>
      </c>
      <c r="AW1410" s="9">
        <v>0.16788967349</v>
      </c>
      <c r="AX1410" s="9">
        <v>0.1735995170179</v>
      </c>
      <c r="AY1410" s="9">
        <v>0.17017718557520001</v>
      </c>
      <c r="AZ1410" s="9">
        <v>0.16699517586609999</v>
      </c>
    </row>
    <row r="1411" spans="1:52" x14ac:dyDescent="0.35">
      <c r="A1411" t="s">
        <v>792</v>
      </c>
      <c r="B1411" s="9">
        <v>0.150145587138</v>
      </c>
      <c r="C1411" s="9">
        <v>0.13788928615609999</v>
      </c>
      <c r="D1411" s="9">
        <v>0.16184140845809999</v>
      </c>
      <c r="E1411" s="9">
        <v>0.15301736790750001</v>
      </c>
      <c r="F1411" s="10">
        <v>0.2418794707277</v>
      </c>
      <c r="G1411" s="9">
        <v>0.1476517576934</v>
      </c>
      <c r="H1411" s="10">
        <v>0.19620889583269999</v>
      </c>
      <c r="I1411" s="9">
        <v>0.1935885763005</v>
      </c>
      <c r="J1411" s="9">
        <v>0.13076234292110001</v>
      </c>
      <c r="K1411" s="11">
        <v>5.8100493974600001E-2</v>
      </c>
      <c r="L1411" s="9">
        <v>0.14003197040980001</v>
      </c>
      <c r="M1411" s="9">
        <v>0.1754300332532</v>
      </c>
      <c r="N1411" s="9">
        <v>0.15679109753949999</v>
      </c>
      <c r="O1411" s="9">
        <v>0.13953605196989999</v>
      </c>
      <c r="P1411" s="9">
        <v>0.13244034622359999</v>
      </c>
      <c r="Q1411" s="9">
        <v>0.18734559848140001</v>
      </c>
      <c r="R1411" s="9">
        <v>0.16396895386550001</v>
      </c>
      <c r="S1411" s="9">
        <v>0.16841689963090001</v>
      </c>
      <c r="T1411" s="11">
        <v>0.10538570583159999</v>
      </c>
      <c r="U1411" s="9">
        <v>0.1349282674632</v>
      </c>
      <c r="V1411" s="9">
        <v>0.1371824710207</v>
      </c>
      <c r="W1411" s="9">
        <v>9.0172106111970005E-2</v>
      </c>
      <c r="X1411" s="9">
        <v>0.19431382732419999</v>
      </c>
      <c r="Y1411" s="9">
        <v>9.9058818494509995E-2</v>
      </c>
      <c r="Z1411" s="9">
        <v>0.1504908095376</v>
      </c>
      <c r="AA1411" s="9">
        <v>0.1415427234562</v>
      </c>
      <c r="AB1411" s="9">
        <v>6.0782592344649999E-2</v>
      </c>
      <c r="AC1411" s="10">
        <v>0.23902225655279999</v>
      </c>
      <c r="AD1411" s="9">
        <v>0.1151452055633</v>
      </c>
      <c r="AE1411" s="9">
        <v>0.1931890410455</v>
      </c>
      <c r="AF1411" s="9">
        <v>0.11714674518609999</v>
      </c>
      <c r="AG1411" s="9">
        <v>0.1239657437318</v>
      </c>
      <c r="AH1411" s="9">
        <v>0.16152943554570001</v>
      </c>
      <c r="AI1411" s="9">
        <v>0.1132461572166</v>
      </c>
      <c r="AJ1411" s="9">
        <v>0.1555906335201</v>
      </c>
      <c r="AK1411" s="9">
        <v>0.17270787242589999</v>
      </c>
      <c r="AL1411" s="9">
        <v>0.1425731241937</v>
      </c>
      <c r="AM1411" s="9">
        <v>0.17850205223599999</v>
      </c>
      <c r="AN1411" s="9">
        <v>7.3993145279380002E-2</v>
      </c>
      <c r="AO1411" s="9">
        <v>0.2451679133114</v>
      </c>
      <c r="AP1411" s="9">
        <v>7.3198916980559997E-2</v>
      </c>
      <c r="AQ1411" s="11">
        <v>0.10051506624709999</v>
      </c>
      <c r="AR1411" s="9">
        <v>0.13937725647349999</v>
      </c>
      <c r="AS1411" s="9">
        <v>0.19470977994370001</v>
      </c>
      <c r="AT1411" s="9">
        <v>0.1373990516146</v>
      </c>
      <c r="AU1411" s="9">
        <v>0.13925855870930001</v>
      </c>
      <c r="AV1411" s="11">
        <v>6.4669761010800006E-2</v>
      </c>
      <c r="AW1411" s="9">
        <v>0.11714674518609999</v>
      </c>
      <c r="AX1411" s="9">
        <v>0.1907403035221</v>
      </c>
      <c r="AY1411" s="9">
        <v>0.1931890410455</v>
      </c>
      <c r="AZ1411" s="9">
        <v>0.13943742184409999</v>
      </c>
    </row>
    <row r="1412" spans="1:52" x14ac:dyDescent="0.35">
      <c r="A1412" t="s">
        <v>793</v>
      </c>
      <c r="B1412" s="9">
        <v>0.1464803061054</v>
      </c>
      <c r="C1412" s="11">
        <v>0.1160624258157</v>
      </c>
      <c r="D1412" s="10">
        <v>0.1755071791666</v>
      </c>
      <c r="E1412" s="9">
        <v>0.1473000127089</v>
      </c>
      <c r="F1412" s="10">
        <v>0.2408697805344</v>
      </c>
      <c r="G1412" s="9">
        <v>0.11947400758810001</v>
      </c>
      <c r="H1412" s="9">
        <v>0.1820313076293</v>
      </c>
      <c r="I1412" s="9">
        <v>0.18244233856020001</v>
      </c>
      <c r="J1412" s="9">
        <v>0.15433941897360001</v>
      </c>
      <c r="K1412" s="11">
        <v>5.9925952049410001E-2</v>
      </c>
      <c r="L1412" s="9">
        <v>0.15769396935640001</v>
      </c>
      <c r="M1412" s="9">
        <v>0.13202590123470001</v>
      </c>
      <c r="N1412" s="9">
        <v>0.12006381210390001</v>
      </c>
      <c r="O1412" s="9">
        <v>0.17206251527479999</v>
      </c>
      <c r="P1412" s="9">
        <v>0.14467345143259999</v>
      </c>
      <c r="Q1412" s="9">
        <v>0.16972818749599999</v>
      </c>
      <c r="R1412" s="9">
        <v>0.15906079891630001</v>
      </c>
      <c r="S1412" s="9">
        <v>0.16341535240730001</v>
      </c>
      <c r="T1412" s="9">
        <v>0.1054744260624</v>
      </c>
      <c r="U1412" s="9">
        <v>0.13263119217069999</v>
      </c>
      <c r="V1412" s="9">
        <v>0.2126627452349</v>
      </c>
      <c r="W1412" s="9">
        <v>0.19549281676229999</v>
      </c>
      <c r="X1412" s="9">
        <v>0.2045824639977</v>
      </c>
      <c r="Y1412" s="9">
        <v>0.14588492465569999</v>
      </c>
      <c r="Z1412" s="9">
        <v>0.18969445466660001</v>
      </c>
      <c r="AA1412" s="9">
        <v>0.1460245871261</v>
      </c>
      <c r="AB1412" s="9">
        <v>0.14576108253610001</v>
      </c>
      <c r="AC1412" s="9">
        <v>0.1665825317273</v>
      </c>
      <c r="AD1412" s="9">
        <v>0.1489789944446</v>
      </c>
      <c r="AE1412" s="9">
        <v>0.14433694766560001</v>
      </c>
      <c r="AF1412" s="9">
        <v>0.14086499914549999</v>
      </c>
      <c r="AG1412" s="9">
        <v>0.14732767865490001</v>
      </c>
      <c r="AH1412" s="9">
        <v>8.3246255437010003E-2</v>
      </c>
      <c r="AI1412" s="9">
        <v>0.13898242068280001</v>
      </c>
      <c r="AJ1412" s="9">
        <v>0.1522712171118</v>
      </c>
      <c r="AK1412" s="9">
        <v>0.19502170664570001</v>
      </c>
      <c r="AL1412" s="9">
        <v>0.15651541842719999</v>
      </c>
      <c r="AM1412" s="9">
        <v>0.1532708018832</v>
      </c>
      <c r="AN1412" s="9">
        <v>7.7781075085019996E-2</v>
      </c>
      <c r="AO1412" s="9">
        <v>4.7302912852970003E-2</v>
      </c>
      <c r="AP1412" s="9">
        <v>0.1266427140054</v>
      </c>
      <c r="AQ1412" s="9">
        <v>0.13167689024840001</v>
      </c>
      <c r="AR1412" s="9">
        <v>0.14616952778539999</v>
      </c>
      <c r="AS1412" s="9">
        <v>0.14776644649289999</v>
      </c>
      <c r="AT1412" s="9">
        <v>0.1529875747518</v>
      </c>
      <c r="AU1412" s="9">
        <v>0.15592302620039999</v>
      </c>
      <c r="AV1412" s="9">
        <v>0.1183161206498</v>
      </c>
      <c r="AW1412" s="9">
        <v>0.14086499914549999</v>
      </c>
      <c r="AX1412" s="9">
        <v>0.14938722313370001</v>
      </c>
      <c r="AY1412" s="9">
        <v>0.14433694766560001</v>
      </c>
      <c r="AZ1412" s="9">
        <v>0.14623262519470001</v>
      </c>
    </row>
    <row r="1413" spans="1:52" x14ac:dyDescent="0.35">
      <c r="A1413" t="s">
        <v>794</v>
      </c>
      <c r="B1413" s="9">
        <v>0.1210949270962</v>
      </c>
      <c r="C1413" s="11">
        <v>8.7487947555480006E-2</v>
      </c>
      <c r="D1413" s="10">
        <v>0.15316506215520001</v>
      </c>
      <c r="E1413" s="9">
        <v>8.0322611744140002E-2</v>
      </c>
      <c r="F1413" s="9">
        <v>0.1591632248864</v>
      </c>
      <c r="G1413" s="9">
        <v>0.10152380189019999</v>
      </c>
      <c r="H1413" s="9">
        <v>0.13122637382550001</v>
      </c>
      <c r="I1413" s="9">
        <v>0.13762025565370001</v>
      </c>
      <c r="J1413" s="9">
        <v>0.1953950406053</v>
      </c>
      <c r="K1413" s="11">
        <v>7.1813289825620005E-2</v>
      </c>
      <c r="L1413" s="9">
        <v>0.11092209954020001</v>
      </c>
      <c r="M1413" s="9">
        <v>9.5652160171660006E-2</v>
      </c>
      <c r="N1413" s="9">
        <v>0.12151217633439999</v>
      </c>
      <c r="O1413" s="9">
        <v>0.14796367130650001</v>
      </c>
      <c r="P1413" s="9">
        <v>8.5681897167789997E-2</v>
      </c>
      <c r="Q1413" s="10">
        <v>0.17030721716219999</v>
      </c>
      <c r="R1413" s="9">
        <v>0.13427685668370001</v>
      </c>
      <c r="S1413" s="9">
        <v>0.1134989304814</v>
      </c>
      <c r="T1413" s="9">
        <v>0.10048336418959999</v>
      </c>
      <c r="U1413" s="9">
        <v>0.1065837272982</v>
      </c>
      <c r="V1413" s="9">
        <v>0.102305147821</v>
      </c>
      <c r="W1413" s="9">
        <v>4.7303203694570001E-2</v>
      </c>
      <c r="X1413" s="9">
        <v>0.1385454614277</v>
      </c>
      <c r="Y1413" s="11">
        <v>5.3245238984700002E-2</v>
      </c>
      <c r="Z1413" s="9">
        <v>0.1256348559129</v>
      </c>
      <c r="AA1413" s="9">
        <v>0.1260888053026</v>
      </c>
      <c r="AB1413" s="9">
        <v>0.1083639088256</v>
      </c>
      <c r="AC1413" s="9">
        <v>0.14085204056010001</v>
      </c>
      <c r="AD1413" s="9">
        <v>8.5392342354999998E-2</v>
      </c>
      <c r="AE1413" s="9">
        <v>0.15382775712140001</v>
      </c>
      <c r="AF1413" s="9">
        <v>0.1197202784418</v>
      </c>
      <c r="AG1413" s="9">
        <v>0.12912088362839999</v>
      </c>
      <c r="AH1413" s="9">
        <v>0.1025006791843</v>
      </c>
      <c r="AI1413" s="9">
        <v>9.170082756207E-2</v>
      </c>
      <c r="AJ1413" s="9">
        <v>0.13777365720490001</v>
      </c>
      <c r="AK1413" s="9">
        <v>0.1053629392637</v>
      </c>
      <c r="AL1413" s="9">
        <v>0.13934751580429999</v>
      </c>
      <c r="AM1413" s="9">
        <v>0.1613397146152</v>
      </c>
      <c r="AN1413" s="9">
        <v>0.17291876461219999</v>
      </c>
      <c r="AO1413" s="9">
        <v>8.9465331868129994E-2</v>
      </c>
      <c r="AP1413" s="9">
        <v>0.1226620429783</v>
      </c>
      <c r="AQ1413" s="9">
        <v>0.10442179418890001</v>
      </c>
      <c r="AR1413" s="9">
        <v>0.1127322161629</v>
      </c>
      <c r="AS1413" s="9">
        <v>0.15570358409410001</v>
      </c>
      <c r="AT1413" s="9">
        <v>0.10741972162049999</v>
      </c>
      <c r="AU1413" s="9">
        <v>0.1082841869854</v>
      </c>
      <c r="AV1413" s="9">
        <v>0.11140251966549999</v>
      </c>
      <c r="AW1413" s="9">
        <v>0.1197202784418</v>
      </c>
      <c r="AX1413" s="9">
        <v>0.15717979699580001</v>
      </c>
      <c r="AY1413" s="9">
        <v>0.15382775712140001</v>
      </c>
      <c r="AZ1413" s="9">
        <v>0.1127808795943</v>
      </c>
    </row>
    <row r="1414" spans="1:52" x14ac:dyDescent="0.35">
      <c r="A1414" t="s">
        <v>795</v>
      </c>
      <c r="B1414" s="9">
        <v>0.1033915086798</v>
      </c>
      <c r="C1414" s="9">
        <v>8.1198688753950005E-2</v>
      </c>
      <c r="D1414" s="9">
        <v>0.1245694527286</v>
      </c>
      <c r="E1414" s="9">
        <v>0.12433493319989999</v>
      </c>
      <c r="F1414" s="9">
        <v>0.1245157937939</v>
      </c>
      <c r="G1414" s="9">
        <v>7.1777048332449994E-2</v>
      </c>
      <c r="H1414" s="9">
        <v>9.8954218043979997E-2</v>
      </c>
      <c r="I1414" s="9">
        <v>0.1396004153623</v>
      </c>
      <c r="J1414" s="9">
        <v>0.13267567404280001</v>
      </c>
      <c r="K1414" s="11">
        <v>5.0100164944939997E-2</v>
      </c>
      <c r="L1414" s="9">
        <v>0.1084832199815</v>
      </c>
      <c r="M1414" s="9">
        <v>8.9133030813009995E-2</v>
      </c>
      <c r="N1414" s="9">
        <v>8.9131821675319994E-2</v>
      </c>
      <c r="O1414" s="9">
        <v>0.12223075949249999</v>
      </c>
      <c r="P1414" s="9">
        <v>7.6458649787810001E-2</v>
      </c>
      <c r="Q1414" s="9">
        <v>0.1152915240236</v>
      </c>
      <c r="R1414" s="9">
        <v>9.8757909057929999E-2</v>
      </c>
      <c r="S1414" s="9">
        <v>0.1227806301471</v>
      </c>
      <c r="T1414" s="9">
        <v>9.5887725376030006E-2</v>
      </c>
      <c r="U1414" s="9">
        <v>0.108492362045</v>
      </c>
      <c r="V1414" s="9">
        <v>8.9228080184440006E-2</v>
      </c>
      <c r="W1414" s="9">
        <v>9.63399435325E-2</v>
      </c>
      <c r="X1414" s="9">
        <v>9.0466967554029998E-2</v>
      </c>
      <c r="Y1414" s="9">
        <v>7.9618516504060002E-2</v>
      </c>
      <c r="Z1414" s="9">
        <v>0.1123052945791</v>
      </c>
      <c r="AA1414" s="9">
        <v>7.5746735901739998E-2</v>
      </c>
      <c r="AB1414" s="9">
        <v>0.1014280084702</v>
      </c>
      <c r="AC1414" s="9">
        <v>7.6918177248349998E-2</v>
      </c>
      <c r="AD1414" s="9">
        <v>8.1749110608690001E-2</v>
      </c>
      <c r="AE1414" s="9">
        <v>9.1203761391870003E-2</v>
      </c>
      <c r="AF1414" s="9">
        <v>8.7722004163890005E-2</v>
      </c>
      <c r="AG1414" s="9">
        <v>0.1009818426129</v>
      </c>
      <c r="AH1414" s="9">
        <v>9.3829670652299996E-2</v>
      </c>
      <c r="AI1414" s="9">
        <v>6.3021548448840004E-2</v>
      </c>
      <c r="AJ1414" s="9">
        <v>8.7210132691100006E-2</v>
      </c>
      <c r="AK1414" s="9">
        <v>9.9205289627899998E-2</v>
      </c>
      <c r="AL1414" s="9">
        <v>0.10348370008009999</v>
      </c>
      <c r="AM1414" s="9">
        <v>0.10035630742190001</v>
      </c>
      <c r="AN1414" s="9">
        <v>0</v>
      </c>
      <c r="AO1414" s="9">
        <v>0.10992264285220001</v>
      </c>
      <c r="AP1414" s="9">
        <v>6.0846292400720002E-2</v>
      </c>
      <c r="AQ1414" s="11">
        <v>6.2214245036330003E-2</v>
      </c>
      <c r="AR1414" s="11">
        <v>8.5043615946129997E-2</v>
      </c>
      <c r="AS1414" s="10">
        <v>0.17932333644740001</v>
      </c>
      <c r="AT1414" s="9">
        <v>8.1818206605589999E-2</v>
      </c>
      <c r="AU1414" s="9">
        <v>8.4041920650560001E-2</v>
      </c>
      <c r="AV1414" s="9">
        <v>7.4589428092109999E-2</v>
      </c>
      <c r="AW1414" s="9">
        <v>8.7722004163890005E-2</v>
      </c>
      <c r="AX1414" s="9">
        <v>0.10491703300669999</v>
      </c>
      <c r="AY1414" s="9">
        <v>9.1203761391870003E-2</v>
      </c>
      <c r="AZ1414" s="9">
        <v>8.5080326961939998E-2</v>
      </c>
    </row>
    <row r="1415" spans="1:52" x14ac:dyDescent="0.35">
      <c r="A1415" t="s">
        <v>783</v>
      </c>
      <c r="B1415" s="9">
        <v>0.1031507513538</v>
      </c>
      <c r="C1415" s="9">
        <v>7.7761098493760006E-2</v>
      </c>
      <c r="D1415" s="9">
        <v>0.1273793374229</v>
      </c>
      <c r="E1415" s="9">
        <v>7.5007506766990001E-2</v>
      </c>
      <c r="F1415" s="9">
        <v>0.1196200836251</v>
      </c>
      <c r="G1415" s="9">
        <v>8.1401587605140005E-2</v>
      </c>
      <c r="H1415" s="9">
        <v>0.1010962265915</v>
      </c>
      <c r="I1415" s="9">
        <v>0.14002336115819999</v>
      </c>
      <c r="J1415" s="9">
        <v>0.14533463277270001</v>
      </c>
      <c r="K1415" s="9">
        <v>6.8811541572990007E-2</v>
      </c>
      <c r="L1415" s="9">
        <v>0.1024974121226</v>
      </c>
      <c r="M1415" s="9">
        <v>8.4076041666700005E-2</v>
      </c>
      <c r="N1415" s="9">
        <v>9.8025453273849997E-2</v>
      </c>
      <c r="O1415" s="9">
        <v>0.12128466830369999</v>
      </c>
      <c r="P1415" s="9">
        <v>9.5858524124309993E-2</v>
      </c>
      <c r="Q1415" s="9">
        <v>0.1144387163517</v>
      </c>
      <c r="R1415" s="9">
        <v>0.1065279513022</v>
      </c>
      <c r="S1415" s="9">
        <v>0.1074621833258</v>
      </c>
      <c r="T1415" s="9">
        <v>9.2349908151299995E-2</v>
      </c>
      <c r="U1415" s="9">
        <v>9.9432993427419999E-2</v>
      </c>
      <c r="V1415" s="9">
        <v>5.8410038187460003E-2</v>
      </c>
      <c r="W1415" s="9">
        <v>8.3556206378769995E-2</v>
      </c>
      <c r="X1415" s="9">
        <v>0.12942564199619999</v>
      </c>
      <c r="Y1415" s="9">
        <v>5.7692052441409999E-2</v>
      </c>
      <c r="Z1415" s="9">
        <v>0.12608024247899999</v>
      </c>
      <c r="AA1415" s="9">
        <v>9.0749093224109997E-2</v>
      </c>
      <c r="AB1415" s="9">
        <v>3.8938781546320002E-2</v>
      </c>
      <c r="AC1415" s="9">
        <v>0.13824295812609999</v>
      </c>
      <c r="AD1415" s="9">
        <v>0.13072021065940001</v>
      </c>
      <c r="AE1415" s="9">
        <v>5.7071293195459998E-2</v>
      </c>
      <c r="AF1415" s="9">
        <v>9.2604122172060002E-2</v>
      </c>
      <c r="AG1415" s="9">
        <v>0.16208337226969999</v>
      </c>
      <c r="AH1415" s="9">
        <v>9.2144661587589993E-2</v>
      </c>
      <c r="AI1415" s="9">
        <v>9.0823146724309994E-2</v>
      </c>
      <c r="AJ1415" s="9">
        <v>0.1163657187665</v>
      </c>
      <c r="AK1415" s="9">
        <v>8.9328199020259999E-2</v>
      </c>
      <c r="AL1415" s="9">
        <v>0.1056732781224</v>
      </c>
      <c r="AM1415" s="9">
        <v>9.046085407901E-2</v>
      </c>
      <c r="AN1415" s="9">
        <v>0.20036789748309999</v>
      </c>
      <c r="AO1415" s="9">
        <v>8.4287771091180005E-2</v>
      </c>
      <c r="AP1415" s="9">
        <v>6.7247599919160003E-2</v>
      </c>
      <c r="AQ1415" s="9">
        <v>7.2305349109659994E-2</v>
      </c>
      <c r="AR1415" s="9">
        <v>9.2827507893139996E-2</v>
      </c>
      <c r="AS1415" s="9">
        <v>0.1458729732372</v>
      </c>
      <c r="AT1415" s="9">
        <v>9.6043641111100003E-2</v>
      </c>
      <c r="AU1415" s="9">
        <v>9.6955339071880003E-2</v>
      </c>
      <c r="AV1415" s="9">
        <v>6.9357547079400006E-2</v>
      </c>
      <c r="AW1415" s="9">
        <v>9.2604122172060002E-2</v>
      </c>
      <c r="AX1415" s="9">
        <v>3.775820576853E-2</v>
      </c>
      <c r="AY1415" s="9">
        <v>5.7071293195459998E-2</v>
      </c>
      <c r="AZ1415" s="9">
        <v>9.2867579003370004E-2</v>
      </c>
    </row>
    <row r="1416" spans="1:52" x14ac:dyDescent="0.35">
      <c r="A1416" t="s">
        <v>705</v>
      </c>
      <c r="B1416" s="9">
        <v>5.9570213369409999E-4</v>
      </c>
      <c r="C1416" s="9">
        <v>1.2199511236819999E-3</v>
      </c>
      <c r="D1416" s="9">
        <v>0</v>
      </c>
      <c r="E1416" s="9">
        <v>0</v>
      </c>
      <c r="F1416" s="9">
        <v>0</v>
      </c>
      <c r="G1416" s="9">
        <v>0</v>
      </c>
      <c r="H1416" s="9">
        <v>0</v>
      </c>
      <c r="I1416" s="9">
        <v>0</v>
      </c>
      <c r="J1416" s="9">
        <v>0</v>
      </c>
      <c r="K1416" s="9">
        <v>2.7065067410000001E-3</v>
      </c>
      <c r="L1416" s="9">
        <v>1.983657320773E-3</v>
      </c>
      <c r="M1416" s="9">
        <v>0</v>
      </c>
      <c r="N1416" s="9">
        <v>0</v>
      </c>
      <c r="O1416" s="9">
        <v>0</v>
      </c>
      <c r="P1416" s="9">
        <v>0</v>
      </c>
      <c r="Q1416" s="9">
        <v>0</v>
      </c>
      <c r="R1416" s="9">
        <v>0</v>
      </c>
      <c r="S1416" s="9">
        <v>0</v>
      </c>
      <c r="T1416" s="9">
        <v>2.3554849098230001E-3</v>
      </c>
      <c r="U1416" s="9">
        <v>1.251475070786E-3</v>
      </c>
      <c r="V1416" s="9">
        <v>0</v>
      </c>
      <c r="W1416" s="9">
        <v>0</v>
      </c>
      <c r="X1416" s="9">
        <v>0</v>
      </c>
      <c r="Y1416" s="9">
        <v>0</v>
      </c>
      <c r="Z1416" s="9">
        <v>0</v>
      </c>
      <c r="AA1416" s="9">
        <v>0</v>
      </c>
      <c r="AB1416" s="9">
        <v>0</v>
      </c>
      <c r="AC1416" s="9">
        <v>0</v>
      </c>
      <c r="AD1416" s="9">
        <v>0</v>
      </c>
      <c r="AE1416" s="9">
        <v>0</v>
      </c>
      <c r="AF1416" s="9">
        <v>0</v>
      </c>
      <c r="AG1416" s="9">
        <v>0</v>
      </c>
      <c r="AH1416" s="9">
        <v>0</v>
      </c>
      <c r="AI1416" s="9">
        <v>0</v>
      </c>
      <c r="AJ1416" s="9">
        <v>0</v>
      </c>
      <c r="AK1416" s="9">
        <v>0</v>
      </c>
      <c r="AL1416" s="9">
        <v>0</v>
      </c>
      <c r="AM1416" s="9">
        <v>0</v>
      </c>
      <c r="AN1416" s="9">
        <v>0</v>
      </c>
      <c r="AO1416" s="9">
        <v>0</v>
      </c>
      <c r="AP1416" s="9">
        <v>0</v>
      </c>
      <c r="AQ1416" s="9">
        <v>0</v>
      </c>
      <c r="AR1416" s="9">
        <v>0</v>
      </c>
      <c r="AS1416" s="9">
        <v>3.0609853394069999E-3</v>
      </c>
      <c r="AT1416" s="9">
        <v>0</v>
      </c>
      <c r="AU1416" s="9">
        <v>0</v>
      </c>
      <c r="AV1416" s="9">
        <v>0</v>
      </c>
      <c r="AW1416" s="9">
        <v>0</v>
      </c>
      <c r="AX1416" s="9">
        <v>0</v>
      </c>
      <c r="AY1416" s="9">
        <v>0</v>
      </c>
      <c r="AZ1416" s="9">
        <v>0</v>
      </c>
    </row>
    <row r="1417" spans="1:52" x14ac:dyDescent="0.35">
      <c r="A1417" t="s">
        <v>786</v>
      </c>
      <c r="B1417" s="9">
        <v>0.30803693001760002</v>
      </c>
      <c r="C1417" s="11">
        <v>0.26659409648889998</v>
      </c>
      <c r="D1417" s="10">
        <v>0.3475845860897</v>
      </c>
      <c r="E1417" s="9">
        <v>0.2913382523427</v>
      </c>
      <c r="F1417" s="10">
        <v>0.39140650169050001</v>
      </c>
      <c r="G1417" s="9">
        <v>0.28991997077909998</v>
      </c>
      <c r="H1417" s="9">
        <v>0.3422177008424</v>
      </c>
      <c r="I1417" s="9">
        <v>0.3601554638767</v>
      </c>
      <c r="J1417" s="9">
        <v>0.37895630599500002</v>
      </c>
      <c r="K1417" s="11">
        <v>0.18206750371530001</v>
      </c>
      <c r="L1417" s="9">
        <v>0.27442589319529997</v>
      </c>
      <c r="M1417" s="9">
        <v>0.28041204394410002</v>
      </c>
      <c r="N1417" s="9">
        <v>0.31002687312350002</v>
      </c>
      <c r="O1417" s="9">
        <v>0.36216498927360002</v>
      </c>
      <c r="P1417" s="11">
        <v>0.237801231733</v>
      </c>
      <c r="Q1417" s="9">
        <v>0.3664461732505</v>
      </c>
      <c r="R1417" s="9">
        <v>0.31167387086010001</v>
      </c>
      <c r="S1417" s="9">
        <v>0.35947051116180001</v>
      </c>
      <c r="T1417" s="9">
        <v>0.25512831414280002</v>
      </c>
      <c r="U1417" s="9">
        <v>0.30403323883799999</v>
      </c>
      <c r="V1417" s="9">
        <v>0.28570664932419998</v>
      </c>
      <c r="W1417" s="9">
        <v>0.28085817399700003</v>
      </c>
      <c r="X1417" s="9">
        <v>0.26214744334509998</v>
      </c>
      <c r="Y1417" s="9">
        <v>0.22932646069689999</v>
      </c>
      <c r="Z1417" s="9">
        <v>0.28959653609780001</v>
      </c>
      <c r="AA1417" s="9">
        <v>0.33376062082930003</v>
      </c>
      <c r="AB1417" s="9">
        <v>0.23119239765310001</v>
      </c>
      <c r="AC1417" s="9">
        <v>0.30219128221789998</v>
      </c>
      <c r="AD1417" s="9">
        <v>0.26447284528510001</v>
      </c>
      <c r="AE1417" s="9">
        <v>0.30653492052980003</v>
      </c>
      <c r="AF1417" s="9">
        <v>0.30191764043210001</v>
      </c>
      <c r="AG1417" s="9">
        <v>0.42229154949320002</v>
      </c>
      <c r="AH1417" s="9">
        <v>0.30658805681919998</v>
      </c>
      <c r="AI1417" s="9">
        <v>0.25760491373610001</v>
      </c>
      <c r="AJ1417" s="9">
        <v>0.32923763557730001</v>
      </c>
      <c r="AK1417" s="9">
        <v>0.3562023851301</v>
      </c>
      <c r="AL1417" s="9">
        <v>0.3206803957521</v>
      </c>
      <c r="AM1417" s="9">
        <v>0.33849574268030003</v>
      </c>
      <c r="AN1417" s="9">
        <v>0.1186220035602</v>
      </c>
      <c r="AO1417" s="9">
        <v>0.26395529103350002</v>
      </c>
      <c r="AP1417" s="9">
        <v>0.2396859828406</v>
      </c>
      <c r="AQ1417" s="11">
        <v>0.25369817769089997</v>
      </c>
      <c r="AR1417" s="9">
        <v>0.29359229229349998</v>
      </c>
      <c r="AS1417" s="9">
        <v>0.36781533398790001</v>
      </c>
      <c r="AT1417" s="9">
        <v>0.28372787667600002</v>
      </c>
      <c r="AU1417" s="9">
        <v>0.28142058646660001</v>
      </c>
      <c r="AV1417" s="9">
        <v>0.31442717151689997</v>
      </c>
      <c r="AW1417" s="9">
        <v>0.30191764043210001</v>
      </c>
      <c r="AX1417" s="9">
        <v>0.34578772153800003</v>
      </c>
      <c r="AY1417" s="9">
        <v>0.30653492052980003</v>
      </c>
      <c r="AZ1417" s="9">
        <v>0.29371902810029998</v>
      </c>
    </row>
    <row r="1418" spans="1:52" x14ac:dyDescent="0.35">
      <c r="A1418" t="s">
        <v>406</v>
      </c>
      <c r="B1418" s="9">
        <v>0.47859287502460002</v>
      </c>
      <c r="C1418" s="11">
        <v>0.4330106138207</v>
      </c>
      <c r="D1418" s="10">
        <v>0.52209066307600005</v>
      </c>
      <c r="E1418" s="9">
        <v>0.52340385438150006</v>
      </c>
      <c r="F1418" s="10">
        <v>0.58409195955670001</v>
      </c>
      <c r="G1418" s="9">
        <v>0.46471492092790001</v>
      </c>
      <c r="H1418" s="9">
        <v>0.52623193294799997</v>
      </c>
      <c r="I1418" s="9">
        <v>0.52873538415620003</v>
      </c>
      <c r="J1418" s="9">
        <v>0.55234587349730002</v>
      </c>
      <c r="K1418" s="11">
        <v>0.29303341458089999</v>
      </c>
      <c r="L1418" s="9">
        <v>0.4624798996176</v>
      </c>
      <c r="M1418" s="9">
        <v>0.46230202003729998</v>
      </c>
      <c r="N1418" s="9">
        <v>0.46516419099590001</v>
      </c>
      <c r="O1418" s="9">
        <v>0.52307729563890004</v>
      </c>
      <c r="P1418" s="9">
        <v>0.42004275474629998</v>
      </c>
      <c r="Q1418" s="9">
        <v>0.52977763813019996</v>
      </c>
      <c r="R1418" s="9">
        <v>0.48305654560549999</v>
      </c>
      <c r="S1418" s="10">
        <v>0.5571828993197</v>
      </c>
      <c r="T1418" s="11">
        <v>0.40001478959699999</v>
      </c>
      <c r="U1418" s="9">
        <v>0.47367908640189998</v>
      </c>
      <c r="V1418" s="9">
        <v>0.49029196512000001</v>
      </c>
      <c r="W1418" s="9">
        <v>0.50425375703740005</v>
      </c>
      <c r="X1418" s="9">
        <v>0.47102940854699998</v>
      </c>
      <c r="Y1418" s="9">
        <v>0.38366504036850002</v>
      </c>
      <c r="Z1418" s="9">
        <v>0.52275957952079999</v>
      </c>
      <c r="AA1418" s="9">
        <v>0.45008346444379999</v>
      </c>
      <c r="AB1418" s="9">
        <v>0.45132757345949998</v>
      </c>
      <c r="AC1418" s="9">
        <v>0.50882616459139995</v>
      </c>
      <c r="AD1418" s="9">
        <v>0.49689172328469999</v>
      </c>
      <c r="AE1418" s="9">
        <v>0.45006422352100001</v>
      </c>
      <c r="AF1418" s="9">
        <v>0.49948102751369999</v>
      </c>
      <c r="AG1418" s="9">
        <v>0.52773627173829996</v>
      </c>
      <c r="AH1418" s="9">
        <v>0.47213297731159998</v>
      </c>
      <c r="AI1418" s="9">
        <v>0.4424405125659</v>
      </c>
      <c r="AJ1418" s="9">
        <v>0.49180125790579998</v>
      </c>
      <c r="AK1418" s="9">
        <v>0.54219387498289995</v>
      </c>
      <c r="AL1418" s="9">
        <v>0.48650906701239999</v>
      </c>
      <c r="AM1418" s="9">
        <v>0.52799684951670001</v>
      </c>
      <c r="AN1418" s="9">
        <v>0.41050189469440002</v>
      </c>
      <c r="AO1418" s="9">
        <v>0.47068344139239998</v>
      </c>
      <c r="AP1418" s="9">
        <v>0.36386328622589997</v>
      </c>
      <c r="AQ1418" s="11">
        <v>0.41644480129759998</v>
      </c>
      <c r="AR1418" s="9">
        <v>0.4758391013687</v>
      </c>
      <c r="AS1418" s="9">
        <v>0.48998922827250002</v>
      </c>
      <c r="AT1418" s="9">
        <v>0.47304838372199998</v>
      </c>
      <c r="AU1418" s="9">
        <v>0.4706561409012</v>
      </c>
      <c r="AV1418" s="9">
        <v>0.51684497576629995</v>
      </c>
      <c r="AW1418" s="9">
        <v>0.49948102751369999</v>
      </c>
      <c r="AX1418" s="9">
        <v>0.45847340196929998</v>
      </c>
      <c r="AY1418" s="9">
        <v>0.45006422352100001</v>
      </c>
      <c r="AZ1418" s="9">
        <v>0.47604450816589999</v>
      </c>
    </row>
    <row r="1419" spans="1:52" x14ac:dyDescent="0.35">
      <c r="A1419" t="s">
        <v>356</v>
      </c>
      <c r="B1419" s="6">
        <v>1750</v>
      </c>
      <c r="C1419" s="6">
        <v>883</v>
      </c>
      <c r="D1419" s="6">
        <v>867</v>
      </c>
      <c r="E1419" s="6">
        <v>229</v>
      </c>
      <c r="F1419" s="6">
        <v>357</v>
      </c>
      <c r="G1419" s="6">
        <v>377</v>
      </c>
      <c r="H1419" s="6">
        <v>734</v>
      </c>
      <c r="I1419" s="6">
        <v>261</v>
      </c>
      <c r="J1419" s="6">
        <v>174</v>
      </c>
      <c r="K1419" s="6">
        <v>352</v>
      </c>
      <c r="L1419" s="6">
        <v>529</v>
      </c>
      <c r="M1419" s="6">
        <v>301</v>
      </c>
      <c r="N1419" s="6">
        <v>495</v>
      </c>
      <c r="O1419" s="6">
        <v>424</v>
      </c>
      <c r="P1419" s="6">
        <v>569</v>
      </c>
      <c r="Q1419" s="6">
        <v>239</v>
      </c>
      <c r="R1419" s="6">
        <v>808</v>
      </c>
      <c r="S1419" s="6">
        <v>347</v>
      </c>
      <c r="T1419" s="6">
        <v>595</v>
      </c>
      <c r="U1419" s="6">
        <v>942</v>
      </c>
      <c r="V1419" s="6">
        <v>133</v>
      </c>
      <c r="W1419" s="6">
        <v>85</v>
      </c>
      <c r="X1419" s="6">
        <v>82</v>
      </c>
      <c r="Y1419" s="6">
        <v>238</v>
      </c>
      <c r="Z1419" s="6">
        <v>141</v>
      </c>
      <c r="AA1419" s="6">
        <v>220</v>
      </c>
      <c r="AB1419" s="6">
        <v>80</v>
      </c>
      <c r="AC1419" s="6">
        <v>143</v>
      </c>
      <c r="AD1419" s="6">
        <v>222</v>
      </c>
      <c r="AE1419" s="6">
        <v>148</v>
      </c>
      <c r="AF1419" s="6">
        <v>194</v>
      </c>
      <c r="AG1419" s="6">
        <v>35</v>
      </c>
      <c r="AH1419" s="6">
        <v>84</v>
      </c>
      <c r="AI1419" s="6">
        <v>534</v>
      </c>
      <c r="AJ1419" s="6">
        <v>405</v>
      </c>
      <c r="AK1419" s="6">
        <v>219</v>
      </c>
      <c r="AL1419" s="6">
        <v>414</v>
      </c>
      <c r="AM1419" s="6">
        <v>236</v>
      </c>
      <c r="AN1419" s="6">
        <v>23</v>
      </c>
      <c r="AO1419" s="6">
        <v>58</v>
      </c>
      <c r="AP1419" s="6">
        <v>180</v>
      </c>
      <c r="AQ1419" s="6">
        <v>675</v>
      </c>
      <c r="AR1419" s="6">
        <v>1412</v>
      </c>
      <c r="AS1419" s="6">
        <v>338</v>
      </c>
      <c r="AT1419" s="6">
        <v>984</v>
      </c>
      <c r="AU1419" s="6">
        <v>1061</v>
      </c>
      <c r="AV1419" s="6">
        <v>131</v>
      </c>
      <c r="AW1419" s="6">
        <v>194</v>
      </c>
      <c r="AX1419" s="6">
        <v>109</v>
      </c>
      <c r="AY1419" s="6">
        <v>148</v>
      </c>
      <c r="AZ1419" s="6">
        <v>1411</v>
      </c>
    </row>
    <row r="1420" spans="1:52" x14ac:dyDescent="0.35">
      <c r="A1420" t="s">
        <v>796</v>
      </c>
    </row>
    <row r="1421" spans="1:52" x14ac:dyDescent="0.35">
      <c r="A1421" t="s">
        <v>358</v>
      </c>
    </row>
    <row r="1425" spans="1:52" x14ac:dyDescent="0.35">
      <c r="A1425" s="3" t="s">
        <v>352</v>
      </c>
    </row>
    <row r="1426" spans="1:52" x14ac:dyDescent="0.35">
      <c r="A1426" t="s">
        <v>132</v>
      </c>
    </row>
    <row r="1427" spans="1:52" x14ac:dyDescent="0.35">
      <c r="A1427" s="4" t="s">
        <v>353</v>
      </c>
      <c r="B1427" s="4" t="s">
        <v>423</v>
      </c>
      <c r="C1427" s="4" t="s">
        <v>424</v>
      </c>
    </row>
    <row r="1428" spans="1:52" x14ac:dyDescent="0.35">
      <c r="A1428" t="s">
        <v>409</v>
      </c>
      <c r="B1428" s="10">
        <v>0.69796366071649996</v>
      </c>
      <c r="C1428" s="6">
        <v>1207</v>
      </c>
    </row>
    <row r="1429" spans="1:52" x14ac:dyDescent="0.35">
      <c r="A1429" t="s">
        <v>410</v>
      </c>
      <c r="B1429" s="11">
        <v>0.30203633928349999</v>
      </c>
      <c r="C1429" s="6">
        <v>543</v>
      </c>
    </row>
    <row r="1430" spans="1:52" x14ac:dyDescent="0.35">
      <c r="A1430" t="s">
        <v>406</v>
      </c>
      <c r="B1430" s="10">
        <v>1</v>
      </c>
      <c r="C1430" s="6">
        <v>1750</v>
      </c>
    </row>
    <row r="1431" spans="1:52" x14ac:dyDescent="0.35">
      <c r="A1431" t="s">
        <v>356</v>
      </c>
      <c r="B1431" s="6">
        <v>1750</v>
      </c>
    </row>
    <row r="1432" spans="1:52" x14ac:dyDescent="0.35">
      <c r="A1432" t="s">
        <v>797</v>
      </c>
    </row>
    <row r="1433" spans="1:52" x14ac:dyDescent="0.35">
      <c r="A1433" t="s">
        <v>358</v>
      </c>
    </row>
    <row r="1437" spans="1:52" x14ac:dyDescent="0.35">
      <c r="A1437" s="3" t="s">
        <v>352</v>
      </c>
    </row>
    <row r="1438" spans="1:52" x14ac:dyDescent="0.35">
      <c r="A1438" t="s">
        <v>132</v>
      </c>
    </row>
    <row r="1439" spans="1:52" ht="130.5" x14ac:dyDescent="0.35">
      <c r="A1439" s="4" t="s">
        <v>408</v>
      </c>
      <c r="B1439" s="4" t="s">
        <v>359</v>
      </c>
      <c r="C1439" s="4" t="s">
        <v>360</v>
      </c>
      <c r="D1439" s="4" t="s">
        <v>361</v>
      </c>
      <c r="E1439" s="4" t="s">
        <v>362</v>
      </c>
      <c r="F1439" s="4" t="s">
        <v>363</v>
      </c>
      <c r="G1439" s="4" t="s">
        <v>364</v>
      </c>
      <c r="H1439" s="4" t="s">
        <v>365</v>
      </c>
      <c r="I1439" s="4" t="s">
        <v>366</v>
      </c>
      <c r="J1439" s="4" t="s">
        <v>367</v>
      </c>
      <c r="K1439" s="4" t="s">
        <v>368</v>
      </c>
      <c r="L1439" s="4" t="s">
        <v>369</v>
      </c>
      <c r="M1439" s="4" t="s">
        <v>370</v>
      </c>
      <c r="N1439" s="4" t="s">
        <v>371</v>
      </c>
      <c r="O1439" s="4" t="s">
        <v>372</v>
      </c>
      <c r="P1439" s="4" t="s">
        <v>373</v>
      </c>
      <c r="Q1439" s="4" t="s">
        <v>374</v>
      </c>
      <c r="R1439" s="4" t="s">
        <v>375</v>
      </c>
      <c r="S1439" s="4" t="s">
        <v>376</v>
      </c>
      <c r="T1439" s="4" t="s">
        <v>377</v>
      </c>
      <c r="U1439" s="4" t="s">
        <v>378</v>
      </c>
      <c r="V1439" s="4" t="s">
        <v>379</v>
      </c>
      <c r="W1439" s="4" t="s">
        <v>380</v>
      </c>
      <c r="X1439" s="4" t="s">
        <v>381</v>
      </c>
      <c r="Y1439" s="4" t="s">
        <v>382</v>
      </c>
      <c r="Z1439" s="4" t="s">
        <v>383</v>
      </c>
      <c r="AA1439" s="4" t="s">
        <v>384</v>
      </c>
      <c r="AB1439" s="4" t="s">
        <v>385</v>
      </c>
      <c r="AC1439" s="4" t="s">
        <v>386</v>
      </c>
      <c r="AD1439" s="4" t="s">
        <v>387</v>
      </c>
      <c r="AE1439" s="4" t="s">
        <v>388</v>
      </c>
      <c r="AF1439" s="4" t="s">
        <v>389</v>
      </c>
      <c r="AG1439" s="4" t="s">
        <v>390</v>
      </c>
      <c r="AH1439" s="4" t="s">
        <v>391</v>
      </c>
      <c r="AI1439" s="4" t="s">
        <v>392</v>
      </c>
      <c r="AJ1439" s="4" t="s">
        <v>393</v>
      </c>
      <c r="AK1439" s="4" t="s">
        <v>394</v>
      </c>
      <c r="AL1439" s="4" t="s">
        <v>395</v>
      </c>
      <c r="AM1439" s="4" t="s">
        <v>396</v>
      </c>
      <c r="AN1439" s="4" t="s">
        <v>397</v>
      </c>
      <c r="AO1439" s="4" t="s">
        <v>398</v>
      </c>
      <c r="AP1439" s="4" t="s">
        <v>399</v>
      </c>
      <c r="AQ1439" s="4" t="s">
        <v>400</v>
      </c>
      <c r="AR1439" s="4" t="s">
        <v>401</v>
      </c>
      <c r="AS1439" s="4" t="s">
        <v>402</v>
      </c>
      <c r="AT1439" s="4" t="s">
        <v>182</v>
      </c>
      <c r="AU1439" s="4" t="s">
        <v>403</v>
      </c>
      <c r="AV1439" s="4" t="s">
        <v>313</v>
      </c>
      <c r="AW1439" s="4" t="s">
        <v>404</v>
      </c>
      <c r="AX1439" s="4" t="s">
        <v>314</v>
      </c>
      <c r="AY1439" s="4" t="s">
        <v>405</v>
      </c>
      <c r="AZ1439" s="4" t="s">
        <v>406</v>
      </c>
    </row>
    <row r="1440" spans="1:52" x14ac:dyDescent="0.35">
      <c r="A1440" t="s">
        <v>409</v>
      </c>
      <c r="B1440" s="9">
        <v>0.69796366071649996</v>
      </c>
      <c r="C1440" s="9">
        <v>0.69916740585570003</v>
      </c>
      <c r="D1440" s="9">
        <v>0.6968149627461</v>
      </c>
      <c r="E1440" s="11">
        <v>0.58784955103589998</v>
      </c>
      <c r="F1440" s="9">
        <v>0.73659413266179996</v>
      </c>
      <c r="G1440" s="10">
        <v>0.77554241056640005</v>
      </c>
      <c r="H1440" s="10">
        <v>0.75547170260160001</v>
      </c>
      <c r="I1440" s="9">
        <v>0.68816778951729995</v>
      </c>
      <c r="J1440" s="9">
        <v>0.69156614805390004</v>
      </c>
      <c r="K1440" s="9">
        <v>0.69354828127370005</v>
      </c>
      <c r="L1440" s="9">
        <v>0.70428369647550004</v>
      </c>
      <c r="M1440" s="9">
        <v>0.70955667573650005</v>
      </c>
      <c r="N1440" s="9">
        <v>0.6941089703883</v>
      </c>
      <c r="O1440" s="9">
        <v>0.68755391354859996</v>
      </c>
      <c r="P1440" s="10">
        <v>0.79029419621630004</v>
      </c>
      <c r="Q1440" s="9">
        <v>0.73912713340519998</v>
      </c>
      <c r="R1440" s="10">
        <v>0.7609121939265</v>
      </c>
      <c r="S1440" s="9">
        <v>0.67364133884020005</v>
      </c>
      <c r="T1440" s="11">
        <v>0.58899283670939995</v>
      </c>
      <c r="U1440" s="11">
        <v>0.6286673762585</v>
      </c>
      <c r="V1440" s="9">
        <v>0.8027331678838</v>
      </c>
      <c r="W1440" s="9">
        <v>0.78962367892499996</v>
      </c>
      <c r="X1440" s="9">
        <v>0.81564062553640004</v>
      </c>
      <c r="Y1440" s="9">
        <v>0.78071801008800001</v>
      </c>
      <c r="Z1440" s="9">
        <v>0.85463959885780005</v>
      </c>
      <c r="AA1440" s="9">
        <v>0.76901838348420004</v>
      </c>
      <c r="AB1440" s="9">
        <v>0.80208923443710001</v>
      </c>
      <c r="AC1440" s="9">
        <v>0.81427914072740004</v>
      </c>
      <c r="AD1440" s="9">
        <v>0.78726802102589999</v>
      </c>
      <c r="AE1440" s="9">
        <v>0.78632778708060003</v>
      </c>
      <c r="AF1440" s="9">
        <v>0.79172126046290003</v>
      </c>
      <c r="AG1440" s="9">
        <v>0.90540716142550004</v>
      </c>
      <c r="AH1440" s="11">
        <v>0.62239585611979997</v>
      </c>
      <c r="AI1440" s="9">
        <v>0.79348395645430003</v>
      </c>
      <c r="AJ1440" s="9">
        <v>0.75690293455979996</v>
      </c>
      <c r="AK1440" s="9">
        <v>0.79219033561509999</v>
      </c>
      <c r="AL1440" s="9">
        <v>0.80675516178660001</v>
      </c>
      <c r="AM1440" s="9">
        <v>0.76584042050190004</v>
      </c>
      <c r="AN1440" s="9">
        <v>0.78778797189180005</v>
      </c>
      <c r="AO1440" s="11">
        <v>0.60220602164939996</v>
      </c>
      <c r="AP1440" s="10">
        <v>0.79189683487420004</v>
      </c>
      <c r="AQ1440" s="10">
        <v>0.85743605298659997</v>
      </c>
      <c r="AR1440" s="10">
        <v>0.78029950439780005</v>
      </c>
      <c r="AS1440" s="11">
        <v>0.35722092844379999</v>
      </c>
      <c r="AT1440" s="10">
        <v>0.78957928530209998</v>
      </c>
      <c r="AU1440" s="10">
        <v>0.79120118345500001</v>
      </c>
      <c r="AV1440" s="9">
        <v>0.77792389071650003</v>
      </c>
      <c r="AW1440" s="10">
        <v>0.79172126046290003</v>
      </c>
      <c r="AX1440" s="9">
        <v>0.78590860180300004</v>
      </c>
      <c r="AY1440" s="9">
        <v>0.78632778708060003</v>
      </c>
      <c r="AZ1440" s="9">
        <v>0.78020466566970004</v>
      </c>
    </row>
    <row r="1441" spans="1:52" x14ac:dyDescent="0.35">
      <c r="A1441" t="s">
        <v>410</v>
      </c>
      <c r="B1441" s="9">
        <v>0.30203633928349999</v>
      </c>
      <c r="C1441" s="9">
        <v>0.30083259414430003</v>
      </c>
      <c r="D1441" s="9">
        <v>0.3031850372539</v>
      </c>
      <c r="E1441" s="10">
        <v>0.41215044896410002</v>
      </c>
      <c r="F1441" s="9">
        <v>0.26340586733819998</v>
      </c>
      <c r="G1441" s="11">
        <v>0.2244575894336</v>
      </c>
      <c r="H1441" s="11">
        <v>0.24452829739840001</v>
      </c>
      <c r="I1441" s="9">
        <v>0.31183221048269999</v>
      </c>
      <c r="J1441" s="9">
        <v>0.30843385194610001</v>
      </c>
      <c r="K1441" s="9">
        <v>0.3064517187263</v>
      </c>
      <c r="L1441" s="9">
        <v>0.29571630352450001</v>
      </c>
      <c r="M1441" s="9">
        <v>0.2904433242635</v>
      </c>
      <c r="N1441" s="9">
        <v>0.3058910296117</v>
      </c>
      <c r="O1441" s="9">
        <v>0.31244608645139998</v>
      </c>
      <c r="P1441" s="11">
        <v>0.20970580378369999</v>
      </c>
      <c r="Q1441" s="9">
        <v>0.26087286659480002</v>
      </c>
      <c r="R1441" s="11">
        <v>0.2390878060735</v>
      </c>
      <c r="S1441" s="9">
        <v>0.3263586611598</v>
      </c>
      <c r="T1441" s="10">
        <v>0.4110071632906</v>
      </c>
      <c r="U1441" s="10">
        <v>0.3713326237415</v>
      </c>
      <c r="V1441" s="9">
        <v>0.1972668321162</v>
      </c>
      <c r="W1441" s="9">
        <v>0.21037632107500001</v>
      </c>
      <c r="X1441" s="9">
        <v>0.18435937446360001</v>
      </c>
      <c r="Y1441" s="9">
        <v>0.21928198991200001</v>
      </c>
      <c r="Z1441" s="9">
        <v>0.1453604011422</v>
      </c>
      <c r="AA1441" s="9">
        <v>0.23098161651579999</v>
      </c>
      <c r="AB1441" s="9">
        <v>0.19791076556289999</v>
      </c>
      <c r="AC1441" s="9">
        <v>0.18572085927259999</v>
      </c>
      <c r="AD1441" s="9">
        <v>0.21273197897410001</v>
      </c>
      <c r="AE1441" s="9">
        <v>0.2136722129194</v>
      </c>
      <c r="AF1441" s="9">
        <v>0.20827873953709999</v>
      </c>
      <c r="AG1441" s="9">
        <v>9.4592838574530005E-2</v>
      </c>
      <c r="AH1441" s="10">
        <v>0.37760414388020003</v>
      </c>
      <c r="AI1441" s="9">
        <v>0.2065160435457</v>
      </c>
      <c r="AJ1441" s="9">
        <v>0.24309706544019999</v>
      </c>
      <c r="AK1441" s="9">
        <v>0.20780966438490001</v>
      </c>
      <c r="AL1441" s="9">
        <v>0.19324483821339999</v>
      </c>
      <c r="AM1441" s="9">
        <v>0.23415957949810001</v>
      </c>
      <c r="AN1441" s="9">
        <v>0.2122120281082</v>
      </c>
      <c r="AO1441" s="10">
        <v>0.39779397835059999</v>
      </c>
      <c r="AP1441" s="11">
        <v>0.20810316512579999</v>
      </c>
      <c r="AQ1441" s="11">
        <v>0.1425639470134</v>
      </c>
      <c r="AR1441" s="11">
        <v>0.21970049560220001</v>
      </c>
      <c r="AS1441" s="10">
        <v>0.64277907155619995</v>
      </c>
      <c r="AT1441" s="11">
        <v>0.2104207146979</v>
      </c>
      <c r="AU1441" s="11">
        <v>0.20879881654509999</v>
      </c>
      <c r="AV1441" s="9">
        <v>0.2220761092835</v>
      </c>
      <c r="AW1441" s="11">
        <v>0.20827873953709999</v>
      </c>
      <c r="AX1441" s="9">
        <v>0.21409139819699999</v>
      </c>
      <c r="AY1441" s="9">
        <v>0.2136722129194</v>
      </c>
      <c r="AZ1441" s="9">
        <v>0.21979533433029999</v>
      </c>
    </row>
    <row r="1442" spans="1:52" x14ac:dyDescent="0.35">
      <c r="A1442" t="s">
        <v>406</v>
      </c>
      <c r="B1442" s="9">
        <v>1</v>
      </c>
      <c r="C1442" s="9">
        <v>1</v>
      </c>
      <c r="D1442" s="9">
        <v>1</v>
      </c>
      <c r="E1442" s="9">
        <v>1</v>
      </c>
      <c r="F1442" s="9">
        <v>1</v>
      </c>
      <c r="G1442" s="9">
        <v>1</v>
      </c>
      <c r="H1442" s="9">
        <v>1</v>
      </c>
      <c r="I1442" s="9">
        <v>1</v>
      </c>
      <c r="J1442" s="9">
        <v>1</v>
      </c>
      <c r="K1442" s="9">
        <v>1</v>
      </c>
      <c r="L1442" s="9">
        <v>1</v>
      </c>
      <c r="M1442" s="9">
        <v>1</v>
      </c>
      <c r="N1442" s="9">
        <v>1</v>
      </c>
      <c r="O1442" s="9">
        <v>1</v>
      </c>
      <c r="P1442" s="9">
        <v>1</v>
      </c>
      <c r="Q1442" s="9">
        <v>1</v>
      </c>
      <c r="R1442" s="9">
        <v>1</v>
      </c>
      <c r="S1442" s="9">
        <v>1</v>
      </c>
      <c r="T1442" s="9">
        <v>1</v>
      </c>
      <c r="U1442" s="9">
        <v>1</v>
      </c>
      <c r="V1442" s="9">
        <v>1</v>
      </c>
      <c r="W1442" s="9">
        <v>1</v>
      </c>
      <c r="X1442" s="9">
        <v>1</v>
      </c>
      <c r="Y1442" s="9">
        <v>1</v>
      </c>
      <c r="Z1442" s="9">
        <v>1</v>
      </c>
      <c r="AA1442" s="9">
        <v>1</v>
      </c>
      <c r="AB1442" s="9">
        <v>1</v>
      </c>
      <c r="AC1442" s="9">
        <v>1</v>
      </c>
      <c r="AD1442" s="9">
        <v>1</v>
      </c>
      <c r="AE1442" s="9">
        <v>1</v>
      </c>
      <c r="AF1442" s="9">
        <v>1</v>
      </c>
      <c r="AG1442" s="9">
        <v>1</v>
      </c>
      <c r="AH1442" s="9">
        <v>1</v>
      </c>
      <c r="AI1442" s="9">
        <v>1</v>
      </c>
      <c r="AJ1442" s="9">
        <v>1</v>
      </c>
      <c r="AK1442" s="9">
        <v>1</v>
      </c>
      <c r="AL1442" s="9">
        <v>1</v>
      </c>
      <c r="AM1442" s="9">
        <v>1</v>
      </c>
      <c r="AN1442" s="9">
        <v>1</v>
      </c>
      <c r="AO1442" s="9">
        <v>1</v>
      </c>
      <c r="AP1442" s="9">
        <v>1</v>
      </c>
      <c r="AQ1442" s="9">
        <v>1</v>
      </c>
      <c r="AR1442" s="9">
        <v>1</v>
      </c>
      <c r="AS1442" s="9">
        <v>1</v>
      </c>
      <c r="AT1442" s="9">
        <v>1</v>
      </c>
      <c r="AU1442" s="9">
        <v>1</v>
      </c>
      <c r="AV1442" s="9">
        <v>1</v>
      </c>
      <c r="AW1442" s="9">
        <v>1</v>
      </c>
      <c r="AX1442" s="9">
        <v>1</v>
      </c>
      <c r="AY1442" s="9">
        <v>1</v>
      </c>
      <c r="AZ1442" s="9">
        <v>1</v>
      </c>
    </row>
    <row r="1443" spans="1:52" x14ac:dyDescent="0.35">
      <c r="A1443" t="s">
        <v>356</v>
      </c>
      <c r="B1443" s="6">
        <v>1750</v>
      </c>
      <c r="C1443" s="6">
        <v>883</v>
      </c>
      <c r="D1443" s="6">
        <v>867</v>
      </c>
      <c r="E1443" s="6">
        <v>229</v>
      </c>
      <c r="F1443" s="6">
        <v>357</v>
      </c>
      <c r="G1443" s="6">
        <v>377</v>
      </c>
      <c r="H1443" s="6">
        <v>734</v>
      </c>
      <c r="I1443" s="6">
        <v>261</v>
      </c>
      <c r="J1443" s="6">
        <v>174</v>
      </c>
      <c r="K1443" s="6">
        <v>352</v>
      </c>
      <c r="L1443" s="6">
        <v>529</v>
      </c>
      <c r="M1443" s="6">
        <v>301</v>
      </c>
      <c r="N1443" s="6">
        <v>495</v>
      </c>
      <c r="O1443" s="6">
        <v>424</v>
      </c>
      <c r="P1443" s="6">
        <v>569</v>
      </c>
      <c r="Q1443" s="6">
        <v>239</v>
      </c>
      <c r="R1443" s="6">
        <v>808</v>
      </c>
      <c r="S1443" s="6">
        <v>347</v>
      </c>
      <c r="T1443" s="6">
        <v>595</v>
      </c>
      <c r="U1443" s="6">
        <v>942</v>
      </c>
      <c r="V1443" s="6">
        <v>133</v>
      </c>
      <c r="W1443" s="6">
        <v>85</v>
      </c>
      <c r="X1443" s="6">
        <v>82</v>
      </c>
      <c r="Y1443" s="6">
        <v>238</v>
      </c>
      <c r="Z1443" s="6">
        <v>141</v>
      </c>
      <c r="AA1443" s="6">
        <v>220</v>
      </c>
      <c r="AB1443" s="6">
        <v>80</v>
      </c>
      <c r="AC1443" s="6">
        <v>143</v>
      </c>
      <c r="AD1443" s="6">
        <v>222</v>
      </c>
      <c r="AE1443" s="6">
        <v>148</v>
      </c>
      <c r="AF1443" s="6">
        <v>194</v>
      </c>
      <c r="AG1443" s="6">
        <v>35</v>
      </c>
      <c r="AH1443" s="6">
        <v>84</v>
      </c>
      <c r="AI1443" s="6">
        <v>534</v>
      </c>
      <c r="AJ1443" s="6">
        <v>405</v>
      </c>
      <c r="AK1443" s="6">
        <v>219</v>
      </c>
      <c r="AL1443" s="6">
        <v>414</v>
      </c>
      <c r="AM1443" s="6">
        <v>236</v>
      </c>
      <c r="AN1443" s="6">
        <v>23</v>
      </c>
      <c r="AO1443" s="6">
        <v>58</v>
      </c>
      <c r="AP1443" s="6">
        <v>180</v>
      </c>
      <c r="AQ1443" s="6">
        <v>675</v>
      </c>
      <c r="AR1443" s="6">
        <v>1412</v>
      </c>
      <c r="AS1443" s="6">
        <v>338</v>
      </c>
      <c r="AT1443" s="6">
        <v>984</v>
      </c>
      <c r="AU1443" s="6">
        <v>1061</v>
      </c>
      <c r="AV1443" s="6">
        <v>131</v>
      </c>
      <c r="AW1443" s="6">
        <v>194</v>
      </c>
      <c r="AX1443" s="6">
        <v>109</v>
      </c>
      <c r="AY1443" s="6">
        <v>148</v>
      </c>
      <c r="AZ1443" s="6">
        <v>1411</v>
      </c>
    </row>
    <row r="1444" spans="1:52" x14ac:dyDescent="0.35">
      <c r="A1444" t="s">
        <v>798</v>
      </c>
    </row>
    <row r="1445" spans="1:52" x14ac:dyDescent="0.35">
      <c r="A1445" t="s">
        <v>358</v>
      </c>
    </row>
    <row r="1449" spans="1:52" x14ac:dyDescent="0.35">
      <c r="A1449" s="3" t="s">
        <v>352</v>
      </c>
    </row>
    <row r="1450" spans="1:52" x14ac:dyDescent="0.35">
      <c r="A1450" t="s">
        <v>135</v>
      </c>
    </row>
    <row r="1451" spans="1:52" ht="130.5" x14ac:dyDescent="0.35">
      <c r="A1451" s="4" t="s">
        <v>408</v>
      </c>
      <c r="B1451" s="4" t="s">
        <v>359</v>
      </c>
      <c r="C1451" s="4" t="s">
        <v>360</v>
      </c>
      <c r="D1451" s="4" t="s">
        <v>361</v>
      </c>
      <c r="E1451" s="4" t="s">
        <v>362</v>
      </c>
      <c r="F1451" s="4" t="s">
        <v>363</v>
      </c>
      <c r="G1451" s="4" t="s">
        <v>364</v>
      </c>
      <c r="H1451" s="4" t="s">
        <v>365</v>
      </c>
      <c r="I1451" s="4" t="s">
        <v>366</v>
      </c>
      <c r="J1451" s="4" t="s">
        <v>367</v>
      </c>
      <c r="K1451" s="4" t="s">
        <v>368</v>
      </c>
      <c r="L1451" s="4" t="s">
        <v>369</v>
      </c>
      <c r="M1451" s="4" t="s">
        <v>370</v>
      </c>
      <c r="N1451" s="4" t="s">
        <v>371</v>
      </c>
      <c r="O1451" s="4" t="s">
        <v>372</v>
      </c>
      <c r="P1451" s="4" t="s">
        <v>373</v>
      </c>
      <c r="Q1451" s="4" t="s">
        <v>374</v>
      </c>
      <c r="R1451" s="4" t="s">
        <v>375</v>
      </c>
      <c r="S1451" s="4" t="s">
        <v>376</v>
      </c>
      <c r="T1451" s="4" t="s">
        <v>377</v>
      </c>
      <c r="U1451" s="4" t="s">
        <v>378</v>
      </c>
      <c r="V1451" s="4" t="s">
        <v>379</v>
      </c>
      <c r="W1451" s="4" t="s">
        <v>380</v>
      </c>
      <c r="X1451" s="4" t="s">
        <v>381</v>
      </c>
      <c r="Y1451" s="4" t="s">
        <v>382</v>
      </c>
      <c r="Z1451" s="4" t="s">
        <v>383</v>
      </c>
      <c r="AA1451" s="4" t="s">
        <v>384</v>
      </c>
      <c r="AB1451" s="4" t="s">
        <v>385</v>
      </c>
      <c r="AC1451" s="4" t="s">
        <v>386</v>
      </c>
      <c r="AD1451" s="4" t="s">
        <v>387</v>
      </c>
      <c r="AE1451" s="4" t="s">
        <v>388</v>
      </c>
      <c r="AF1451" s="4" t="s">
        <v>389</v>
      </c>
      <c r="AG1451" s="4" t="s">
        <v>390</v>
      </c>
      <c r="AH1451" s="4" t="s">
        <v>391</v>
      </c>
      <c r="AI1451" s="4" t="s">
        <v>392</v>
      </c>
      <c r="AJ1451" s="4" t="s">
        <v>393</v>
      </c>
      <c r="AK1451" s="4" t="s">
        <v>394</v>
      </c>
      <c r="AL1451" s="4" t="s">
        <v>395</v>
      </c>
      <c r="AM1451" s="4" t="s">
        <v>396</v>
      </c>
      <c r="AN1451" s="4" t="s">
        <v>397</v>
      </c>
      <c r="AO1451" s="4" t="s">
        <v>398</v>
      </c>
      <c r="AP1451" s="4" t="s">
        <v>399</v>
      </c>
      <c r="AQ1451" s="4" t="s">
        <v>400</v>
      </c>
      <c r="AR1451" s="4" t="s">
        <v>401</v>
      </c>
      <c r="AS1451" s="4" t="s">
        <v>402</v>
      </c>
      <c r="AT1451" s="4" t="s">
        <v>182</v>
      </c>
      <c r="AU1451" s="4" t="s">
        <v>403</v>
      </c>
      <c r="AV1451" s="4" t="s">
        <v>313</v>
      </c>
      <c r="AW1451" s="4" t="s">
        <v>404</v>
      </c>
      <c r="AX1451" s="4" t="s">
        <v>314</v>
      </c>
      <c r="AY1451" s="4" t="s">
        <v>405</v>
      </c>
      <c r="AZ1451" s="4" t="s">
        <v>406</v>
      </c>
    </row>
    <row r="1452" spans="1:52" x14ac:dyDescent="0.35">
      <c r="A1452" t="s">
        <v>799</v>
      </c>
      <c r="B1452" s="9">
        <v>0.30507661570439998</v>
      </c>
      <c r="C1452" s="11">
        <v>0.2180775419463</v>
      </c>
      <c r="D1452" s="10">
        <v>0.38745306352760001</v>
      </c>
      <c r="E1452" s="9">
        <v>0.2078667885513</v>
      </c>
      <c r="F1452" s="9">
        <v>0.23094425433099999</v>
      </c>
      <c r="G1452" s="9">
        <v>0.28578114756650003</v>
      </c>
      <c r="H1452" s="9">
        <v>0.25534122142240001</v>
      </c>
      <c r="I1452" s="9">
        <v>0.36678968516139998</v>
      </c>
      <c r="J1452" s="9">
        <v>0.43865185583459998</v>
      </c>
      <c r="K1452" s="9">
        <v>0.31366571055359999</v>
      </c>
      <c r="L1452" s="9">
        <v>0.3149232483619</v>
      </c>
      <c r="M1452" s="9">
        <v>0.24056148011869999</v>
      </c>
      <c r="N1452" s="9">
        <v>0.3422148464907</v>
      </c>
      <c r="O1452" s="9">
        <v>0.28899553883880003</v>
      </c>
      <c r="P1452" s="9">
        <v>0.22246823004290001</v>
      </c>
      <c r="Q1452" s="9">
        <v>0.36790409294729998</v>
      </c>
      <c r="R1452" s="9">
        <v>0.31359246525450002</v>
      </c>
      <c r="S1452" s="9">
        <v>0.26764158246539999</v>
      </c>
      <c r="T1452" s="9">
        <v>0.32103510998689999</v>
      </c>
      <c r="U1452" s="9">
        <v>0.29904065178549999</v>
      </c>
      <c r="V1452" s="9">
        <v>0.28758990770929999</v>
      </c>
      <c r="W1452" s="9">
        <v>0.39523124559959999</v>
      </c>
      <c r="X1452" s="9">
        <v>0.15825828158919999</v>
      </c>
      <c r="Y1452" s="9">
        <v>0.2071048626599</v>
      </c>
      <c r="Z1452" s="9">
        <v>0.33294581626410003</v>
      </c>
      <c r="AA1452" s="9">
        <v>0.1860579815092</v>
      </c>
      <c r="AB1452" s="9">
        <v>0.1216850712186</v>
      </c>
      <c r="AC1452" s="9">
        <v>0.40249547897659999</v>
      </c>
      <c r="AD1452" s="9">
        <v>0.12825368507589999</v>
      </c>
      <c r="AE1452" s="9">
        <v>0.2188922801065</v>
      </c>
      <c r="AF1452" s="9">
        <v>0.4433829147517</v>
      </c>
      <c r="AG1452" s="9">
        <v>0.32823954244510001</v>
      </c>
      <c r="AH1452" s="9">
        <v>0.25330980081839999</v>
      </c>
      <c r="AI1452" s="9">
        <v>0.1603895287855</v>
      </c>
      <c r="AJ1452" s="9">
        <v>0.30692169434409999</v>
      </c>
      <c r="AK1452" s="9">
        <v>0.2948815157147</v>
      </c>
      <c r="AL1452" s="9">
        <v>0.28441911501669997</v>
      </c>
      <c r="AM1452" s="9">
        <v>0.2093506556151</v>
      </c>
      <c r="AN1452" s="9">
        <v>0.21932787139080001</v>
      </c>
      <c r="AO1452" s="9">
        <v>0.24896239410019999</v>
      </c>
      <c r="AP1452" s="9">
        <v>0.29203925404370001</v>
      </c>
      <c r="AQ1452" s="9">
        <v>0.2055151241156</v>
      </c>
      <c r="AR1452" s="9">
        <v>0.26794605961880003</v>
      </c>
      <c r="AS1452" s="9">
        <v>0.35759827324389998</v>
      </c>
      <c r="AT1452" s="9">
        <v>0.2514577005002</v>
      </c>
      <c r="AU1452" s="9">
        <v>0.24986600422880001</v>
      </c>
      <c r="AV1452" s="9">
        <v>0.5376642436954</v>
      </c>
      <c r="AW1452" s="9">
        <v>0.4433829147517</v>
      </c>
      <c r="AX1452" s="9">
        <v>0.12564588219799999</v>
      </c>
      <c r="AY1452" s="9">
        <v>0.2188922801065</v>
      </c>
      <c r="AZ1452" s="9">
        <v>0.26794605961880003</v>
      </c>
    </row>
    <row r="1453" spans="1:52" x14ac:dyDescent="0.35">
      <c r="A1453" t="s">
        <v>800</v>
      </c>
      <c r="B1453" s="9">
        <v>0.18882173654869999</v>
      </c>
      <c r="C1453" s="9">
        <v>0.2068730437038</v>
      </c>
      <c r="D1453" s="9">
        <v>0.1717295711064</v>
      </c>
      <c r="E1453" s="9">
        <v>0.2368257687334</v>
      </c>
      <c r="F1453" s="9">
        <v>0.1357824541954</v>
      </c>
      <c r="G1453" s="9">
        <v>0.17103474825910001</v>
      </c>
      <c r="H1453" s="9">
        <v>0.1514662212257</v>
      </c>
      <c r="I1453" s="9">
        <v>0.2301426634732</v>
      </c>
      <c r="J1453" s="9">
        <v>0.11140566242530001</v>
      </c>
      <c r="K1453" s="9">
        <v>0.20949724969229999</v>
      </c>
      <c r="L1453" s="9">
        <v>0.1840341089558</v>
      </c>
      <c r="M1453" s="9">
        <v>0.20216822460100001</v>
      </c>
      <c r="N1453" s="9">
        <v>0.1477123540403</v>
      </c>
      <c r="O1453" s="9">
        <v>0.23219693283580001</v>
      </c>
      <c r="P1453" s="9">
        <v>0.31064344354430001</v>
      </c>
      <c r="Q1453" s="9">
        <v>0.1851361441005</v>
      </c>
      <c r="R1453" s="9">
        <v>0.2320056409631</v>
      </c>
      <c r="S1453" s="9">
        <v>0.20011307837219999</v>
      </c>
      <c r="T1453" s="9">
        <v>0.12886336259930001</v>
      </c>
      <c r="U1453" s="9">
        <v>0.15821334129840001</v>
      </c>
      <c r="V1453" s="9">
        <v>0.13001862102510001</v>
      </c>
      <c r="W1453" s="9">
        <v>9.463278810761E-2</v>
      </c>
      <c r="X1453" s="9">
        <v>0</v>
      </c>
      <c r="Y1453" s="9">
        <v>0.14815927749839999</v>
      </c>
      <c r="Z1453" s="9">
        <v>0.19821440665369999</v>
      </c>
      <c r="AA1453" s="9">
        <v>0.2025228752305</v>
      </c>
      <c r="AB1453" s="9">
        <v>0.15099640171879999</v>
      </c>
      <c r="AC1453" s="9">
        <v>0.1243567735207</v>
      </c>
      <c r="AD1453" s="9">
        <v>0.2132982742365</v>
      </c>
      <c r="AE1453" s="9">
        <v>0.32854525296230003</v>
      </c>
      <c r="AF1453" s="9">
        <v>0.16785845770050001</v>
      </c>
      <c r="AG1453" s="9">
        <v>0.14837893926760001</v>
      </c>
      <c r="AH1453" s="9">
        <v>0.1906426024176</v>
      </c>
      <c r="AI1453" s="9">
        <v>0.24083030100620001</v>
      </c>
      <c r="AJ1453" s="9">
        <v>0.18590772584420001</v>
      </c>
      <c r="AK1453" s="9">
        <v>9.6401245181059997E-2</v>
      </c>
      <c r="AL1453" s="9">
        <v>0.19007545036830001</v>
      </c>
      <c r="AM1453" s="9">
        <v>0.1764917530074</v>
      </c>
      <c r="AN1453" s="9">
        <v>0</v>
      </c>
      <c r="AO1453" s="9">
        <v>0.13784295716879999</v>
      </c>
      <c r="AP1453" s="9">
        <v>0.1810906539553</v>
      </c>
      <c r="AQ1453" s="9">
        <v>0.2473814103693</v>
      </c>
      <c r="AR1453" s="9">
        <v>0.1916573843271</v>
      </c>
      <c r="AS1453" s="9">
        <v>0.1848106756539</v>
      </c>
      <c r="AT1453" s="9">
        <v>0.17953802421119999</v>
      </c>
      <c r="AU1453" s="9">
        <v>0.17273354450639999</v>
      </c>
      <c r="AV1453" s="9">
        <v>0.16567240102690001</v>
      </c>
      <c r="AW1453" s="9">
        <v>0.16785845770050001</v>
      </c>
      <c r="AX1453" s="9">
        <v>0.39857892824660002</v>
      </c>
      <c r="AY1453" s="9">
        <v>0.32854525296230003</v>
      </c>
      <c r="AZ1453" s="9">
        <v>0.1916573843271</v>
      </c>
    </row>
    <row r="1454" spans="1:52" x14ac:dyDescent="0.35">
      <c r="A1454" t="s">
        <v>801</v>
      </c>
      <c r="B1454" s="9">
        <v>0.2139330981499</v>
      </c>
      <c r="C1454" s="9">
        <v>0.1988298104556</v>
      </c>
      <c r="D1454" s="9">
        <v>0.22823388477850001</v>
      </c>
      <c r="E1454" s="11">
        <v>6.8155533110530006E-2</v>
      </c>
      <c r="F1454" s="9">
        <v>0.25578051660310003</v>
      </c>
      <c r="G1454" s="9">
        <v>0.203035946538</v>
      </c>
      <c r="H1454" s="9">
        <v>0.23231442536040001</v>
      </c>
      <c r="I1454" s="9">
        <v>0.26144416167989998</v>
      </c>
      <c r="J1454" s="9">
        <v>0.30499087078100001</v>
      </c>
      <c r="K1454" s="9">
        <v>0.22108248045000001</v>
      </c>
      <c r="L1454" s="9">
        <v>0.18148085459300001</v>
      </c>
      <c r="M1454" s="9">
        <v>0.19245459613720001</v>
      </c>
      <c r="N1454" s="9">
        <v>0.22262373261169999</v>
      </c>
      <c r="O1454" s="9">
        <v>0.25228780456979999</v>
      </c>
      <c r="P1454" s="9">
        <v>0.17443986812769999</v>
      </c>
      <c r="Q1454" s="9">
        <v>0.25923659610260003</v>
      </c>
      <c r="R1454" s="9">
        <v>0.22757007157850001</v>
      </c>
      <c r="S1454" s="9">
        <v>0.26431950160759998</v>
      </c>
      <c r="T1454" s="9">
        <v>0.1622019014894</v>
      </c>
      <c r="U1454" s="9">
        <v>0.204267323867</v>
      </c>
      <c r="V1454" s="9">
        <v>0.26328400374069999</v>
      </c>
      <c r="W1454" s="9">
        <v>8.5371445584309993E-2</v>
      </c>
      <c r="X1454" s="9">
        <v>0.34150283849820001</v>
      </c>
      <c r="Y1454" s="9">
        <v>0.10296118953239999</v>
      </c>
      <c r="Z1454" s="9">
        <v>0.30859987594889998</v>
      </c>
      <c r="AA1454" s="9">
        <v>0.2608850998269</v>
      </c>
      <c r="AB1454" s="9">
        <v>0.2991773091289</v>
      </c>
      <c r="AC1454" s="9">
        <v>0.31781055552199999</v>
      </c>
      <c r="AD1454" s="9">
        <v>0.1027991912703</v>
      </c>
      <c r="AE1454" s="9">
        <v>0.14245989304359999</v>
      </c>
      <c r="AF1454" s="9">
        <v>0.11016506738659999</v>
      </c>
      <c r="AG1454" s="9">
        <v>6.1036714990410003E-2</v>
      </c>
      <c r="AH1454" s="9">
        <v>0.17301483056040001</v>
      </c>
      <c r="AI1454" s="9">
        <v>0.12554322078970001</v>
      </c>
      <c r="AJ1454" s="9">
        <v>0.22287440085230001</v>
      </c>
      <c r="AK1454" s="9">
        <v>0.25585986740389999</v>
      </c>
      <c r="AL1454" s="9">
        <v>0.24824207566209999</v>
      </c>
      <c r="AM1454" s="9">
        <v>0.19065774159839999</v>
      </c>
      <c r="AN1454" s="9">
        <v>0.21932787139080001</v>
      </c>
      <c r="AO1454" s="9">
        <v>0.23881236587259999</v>
      </c>
      <c r="AP1454" s="9">
        <v>0.37267711927620001</v>
      </c>
      <c r="AQ1454" s="9">
        <v>0.1201048671729</v>
      </c>
      <c r="AR1454" s="9">
        <v>0.1953998946054</v>
      </c>
      <c r="AS1454" s="9">
        <v>0.2401485571219</v>
      </c>
      <c r="AT1454" s="9">
        <v>0.2231960692586</v>
      </c>
      <c r="AU1454" s="9">
        <v>0.213089581409</v>
      </c>
      <c r="AV1454" s="9">
        <v>0.10313123758120001</v>
      </c>
      <c r="AW1454" s="9">
        <v>0.11016506738659999</v>
      </c>
      <c r="AX1454" s="9">
        <v>0.14747418551710001</v>
      </c>
      <c r="AY1454" s="9">
        <v>0.14245989304359999</v>
      </c>
      <c r="AZ1454" s="9">
        <v>0.1953998946054</v>
      </c>
    </row>
    <row r="1455" spans="1:52" x14ac:dyDescent="0.35">
      <c r="A1455" t="s">
        <v>802</v>
      </c>
      <c r="B1455" s="9">
        <v>8.1758782171739999E-2</v>
      </c>
      <c r="C1455" s="9">
        <v>0.107458410711</v>
      </c>
      <c r="D1455" s="9">
        <v>5.7424682761410002E-2</v>
      </c>
      <c r="E1455" s="9">
        <v>0.1275024906201</v>
      </c>
      <c r="F1455" s="9">
        <v>9.8757657067520002E-2</v>
      </c>
      <c r="G1455" s="9">
        <v>0.11908217604970001</v>
      </c>
      <c r="H1455" s="9">
        <v>0.1078000479015</v>
      </c>
      <c r="I1455" s="9">
        <v>6.9877844266219999E-2</v>
      </c>
      <c r="J1455" s="9">
        <v>8.2841075858680002E-2</v>
      </c>
      <c r="K1455" s="11">
        <v>2.0116700404000001E-2</v>
      </c>
      <c r="L1455" s="9">
        <v>8.0238235648309994E-2</v>
      </c>
      <c r="M1455" s="9">
        <v>5.4748791288319998E-2</v>
      </c>
      <c r="N1455" s="9">
        <v>8.8769982967210004E-2</v>
      </c>
      <c r="O1455" s="9">
        <v>9.0736036263100006E-2</v>
      </c>
      <c r="P1455" s="9">
        <v>8.6326860126689997E-2</v>
      </c>
      <c r="Q1455" s="9">
        <v>1.6246603738880001E-2</v>
      </c>
      <c r="R1455" s="9">
        <v>4.2417403138269999E-2</v>
      </c>
      <c r="S1455" s="10">
        <v>0.17236329534729999</v>
      </c>
      <c r="T1455" s="9">
        <v>6.5709677778999998E-2</v>
      </c>
      <c r="U1455" s="9">
        <v>0.10964362712679999</v>
      </c>
      <c r="V1455" s="9">
        <v>0.2304951366081</v>
      </c>
      <c r="W1455" s="9">
        <v>5.998717399872E-2</v>
      </c>
      <c r="X1455" s="9">
        <v>5.9838679121159997E-2</v>
      </c>
      <c r="Y1455" s="9">
        <v>6.6736093446250006E-2</v>
      </c>
      <c r="Z1455" s="10">
        <v>0.29555720794160001</v>
      </c>
      <c r="AA1455" s="9">
        <v>4.7701425888129999E-2</v>
      </c>
      <c r="AB1455" s="9">
        <v>0</v>
      </c>
      <c r="AC1455" s="9">
        <v>8.0467737382600005E-2</v>
      </c>
      <c r="AD1455" s="9">
        <v>0.11462446449910001</v>
      </c>
      <c r="AE1455" s="9">
        <v>7.6113436271560003E-2</v>
      </c>
      <c r="AF1455" s="9">
        <v>0.1170752519168</v>
      </c>
      <c r="AG1455" s="9">
        <v>0</v>
      </c>
      <c r="AH1455" s="9">
        <v>3.6070716808010002E-2</v>
      </c>
      <c r="AI1455" s="9">
        <v>0.1400556141374</v>
      </c>
      <c r="AJ1455" s="9">
        <v>7.4198507419060006E-2</v>
      </c>
      <c r="AK1455" s="9">
        <v>8.7788458866650002E-2</v>
      </c>
      <c r="AL1455" s="9">
        <v>7.137156624082E-2</v>
      </c>
      <c r="AM1455" s="9">
        <v>9.4180314954990005E-2</v>
      </c>
      <c r="AN1455" s="9">
        <v>0.10472311452169999</v>
      </c>
      <c r="AO1455" s="9">
        <v>0</v>
      </c>
      <c r="AP1455" s="9">
        <v>3.8987480874060003E-2</v>
      </c>
      <c r="AQ1455" s="9">
        <v>9.8342900731300004E-2</v>
      </c>
      <c r="AR1455" s="9">
        <v>9.2569113686380003E-2</v>
      </c>
      <c r="AS1455" s="9">
        <v>6.6467426761099999E-2</v>
      </c>
      <c r="AT1455" s="9">
        <v>0.10015600071690001</v>
      </c>
      <c r="AU1455" s="9">
        <v>9.9271777915200005E-2</v>
      </c>
      <c r="AV1455" s="9">
        <v>0.119167464266</v>
      </c>
      <c r="AW1455" s="9">
        <v>0.1170752519168</v>
      </c>
      <c r="AX1455" s="9">
        <v>0.1027079445776</v>
      </c>
      <c r="AY1455" s="9">
        <v>7.6113436271560003E-2</v>
      </c>
      <c r="AZ1455" s="9">
        <v>9.2569113686380003E-2</v>
      </c>
    </row>
    <row r="1456" spans="1:52" x14ac:dyDescent="0.35">
      <c r="A1456" t="s">
        <v>803</v>
      </c>
      <c r="B1456" s="9">
        <v>0.107990296217</v>
      </c>
      <c r="C1456" s="9">
        <v>0.14592438308639999</v>
      </c>
      <c r="D1456" s="9">
        <v>7.2071806597119994E-2</v>
      </c>
      <c r="E1456" s="9">
        <v>9.9153869726839997E-2</v>
      </c>
      <c r="F1456" s="9">
        <v>0.12612899363669999</v>
      </c>
      <c r="G1456" s="9">
        <v>0.1151165731543</v>
      </c>
      <c r="H1456" s="9">
        <v>0.1212295610785</v>
      </c>
      <c r="I1456" s="9">
        <v>0.12688868645949999</v>
      </c>
      <c r="J1456" s="9">
        <v>6.7972252537690001E-2</v>
      </c>
      <c r="K1456" s="9">
        <v>0.1105148963325</v>
      </c>
      <c r="L1456" s="9">
        <v>0.1238022374263</v>
      </c>
      <c r="M1456" s="9">
        <v>0.1218254206613</v>
      </c>
      <c r="N1456" s="9">
        <v>0.1010767164478</v>
      </c>
      <c r="O1456" s="9">
        <v>9.0389989978380006E-2</v>
      </c>
      <c r="P1456" s="9">
        <v>0.1081941932283</v>
      </c>
      <c r="Q1456" s="9">
        <v>0.1409236905721</v>
      </c>
      <c r="R1456" s="9">
        <v>0.12870117379529999</v>
      </c>
      <c r="S1456" s="9">
        <v>8.2024328940459995E-2</v>
      </c>
      <c r="T1456" s="9">
        <v>0.1012164157901</v>
      </c>
      <c r="U1456" s="9">
        <v>9.3310597021290007E-2</v>
      </c>
      <c r="V1456" s="9">
        <v>2.8810824858499999E-2</v>
      </c>
      <c r="W1456" s="9">
        <v>0.2406392252034</v>
      </c>
      <c r="X1456" s="9">
        <v>0.153458142173</v>
      </c>
      <c r="Y1456" s="9">
        <v>0.30891210389980001</v>
      </c>
      <c r="Z1456" s="9">
        <v>9.789009420401E-2</v>
      </c>
      <c r="AA1456" s="9">
        <v>8.3829973682559997E-2</v>
      </c>
      <c r="AB1456" s="9">
        <v>0.15494735438500001</v>
      </c>
      <c r="AC1456" s="9">
        <v>0</v>
      </c>
      <c r="AD1456" s="9">
        <v>0.21941874611680001</v>
      </c>
      <c r="AE1456" s="9">
        <v>7.4809543241479995E-2</v>
      </c>
      <c r="AF1456" s="9">
        <v>0.1462251520573</v>
      </c>
      <c r="AG1456" s="9">
        <v>0</v>
      </c>
      <c r="AH1456" s="9">
        <v>0.19928004435650001</v>
      </c>
      <c r="AI1456" s="9">
        <v>0.18517124644399999</v>
      </c>
      <c r="AJ1456" s="9">
        <v>0.17614943481260001</v>
      </c>
      <c r="AK1456" s="9">
        <v>0.1495569577534</v>
      </c>
      <c r="AL1456" s="9">
        <v>4.9191193670850002E-2</v>
      </c>
      <c r="AM1456" s="9">
        <v>0.18497723333249999</v>
      </c>
      <c r="AN1456" s="9">
        <v>0.51154401170329999</v>
      </c>
      <c r="AO1456" s="9">
        <v>0.16886614625240001</v>
      </c>
      <c r="AP1456" s="9">
        <v>0.20777507196539999</v>
      </c>
      <c r="AQ1456" s="9">
        <v>0.17468814697189999</v>
      </c>
      <c r="AR1456" s="9">
        <v>0.1395595016974</v>
      </c>
      <c r="AS1456" s="9">
        <v>6.333524189419E-2</v>
      </c>
      <c r="AT1456" s="9">
        <v>0.1371696747475</v>
      </c>
      <c r="AU1456" s="9">
        <v>0.1442799308811</v>
      </c>
      <c r="AV1456" s="9">
        <v>6.8477749957069997E-2</v>
      </c>
      <c r="AW1456" s="9">
        <v>0.1462251520573</v>
      </c>
      <c r="AX1456" s="9">
        <v>0.1009484632083</v>
      </c>
      <c r="AY1456" s="9">
        <v>7.4809543241479995E-2</v>
      </c>
      <c r="AZ1456" s="9">
        <v>0.1395595016974</v>
      </c>
    </row>
    <row r="1457" spans="1:52" x14ac:dyDescent="0.35">
      <c r="A1457" t="s">
        <v>804</v>
      </c>
      <c r="B1457" s="9">
        <v>8.5016496263619998E-2</v>
      </c>
      <c r="C1457" s="9">
        <v>8.8703833777520003E-2</v>
      </c>
      <c r="D1457" s="9">
        <v>8.152508246805E-2</v>
      </c>
      <c r="E1457" s="9">
        <v>9.2589313208340004E-2</v>
      </c>
      <c r="F1457" s="9">
        <v>5.093214615227E-2</v>
      </c>
      <c r="G1457" s="9">
        <v>6.221579409835E-2</v>
      </c>
      <c r="H1457" s="9">
        <v>5.5952247973670002E-2</v>
      </c>
      <c r="I1457" s="9">
        <v>4.68053746408E-2</v>
      </c>
      <c r="J1457" s="9">
        <v>5.555049845928E-2</v>
      </c>
      <c r="K1457" s="9">
        <v>0.1621820265883</v>
      </c>
      <c r="L1457" s="9">
        <v>6.5049952375039993E-2</v>
      </c>
      <c r="M1457" s="9">
        <v>0.10772903620010001</v>
      </c>
      <c r="N1457" s="9">
        <v>0.12708761169300001</v>
      </c>
      <c r="O1457" s="9">
        <v>4.7948906664019998E-2</v>
      </c>
      <c r="P1457" s="9">
        <v>4.9485251219100003E-2</v>
      </c>
      <c r="Q1457" s="9">
        <v>5.0318463361930001E-2</v>
      </c>
      <c r="R1457" s="9">
        <v>5.000730828101E-2</v>
      </c>
      <c r="S1457" s="9">
        <v>7.3678468922100004E-2</v>
      </c>
      <c r="T1457" s="9">
        <v>0.13515469262050001</v>
      </c>
      <c r="U1457" s="9">
        <v>0.1098307199355</v>
      </c>
      <c r="V1457" s="9">
        <v>8.0756049502189994E-2</v>
      </c>
      <c r="W1457" s="9">
        <v>0.1149450470341</v>
      </c>
      <c r="X1457" s="9">
        <v>0</v>
      </c>
      <c r="Y1457" s="9">
        <v>3.653416508053E-2</v>
      </c>
      <c r="Z1457" s="9">
        <v>7.3015217778660005E-2</v>
      </c>
      <c r="AA1457" s="10">
        <v>0.24406961824010001</v>
      </c>
      <c r="AB1457" s="9">
        <v>5.5333341400580001E-2</v>
      </c>
      <c r="AC1457" s="9">
        <v>6.989408563341E-2</v>
      </c>
      <c r="AD1457" s="9">
        <v>3.4871034007580001E-2</v>
      </c>
      <c r="AE1457" s="9">
        <v>9.0724792855419997E-2</v>
      </c>
      <c r="AF1457" s="9">
        <v>3.3328867490199997E-2</v>
      </c>
      <c r="AG1457" s="9">
        <v>0</v>
      </c>
      <c r="AH1457" s="9">
        <v>6.9230674401260003E-2</v>
      </c>
      <c r="AI1457" s="9">
        <v>7.097395019022E-2</v>
      </c>
      <c r="AJ1457" s="9">
        <v>6.0621973080759999E-2</v>
      </c>
      <c r="AK1457" s="9">
        <v>5.4024971702449999E-2</v>
      </c>
      <c r="AL1457" s="9">
        <v>0.1491668338944</v>
      </c>
      <c r="AM1457" s="9">
        <v>0.1211870218667</v>
      </c>
      <c r="AN1457" s="9">
        <v>0.1644050023842</v>
      </c>
      <c r="AO1457" s="9">
        <v>5.4149588933200002E-2</v>
      </c>
      <c r="AP1457" s="9">
        <v>4.1395929972599999E-2</v>
      </c>
      <c r="AQ1457" s="9">
        <v>4.7784517831719997E-2</v>
      </c>
      <c r="AR1457" s="9">
        <v>8.2145529964939998E-2</v>
      </c>
      <c r="AS1457" s="9">
        <v>8.9077515667650001E-2</v>
      </c>
      <c r="AT1457" s="9">
        <v>9.6487288228030002E-2</v>
      </c>
      <c r="AU1457" s="9">
        <v>9.6197568381969994E-2</v>
      </c>
      <c r="AV1457" s="9">
        <v>0</v>
      </c>
      <c r="AW1457" s="9">
        <v>3.3328867490199997E-2</v>
      </c>
      <c r="AX1457" s="9">
        <v>6.6940264422850004E-2</v>
      </c>
      <c r="AY1457" s="9">
        <v>9.0724792855419997E-2</v>
      </c>
      <c r="AZ1457" s="9">
        <v>8.2145529964939998E-2</v>
      </c>
    </row>
    <row r="1458" spans="1:52" x14ac:dyDescent="0.35">
      <c r="A1458" t="s">
        <v>805</v>
      </c>
      <c r="B1458" s="9">
        <v>9.438956416173E-2</v>
      </c>
      <c r="C1458" s="9">
        <v>9.4891749664850006E-2</v>
      </c>
      <c r="D1458" s="9">
        <v>9.3914061882130001E-2</v>
      </c>
      <c r="E1458" s="9">
        <v>9.8355477419670004E-2</v>
      </c>
      <c r="F1458" s="9">
        <v>9.5557215375509999E-2</v>
      </c>
      <c r="G1458" s="9">
        <v>6.6532979416400004E-2</v>
      </c>
      <c r="H1458" s="9">
        <v>8.2644315176970004E-2</v>
      </c>
      <c r="I1458" s="9">
        <v>8.5047964328689996E-2</v>
      </c>
      <c r="J1458" s="9">
        <v>0.1056647120746</v>
      </c>
      <c r="K1458" s="9">
        <v>0.1051517193964</v>
      </c>
      <c r="L1458" s="9">
        <v>6.1120941808610003E-2</v>
      </c>
      <c r="M1458" s="9">
        <v>0.1455943051393</v>
      </c>
      <c r="N1458" s="9">
        <v>7.9038767314660002E-2</v>
      </c>
      <c r="O1458" s="9">
        <v>0.119759355681</v>
      </c>
      <c r="P1458" s="9">
        <v>6.5217197388229994E-2</v>
      </c>
      <c r="Q1458" s="9">
        <v>6.2340944708980002E-2</v>
      </c>
      <c r="R1458" s="9">
        <v>6.3415053677329997E-2</v>
      </c>
      <c r="S1458" s="9">
        <v>6.9508318938049998E-2</v>
      </c>
      <c r="T1458" s="9">
        <v>0.14915158565139999</v>
      </c>
      <c r="U1458" s="9">
        <v>0.1163440417026</v>
      </c>
      <c r="V1458" s="9">
        <v>4.806347721616E-2</v>
      </c>
      <c r="W1458" s="9">
        <v>7.103332696372E-2</v>
      </c>
      <c r="X1458" s="9">
        <v>6.1585610685219998E-2</v>
      </c>
      <c r="Y1458" s="9">
        <v>2.3426961830359999E-2</v>
      </c>
      <c r="Z1458" s="9">
        <v>0</v>
      </c>
      <c r="AA1458" s="9">
        <v>9.1974336128479994E-2</v>
      </c>
      <c r="AB1458" s="9">
        <v>0</v>
      </c>
      <c r="AC1458" s="9">
        <v>0</v>
      </c>
      <c r="AD1458" s="9">
        <v>0.1139075115735</v>
      </c>
      <c r="AE1458" s="9">
        <v>0</v>
      </c>
      <c r="AF1458" s="9">
        <v>0</v>
      </c>
      <c r="AG1458" s="9">
        <v>0</v>
      </c>
      <c r="AH1458" s="9">
        <v>0.1481164239271</v>
      </c>
      <c r="AI1458" s="9">
        <v>9.4129276354219998E-2</v>
      </c>
      <c r="AJ1458" s="9">
        <v>3.3533855337160003E-2</v>
      </c>
      <c r="AK1458" s="9">
        <v>7.9059152655079998E-2</v>
      </c>
      <c r="AL1458" s="9">
        <v>8.4582742020109999E-2</v>
      </c>
      <c r="AM1458" s="9">
        <v>4.7467363268439998E-2</v>
      </c>
      <c r="AN1458" s="9">
        <v>0</v>
      </c>
      <c r="AO1458" s="9">
        <v>0.1105371759425</v>
      </c>
      <c r="AP1458" s="9">
        <v>5.0434798694939997E-2</v>
      </c>
      <c r="AQ1458" s="9">
        <v>7.6250202981149998E-2</v>
      </c>
      <c r="AR1458" s="11">
        <v>5.2835331002119998E-2</v>
      </c>
      <c r="AS1458" s="10">
        <v>0.15316857081849999</v>
      </c>
      <c r="AT1458" s="9">
        <v>5.2579808225259997E-2</v>
      </c>
      <c r="AU1458" s="9">
        <v>4.9648106991889998E-2</v>
      </c>
      <c r="AV1458" s="9">
        <v>0</v>
      </c>
      <c r="AW1458" s="9">
        <v>0</v>
      </c>
      <c r="AX1458" s="9">
        <v>0</v>
      </c>
      <c r="AY1458" s="9">
        <v>0</v>
      </c>
      <c r="AZ1458" s="9">
        <v>5.2835331002119998E-2</v>
      </c>
    </row>
    <row r="1459" spans="1:52" x14ac:dyDescent="0.35">
      <c r="A1459" t="s">
        <v>806</v>
      </c>
      <c r="B1459" s="9">
        <v>8.9466696738479998E-2</v>
      </c>
      <c r="C1459" s="9">
        <v>7.9632515602610005E-2</v>
      </c>
      <c r="D1459" s="9">
        <v>9.8778346555300003E-2</v>
      </c>
      <c r="E1459" s="9">
        <v>6.1254702674790003E-2</v>
      </c>
      <c r="F1459" s="9">
        <v>0.1049190799282</v>
      </c>
      <c r="G1459" s="9">
        <v>3.4457323890270002E-2</v>
      </c>
      <c r="H1459" s="9">
        <v>7.3570601890269996E-2</v>
      </c>
      <c r="I1459" s="9">
        <v>7.8869604894869993E-2</v>
      </c>
      <c r="J1459" s="9">
        <v>0.11324645745759999</v>
      </c>
      <c r="K1459" s="9">
        <v>0.12571264304169999</v>
      </c>
      <c r="L1459" s="9">
        <v>0.10238843486470001</v>
      </c>
      <c r="M1459" s="9">
        <v>8.0809760960949995E-2</v>
      </c>
      <c r="N1459" s="9">
        <v>8.1964487549550005E-2</v>
      </c>
      <c r="O1459" s="9">
        <v>8.8257375341870004E-2</v>
      </c>
      <c r="P1459" s="9">
        <v>8.9235129261049997E-2</v>
      </c>
      <c r="Q1459" s="9">
        <v>6.4859980915129997E-2</v>
      </c>
      <c r="R1459" s="9">
        <v>7.3962646210200003E-2</v>
      </c>
      <c r="S1459" s="9">
        <v>8.1528213903010002E-2</v>
      </c>
      <c r="T1459" s="9">
        <v>0.1137142862873</v>
      </c>
      <c r="U1459" s="9">
        <v>0.10045583986910001</v>
      </c>
      <c r="V1459" s="9">
        <v>6.3798581445739994E-2</v>
      </c>
      <c r="W1459" s="9">
        <v>0</v>
      </c>
      <c r="X1459" s="9">
        <v>0</v>
      </c>
      <c r="Y1459" s="9">
        <v>0.1014214418802</v>
      </c>
      <c r="Z1459" s="9">
        <v>0.1230381746675</v>
      </c>
      <c r="AA1459" s="9">
        <v>6.7524126709570004E-2</v>
      </c>
      <c r="AB1459" s="9">
        <v>0.1102273119234</v>
      </c>
      <c r="AC1459" s="9">
        <v>0.1242084112538</v>
      </c>
      <c r="AD1459" s="9">
        <v>0.14081754390439999</v>
      </c>
      <c r="AE1459" s="9">
        <v>8.0526887900189997E-2</v>
      </c>
      <c r="AF1459" s="9">
        <v>7.4830798338910001E-2</v>
      </c>
      <c r="AG1459" s="9">
        <v>0.32823954244510001</v>
      </c>
      <c r="AH1459" s="9">
        <v>2.053181026604E-2</v>
      </c>
      <c r="AI1459" s="9">
        <v>9.4155468103900006E-2</v>
      </c>
      <c r="AJ1459" s="9">
        <v>9.0567944116170002E-2</v>
      </c>
      <c r="AK1459" s="9">
        <v>5.6759823353230002E-2</v>
      </c>
      <c r="AL1459" s="9">
        <v>6.7222777183909996E-2</v>
      </c>
      <c r="AM1459" s="9">
        <v>6.7200084463300003E-2</v>
      </c>
      <c r="AN1459" s="9">
        <v>0.21932787139080001</v>
      </c>
      <c r="AO1459" s="9">
        <v>3.5989091749039998E-2</v>
      </c>
      <c r="AP1459" s="9">
        <v>4.0887100984099999E-2</v>
      </c>
      <c r="AQ1459" s="9">
        <v>4.1706957084820001E-2</v>
      </c>
      <c r="AR1459" s="9">
        <v>8.4210087279260007E-2</v>
      </c>
      <c r="AS1459" s="9">
        <v>9.6902239615880001E-2</v>
      </c>
      <c r="AT1459" s="9">
        <v>9.364520173002E-2</v>
      </c>
      <c r="AU1459" s="9">
        <v>9.6096694811939998E-2</v>
      </c>
      <c r="AV1459" s="9">
        <v>8.0242986055630003E-2</v>
      </c>
      <c r="AW1459" s="9">
        <v>7.4830798338910001E-2</v>
      </c>
      <c r="AX1459" s="9">
        <v>5.2860610543270001E-2</v>
      </c>
      <c r="AY1459" s="9">
        <v>8.0526887900189997E-2</v>
      </c>
      <c r="AZ1459" s="9">
        <v>8.4210087279260007E-2</v>
      </c>
    </row>
    <row r="1460" spans="1:52" x14ac:dyDescent="0.35">
      <c r="A1460" t="s">
        <v>807</v>
      </c>
      <c r="B1460" s="9">
        <v>5.0549071765049997E-2</v>
      </c>
      <c r="C1460" s="9">
        <v>6.2921112859039993E-2</v>
      </c>
      <c r="D1460" s="9">
        <v>3.8834409141420001E-2</v>
      </c>
      <c r="E1460" s="9">
        <v>0.11213100896890001</v>
      </c>
      <c r="F1460" s="9">
        <v>7.7937348245569998E-2</v>
      </c>
      <c r="G1460" s="9">
        <v>3.317999434215E-2</v>
      </c>
      <c r="H1460" s="9">
        <v>5.8024774322189998E-2</v>
      </c>
      <c r="I1460" s="9">
        <v>3.3439608831349998E-2</v>
      </c>
      <c r="J1460" s="9">
        <v>4.225043442616E-2</v>
      </c>
      <c r="K1460" s="9">
        <v>7.658283579497E-3</v>
      </c>
      <c r="L1460" s="9">
        <v>5.5562679272940001E-2</v>
      </c>
      <c r="M1460" s="9">
        <v>4.0060441650250002E-2</v>
      </c>
      <c r="N1460" s="9">
        <v>3.8611685199519998E-2</v>
      </c>
      <c r="O1460" s="9">
        <v>6.4043286282259998E-2</v>
      </c>
      <c r="P1460" s="9">
        <v>4.440198872126E-2</v>
      </c>
      <c r="Q1460" s="11">
        <v>4.3941094152559999E-3</v>
      </c>
      <c r="R1460" s="9">
        <v>1.9334668107259999E-2</v>
      </c>
      <c r="S1460" s="10">
        <v>0.1122473646875</v>
      </c>
      <c r="T1460" s="9">
        <v>4.495289338867E-2</v>
      </c>
      <c r="U1460" s="9">
        <v>7.2673583608440007E-2</v>
      </c>
      <c r="V1460" s="9">
        <v>5.512483734984E-2</v>
      </c>
      <c r="W1460" s="9">
        <v>0.1158141302282</v>
      </c>
      <c r="X1460" s="9">
        <v>0.17180068477329999</v>
      </c>
      <c r="Y1460" s="9">
        <v>2.590300952226E-2</v>
      </c>
      <c r="Z1460" s="9">
        <v>0.14879819599120001</v>
      </c>
      <c r="AA1460" s="9">
        <v>2.240531585441E-2</v>
      </c>
      <c r="AB1460" s="9">
        <v>0.22675713716939999</v>
      </c>
      <c r="AC1460" s="9">
        <v>4.149115382745E-2</v>
      </c>
      <c r="AD1460" s="9">
        <v>4.85429155073E-2</v>
      </c>
      <c r="AE1460" s="9">
        <v>0.129592357455</v>
      </c>
      <c r="AF1460" s="9">
        <v>9.2585331978870006E-2</v>
      </c>
      <c r="AG1460" s="9">
        <v>0</v>
      </c>
      <c r="AH1460" s="9">
        <v>0</v>
      </c>
      <c r="AI1460" s="9">
        <v>0.1080279828244</v>
      </c>
      <c r="AJ1460" s="9">
        <v>3.9112150269200001E-2</v>
      </c>
      <c r="AK1460" s="9">
        <v>1.32640309943E-2</v>
      </c>
      <c r="AL1460" s="9">
        <v>2.7741283186830001E-2</v>
      </c>
      <c r="AM1460" s="9">
        <v>3.36574572163E-2</v>
      </c>
      <c r="AN1460" s="9">
        <v>0</v>
      </c>
      <c r="AO1460" s="9">
        <v>8.0051313445540007E-2</v>
      </c>
      <c r="AP1460" s="9">
        <v>3.892323243161E-2</v>
      </c>
      <c r="AQ1460" s="9">
        <v>6.7810123166049993E-2</v>
      </c>
      <c r="AR1460" s="9">
        <v>6.5360472394489999E-2</v>
      </c>
      <c r="AS1460" s="9">
        <v>2.9598151726429999E-2</v>
      </c>
      <c r="AT1460" s="9">
        <v>6.3379954340629999E-2</v>
      </c>
      <c r="AU1460" s="9">
        <v>6.1687746050869997E-2</v>
      </c>
      <c r="AV1460" s="9">
        <v>0.1111955917646</v>
      </c>
      <c r="AW1460" s="9">
        <v>9.2585331978870006E-2</v>
      </c>
      <c r="AX1460" s="9">
        <v>0.174872733635</v>
      </c>
      <c r="AY1460" s="9">
        <v>0.129592357455</v>
      </c>
      <c r="AZ1460" s="9">
        <v>6.5360472394489999E-2</v>
      </c>
    </row>
    <row r="1461" spans="1:52" x14ac:dyDescent="0.35">
      <c r="A1461" t="s">
        <v>808</v>
      </c>
      <c r="B1461" s="9">
        <v>4.7242688136289998E-2</v>
      </c>
      <c r="C1461" s="9">
        <v>3.7929524263519997E-2</v>
      </c>
      <c r="D1461" s="9">
        <v>5.6061004523959998E-2</v>
      </c>
      <c r="E1461" s="9">
        <v>9.0694811379259999E-2</v>
      </c>
      <c r="F1461" s="9">
        <v>4.3108657351720002E-2</v>
      </c>
      <c r="G1461" s="9">
        <v>6.7608631547619993E-2</v>
      </c>
      <c r="H1461" s="9">
        <v>5.4008710745169997E-2</v>
      </c>
      <c r="I1461" s="9">
        <v>5.3658636045700002E-2</v>
      </c>
      <c r="J1461" s="9">
        <v>1.294761763839E-2</v>
      </c>
      <c r="K1461" s="9">
        <v>1.888565507655E-2</v>
      </c>
      <c r="L1461" s="9">
        <v>6.2787264874879997E-2</v>
      </c>
      <c r="M1461" s="9">
        <v>4.0586113321470003E-2</v>
      </c>
      <c r="N1461" s="9">
        <v>3.7929054731479998E-2</v>
      </c>
      <c r="O1461" s="9">
        <v>4.4013622756060002E-2</v>
      </c>
      <c r="P1461" s="9">
        <v>1.876163146172E-2</v>
      </c>
      <c r="Q1461" s="9">
        <v>5.314091027409E-2</v>
      </c>
      <c r="R1461" s="9">
        <v>4.0302298435759998E-2</v>
      </c>
      <c r="S1461" s="9">
        <v>7.1463913566319995E-2</v>
      </c>
      <c r="T1461" s="9">
        <v>3.8641336624130003E-2</v>
      </c>
      <c r="U1461" s="9">
        <v>5.2161979108829998E-2</v>
      </c>
      <c r="V1461" s="9">
        <v>0.24850728061339999</v>
      </c>
      <c r="W1461" s="9">
        <v>0</v>
      </c>
      <c r="X1461" s="9">
        <v>0.23105527874930001</v>
      </c>
      <c r="Y1461" s="9">
        <v>0.1086220050837</v>
      </c>
      <c r="Z1461" s="9">
        <v>0</v>
      </c>
      <c r="AA1461" s="9">
        <v>6.8066621942279998E-2</v>
      </c>
      <c r="AB1461" s="9">
        <v>6.1776279040819997E-2</v>
      </c>
      <c r="AC1461" s="9">
        <v>4.7056021805570003E-2</v>
      </c>
      <c r="AD1461" s="9">
        <v>0</v>
      </c>
      <c r="AE1461" s="9">
        <v>9.5227293162179996E-2</v>
      </c>
      <c r="AF1461" s="9">
        <v>1.9418483373310001E-2</v>
      </c>
      <c r="AG1461" s="9">
        <v>0</v>
      </c>
      <c r="AH1461" s="9">
        <v>5.529761099845E-2</v>
      </c>
      <c r="AI1461" s="9">
        <v>5.77975545594E-2</v>
      </c>
      <c r="AJ1461" s="9">
        <v>2.5044458924250002E-2</v>
      </c>
      <c r="AK1461" s="9">
        <v>5.6923874187849999E-2</v>
      </c>
      <c r="AL1461" s="9">
        <v>8.1623870460030001E-2</v>
      </c>
      <c r="AM1461" s="9">
        <v>0.1126735677818</v>
      </c>
      <c r="AN1461" s="9">
        <v>0</v>
      </c>
      <c r="AO1461" s="9">
        <v>2.5919252570329999E-2</v>
      </c>
      <c r="AP1461" s="9">
        <v>3.7820771695859998E-2</v>
      </c>
      <c r="AQ1461" s="9">
        <v>2.9333918555330001E-2</v>
      </c>
      <c r="AR1461" s="9">
        <v>6.565751128675E-2</v>
      </c>
      <c r="AS1461" s="9">
        <v>2.1194679780889999E-2</v>
      </c>
      <c r="AT1461" s="9">
        <v>7.4149078842549995E-2</v>
      </c>
      <c r="AU1461" s="9">
        <v>7.2980416371299997E-2</v>
      </c>
      <c r="AV1461" s="9">
        <v>0</v>
      </c>
      <c r="AW1461" s="9">
        <v>1.9418483373310001E-2</v>
      </c>
      <c r="AX1461" s="9">
        <v>9.6173321515070007E-2</v>
      </c>
      <c r="AY1461" s="9">
        <v>9.5227293162179996E-2</v>
      </c>
      <c r="AZ1461" s="9">
        <v>6.565751128675E-2</v>
      </c>
    </row>
    <row r="1462" spans="1:52" x14ac:dyDescent="0.35">
      <c r="A1462" t="s">
        <v>809</v>
      </c>
      <c r="B1462" s="9">
        <v>4.3058768635510003E-2</v>
      </c>
      <c r="C1462" s="9">
        <v>4.7604783817029997E-2</v>
      </c>
      <c r="D1462" s="9">
        <v>3.8754302320790003E-2</v>
      </c>
      <c r="E1462" s="10">
        <v>0.1027469845911</v>
      </c>
      <c r="F1462" s="9">
        <v>8.0530939998480003E-2</v>
      </c>
      <c r="G1462" s="9">
        <v>3.1221683596599999E-2</v>
      </c>
      <c r="H1462" s="9">
        <v>5.8593221890119999E-2</v>
      </c>
      <c r="I1462" s="9">
        <v>1.428133978358E-2</v>
      </c>
      <c r="J1462" s="9">
        <v>0</v>
      </c>
      <c r="K1462" s="9">
        <v>2.3595989883869999E-2</v>
      </c>
      <c r="L1462" s="9">
        <v>3.6088084175159997E-2</v>
      </c>
      <c r="M1462" s="9">
        <v>3.3262642809869999E-2</v>
      </c>
      <c r="N1462" s="9">
        <v>5.572884820889E-2</v>
      </c>
      <c r="O1462" s="9">
        <v>4.2227858668270002E-2</v>
      </c>
      <c r="P1462" s="9">
        <v>4.8962531454959997E-2</v>
      </c>
      <c r="Q1462" s="9">
        <v>1.492768941423E-2</v>
      </c>
      <c r="R1462" s="9">
        <v>2.7637674644720001E-2</v>
      </c>
      <c r="S1462" s="9">
        <v>4.9064384886329998E-2</v>
      </c>
      <c r="T1462" s="9">
        <v>5.743879228479E-2</v>
      </c>
      <c r="U1462" s="9">
        <v>5.398911285665E-2</v>
      </c>
      <c r="V1462" s="9">
        <v>0.1118960993578</v>
      </c>
      <c r="W1462" s="9">
        <v>5.7510358175919998E-2</v>
      </c>
      <c r="X1462" s="9">
        <v>0.13609853588900001</v>
      </c>
      <c r="Y1462" s="9">
        <v>0.13099502959020001</v>
      </c>
      <c r="Z1462" s="9">
        <v>4.6072720431379999E-2</v>
      </c>
      <c r="AA1462" s="9">
        <v>5.2677142292849997E-2</v>
      </c>
      <c r="AB1462" s="10">
        <v>0.33967600523719998</v>
      </c>
      <c r="AC1462" s="9">
        <v>0.15273063357300001</v>
      </c>
      <c r="AD1462" s="9">
        <v>3.5036141404879997E-2</v>
      </c>
      <c r="AE1462" s="9">
        <v>9.0968798849299995E-2</v>
      </c>
      <c r="AF1462" s="9">
        <v>1.9418483373310001E-2</v>
      </c>
      <c r="AG1462" s="9">
        <v>0</v>
      </c>
      <c r="AH1462" s="9">
        <v>3.9597828663389997E-2</v>
      </c>
      <c r="AI1462" s="9">
        <v>8.6440068722569999E-2</v>
      </c>
      <c r="AJ1462" s="9">
        <v>6.8416127430819998E-2</v>
      </c>
      <c r="AK1462" s="9">
        <v>4.5143977319109997E-2</v>
      </c>
      <c r="AL1462" s="9">
        <v>6.8124016758230002E-2</v>
      </c>
      <c r="AM1462" s="9">
        <v>3.290987994175E-2</v>
      </c>
      <c r="AN1462" s="9">
        <v>0</v>
      </c>
      <c r="AO1462" s="9">
        <v>3.5989091749039998E-2</v>
      </c>
      <c r="AP1462" s="9">
        <v>3.6794679709450002E-2</v>
      </c>
      <c r="AQ1462" s="9">
        <v>5.7645501342100003E-2</v>
      </c>
      <c r="AR1462" s="9">
        <v>5.6723493239999999E-2</v>
      </c>
      <c r="AS1462" s="9">
        <v>2.3729836841610001E-2</v>
      </c>
      <c r="AT1462" s="9">
        <v>6.4271103444170002E-2</v>
      </c>
      <c r="AU1462" s="9">
        <v>6.3653208912859999E-2</v>
      </c>
      <c r="AV1462" s="9">
        <v>0</v>
      </c>
      <c r="AW1462" s="9">
        <v>1.9418483373310001E-2</v>
      </c>
      <c r="AX1462" s="9">
        <v>9.0426882787599999E-2</v>
      </c>
      <c r="AY1462" s="9">
        <v>9.0968798849299995E-2</v>
      </c>
      <c r="AZ1462" s="9">
        <v>5.6723493239999999E-2</v>
      </c>
    </row>
    <row r="1463" spans="1:52" x14ac:dyDescent="0.35">
      <c r="A1463" t="s">
        <v>810</v>
      </c>
      <c r="B1463" s="9">
        <v>1.598171422542E-2</v>
      </c>
      <c r="C1463" s="9">
        <v>2.4671103248099999E-2</v>
      </c>
      <c r="D1463" s="9">
        <v>7.7540289119880004E-3</v>
      </c>
      <c r="E1463" s="9">
        <v>3.5186200589000002E-2</v>
      </c>
      <c r="F1463" s="10">
        <v>5.9565920735089997E-2</v>
      </c>
      <c r="G1463" s="9">
        <v>0</v>
      </c>
      <c r="H1463" s="9">
        <v>3.3065006438160002E-2</v>
      </c>
      <c r="I1463" s="9">
        <v>2.4446381525160001E-3</v>
      </c>
      <c r="J1463" s="9">
        <v>0</v>
      </c>
      <c r="K1463" s="9">
        <v>0</v>
      </c>
      <c r="L1463" s="9">
        <v>9.7472314784059991E-3</v>
      </c>
      <c r="M1463" s="9">
        <v>0</v>
      </c>
      <c r="N1463" s="9">
        <v>2.799366890514E-2</v>
      </c>
      <c r="O1463" s="9">
        <v>1.850909118892E-2</v>
      </c>
      <c r="P1463" s="9">
        <v>1.6302687054259999E-2</v>
      </c>
      <c r="Q1463" s="9">
        <v>1.492768941423E-2</v>
      </c>
      <c r="R1463" s="9">
        <v>1.54411690912E-2</v>
      </c>
      <c r="S1463" s="9">
        <v>1.355035444139E-2</v>
      </c>
      <c r="T1463" s="9">
        <v>1.8336348133759998E-2</v>
      </c>
      <c r="U1463" s="9">
        <v>1.6364848157920001E-2</v>
      </c>
      <c r="V1463" s="9">
        <v>8.262345172794E-2</v>
      </c>
      <c r="W1463" s="9">
        <v>0</v>
      </c>
      <c r="X1463" s="9">
        <v>7.6356679252480006E-2</v>
      </c>
      <c r="Y1463" s="9">
        <v>7.275027792496E-2</v>
      </c>
      <c r="Z1463" s="9">
        <v>0</v>
      </c>
      <c r="AA1463" s="9">
        <v>0</v>
      </c>
      <c r="AB1463" s="10">
        <v>0.1953978487212</v>
      </c>
      <c r="AC1463" s="10">
        <v>0.12201306264880001</v>
      </c>
      <c r="AD1463" s="9">
        <v>0</v>
      </c>
      <c r="AE1463" s="9">
        <v>0</v>
      </c>
      <c r="AF1463" s="9">
        <v>2.7370391495150002E-2</v>
      </c>
      <c r="AG1463" s="9">
        <v>0</v>
      </c>
      <c r="AH1463" s="9">
        <v>0</v>
      </c>
      <c r="AI1463" s="9">
        <v>4.4866638202429997E-2</v>
      </c>
      <c r="AJ1463" s="9">
        <v>3.5306986501569999E-2</v>
      </c>
      <c r="AK1463" s="9">
        <v>0</v>
      </c>
      <c r="AL1463" s="9">
        <v>3.3829313376429998E-2</v>
      </c>
      <c r="AM1463" s="9">
        <v>1.4151535460299999E-2</v>
      </c>
      <c r="AN1463" s="9">
        <v>0</v>
      </c>
      <c r="AO1463" s="9">
        <v>0</v>
      </c>
      <c r="AP1463" s="9">
        <v>1.5957826334870001E-2</v>
      </c>
      <c r="AQ1463" s="9">
        <v>2.4510006993010001E-2</v>
      </c>
      <c r="AR1463" s="9">
        <v>1.9938185960109999E-2</v>
      </c>
      <c r="AS1463" s="9">
        <v>1.038523317529E-2</v>
      </c>
      <c r="AT1463" s="9">
        <v>2.465803000969E-2</v>
      </c>
      <c r="AU1463" s="9">
        <v>2.3283168072529999E-2</v>
      </c>
      <c r="AV1463" s="9">
        <v>3.7794594589949999E-2</v>
      </c>
      <c r="AW1463" s="9">
        <v>2.7370391495150002E-2</v>
      </c>
      <c r="AX1463" s="9">
        <v>0</v>
      </c>
      <c r="AY1463" s="9">
        <v>0</v>
      </c>
      <c r="AZ1463" s="9">
        <v>1.9938185960109999E-2</v>
      </c>
    </row>
    <row r="1464" spans="1:52" x14ac:dyDescent="0.35">
      <c r="A1464" t="s">
        <v>811</v>
      </c>
      <c r="B1464" s="9">
        <v>0</v>
      </c>
      <c r="C1464" s="9">
        <v>0</v>
      </c>
      <c r="D1464" s="9">
        <v>0</v>
      </c>
      <c r="E1464" s="9">
        <v>0</v>
      </c>
      <c r="F1464" s="9">
        <v>0</v>
      </c>
      <c r="G1464" s="9">
        <v>0</v>
      </c>
      <c r="H1464" s="9">
        <v>0</v>
      </c>
      <c r="I1464" s="9">
        <v>0</v>
      </c>
      <c r="J1464" s="9">
        <v>0</v>
      </c>
      <c r="K1464" s="9">
        <v>0</v>
      </c>
      <c r="L1464" s="9">
        <v>0</v>
      </c>
      <c r="M1464" s="9">
        <v>0</v>
      </c>
      <c r="N1464" s="9">
        <v>0</v>
      </c>
      <c r="O1464" s="9">
        <v>0</v>
      </c>
      <c r="P1464" s="9">
        <v>0</v>
      </c>
      <c r="Q1464" s="9">
        <v>0</v>
      </c>
      <c r="R1464" s="9">
        <v>0</v>
      </c>
      <c r="S1464" s="9">
        <v>0</v>
      </c>
      <c r="T1464" s="9">
        <v>0</v>
      </c>
      <c r="U1464" s="9">
        <v>0</v>
      </c>
      <c r="V1464" s="9">
        <v>0</v>
      </c>
      <c r="W1464" s="9">
        <v>0</v>
      </c>
      <c r="X1464" s="9">
        <v>0</v>
      </c>
      <c r="Y1464" s="9">
        <v>0</v>
      </c>
      <c r="Z1464" s="9">
        <v>0</v>
      </c>
      <c r="AA1464" s="9">
        <v>0</v>
      </c>
      <c r="AB1464" s="9">
        <v>0</v>
      </c>
      <c r="AC1464" s="9">
        <v>0</v>
      </c>
      <c r="AD1464" s="9">
        <v>0</v>
      </c>
      <c r="AE1464" s="9">
        <v>0</v>
      </c>
      <c r="AF1464" s="9">
        <v>0</v>
      </c>
      <c r="AG1464" s="9">
        <v>0</v>
      </c>
      <c r="AH1464" s="9">
        <v>0</v>
      </c>
      <c r="AI1464" s="9">
        <v>0</v>
      </c>
      <c r="AJ1464" s="9">
        <v>0</v>
      </c>
      <c r="AK1464" s="9">
        <v>0</v>
      </c>
      <c r="AL1464" s="9">
        <v>0</v>
      </c>
      <c r="AM1464" s="9">
        <v>0</v>
      </c>
      <c r="AN1464" s="9">
        <v>0</v>
      </c>
      <c r="AO1464" s="9">
        <v>0</v>
      </c>
      <c r="AP1464" s="9">
        <v>0</v>
      </c>
      <c r="AQ1464" s="9">
        <v>0</v>
      </c>
      <c r="AR1464" s="9">
        <v>0</v>
      </c>
      <c r="AS1464" s="9">
        <v>0</v>
      </c>
      <c r="AT1464" s="9">
        <v>0</v>
      </c>
      <c r="AU1464" s="9">
        <v>0</v>
      </c>
      <c r="AV1464" s="9">
        <v>0</v>
      </c>
      <c r="AW1464" s="9">
        <v>0</v>
      </c>
      <c r="AX1464" s="9">
        <v>0</v>
      </c>
      <c r="AY1464" s="9">
        <v>0</v>
      </c>
      <c r="AZ1464" s="9">
        <v>0</v>
      </c>
    </row>
    <row r="1465" spans="1:52" x14ac:dyDescent="0.35">
      <c r="A1465" t="s">
        <v>812</v>
      </c>
      <c r="B1465" s="9">
        <v>2.4981671337609999E-2</v>
      </c>
      <c r="C1465" s="9">
        <v>1.9457397979469999E-2</v>
      </c>
      <c r="D1465" s="9">
        <v>3.021241686616E-2</v>
      </c>
      <c r="E1465" s="9">
        <v>7.0570181202510001E-3</v>
      </c>
      <c r="F1465" s="9">
        <v>4.0376148470620002E-2</v>
      </c>
      <c r="G1465" s="9">
        <v>1.529288205064E-2</v>
      </c>
      <c r="H1465" s="9">
        <v>2.921658801256E-2</v>
      </c>
      <c r="I1465" s="9">
        <v>7.7533607467110003E-3</v>
      </c>
      <c r="J1465" s="9">
        <v>2.995064163316E-2</v>
      </c>
      <c r="K1465" s="9">
        <v>4.5621668291230003E-2</v>
      </c>
      <c r="L1465" s="9">
        <v>4.7858218010970004E-3</v>
      </c>
      <c r="M1465" s="9">
        <v>7.1861099482720004E-3</v>
      </c>
      <c r="N1465" s="10">
        <v>6.1605760697179997E-2</v>
      </c>
      <c r="O1465" s="9">
        <v>1.6768872439980001E-2</v>
      </c>
      <c r="P1465" s="9">
        <v>1.457322595625E-2</v>
      </c>
      <c r="Q1465" s="9">
        <v>1.2722426036390001E-2</v>
      </c>
      <c r="R1465" s="9">
        <v>1.341358950992E-2</v>
      </c>
      <c r="S1465" s="9">
        <v>2.3612214044449999E-2</v>
      </c>
      <c r="T1465" s="9">
        <v>3.9883809761789998E-2</v>
      </c>
      <c r="U1465" s="9">
        <v>3.3181032318770003E-2</v>
      </c>
      <c r="V1465" s="9">
        <v>0</v>
      </c>
      <c r="W1465" s="9">
        <v>0</v>
      </c>
      <c r="X1465" s="9">
        <v>0</v>
      </c>
      <c r="Y1465" s="9">
        <v>1.020286445629E-2</v>
      </c>
      <c r="Z1465" s="9">
        <v>0</v>
      </c>
      <c r="AA1465" s="9">
        <v>2.8519249106309999E-2</v>
      </c>
      <c r="AB1465" s="9">
        <v>0</v>
      </c>
      <c r="AC1465" s="9">
        <v>0</v>
      </c>
      <c r="AD1465" s="9">
        <v>2.0866777350119999E-2</v>
      </c>
      <c r="AE1465" s="9">
        <v>0.1238280703874</v>
      </c>
      <c r="AF1465" s="9">
        <v>1.245911922055E-2</v>
      </c>
      <c r="AG1465" s="10">
        <v>0.4623448032968</v>
      </c>
      <c r="AH1465" s="9">
        <v>1.9106821445790002E-2</v>
      </c>
      <c r="AI1465" s="9">
        <v>1.31140210943E-2</v>
      </c>
      <c r="AJ1465" s="9">
        <v>4.553316653845E-2</v>
      </c>
      <c r="AK1465" s="9">
        <v>3.7484071494390002E-2</v>
      </c>
      <c r="AL1465" s="9">
        <v>1.8736719029410001E-2</v>
      </c>
      <c r="AM1465" s="9">
        <v>5.0932018705480003E-2</v>
      </c>
      <c r="AN1465" s="9">
        <v>0</v>
      </c>
      <c r="AO1465" s="9">
        <v>2.9909328146729999E-2</v>
      </c>
      <c r="AP1465" s="9">
        <v>4.5121926040449997E-2</v>
      </c>
      <c r="AQ1465" s="9">
        <v>2.8410273637620002E-2</v>
      </c>
      <c r="AR1465" s="9">
        <v>2.759354546274E-2</v>
      </c>
      <c r="AS1465" s="9">
        <v>2.1287141203990001E-2</v>
      </c>
      <c r="AT1465" s="9">
        <v>1.0609803715659999E-2</v>
      </c>
      <c r="AU1465" s="9">
        <v>1.3326682646759999E-2</v>
      </c>
      <c r="AV1465" s="9">
        <v>1.7204261034110001E-2</v>
      </c>
      <c r="AW1465" s="9">
        <v>1.245911922055E-2</v>
      </c>
      <c r="AX1465" s="9">
        <v>0.13103105763270001</v>
      </c>
      <c r="AY1465" s="9">
        <v>0.1238280703874</v>
      </c>
      <c r="AZ1465" s="9">
        <v>2.759354546274E-2</v>
      </c>
    </row>
    <row r="1466" spans="1:52" x14ac:dyDescent="0.35">
      <c r="A1466" t="s">
        <v>406</v>
      </c>
      <c r="B1466" s="9">
        <v>1</v>
      </c>
      <c r="C1466" s="9">
        <v>1</v>
      </c>
      <c r="D1466" s="9">
        <v>1</v>
      </c>
      <c r="E1466" s="9">
        <v>1</v>
      </c>
      <c r="F1466" s="9">
        <v>1</v>
      </c>
      <c r="G1466" s="9">
        <v>1</v>
      </c>
      <c r="H1466" s="9">
        <v>1</v>
      </c>
      <c r="I1466" s="9">
        <v>1</v>
      </c>
      <c r="J1466" s="9">
        <v>1</v>
      </c>
      <c r="K1466" s="9">
        <v>1</v>
      </c>
      <c r="L1466" s="9">
        <v>1</v>
      </c>
      <c r="M1466" s="9">
        <v>1</v>
      </c>
      <c r="N1466" s="9">
        <v>1</v>
      </c>
      <c r="O1466" s="9">
        <v>1</v>
      </c>
      <c r="P1466" s="9">
        <v>1</v>
      </c>
      <c r="Q1466" s="9">
        <v>1</v>
      </c>
      <c r="R1466" s="9">
        <v>1</v>
      </c>
      <c r="S1466" s="9">
        <v>1</v>
      </c>
      <c r="T1466" s="9">
        <v>1</v>
      </c>
      <c r="U1466" s="9">
        <v>1</v>
      </c>
      <c r="V1466" s="9">
        <v>1</v>
      </c>
      <c r="W1466" s="9">
        <v>1</v>
      </c>
      <c r="X1466" s="9">
        <v>1</v>
      </c>
      <c r="Y1466" s="9">
        <v>1</v>
      </c>
      <c r="Z1466" s="9">
        <v>1</v>
      </c>
      <c r="AA1466" s="9">
        <v>1</v>
      </c>
      <c r="AB1466" s="9">
        <v>1</v>
      </c>
      <c r="AC1466" s="9">
        <v>1</v>
      </c>
      <c r="AD1466" s="9">
        <v>1</v>
      </c>
      <c r="AE1466" s="9">
        <v>1</v>
      </c>
      <c r="AF1466" s="9">
        <v>1</v>
      </c>
      <c r="AG1466" s="9">
        <v>1</v>
      </c>
      <c r="AH1466" s="9">
        <v>1</v>
      </c>
      <c r="AI1466" s="9">
        <v>1</v>
      </c>
      <c r="AJ1466" s="9">
        <v>1</v>
      </c>
      <c r="AK1466" s="9">
        <v>1</v>
      </c>
      <c r="AL1466" s="9">
        <v>1</v>
      </c>
      <c r="AM1466" s="9">
        <v>1</v>
      </c>
      <c r="AN1466" s="9">
        <v>1</v>
      </c>
      <c r="AO1466" s="9">
        <v>1</v>
      </c>
      <c r="AP1466" s="9">
        <v>1</v>
      </c>
      <c r="AQ1466" s="9">
        <v>1</v>
      </c>
      <c r="AR1466" s="9">
        <v>1</v>
      </c>
      <c r="AS1466" s="9">
        <v>1</v>
      </c>
      <c r="AT1466" s="9">
        <v>1</v>
      </c>
      <c r="AU1466" s="9">
        <v>1</v>
      </c>
      <c r="AV1466" s="9">
        <v>1</v>
      </c>
      <c r="AW1466" s="9">
        <v>1</v>
      </c>
      <c r="AX1466" s="9">
        <v>1</v>
      </c>
      <c r="AY1466" s="9">
        <v>1</v>
      </c>
      <c r="AZ1466" s="9">
        <v>1</v>
      </c>
    </row>
    <row r="1467" spans="1:52" x14ac:dyDescent="0.35">
      <c r="A1467" t="s">
        <v>356</v>
      </c>
      <c r="B1467" s="6">
        <v>543</v>
      </c>
      <c r="C1467" s="6">
        <v>260</v>
      </c>
      <c r="D1467" s="6">
        <v>283</v>
      </c>
      <c r="E1467" s="6">
        <v>94</v>
      </c>
      <c r="F1467" s="6">
        <v>94</v>
      </c>
      <c r="G1467" s="6">
        <v>93</v>
      </c>
      <c r="H1467" s="6">
        <v>187</v>
      </c>
      <c r="I1467" s="6">
        <v>92</v>
      </c>
      <c r="J1467" s="6">
        <v>55</v>
      </c>
      <c r="K1467" s="6">
        <v>115</v>
      </c>
      <c r="L1467" s="6">
        <v>149</v>
      </c>
      <c r="M1467" s="6">
        <v>94</v>
      </c>
      <c r="N1467" s="6">
        <v>153</v>
      </c>
      <c r="O1467" s="6">
        <v>147</v>
      </c>
      <c r="P1467" s="6">
        <v>118</v>
      </c>
      <c r="Q1467" s="6">
        <v>61</v>
      </c>
      <c r="R1467" s="6">
        <v>179</v>
      </c>
      <c r="S1467" s="6">
        <v>115</v>
      </c>
      <c r="T1467" s="6">
        <v>249</v>
      </c>
      <c r="U1467" s="6">
        <v>364</v>
      </c>
      <c r="V1467" s="6">
        <v>24</v>
      </c>
      <c r="W1467" s="6">
        <v>16</v>
      </c>
      <c r="X1467" s="6">
        <v>15</v>
      </c>
      <c r="Y1467" s="6">
        <v>43</v>
      </c>
      <c r="Z1467" s="6">
        <v>24</v>
      </c>
      <c r="AA1467" s="6">
        <v>56</v>
      </c>
      <c r="AB1467" s="6">
        <v>16</v>
      </c>
      <c r="AC1467" s="6">
        <v>25</v>
      </c>
      <c r="AD1467" s="6">
        <v>45</v>
      </c>
      <c r="AE1467" s="6">
        <v>34</v>
      </c>
      <c r="AF1467" s="6">
        <v>46</v>
      </c>
      <c r="AG1467" s="6">
        <v>5</v>
      </c>
      <c r="AH1467" s="6">
        <v>37</v>
      </c>
      <c r="AI1467" s="6">
        <v>110</v>
      </c>
      <c r="AJ1467" s="6">
        <v>95</v>
      </c>
      <c r="AK1467" s="6">
        <v>47</v>
      </c>
      <c r="AL1467" s="6">
        <v>90</v>
      </c>
      <c r="AM1467" s="6">
        <v>59</v>
      </c>
      <c r="AN1467" s="6">
        <v>5</v>
      </c>
      <c r="AO1467" s="6">
        <v>23</v>
      </c>
      <c r="AP1467" s="6">
        <v>37</v>
      </c>
      <c r="AQ1467" s="6">
        <v>112</v>
      </c>
      <c r="AR1467" s="6">
        <v>324</v>
      </c>
      <c r="AS1467" s="6">
        <v>219</v>
      </c>
      <c r="AT1467" s="6">
        <v>207</v>
      </c>
      <c r="AU1467" s="6">
        <v>222</v>
      </c>
      <c r="AV1467" s="6">
        <v>34</v>
      </c>
      <c r="AW1467" s="6">
        <v>46</v>
      </c>
      <c r="AX1467" s="6">
        <v>26</v>
      </c>
      <c r="AY1467" s="6">
        <v>34</v>
      </c>
      <c r="AZ1467" s="6">
        <v>324</v>
      </c>
    </row>
    <row r="1468" spans="1:52" x14ac:dyDescent="0.35">
      <c r="A1468" t="s">
        <v>813</v>
      </c>
    </row>
    <row r="1469" spans="1:52" x14ac:dyDescent="0.35">
      <c r="A1469" t="s">
        <v>358</v>
      </c>
    </row>
    <row r="1473" spans="1:3" x14ac:dyDescent="0.35">
      <c r="A1473" s="3" t="s">
        <v>352</v>
      </c>
    </row>
    <row r="1474" spans="1:3" x14ac:dyDescent="0.35">
      <c r="A1474" t="s">
        <v>137</v>
      </c>
    </row>
    <row r="1475" spans="1:3" x14ac:dyDescent="0.35">
      <c r="A1475" s="4" t="s">
        <v>353</v>
      </c>
      <c r="B1475" s="4" t="s">
        <v>423</v>
      </c>
      <c r="C1475" s="4" t="s">
        <v>424</v>
      </c>
    </row>
    <row r="1476" spans="1:3" x14ac:dyDescent="0.35">
      <c r="A1476" t="s">
        <v>814</v>
      </c>
      <c r="B1476" s="9">
        <v>0.13786735578609999</v>
      </c>
      <c r="C1476" s="6">
        <v>156</v>
      </c>
    </row>
    <row r="1477" spans="1:3" x14ac:dyDescent="0.35">
      <c r="A1477" t="s">
        <v>815</v>
      </c>
      <c r="B1477" s="9">
        <v>0.115559091223</v>
      </c>
      <c r="C1477" s="6">
        <v>126</v>
      </c>
    </row>
    <row r="1478" spans="1:3" x14ac:dyDescent="0.35">
      <c r="A1478" t="s">
        <v>816</v>
      </c>
      <c r="B1478" s="11">
        <v>8.0656662048539995E-2</v>
      </c>
      <c r="C1478" s="6">
        <v>101</v>
      </c>
    </row>
    <row r="1479" spans="1:3" x14ac:dyDescent="0.35">
      <c r="A1479" t="s">
        <v>817</v>
      </c>
      <c r="B1479" s="9">
        <v>0.12208518204139999</v>
      </c>
      <c r="C1479" s="6">
        <v>153</v>
      </c>
    </row>
    <row r="1480" spans="1:3" x14ac:dyDescent="0.35">
      <c r="A1480" t="s">
        <v>818</v>
      </c>
      <c r="B1480" s="11">
        <v>6.8195635992150005E-2</v>
      </c>
      <c r="C1480" s="6">
        <v>89</v>
      </c>
    </row>
    <row r="1481" spans="1:3" x14ac:dyDescent="0.35">
      <c r="A1481" t="s">
        <v>819</v>
      </c>
      <c r="B1481" s="9">
        <v>0.1053431263085</v>
      </c>
      <c r="C1481" s="6">
        <v>111</v>
      </c>
    </row>
    <row r="1482" spans="1:3" x14ac:dyDescent="0.35">
      <c r="A1482" t="s">
        <v>820</v>
      </c>
      <c r="B1482" s="9">
        <v>0.13182229275410001</v>
      </c>
      <c r="C1482" s="6">
        <v>159</v>
      </c>
    </row>
    <row r="1483" spans="1:3" x14ac:dyDescent="0.35">
      <c r="A1483" t="s">
        <v>821</v>
      </c>
      <c r="B1483" s="9">
        <v>0.1425669678963</v>
      </c>
      <c r="C1483" s="6">
        <v>175</v>
      </c>
    </row>
    <row r="1484" spans="1:3" x14ac:dyDescent="0.35">
      <c r="A1484" t="s">
        <v>822</v>
      </c>
      <c r="B1484" s="9">
        <v>0.13106278887309999</v>
      </c>
      <c r="C1484" s="6">
        <v>161</v>
      </c>
    </row>
    <row r="1485" spans="1:3" x14ac:dyDescent="0.35">
      <c r="A1485" t="s">
        <v>823</v>
      </c>
      <c r="B1485" s="9">
        <v>0.1221683652172</v>
      </c>
      <c r="C1485" s="6">
        <v>147</v>
      </c>
    </row>
    <row r="1486" spans="1:3" x14ac:dyDescent="0.35">
      <c r="A1486" t="s">
        <v>823</v>
      </c>
      <c r="B1486" s="9">
        <v>0.1221683652172</v>
      </c>
      <c r="C1486" s="6">
        <v>147</v>
      </c>
    </row>
    <row r="1487" spans="1:3" x14ac:dyDescent="0.35">
      <c r="A1487" t="s">
        <v>824</v>
      </c>
      <c r="B1487" s="10">
        <v>0.1819662086961</v>
      </c>
      <c r="C1487" s="6">
        <v>198</v>
      </c>
    </row>
    <row r="1488" spans="1:3" x14ac:dyDescent="0.35">
      <c r="A1488" t="s">
        <v>825</v>
      </c>
      <c r="B1488" s="10">
        <v>0.2121981909823</v>
      </c>
      <c r="C1488" s="6">
        <v>239</v>
      </c>
    </row>
    <row r="1489" spans="1:52" x14ac:dyDescent="0.35">
      <c r="A1489" t="s">
        <v>442</v>
      </c>
      <c r="B1489" s="11">
        <v>3.090755429026E-2</v>
      </c>
      <c r="C1489" s="6">
        <v>32</v>
      </c>
    </row>
    <row r="1490" spans="1:52" x14ac:dyDescent="0.35">
      <c r="A1490" t="s">
        <v>406</v>
      </c>
      <c r="B1490" s="10">
        <v>1</v>
      </c>
      <c r="C1490" s="6">
        <v>1207</v>
      </c>
    </row>
    <row r="1491" spans="1:52" x14ac:dyDescent="0.35">
      <c r="A1491" t="s">
        <v>356</v>
      </c>
      <c r="B1491" s="6">
        <v>1207</v>
      </c>
    </row>
    <row r="1492" spans="1:52" x14ac:dyDescent="0.35">
      <c r="A1492" t="s">
        <v>826</v>
      </c>
    </row>
    <row r="1493" spans="1:52" x14ac:dyDescent="0.35">
      <c r="A1493" t="s">
        <v>358</v>
      </c>
    </row>
    <row r="1497" spans="1:52" x14ac:dyDescent="0.35">
      <c r="A1497" s="3" t="s">
        <v>352</v>
      </c>
    </row>
    <row r="1498" spans="1:52" x14ac:dyDescent="0.35">
      <c r="A1498" t="s">
        <v>139</v>
      </c>
    </row>
    <row r="1499" spans="1:52" ht="130.5" x14ac:dyDescent="0.35">
      <c r="A1499" s="4" t="s">
        <v>408</v>
      </c>
      <c r="B1499" s="4" t="s">
        <v>359</v>
      </c>
      <c r="C1499" s="4" t="s">
        <v>360</v>
      </c>
      <c r="D1499" s="4" t="s">
        <v>361</v>
      </c>
      <c r="E1499" s="4" t="s">
        <v>362</v>
      </c>
      <c r="F1499" s="4" t="s">
        <v>363</v>
      </c>
      <c r="G1499" s="4" t="s">
        <v>364</v>
      </c>
      <c r="H1499" s="4" t="s">
        <v>365</v>
      </c>
      <c r="I1499" s="4" t="s">
        <v>366</v>
      </c>
      <c r="J1499" s="4" t="s">
        <v>367</v>
      </c>
      <c r="K1499" s="4" t="s">
        <v>368</v>
      </c>
      <c r="L1499" s="4" t="s">
        <v>369</v>
      </c>
      <c r="M1499" s="4" t="s">
        <v>370</v>
      </c>
      <c r="N1499" s="4" t="s">
        <v>371</v>
      </c>
      <c r="O1499" s="4" t="s">
        <v>372</v>
      </c>
      <c r="P1499" s="4" t="s">
        <v>373</v>
      </c>
      <c r="Q1499" s="4" t="s">
        <v>374</v>
      </c>
      <c r="R1499" s="4" t="s">
        <v>375</v>
      </c>
      <c r="S1499" s="4" t="s">
        <v>376</v>
      </c>
      <c r="T1499" s="4" t="s">
        <v>377</v>
      </c>
      <c r="U1499" s="4" t="s">
        <v>378</v>
      </c>
      <c r="V1499" s="4" t="s">
        <v>379</v>
      </c>
      <c r="W1499" s="4" t="s">
        <v>380</v>
      </c>
      <c r="X1499" s="4" t="s">
        <v>381</v>
      </c>
      <c r="Y1499" s="4" t="s">
        <v>382</v>
      </c>
      <c r="Z1499" s="4" t="s">
        <v>383</v>
      </c>
      <c r="AA1499" s="4" t="s">
        <v>384</v>
      </c>
      <c r="AB1499" s="4" t="s">
        <v>385</v>
      </c>
      <c r="AC1499" s="4" t="s">
        <v>386</v>
      </c>
      <c r="AD1499" s="4" t="s">
        <v>387</v>
      </c>
      <c r="AE1499" s="4" t="s">
        <v>388</v>
      </c>
      <c r="AF1499" s="4" t="s">
        <v>389</v>
      </c>
      <c r="AG1499" s="4" t="s">
        <v>390</v>
      </c>
      <c r="AH1499" s="4" t="s">
        <v>391</v>
      </c>
      <c r="AI1499" s="4" t="s">
        <v>392</v>
      </c>
      <c r="AJ1499" s="4" t="s">
        <v>393</v>
      </c>
      <c r="AK1499" s="4" t="s">
        <v>394</v>
      </c>
      <c r="AL1499" s="4" t="s">
        <v>395</v>
      </c>
      <c r="AM1499" s="4" t="s">
        <v>396</v>
      </c>
      <c r="AN1499" s="4" t="s">
        <v>397</v>
      </c>
      <c r="AO1499" s="4" t="s">
        <v>398</v>
      </c>
      <c r="AP1499" s="4" t="s">
        <v>399</v>
      </c>
      <c r="AQ1499" s="4" t="s">
        <v>400</v>
      </c>
      <c r="AR1499" s="4" t="s">
        <v>401</v>
      </c>
      <c r="AS1499" s="4" t="s">
        <v>402</v>
      </c>
      <c r="AT1499" s="4" t="s">
        <v>182</v>
      </c>
      <c r="AU1499" s="4" t="s">
        <v>403</v>
      </c>
      <c r="AV1499" s="4" t="s">
        <v>313</v>
      </c>
      <c r="AW1499" s="4" t="s">
        <v>404</v>
      </c>
      <c r="AX1499" s="4" t="s">
        <v>314</v>
      </c>
      <c r="AY1499" s="4" t="s">
        <v>405</v>
      </c>
      <c r="AZ1499" s="4" t="s">
        <v>406</v>
      </c>
    </row>
    <row r="1500" spans="1:52" x14ac:dyDescent="0.35">
      <c r="A1500" t="s">
        <v>814</v>
      </c>
      <c r="B1500" s="9">
        <v>0.13786735578609999</v>
      </c>
      <c r="C1500" s="9">
        <v>0.15066022020149999</v>
      </c>
      <c r="D1500" s="9">
        <v>0.125618294415</v>
      </c>
      <c r="E1500" s="9">
        <v>0.1317226786721</v>
      </c>
      <c r="F1500" s="9">
        <v>0.14093894919700001</v>
      </c>
      <c r="G1500" s="9">
        <v>0.10406723526099999</v>
      </c>
      <c r="H1500" s="9">
        <v>0.1225930710766</v>
      </c>
      <c r="I1500" s="9">
        <v>0.12670359306680001</v>
      </c>
      <c r="J1500" s="9">
        <v>0.19579857526200001</v>
      </c>
      <c r="K1500" s="9">
        <v>0.13789181329130001</v>
      </c>
      <c r="L1500" s="9">
        <v>0.1513528354034</v>
      </c>
      <c r="M1500" s="9">
        <v>0.14845076032999999</v>
      </c>
      <c r="N1500" s="9">
        <v>0.15059019482120001</v>
      </c>
      <c r="O1500" s="9">
        <v>0.1008786398746</v>
      </c>
      <c r="P1500" s="9">
        <v>0.144237638615</v>
      </c>
      <c r="Q1500" s="9">
        <v>0.13198536949459999</v>
      </c>
      <c r="R1500" s="9">
        <v>0.13740337022769999</v>
      </c>
      <c r="S1500" s="9">
        <v>0.12727423846489999</v>
      </c>
      <c r="T1500" s="9">
        <v>0.14979724791140001</v>
      </c>
      <c r="U1500" s="9">
        <v>0.1384855748846</v>
      </c>
      <c r="V1500" s="9">
        <v>0.1224990284861</v>
      </c>
      <c r="W1500" s="9">
        <v>0.131198492685</v>
      </c>
      <c r="X1500" s="9">
        <v>0.17986234988659999</v>
      </c>
      <c r="Y1500" s="9">
        <v>9.5751832102570003E-2</v>
      </c>
      <c r="Z1500" s="9">
        <v>8.9861082836609998E-2</v>
      </c>
      <c r="AA1500" s="9">
        <v>0.17899800425340001</v>
      </c>
      <c r="AB1500" s="9">
        <v>0.19270676540779999</v>
      </c>
      <c r="AC1500" s="9">
        <v>0.1723124922639</v>
      </c>
      <c r="AD1500" s="9">
        <v>0.15234296608619999</v>
      </c>
      <c r="AE1500" s="9">
        <v>9.8427444162550004E-2</v>
      </c>
      <c r="AF1500" s="9">
        <v>0.1171415298631</v>
      </c>
      <c r="AG1500" s="9">
        <v>0.13662177467600001</v>
      </c>
      <c r="AH1500" s="9">
        <v>0.1318229159216</v>
      </c>
      <c r="AI1500" s="9">
        <v>0.153598006323</v>
      </c>
      <c r="AJ1500" s="9">
        <v>9.4314309808539998E-2</v>
      </c>
      <c r="AK1500" s="9">
        <v>6.4242838670329996E-2</v>
      </c>
      <c r="AL1500" s="9">
        <v>0.1342019683981</v>
      </c>
      <c r="AM1500" s="9">
        <v>0.1240555930834</v>
      </c>
      <c r="AN1500" s="9">
        <v>0.20277084953390001</v>
      </c>
      <c r="AO1500" s="9">
        <v>0.2201521340498</v>
      </c>
      <c r="AP1500" s="9">
        <v>0.2335888228279</v>
      </c>
      <c r="AQ1500" s="9">
        <v>0.15012224933580001</v>
      </c>
      <c r="AR1500" s="9">
        <v>0.13402123405999999</v>
      </c>
      <c r="AS1500" s="9">
        <v>0.17263578919979999</v>
      </c>
      <c r="AT1500" s="9">
        <v>0.1394327617893</v>
      </c>
      <c r="AU1500" s="9">
        <v>0.1355951814669</v>
      </c>
      <c r="AV1500" s="9">
        <v>0.1419479222749</v>
      </c>
      <c r="AW1500" s="9">
        <v>0.1171415298631</v>
      </c>
      <c r="AX1500" s="9">
        <v>9.1830771299849998E-2</v>
      </c>
      <c r="AY1500" s="9">
        <v>9.8427444162550004E-2</v>
      </c>
      <c r="AZ1500" s="9">
        <v>0.13409538552799999</v>
      </c>
    </row>
    <row r="1501" spans="1:52" x14ac:dyDescent="0.35">
      <c r="A1501" t="s">
        <v>815</v>
      </c>
      <c r="B1501" s="9">
        <v>0.115559091223</v>
      </c>
      <c r="C1501" s="9">
        <v>0.1122884891373</v>
      </c>
      <c r="D1501" s="9">
        <v>0.1186906655419</v>
      </c>
      <c r="E1501" s="9">
        <v>6.4082413601509999E-2</v>
      </c>
      <c r="F1501" s="9">
        <v>0.1206046683729</v>
      </c>
      <c r="G1501" s="9">
        <v>0.1160754447283</v>
      </c>
      <c r="H1501" s="9">
        <v>0.1183511093138</v>
      </c>
      <c r="I1501" s="9">
        <v>0.14410343524899999</v>
      </c>
      <c r="J1501" s="9">
        <v>7.8942342718330005E-2</v>
      </c>
      <c r="K1501" s="9">
        <v>0.1401411251593</v>
      </c>
      <c r="L1501" s="9">
        <v>0.11578042396179999</v>
      </c>
      <c r="M1501" s="9">
        <v>8.9283413277430002E-2</v>
      </c>
      <c r="N1501" s="9">
        <v>0.14087011961570001</v>
      </c>
      <c r="O1501" s="9">
        <v>0.1028880200504</v>
      </c>
      <c r="P1501" s="9">
        <v>0.12623844025680001</v>
      </c>
      <c r="Q1501" s="9">
        <v>0.14640591889189999</v>
      </c>
      <c r="R1501" s="9">
        <v>0.1374877819366</v>
      </c>
      <c r="S1501" s="9">
        <v>8.3561070879539998E-2</v>
      </c>
      <c r="T1501" s="9">
        <v>8.914596832966E-2</v>
      </c>
      <c r="U1501" s="9">
        <v>8.6341079667069998E-2</v>
      </c>
      <c r="V1501" s="9">
        <v>0.182121586861</v>
      </c>
      <c r="W1501" s="9">
        <v>0.21109898237479999</v>
      </c>
      <c r="X1501" s="9">
        <v>0.12111382951830001</v>
      </c>
      <c r="Y1501" s="9">
        <v>0.1369529302811</v>
      </c>
      <c r="Z1501" s="9">
        <v>8.0205016902639995E-2</v>
      </c>
      <c r="AA1501" s="9">
        <v>0.17176499991559999</v>
      </c>
      <c r="AB1501" s="9">
        <v>9.5362579563779998E-2</v>
      </c>
      <c r="AC1501" s="9">
        <v>9.5062370818799993E-2</v>
      </c>
      <c r="AD1501" s="9">
        <v>0.1211438317645</v>
      </c>
      <c r="AE1501" s="9">
        <v>7.2571001387779999E-2</v>
      </c>
      <c r="AF1501" s="9">
        <v>8.5749457183669997E-2</v>
      </c>
      <c r="AG1501" s="9">
        <v>0.17675620923480001</v>
      </c>
      <c r="AH1501" s="9">
        <v>0.13812510293989999</v>
      </c>
      <c r="AI1501" s="9">
        <v>0.12980875956900001</v>
      </c>
      <c r="AJ1501" s="9">
        <v>0.16666173182329999</v>
      </c>
      <c r="AK1501" s="9">
        <v>8.4127248333879995E-2</v>
      </c>
      <c r="AL1501" s="9">
        <v>0.12741603308319999</v>
      </c>
      <c r="AM1501" s="9">
        <v>5.0002125096640003E-2</v>
      </c>
      <c r="AN1501" s="9">
        <v>4.0652216044220001E-2</v>
      </c>
      <c r="AO1501" s="9">
        <v>0.16257009558880001</v>
      </c>
      <c r="AP1501" s="9">
        <v>8.8275317248979995E-2</v>
      </c>
      <c r="AQ1501" s="9">
        <v>0.14726450045350001</v>
      </c>
      <c r="AR1501" s="9">
        <v>0.11795273290119999</v>
      </c>
      <c r="AS1501" s="9">
        <v>9.3920885979030005E-2</v>
      </c>
      <c r="AT1501" s="9">
        <v>0.12750487582840001</v>
      </c>
      <c r="AU1501" s="9">
        <v>0.12518685229779999</v>
      </c>
      <c r="AV1501" s="9">
        <v>6.3567444078379998E-2</v>
      </c>
      <c r="AW1501" s="9">
        <v>8.5749457183669997E-2</v>
      </c>
      <c r="AX1501" s="9">
        <v>5.9245926723649998E-2</v>
      </c>
      <c r="AY1501" s="9">
        <v>7.2571001387779999E-2</v>
      </c>
      <c r="AZ1501" s="9">
        <v>0.118017993965</v>
      </c>
    </row>
    <row r="1502" spans="1:52" x14ac:dyDescent="0.35">
      <c r="A1502" t="s">
        <v>816</v>
      </c>
      <c r="B1502" s="9">
        <v>8.0656662048539995E-2</v>
      </c>
      <c r="C1502" s="9">
        <v>9.1058374135440004E-2</v>
      </c>
      <c r="D1502" s="9">
        <v>7.0697109161930005E-2</v>
      </c>
      <c r="E1502" s="9">
        <v>0.1143081639083</v>
      </c>
      <c r="F1502" s="9">
        <v>0.10469486472470001</v>
      </c>
      <c r="G1502" s="9">
        <v>5.928823856775E-2</v>
      </c>
      <c r="H1502" s="9">
        <v>8.2102358426290004E-2</v>
      </c>
      <c r="I1502" s="9">
        <v>5.3497818433560003E-2</v>
      </c>
      <c r="J1502" s="9">
        <v>9.1804566354240003E-2</v>
      </c>
      <c r="K1502" s="9">
        <v>7.3880483832910002E-2</v>
      </c>
      <c r="L1502" s="9">
        <v>9.3324011645010002E-2</v>
      </c>
      <c r="M1502" s="9">
        <v>0.1166098663249</v>
      </c>
      <c r="N1502" s="9">
        <v>7.0335081780830006E-2</v>
      </c>
      <c r="O1502" s="9">
        <v>5.5144254640320002E-2</v>
      </c>
      <c r="P1502" s="9">
        <v>9.5311315470929997E-2</v>
      </c>
      <c r="Q1502" s="9">
        <v>6.5585028011150001E-2</v>
      </c>
      <c r="R1502" s="9">
        <v>7.8730107152509998E-2</v>
      </c>
      <c r="S1502" s="9">
        <v>8.9053073642009997E-2</v>
      </c>
      <c r="T1502" s="9">
        <v>7.7342002254759998E-2</v>
      </c>
      <c r="U1502" s="9">
        <v>8.3223623475960004E-2</v>
      </c>
      <c r="V1502" s="9">
        <v>0.11861714145130001</v>
      </c>
      <c r="W1502" s="9">
        <v>0.1359398025279</v>
      </c>
      <c r="X1502" s="9">
        <v>0.122201614754</v>
      </c>
      <c r="Y1502" s="9">
        <v>9.4759677766139999E-2</v>
      </c>
      <c r="Z1502" s="9">
        <v>5.5992050806150002E-2</v>
      </c>
      <c r="AA1502" s="9">
        <v>8.7061610225929995E-2</v>
      </c>
      <c r="AB1502" s="9">
        <v>7.9912198274919993E-2</v>
      </c>
      <c r="AC1502" s="9">
        <v>0.1172440572353</v>
      </c>
      <c r="AD1502" s="9">
        <v>0.1180068056356</v>
      </c>
      <c r="AE1502" s="9">
        <v>9.8910829889000004E-2</v>
      </c>
      <c r="AF1502" s="9">
        <v>6.245379086991E-2</v>
      </c>
      <c r="AG1502" s="9">
        <v>9.9623973716579994E-2</v>
      </c>
      <c r="AH1502" s="9">
        <v>7.8753969781440003E-2</v>
      </c>
      <c r="AI1502" s="9">
        <v>8.6093586982259995E-2</v>
      </c>
      <c r="AJ1502" s="9">
        <v>7.1198799626110004E-2</v>
      </c>
      <c r="AK1502" s="9">
        <v>7.7310325593429999E-2</v>
      </c>
      <c r="AL1502" s="9">
        <v>6.4733357814919998E-2</v>
      </c>
      <c r="AM1502" s="9">
        <v>8.66102730095E-2</v>
      </c>
      <c r="AN1502" s="9">
        <v>0.1520661120232</v>
      </c>
      <c r="AO1502" s="9">
        <v>9.4905954664960004E-2</v>
      </c>
      <c r="AP1502" s="9">
        <v>7.6446132494580002E-2</v>
      </c>
      <c r="AQ1502" s="9">
        <v>0.10221688844769999</v>
      </c>
      <c r="AR1502" s="9">
        <v>8.1203686814739995E-2</v>
      </c>
      <c r="AS1502" s="9">
        <v>7.5711630270110006E-2</v>
      </c>
      <c r="AT1502" s="9">
        <v>8.1950610782130007E-2</v>
      </c>
      <c r="AU1502" s="9">
        <v>8.5244286017520002E-2</v>
      </c>
      <c r="AV1502" s="9">
        <v>2.4521750468760001E-2</v>
      </c>
      <c r="AW1502" s="9">
        <v>6.245379086991E-2</v>
      </c>
      <c r="AX1502" s="9">
        <v>0.10199789191560001</v>
      </c>
      <c r="AY1502" s="9">
        <v>9.8910829889000004E-2</v>
      </c>
      <c r="AZ1502" s="9">
        <v>8.1248615311559996E-2</v>
      </c>
    </row>
    <row r="1503" spans="1:52" x14ac:dyDescent="0.35">
      <c r="A1503" t="s">
        <v>817</v>
      </c>
      <c r="B1503" s="9">
        <v>0.12208518204139999</v>
      </c>
      <c r="C1503" s="9">
        <v>0.12807636331819999</v>
      </c>
      <c r="D1503" s="9">
        <v>0.11634867575460001</v>
      </c>
      <c r="E1503" s="9">
        <v>0.16794699022699999</v>
      </c>
      <c r="F1503" s="9">
        <v>0.17758866548130001</v>
      </c>
      <c r="G1503" s="9">
        <v>0.1467092836852</v>
      </c>
      <c r="H1503" s="9">
        <v>0.162224330212</v>
      </c>
      <c r="I1503" s="9">
        <v>9.5420236567639996E-2</v>
      </c>
      <c r="J1503" s="9">
        <v>8.5616540083330001E-2</v>
      </c>
      <c r="K1503" s="9">
        <v>7.5429346974769995E-2</v>
      </c>
      <c r="L1503" s="9">
        <v>0.14829072426770001</v>
      </c>
      <c r="M1503" s="9">
        <v>0.13059813671519999</v>
      </c>
      <c r="N1503" s="9">
        <v>0.10847591084289999</v>
      </c>
      <c r="O1503" s="9">
        <v>0.101125017124</v>
      </c>
      <c r="P1503" s="9">
        <v>0.13695096239060001</v>
      </c>
      <c r="Q1503" s="9">
        <v>0.1154004732627</v>
      </c>
      <c r="R1503" s="9">
        <v>0.12493018280029999</v>
      </c>
      <c r="S1503" s="9">
        <v>0.1024867234734</v>
      </c>
      <c r="T1503" s="9">
        <v>0.1342436969745</v>
      </c>
      <c r="U1503" s="9">
        <v>0.1182944739624</v>
      </c>
      <c r="V1503" s="9">
        <v>0.1242667642394</v>
      </c>
      <c r="W1503" s="9">
        <v>0.1429118431361</v>
      </c>
      <c r="X1503" s="9">
        <v>0.17704655730900001</v>
      </c>
      <c r="Y1503" s="9">
        <v>0.17700311396250001</v>
      </c>
      <c r="Z1503" s="9">
        <v>0.22467837982229999</v>
      </c>
      <c r="AA1503" s="9">
        <v>0.11143321611860001</v>
      </c>
      <c r="AB1503" s="9">
        <v>0.14087404268190001</v>
      </c>
      <c r="AC1503" s="9">
        <v>0.12779871881890001</v>
      </c>
      <c r="AD1503" s="9">
        <v>0.153173246061</v>
      </c>
      <c r="AE1503" s="9">
        <v>9.5345617405880004E-2</v>
      </c>
      <c r="AF1503" s="9">
        <v>8.5810329219870002E-2</v>
      </c>
      <c r="AG1503" s="9">
        <v>0.2202805735841</v>
      </c>
      <c r="AH1503" s="9">
        <v>0.1138623019789</v>
      </c>
      <c r="AI1503" s="9">
        <v>0.15366171833600001</v>
      </c>
      <c r="AJ1503" s="9">
        <v>0.11845166162490001</v>
      </c>
      <c r="AK1503" s="9">
        <v>0.1149003876818</v>
      </c>
      <c r="AL1503" s="9">
        <v>0.14402093527779999</v>
      </c>
      <c r="AM1503" s="9">
        <v>8.6541807493570003E-2</v>
      </c>
      <c r="AN1503" s="9">
        <v>0.12270300415800001</v>
      </c>
      <c r="AO1503" s="9">
        <v>0.17874428369190001</v>
      </c>
      <c r="AP1503" s="9">
        <v>5.4949567148240001E-2</v>
      </c>
      <c r="AQ1503" s="10">
        <v>0.1725197850788</v>
      </c>
      <c r="AR1503" s="9">
        <v>0.1292442491726</v>
      </c>
      <c r="AS1503" s="9">
        <v>5.7368158872709997E-2</v>
      </c>
      <c r="AT1503" s="9">
        <v>0.1406368742338</v>
      </c>
      <c r="AU1503" s="9">
        <v>0.137617325204</v>
      </c>
      <c r="AV1503" s="9">
        <v>6.8753578617959998E-2</v>
      </c>
      <c r="AW1503" s="9">
        <v>8.5810329219870002E-2</v>
      </c>
      <c r="AX1503" s="9">
        <v>8.0590030364070003E-2</v>
      </c>
      <c r="AY1503" s="9">
        <v>9.5345617405880004E-2</v>
      </c>
      <c r="AZ1503" s="9">
        <v>0.1293157576234</v>
      </c>
    </row>
    <row r="1504" spans="1:52" x14ac:dyDescent="0.35">
      <c r="A1504" t="s">
        <v>818</v>
      </c>
      <c r="B1504" s="9">
        <v>6.8195635992150005E-2</v>
      </c>
      <c r="C1504" s="9">
        <v>8.1549666380530003E-2</v>
      </c>
      <c r="D1504" s="9">
        <v>5.5409262865179998E-2</v>
      </c>
      <c r="E1504" s="9">
        <v>0.1024092853648</v>
      </c>
      <c r="F1504" s="9">
        <v>9.4474846520100006E-2</v>
      </c>
      <c r="G1504" s="9">
        <v>8.6356926183420002E-2</v>
      </c>
      <c r="H1504" s="9">
        <v>9.0435696689789999E-2</v>
      </c>
      <c r="I1504" s="9">
        <v>4.7112413580799997E-2</v>
      </c>
      <c r="J1504" s="9">
        <v>5.3805609790999999E-2</v>
      </c>
      <c r="K1504" s="9">
        <v>3.8738908154670001E-2</v>
      </c>
      <c r="L1504" s="9">
        <v>6.123256455362E-2</v>
      </c>
      <c r="M1504" s="9">
        <v>7.6739900587339996E-2</v>
      </c>
      <c r="N1504" s="9">
        <v>7.2917345578050005E-2</v>
      </c>
      <c r="O1504" s="9">
        <v>6.6016893877650001E-2</v>
      </c>
      <c r="P1504" s="9">
        <v>9.5167715752800003E-2</v>
      </c>
      <c r="Q1504" s="9">
        <v>5.6792320154539999E-2</v>
      </c>
      <c r="R1504" s="9">
        <v>7.3762068324490004E-2</v>
      </c>
      <c r="S1504" s="9">
        <v>6.8589888850299999E-2</v>
      </c>
      <c r="T1504" s="9">
        <v>5.2897935223799999E-2</v>
      </c>
      <c r="U1504" s="9">
        <v>6.0778864679340003E-2</v>
      </c>
      <c r="V1504" s="9">
        <v>0.1025399271679</v>
      </c>
      <c r="W1504" s="9">
        <v>0.1039661389133</v>
      </c>
      <c r="X1504" s="9">
        <v>0.13822326429930001</v>
      </c>
      <c r="Y1504" s="9">
        <v>9.4717012744920004E-2</v>
      </c>
      <c r="Z1504" s="9">
        <v>9.3420279508620002E-2</v>
      </c>
      <c r="AA1504" s="9">
        <v>7.5006595509759993E-2</v>
      </c>
      <c r="AB1504" s="9">
        <v>0.1168417186643</v>
      </c>
      <c r="AC1504" s="9">
        <v>5.6841089431129997E-2</v>
      </c>
      <c r="AD1504" s="9">
        <v>0.1010343373949</v>
      </c>
      <c r="AE1504" s="9">
        <v>6.4765705678200003E-2</v>
      </c>
      <c r="AF1504" s="9">
        <v>5.327521872629E-2</v>
      </c>
      <c r="AG1504" s="9">
        <v>5.3537704295429998E-2</v>
      </c>
      <c r="AH1504" s="9">
        <v>2.4944401431920001E-2</v>
      </c>
      <c r="AI1504" s="9">
        <v>8.0658590303800001E-2</v>
      </c>
      <c r="AJ1504" s="9">
        <v>9.2435079329290001E-2</v>
      </c>
      <c r="AK1504" s="9">
        <v>5.6429390537350001E-2</v>
      </c>
      <c r="AL1504" s="9">
        <v>4.8320066404130002E-2</v>
      </c>
      <c r="AM1504" s="9">
        <v>7.38355853231E-2</v>
      </c>
      <c r="AN1504" s="9">
        <v>0</v>
      </c>
      <c r="AO1504" s="9">
        <v>9.3481912469370002E-2</v>
      </c>
      <c r="AP1504" s="9">
        <v>6.917693507422E-2</v>
      </c>
      <c r="AQ1504" s="9">
        <v>8.4414340763920001E-2</v>
      </c>
      <c r="AR1504" s="9">
        <v>6.7592989890580005E-2</v>
      </c>
      <c r="AS1504" s="9">
        <v>7.3643477310460004E-2</v>
      </c>
      <c r="AT1504" s="9">
        <v>7.4828687969130003E-2</v>
      </c>
      <c r="AU1504" s="9">
        <v>7.2588057088339999E-2</v>
      </c>
      <c r="AV1504" s="9">
        <v>6.2480656919319998E-2</v>
      </c>
      <c r="AW1504" s="9">
        <v>5.327521872629E-2</v>
      </c>
      <c r="AX1504" s="9">
        <v>6.6166912036950007E-2</v>
      </c>
      <c r="AY1504" s="9">
        <v>6.4765705678200003E-2</v>
      </c>
      <c r="AZ1504" s="9">
        <v>6.763038784073E-2</v>
      </c>
    </row>
    <row r="1505" spans="1:52" x14ac:dyDescent="0.35">
      <c r="A1505" t="s">
        <v>819</v>
      </c>
      <c r="B1505" s="9">
        <v>0.1053431263085</v>
      </c>
      <c r="C1505" s="9">
        <v>0.1034885967945</v>
      </c>
      <c r="D1505" s="9">
        <v>0.1071188229073</v>
      </c>
      <c r="E1505" s="9">
        <v>0.10283152195920001</v>
      </c>
      <c r="F1505" s="9">
        <v>9.4441260284590003E-2</v>
      </c>
      <c r="G1505" s="9">
        <v>0.14454161973220001</v>
      </c>
      <c r="H1505" s="9">
        <v>0.1193691790086</v>
      </c>
      <c r="I1505" s="9">
        <v>0.13298653414469999</v>
      </c>
      <c r="J1505" s="9">
        <v>4.4978700242450001E-2</v>
      </c>
      <c r="K1505" s="9">
        <v>0.1009402875451</v>
      </c>
      <c r="L1505" s="9">
        <v>0.11695965543630001</v>
      </c>
      <c r="M1505" s="9">
        <v>9.5354048403020003E-2</v>
      </c>
      <c r="N1505" s="9">
        <v>0.103192369536</v>
      </c>
      <c r="O1505" s="9">
        <v>0.1002359943851</v>
      </c>
      <c r="P1505" s="9">
        <v>8.6564993549870003E-2</v>
      </c>
      <c r="Q1505" s="9">
        <v>0.15377677099830001</v>
      </c>
      <c r="R1505" s="9">
        <v>0.1240554633851</v>
      </c>
      <c r="S1505" s="9">
        <v>7.8931885941700003E-2</v>
      </c>
      <c r="T1505" s="9">
        <v>8.1902582463599993E-2</v>
      </c>
      <c r="U1505" s="9">
        <v>8.0410617200370002E-2</v>
      </c>
      <c r="V1505" s="9">
        <v>0.16142716665039999</v>
      </c>
      <c r="W1505" s="9">
        <v>0.17220805755160001</v>
      </c>
      <c r="X1505" s="9">
        <v>0.2167476363659</v>
      </c>
      <c r="Y1505" s="9">
        <v>0.11461844546119999</v>
      </c>
      <c r="Z1505" s="9">
        <v>0.16208182090689999</v>
      </c>
      <c r="AA1505" s="9">
        <v>0.1061846034297</v>
      </c>
      <c r="AB1505" s="9">
        <v>0.1440670236355</v>
      </c>
      <c r="AC1505" s="9">
        <v>6.7974354184810001E-2</v>
      </c>
      <c r="AD1505" s="9">
        <v>8.9639821183310001E-2</v>
      </c>
      <c r="AE1505" s="9">
        <v>5.0313761046060002E-2</v>
      </c>
      <c r="AF1505" s="9">
        <v>9.2348384108319997E-2</v>
      </c>
      <c r="AG1505" s="9">
        <v>0.30539396133859997</v>
      </c>
      <c r="AH1505" s="9">
        <v>8.607547493961E-2</v>
      </c>
      <c r="AI1505" s="9">
        <v>0.1182191173171</v>
      </c>
      <c r="AJ1505" s="9">
        <v>0.12319024271990001</v>
      </c>
      <c r="AK1505" s="9">
        <v>0.1214298879018</v>
      </c>
      <c r="AL1505" s="9">
        <v>0.12172313032440001</v>
      </c>
      <c r="AM1505" s="9">
        <v>8.5619055356239995E-2</v>
      </c>
      <c r="AN1505" s="9">
        <v>0.12270300415800001</v>
      </c>
      <c r="AO1505" s="9">
        <v>0.2221406669498</v>
      </c>
      <c r="AP1505" s="9">
        <v>9.4313903815030006E-2</v>
      </c>
      <c r="AQ1505" s="9">
        <v>0.11310610727040001</v>
      </c>
      <c r="AR1505" s="9">
        <v>0.110351117626</v>
      </c>
      <c r="AS1505" s="9">
        <v>6.0071544943749999E-2</v>
      </c>
      <c r="AT1505" s="9">
        <v>0.11279424651849999</v>
      </c>
      <c r="AU1505" s="9">
        <v>0.1191176002211</v>
      </c>
      <c r="AV1505" s="9">
        <v>7.2416443604500003E-2</v>
      </c>
      <c r="AW1505" s="9">
        <v>9.2348384108319997E-2</v>
      </c>
      <c r="AX1505" s="9">
        <v>2.562056988355E-2</v>
      </c>
      <c r="AY1505" s="9">
        <v>5.0313761046060002E-2</v>
      </c>
      <c r="AZ1505" s="9">
        <v>0.11041217285679999</v>
      </c>
    </row>
    <row r="1506" spans="1:52" x14ac:dyDescent="0.35">
      <c r="A1506" t="s">
        <v>820</v>
      </c>
      <c r="B1506" s="9">
        <v>0.13182229275410001</v>
      </c>
      <c r="C1506" s="9">
        <v>0.1282452709502</v>
      </c>
      <c r="D1506" s="9">
        <v>0.13524726140679999</v>
      </c>
      <c r="E1506" s="9">
        <v>9.5701345612240002E-2</v>
      </c>
      <c r="F1506" s="9">
        <v>0.12684711550130001</v>
      </c>
      <c r="G1506" s="9">
        <v>0.1518958576958</v>
      </c>
      <c r="H1506" s="9">
        <v>0.13931035960669999</v>
      </c>
      <c r="I1506" s="9">
        <v>0.1249054441126</v>
      </c>
      <c r="J1506" s="9">
        <v>0.1414618035497</v>
      </c>
      <c r="K1506" s="9">
        <v>0.13827465889169999</v>
      </c>
      <c r="L1506" s="9">
        <v>0.12835693733529999</v>
      </c>
      <c r="M1506" s="9">
        <v>0.12193375204490001</v>
      </c>
      <c r="N1506" s="9">
        <v>0.13772209466640001</v>
      </c>
      <c r="O1506" s="9">
        <v>0.13562716069</v>
      </c>
      <c r="P1506" s="9">
        <v>0.13623497699029999</v>
      </c>
      <c r="Q1506" s="9">
        <v>0.14961719361469999</v>
      </c>
      <c r="R1506" s="9">
        <v>0.14369952573059999</v>
      </c>
      <c r="S1506" s="9">
        <v>9.4122898637619995E-2</v>
      </c>
      <c r="T1506" s="9">
        <v>0.1380667569864</v>
      </c>
      <c r="U1506" s="9">
        <v>0.1159969461844</v>
      </c>
      <c r="V1506" s="9">
        <v>0.25379638991269998</v>
      </c>
      <c r="W1506" s="9">
        <v>0.12999773035410001</v>
      </c>
      <c r="X1506" s="9">
        <v>0.1125695398746</v>
      </c>
      <c r="Y1506" s="9">
        <v>0.1078194935414</v>
      </c>
      <c r="Z1506" s="9">
        <v>0.17575626069770001</v>
      </c>
      <c r="AA1506" s="9">
        <v>0.1687171640773</v>
      </c>
      <c r="AB1506" s="9">
        <v>0.14792164970669999</v>
      </c>
      <c r="AC1506" s="9">
        <v>0.10787946562630001</v>
      </c>
      <c r="AD1506" s="9">
        <v>7.3244639989659993E-2</v>
      </c>
      <c r="AE1506" s="9">
        <v>0.13996111413180001</v>
      </c>
      <c r="AF1506" s="9">
        <v>0.142250989109</v>
      </c>
      <c r="AG1506" s="9">
        <v>0.15687613340359999</v>
      </c>
      <c r="AH1506" s="9">
        <v>0.1088423819606</v>
      </c>
      <c r="AI1506" s="9">
        <v>0.13190239998059999</v>
      </c>
      <c r="AJ1506" s="9">
        <v>0.13417301590729999</v>
      </c>
      <c r="AK1506" s="9">
        <v>0.1299706802485</v>
      </c>
      <c r="AL1506" s="9">
        <v>0.14114371312480001</v>
      </c>
      <c r="AM1506" s="9">
        <v>0.13809192458530001</v>
      </c>
      <c r="AN1506" s="9">
        <v>0.19280475791359999</v>
      </c>
      <c r="AO1506" s="9">
        <v>0.1040580268817</v>
      </c>
      <c r="AP1506" s="9">
        <v>0.22319710427959999</v>
      </c>
      <c r="AQ1506" s="10">
        <v>0.175509249407</v>
      </c>
      <c r="AR1506" s="9">
        <v>0.1392725665499</v>
      </c>
      <c r="AS1506" s="9">
        <v>6.4472799723820001E-2</v>
      </c>
      <c r="AT1506" s="9">
        <v>0.14387275611479999</v>
      </c>
      <c r="AU1506" s="9">
        <v>0.14144492083429999</v>
      </c>
      <c r="AV1506" s="9">
        <v>0.13520505462259999</v>
      </c>
      <c r="AW1506" s="9">
        <v>0.142250989109</v>
      </c>
      <c r="AX1506" s="9">
        <v>0.13548267843350001</v>
      </c>
      <c r="AY1506" s="9">
        <v>0.13996111413180001</v>
      </c>
      <c r="AZ1506" s="9">
        <v>0.13934962348300001</v>
      </c>
    </row>
    <row r="1507" spans="1:52" x14ac:dyDescent="0.35">
      <c r="A1507" t="s">
        <v>821</v>
      </c>
      <c r="B1507" s="9">
        <v>0.1425669678963</v>
      </c>
      <c r="C1507" s="9">
        <v>0.12981060623320001</v>
      </c>
      <c r="D1507" s="9">
        <v>0.15478107818539999</v>
      </c>
      <c r="E1507" s="9">
        <v>9.2033023431009997E-2</v>
      </c>
      <c r="F1507" s="9">
        <v>0.10231129586819999</v>
      </c>
      <c r="G1507" s="9">
        <v>0.1661212809415</v>
      </c>
      <c r="H1507" s="9">
        <v>0.1340605715067</v>
      </c>
      <c r="I1507" s="9">
        <v>0.11772352603239999</v>
      </c>
      <c r="J1507" s="9">
        <v>0.167013560905</v>
      </c>
      <c r="K1507" s="9">
        <v>0.18723406497350001</v>
      </c>
      <c r="L1507" s="9">
        <v>0.15086257617099999</v>
      </c>
      <c r="M1507" s="9">
        <v>0.11210374352749999</v>
      </c>
      <c r="N1507" s="9">
        <v>0.112866585913</v>
      </c>
      <c r="O1507" s="9">
        <v>0.18562890818550001</v>
      </c>
      <c r="P1507" s="9">
        <v>0.14784310050140001</v>
      </c>
      <c r="Q1507" s="9">
        <v>0.15116313272679999</v>
      </c>
      <c r="R1507" s="9">
        <v>0.14969500165210001</v>
      </c>
      <c r="S1507" s="9">
        <v>0.1044401721806</v>
      </c>
      <c r="T1507" s="9">
        <v>0.16195505371810001</v>
      </c>
      <c r="U1507" s="9">
        <v>0.1330695028918</v>
      </c>
      <c r="V1507" s="9">
        <v>0.13205585419659999</v>
      </c>
      <c r="W1507" s="9">
        <v>0.2467311099483</v>
      </c>
      <c r="X1507" s="9">
        <v>9.6211862888290006E-2</v>
      </c>
      <c r="Y1507" s="9">
        <v>0.1631971171929</v>
      </c>
      <c r="Z1507" s="9">
        <v>8.4987402227590006E-2</v>
      </c>
      <c r="AA1507" s="9">
        <v>0.1429685415968</v>
      </c>
      <c r="AB1507" s="9">
        <v>0.1138816840089</v>
      </c>
      <c r="AC1507" s="9">
        <v>0.19142526278540001</v>
      </c>
      <c r="AD1507" s="9">
        <v>0.12946279657660001</v>
      </c>
      <c r="AE1507" s="9">
        <v>0.1594377736167</v>
      </c>
      <c r="AF1507" s="9">
        <v>0.1216326780539</v>
      </c>
      <c r="AG1507" s="9">
        <v>7.7499905393450003E-2</v>
      </c>
      <c r="AH1507" s="9">
        <v>3.5924172323999998E-2</v>
      </c>
      <c r="AI1507" s="9">
        <v>0.15530816384349999</v>
      </c>
      <c r="AJ1507" s="9">
        <v>0.1260406812316</v>
      </c>
      <c r="AK1507" s="9">
        <v>0.1247772807005</v>
      </c>
      <c r="AL1507" s="9">
        <v>0.15591821828489999</v>
      </c>
      <c r="AM1507" s="9">
        <v>0.120596851486</v>
      </c>
      <c r="AN1507" s="9">
        <v>0</v>
      </c>
      <c r="AO1507" s="9">
        <v>2.7792640501059999E-2</v>
      </c>
      <c r="AP1507" s="9">
        <v>0.20313425075809999</v>
      </c>
      <c r="AQ1507" s="9">
        <v>0.17303484174610001</v>
      </c>
      <c r="AR1507" s="9">
        <v>0.139300396568</v>
      </c>
      <c r="AS1507" s="9">
        <v>0.1720963421103</v>
      </c>
      <c r="AT1507" s="9">
        <v>0.14953591235470001</v>
      </c>
      <c r="AU1507" s="9">
        <v>0.1437762515338</v>
      </c>
      <c r="AV1507" s="9">
        <v>0.14668905386440001</v>
      </c>
      <c r="AW1507" s="9">
        <v>0.1216326780539</v>
      </c>
      <c r="AX1507" s="9">
        <v>0.1912363000093</v>
      </c>
      <c r="AY1507" s="9">
        <v>0.1594377736167</v>
      </c>
      <c r="AZ1507" s="9">
        <v>0.13937746889889999</v>
      </c>
    </row>
    <row r="1508" spans="1:52" x14ac:dyDescent="0.35">
      <c r="A1508" t="s">
        <v>822</v>
      </c>
      <c r="B1508" s="9">
        <v>0.13106278887309999</v>
      </c>
      <c r="C1508" s="9">
        <v>0.1047502583185</v>
      </c>
      <c r="D1508" s="9">
        <v>0.15625681822609999</v>
      </c>
      <c r="E1508" s="9">
        <v>6.5376882676339995E-2</v>
      </c>
      <c r="F1508" s="9">
        <v>8.8875064239149995E-2</v>
      </c>
      <c r="G1508" s="9">
        <v>0.1112095518926</v>
      </c>
      <c r="H1508" s="9">
        <v>9.9987804728580001E-2</v>
      </c>
      <c r="I1508" s="9">
        <v>0.1205551816722</v>
      </c>
      <c r="J1508" s="9">
        <v>0.2360881149246</v>
      </c>
      <c r="K1508" s="9">
        <v>0.1585989873359</v>
      </c>
      <c r="L1508" s="9">
        <v>0.13679747661780001</v>
      </c>
      <c r="M1508" s="9">
        <v>8.6762521398629999E-2</v>
      </c>
      <c r="N1508" s="9">
        <v>0.13738721690130001</v>
      </c>
      <c r="O1508" s="9">
        <v>0.1446215549631</v>
      </c>
      <c r="P1508" s="9">
        <v>0.12902642989050001</v>
      </c>
      <c r="Q1508" s="9">
        <v>0.1049142309889</v>
      </c>
      <c r="R1508" s="9">
        <v>0.1155767384837</v>
      </c>
      <c r="S1508" s="9">
        <v>0.14470511085660001</v>
      </c>
      <c r="T1508" s="9">
        <v>0.15875058086310001</v>
      </c>
      <c r="U1508" s="9">
        <v>0.15169656063549999</v>
      </c>
      <c r="V1508" s="9">
        <v>0.13892467871639999</v>
      </c>
      <c r="W1508" s="9">
        <v>8.477323381995E-2</v>
      </c>
      <c r="X1508" s="9">
        <v>0.17857396266619999</v>
      </c>
      <c r="Y1508" s="9">
        <v>0.1469018146853</v>
      </c>
      <c r="Z1508" s="9">
        <v>0.1130734420318</v>
      </c>
      <c r="AA1508" s="10">
        <v>0.23782058246240001</v>
      </c>
      <c r="AB1508" s="9">
        <v>0.2071383499519</v>
      </c>
      <c r="AC1508" s="9">
        <v>7.5844424443680003E-2</v>
      </c>
      <c r="AD1508" s="9">
        <v>0.1192130464335</v>
      </c>
      <c r="AE1508" s="9">
        <v>0.22555757290199999</v>
      </c>
      <c r="AF1508" s="9">
        <v>0.13781095436070001</v>
      </c>
      <c r="AG1508" s="9">
        <v>0.1098198670788</v>
      </c>
      <c r="AH1508" s="9">
        <v>8.4984684282189998E-2</v>
      </c>
      <c r="AI1508" s="9">
        <v>9.854788716849E-2</v>
      </c>
      <c r="AJ1508" s="9">
        <v>0.14165135104250001</v>
      </c>
      <c r="AK1508" s="9">
        <v>0.1151375445155</v>
      </c>
      <c r="AL1508" s="9">
        <v>0.1697005347894</v>
      </c>
      <c r="AM1508" s="9">
        <v>0.20502467624740001</v>
      </c>
      <c r="AN1508" s="9">
        <v>0.2391887048511</v>
      </c>
      <c r="AO1508" s="9">
        <v>0.10666152165950001</v>
      </c>
      <c r="AP1508" s="9">
        <v>0.1762819025082</v>
      </c>
      <c r="AQ1508" s="9">
        <v>0.1285048278698</v>
      </c>
      <c r="AR1508" s="9">
        <v>0.13612936871619999</v>
      </c>
      <c r="AS1508" s="9">
        <v>8.526157496009E-2</v>
      </c>
      <c r="AT1508" s="9">
        <v>0.13430828490480001</v>
      </c>
      <c r="AU1508" s="9">
        <v>0.14073769240690001</v>
      </c>
      <c r="AV1508" s="9">
        <v>7.6297859465090004E-2</v>
      </c>
      <c r="AW1508" s="9">
        <v>0.13781095436070001</v>
      </c>
      <c r="AX1508" s="9">
        <v>0.20255912503859999</v>
      </c>
      <c r="AY1508" s="9">
        <v>0.22555757290199999</v>
      </c>
      <c r="AZ1508" s="9">
        <v>0.1362046865762</v>
      </c>
    </row>
    <row r="1509" spans="1:52" x14ac:dyDescent="0.35">
      <c r="A1509" t="s">
        <v>823</v>
      </c>
      <c r="B1509" s="9">
        <v>0.1221683652172</v>
      </c>
      <c r="C1509" s="9">
        <v>0.1142210592466</v>
      </c>
      <c r="D1509" s="9">
        <v>0.1297778446432</v>
      </c>
      <c r="E1509" s="9">
        <v>0.1062604890658</v>
      </c>
      <c r="F1509" s="11">
        <v>5.965284049175E-2</v>
      </c>
      <c r="G1509" s="9">
        <v>9.199662200408E-2</v>
      </c>
      <c r="H1509" s="11">
        <v>7.574580201252E-2</v>
      </c>
      <c r="I1509" s="9">
        <v>0.1279541379644</v>
      </c>
      <c r="J1509" s="9">
        <v>0.16276046592839999</v>
      </c>
      <c r="K1509" s="9">
        <v>0.17630037215790001</v>
      </c>
      <c r="L1509" s="9">
        <v>0.111459289388</v>
      </c>
      <c r="M1509" s="9">
        <v>9.3626437251000005E-2</v>
      </c>
      <c r="N1509" s="9">
        <v>0.15775518673479999</v>
      </c>
      <c r="O1509" s="9">
        <v>0.1123095037888</v>
      </c>
      <c r="P1509" s="9">
        <v>9.7250657555860001E-2</v>
      </c>
      <c r="Q1509" s="9">
        <v>0.1076764047755</v>
      </c>
      <c r="R1509" s="9">
        <v>0.1030660990824</v>
      </c>
      <c r="S1509" s="9">
        <v>0.127307387414</v>
      </c>
      <c r="T1509" s="9">
        <v>0.16811524500399999</v>
      </c>
      <c r="U1509" s="9">
        <v>0.1476204197863</v>
      </c>
      <c r="V1509" s="9">
        <v>9.4302285334899996E-2</v>
      </c>
      <c r="W1509" s="9">
        <v>8.0075123293349995E-2</v>
      </c>
      <c r="X1509" s="9">
        <v>0.12378232828040001</v>
      </c>
      <c r="Y1509" s="9">
        <v>0.1313961310674</v>
      </c>
      <c r="Z1509" s="9">
        <v>0.13749318269739999</v>
      </c>
      <c r="AA1509" s="9">
        <v>0.10377130042300001</v>
      </c>
      <c r="AB1509" s="9">
        <v>0.1023298350283</v>
      </c>
      <c r="AC1509" s="9">
        <v>0.13689056278020001</v>
      </c>
      <c r="AD1509" s="9">
        <v>0.1192549890964</v>
      </c>
      <c r="AE1509" s="9">
        <v>0.13033824379690001</v>
      </c>
      <c r="AF1509" s="9">
        <v>9.2873733675900003E-2</v>
      </c>
      <c r="AG1509" s="9">
        <v>1.992046115108E-2</v>
      </c>
      <c r="AH1509" s="9">
        <v>5.093634865577E-2</v>
      </c>
      <c r="AI1509" s="9">
        <v>0.1042266371602</v>
      </c>
      <c r="AJ1509" s="9">
        <v>0.1171141759862</v>
      </c>
      <c r="AK1509" s="9">
        <v>0.10824325206880001</v>
      </c>
      <c r="AL1509" s="9">
        <v>0.12714315455559999</v>
      </c>
      <c r="AM1509" s="9">
        <v>0.13101817100429999</v>
      </c>
      <c r="AN1509" s="9">
        <v>7.1245892487839996E-2</v>
      </c>
      <c r="AO1509" s="9">
        <v>0.12761407981219999</v>
      </c>
      <c r="AP1509" s="9">
        <v>0.19264669041980001</v>
      </c>
      <c r="AQ1509" s="9">
        <v>0.1427677607608</v>
      </c>
      <c r="AR1509" s="9">
        <v>0.11948674385950001</v>
      </c>
      <c r="AS1509" s="9">
        <v>0.14640986880349999</v>
      </c>
      <c r="AT1509" s="9">
        <v>0.12930202314540001</v>
      </c>
      <c r="AU1509" s="9">
        <v>0.1227119819589</v>
      </c>
      <c r="AV1509" s="9">
        <v>0.1214741468187</v>
      </c>
      <c r="AW1509" s="9">
        <v>9.2873733675900003E-2</v>
      </c>
      <c r="AX1509" s="9">
        <v>0.17631827368270001</v>
      </c>
      <c r="AY1509" s="9">
        <v>0.13033824379690001</v>
      </c>
      <c r="AZ1509" s="9">
        <v>0.1195528536632</v>
      </c>
    </row>
    <row r="1510" spans="1:52" x14ac:dyDescent="0.35">
      <c r="A1510" t="s">
        <v>823</v>
      </c>
      <c r="B1510" s="9">
        <v>0.1221683652172</v>
      </c>
      <c r="C1510" s="9">
        <v>0.1142210592466</v>
      </c>
      <c r="D1510" s="9">
        <v>0.1297778446432</v>
      </c>
      <c r="E1510" s="9">
        <v>0.1062604890658</v>
      </c>
      <c r="F1510" s="11">
        <v>5.965284049175E-2</v>
      </c>
      <c r="G1510" s="9">
        <v>9.199662200408E-2</v>
      </c>
      <c r="H1510" s="11">
        <v>7.574580201252E-2</v>
      </c>
      <c r="I1510" s="9">
        <v>0.1279541379644</v>
      </c>
      <c r="J1510" s="9">
        <v>0.16276046592839999</v>
      </c>
      <c r="K1510" s="9">
        <v>0.17630037215790001</v>
      </c>
      <c r="L1510" s="9">
        <v>0.111459289388</v>
      </c>
      <c r="M1510" s="9">
        <v>9.3626437251000005E-2</v>
      </c>
      <c r="N1510" s="9">
        <v>0.15775518673479999</v>
      </c>
      <c r="O1510" s="9">
        <v>0.1123095037888</v>
      </c>
      <c r="P1510" s="9">
        <v>9.7250657555860001E-2</v>
      </c>
      <c r="Q1510" s="9">
        <v>0.1076764047755</v>
      </c>
      <c r="R1510" s="9">
        <v>0.1030660990824</v>
      </c>
      <c r="S1510" s="9">
        <v>0.127307387414</v>
      </c>
      <c r="T1510" s="9">
        <v>0.16811524500399999</v>
      </c>
      <c r="U1510" s="9">
        <v>0.1476204197863</v>
      </c>
      <c r="V1510" s="9">
        <v>9.4302285334899996E-2</v>
      </c>
      <c r="W1510" s="9">
        <v>8.0075123293349995E-2</v>
      </c>
      <c r="X1510" s="9">
        <v>0.12378232828040001</v>
      </c>
      <c r="Y1510" s="9">
        <v>0.1313961310674</v>
      </c>
      <c r="Z1510" s="9">
        <v>0.13749318269739999</v>
      </c>
      <c r="AA1510" s="9">
        <v>0.10377130042300001</v>
      </c>
      <c r="AB1510" s="9">
        <v>0.1023298350283</v>
      </c>
      <c r="AC1510" s="9">
        <v>0.13689056278020001</v>
      </c>
      <c r="AD1510" s="9">
        <v>0.1192549890964</v>
      </c>
      <c r="AE1510" s="9">
        <v>0.13033824379690001</v>
      </c>
      <c r="AF1510" s="9">
        <v>9.2873733675900003E-2</v>
      </c>
      <c r="AG1510" s="9">
        <v>1.992046115108E-2</v>
      </c>
      <c r="AH1510" s="9">
        <v>5.093634865577E-2</v>
      </c>
      <c r="AI1510" s="9">
        <v>0.1042266371602</v>
      </c>
      <c r="AJ1510" s="9">
        <v>0.1171141759862</v>
      </c>
      <c r="AK1510" s="9">
        <v>0.10824325206880001</v>
      </c>
      <c r="AL1510" s="9">
        <v>0.12714315455559999</v>
      </c>
      <c r="AM1510" s="9">
        <v>0.13101817100429999</v>
      </c>
      <c r="AN1510" s="9">
        <v>7.1245892487839996E-2</v>
      </c>
      <c r="AO1510" s="9">
        <v>0.12761407981219999</v>
      </c>
      <c r="AP1510" s="9">
        <v>0.19264669041980001</v>
      </c>
      <c r="AQ1510" s="9">
        <v>0.1427677607608</v>
      </c>
      <c r="AR1510" s="9">
        <v>0.11948674385950001</v>
      </c>
      <c r="AS1510" s="9">
        <v>0.14640986880349999</v>
      </c>
      <c r="AT1510" s="9">
        <v>0.12930202314540001</v>
      </c>
      <c r="AU1510" s="9">
        <v>0.1227119819589</v>
      </c>
      <c r="AV1510" s="9">
        <v>0.1214741468187</v>
      </c>
      <c r="AW1510" s="9">
        <v>9.2873733675900003E-2</v>
      </c>
      <c r="AX1510" s="9">
        <v>0.17631827368270001</v>
      </c>
      <c r="AY1510" s="9">
        <v>0.13033824379690001</v>
      </c>
      <c r="AZ1510" s="9">
        <v>0.1195528536632</v>
      </c>
    </row>
    <row r="1511" spans="1:52" x14ac:dyDescent="0.35">
      <c r="A1511" t="s">
        <v>824</v>
      </c>
      <c r="B1511" s="9">
        <v>0.1819662086961</v>
      </c>
      <c r="C1511" s="9">
        <v>0.1529425414933</v>
      </c>
      <c r="D1511" s="9">
        <v>0.2097561288607</v>
      </c>
      <c r="E1511" s="9">
        <v>0.16454771761459999</v>
      </c>
      <c r="F1511" s="9">
        <v>0.1343426276529</v>
      </c>
      <c r="G1511" s="9">
        <v>0.14588763009870001</v>
      </c>
      <c r="H1511" s="9">
        <v>0.1400869553545</v>
      </c>
      <c r="I1511" s="9">
        <v>0.22786021326459999</v>
      </c>
      <c r="J1511" s="9">
        <v>0.26518084268199998</v>
      </c>
      <c r="K1511" s="9">
        <v>0.17170865450450001</v>
      </c>
      <c r="L1511" s="9">
        <v>0.16704731392370001</v>
      </c>
      <c r="M1511" s="9">
        <v>0.13657393465209999</v>
      </c>
      <c r="N1511" s="9">
        <v>0.17694914649689999</v>
      </c>
      <c r="O1511" s="9">
        <v>0.232072505219</v>
      </c>
      <c r="P1511" s="9">
        <v>0.1328322930278</v>
      </c>
      <c r="Q1511" s="9">
        <v>0.2217475703846</v>
      </c>
      <c r="R1511" s="9">
        <v>0.1824288912757</v>
      </c>
      <c r="S1511" s="9">
        <v>0.19650224874700001</v>
      </c>
      <c r="T1511" s="9">
        <v>0.16606159413130001</v>
      </c>
      <c r="U1511" s="9">
        <v>0.18134972569970001</v>
      </c>
      <c r="V1511" s="9">
        <v>0.16420015956090001</v>
      </c>
      <c r="W1511" s="9">
        <v>0.2628666732371</v>
      </c>
      <c r="X1511" s="9">
        <v>9.0825477382579997E-2</v>
      </c>
      <c r="Y1511" s="9">
        <v>0.1531179077899</v>
      </c>
      <c r="Z1511" s="9">
        <v>0.183984857231</v>
      </c>
      <c r="AA1511" s="9">
        <v>0.2437849648863</v>
      </c>
      <c r="AB1511" s="9">
        <v>0.111020836692</v>
      </c>
      <c r="AC1511" s="9">
        <v>0.1793394420986</v>
      </c>
      <c r="AD1511" s="9">
        <v>0.1925740788974</v>
      </c>
      <c r="AE1511" s="9">
        <v>0.13878629075419999</v>
      </c>
      <c r="AF1511" s="9">
        <v>0.1478567620491</v>
      </c>
      <c r="AG1511" s="9">
        <v>0.33651892551969997</v>
      </c>
      <c r="AH1511" s="9">
        <v>0.13584124227569999</v>
      </c>
      <c r="AI1511" s="9">
        <v>0.16581572398380001</v>
      </c>
      <c r="AJ1511" s="9">
        <v>0.17037390975540001</v>
      </c>
      <c r="AK1511" s="9">
        <v>0.17385678635400001</v>
      </c>
      <c r="AL1511" s="9">
        <v>0.1944776027755</v>
      </c>
      <c r="AM1511" s="9">
        <v>0.20042952349920001</v>
      </c>
      <c r="AN1511" s="9">
        <v>0.43816716337139999</v>
      </c>
      <c r="AO1511" s="9">
        <v>0.13098550770299999</v>
      </c>
      <c r="AP1511" s="9">
        <v>0.29575114964709998</v>
      </c>
      <c r="AQ1511" s="9">
        <v>0.18126321936049999</v>
      </c>
      <c r="AR1511" s="9">
        <v>0.18457593831460001</v>
      </c>
      <c r="AS1511" s="9">
        <v>0.1583745969559</v>
      </c>
      <c r="AT1511" s="9">
        <v>0.19230645490260001</v>
      </c>
      <c r="AU1511" s="9">
        <v>0.1944055438849</v>
      </c>
      <c r="AV1511" s="9">
        <v>0.1410180577781</v>
      </c>
      <c r="AW1511" s="9">
        <v>0.1478567620491</v>
      </c>
      <c r="AX1511" s="9">
        <v>0.13976792797939999</v>
      </c>
      <c r="AY1511" s="9">
        <v>0.13878629075419999</v>
      </c>
      <c r="AZ1511" s="9">
        <v>0.1841247792748</v>
      </c>
    </row>
    <row r="1512" spans="1:52" x14ac:dyDescent="0.35">
      <c r="A1512" t="s">
        <v>825</v>
      </c>
      <c r="B1512" s="9">
        <v>0.2121981909823</v>
      </c>
      <c r="C1512" s="11">
        <v>0.14379149100550001</v>
      </c>
      <c r="D1512" s="10">
        <v>0.27769703776120003</v>
      </c>
      <c r="E1512" s="9">
        <v>0.1739438355814</v>
      </c>
      <c r="F1512" s="9">
        <v>0.2032879339142</v>
      </c>
      <c r="G1512" s="9">
        <v>0.1961757050338</v>
      </c>
      <c r="H1512" s="9">
        <v>0.19974917560120001</v>
      </c>
      <c r="I1512" s="9">
        <v>0.27586260409050001</v>
      </c>
      <c r="J1512" s="9">
        <v>0.24975195635569999</v>
      </c>
      <c r="K1512" s="9">
        <v>0.18052310917350001</v>
      </c>
      <c r="L1512" s="9">
        <v>0.2102647726845</v>
      </c>
      <c r="M1512" s="9">
        <v>0.2144700120686</v>
      </c>
      <c r="N1512" s="9">
        <v>0.2043975597728</v>
      </c>
      <c r="O1512" s="9">
        <v>0.22243600670749999</v>
      </c>
      <c r="P1512" s="11">
        <v>0.129519818659</v>
      </c>
      <c r="Q1512" s="9">
        <v>0.26817557115309998</v>
      </c>
      <c r="R1512" s="9">
        <v>0.20686146180100001</v>
      </c>
      <c r="S1512" s="9">
        <v>0.21388762628120001</v>
      </c>
      <c r="T1512" s="9">
        <v>0.22477869874199999</v>
      </c>
      <c r="U1512" s="9">
        <v>0.2193089034698</v>
      </c>
      <c r="V1512" s="9">
        <v>0.15289143922039999</v>
      </c>
      <c r="W1512" s="9">
        <v>0.2381241428018</v>
      </c>
      <c r="X1512" s="9">
        <v>0.12932363970079999</v>
      </c>
      <c r="Y1512" s="9">
        <v>0.16058388007560001</v>
      </c>
      <c r="Z1512" s="9">
        <v>0.15849148718299999</v>
      </c>
      <c r="AA1512" s="9">
        <v>0.25217237255550001</v>
      </c>
      <c r="AB1512" s="9">
        <v>0.1199490298666</v>
      </c>
      <c r="AC1512" s="9">
        <v>0.26700277042039999</v>
      </c>
      <c r="AD1512" s="9">
        <v>0.16541258550099999</v>
      </c>
      <c r="AE1512" s="9">
        <v>0.29016630530769999</v>
      </c>
      <c r="AF1512" s="9">
        <v>0.27519183785790002</v>
      </c>
      <c r="AG1512" s="9">
        <v>0.16107375473249999</v>
      </c>
      <c r="AH1512" s="9">
        <v>0.26015670656750001</v>
      </c>
      <c r="AI1512" s="11">
        <v>0.1462200444117</v>
      </c>
      <c r="AJ1512" s="9">
        <v>0.25905083141180002</v>
      </c>
      <c r="AK1512" s="9">
        <v>0.27869952508200002</v>
      </c>
      <c r="AL1512" s="9">
        <v>0.24497489713029999</v>
      </c>
      <c r="AM1512" s="9">
        <v>0.21281597528249999</v>
      </c>
      <c r="AN1512" s="9">
        <v>3.2729352564920003E-2</v>
      </c>
      <c r="AO1512" s="9">
        <v>0.21824818494619999</v>
      </c>
      <c r="AP1512" s="9">
        <v>0.19208175617109999</v>
      </c>
      <c r="AQ1512" s="9">
        <v>0.2007670918826</v>
      </c>
      <c r="AR1512" s="9">
        <v>0.21284374235299999</v>
      </c>
      <c r="AS1512" s="9">
        <v>0.20636249168679999</v>
      </c>
      <c r="AT1512" s="9">
        <v>0.19441956502159999</v>
      </c>
      <c r="AU1512" s="9">
        <v>0.20102421463619999</v>
      </c>
      <c r="AV1512" s="9">
        <v>0.2441681473383</v>
      </c>
      <c r="AW1512" s="9">
        <v>0.27519183785790002</v>
      </c>
      <c r="AX1512" s="9">
        <v>0.28530446682209998</v>
      </c>
      <c r="AY1512" s="9">
        <v>0.29016630530769999</v>
      </c>
      <c r="AZ1512" s="9">
        <v>0.21296150485590001</v>
      </c>
    </row>
    <row r="1513" spans="1:52" x14ac:dyDescent="0.35">
      <c r="A1513" t="s">
        <v>442</v>
      </c>
      <c r="B1513" s="9">
        <v>3.090755429026E-2</v>
      </c>
      <c r="C1513" s="9">
        <v>1.5989732152110001E-2</v>
      </c>
      <c r="D1513" s="9">
        <v>4.5191245022789997E-2</v>
      </c>
      <c r="E1513" s="9">
        <v>3.4303856803889997E-2</v>
      </c>
      <c r="F1513" s="9">
        <v>2.8766336806299999E-2</v>
      </c>
      <c r="G1513" s="9">
        <v>7.5942834291279999E-3</v>
      </c>
      <c r="H1513" s="9">
        <v>1.8231976741300001E-2</v>
      </c>
      <c r="I1513" s="9">
        <v>2.9502169078460001E-2</v>
      </c>
      <c r="J1513" s="9">
        <v>5.9535267506450003E-2</v>
      </c>
      <c r="K1513" s="9">
        <v>3.2664703696220002E-2</v>
      </c>
      <c r="L1513" s="9">
        <v>4.9015481068349999E-2</v>
      </c>
      <c r="M1513" s="9">
        <v>1.1126095544419999E-2</v>
      </c>
      <c r="N1513" s="9">
        <v>2.6960420116480002E-2</v>
      </c>
      <c r="O1513" s="9">
        <v>2.5966629657219999E-2</v>
      </c>
      <c r="P1513" s="9">
        <v>2.1482774894500001E-2</v>
      </c>
      <c r="Q1513" s="9">
        <v>4.1909984833279998E-2</v>
      </c>
      <c r="R1513" s="9">
        <v>3.2876993692170002E-2</v>
      </c>
      <c r="S1513" s="9">
        <v>2.627489321659E-2</v>
      </c>
      <c r="T1513" s="9">
        <v>3.0309988742970001E-2</v>
      </c>
      <c r="U1513" s="9">
        <v>2.8283453109060001E-2</v>
      </c>
      <c r="V1513" s="9">
        <v>2.6438589272969999E-2</v>
      </c>
      <c r="W1513" s="9">
        <v>7.4908924865879994E-2</v>
      </c>
      <c r="X1513" s="9">
        <v>1.5619007790570001E-2</v>
      </c>
      <c r="Y1513" s="9">
        <v>1.653793074275E-2</v>
      </c>
      <c r="Z1513" s="9">
        <v>1.304890790094E-2</v>
      </c>
      <c r="AA1513" s="9">
        <v>5.2454262543099997E-2</v>
      </c>
      <c r="AB1513" s="9">
        <v>8.0389095803479992E-3</v>
      </c>
      <c r="AC1513" s="9">
        <v>5.3340891055830002E-2</v>
      </c>
      <c r="AD1513" s="9">
        <v>1.4894192444970001E-2</v>
      </c>
      <c r="AE1513" s="9">
        <v>4.4255548913099997E-2</v>
      </c>
      <c r="AF1513" s="9">
        <v>2.1723858776629999E-2</v>
      </c>
      <c r="AG1513" s="9">
        <v>0</v>
      </c>
      <c r="AH1513" s="9">
        <v>7.5261297332220006E-2</v>
      </c>
      <c r="AI1513" s="9">
        <v>1.6312442941179998E-2</v>
      </c>
      <c r="AJ1513" s="9">
        <v>1.2367243516479999E-2</v>
      </c>
      <c r="AK1513" s="9">
        <v>1.841154680979E-2</v>
      </c>
      <c r="AL1513" s="9">
        <v>4.5860654835749998E-2</v>
      </c>
      <c r="AM1513" s="9">
        <v>4.3861795904710003E-2</v>
      </c>
      <c r="AN1513" s="9">
        <v>0</v>
      </c>
      <c r="AO1513" s="9">
        <v>1.973394571108E-2</v>
      </c>
      <c r="AP1513" s="9">
        <v>4.3217001186139997E-2</v>
      </c>
      <c r="AQ1513" s="9">
        <v>3.280682481549E-2</v>
      </c>
      <c r="AR1513" s="9">
        <v>3.1661095109680001E-2</v>
      </c>
      <c r="AS1513" s="9">
        <v>2.4095644613349999E-2</v>
      </c>
      <c r="AT1513" s="9">
        <v>2.9910265342380001E-2</v>
      </c>
      <c r="AU1513" s="9">
        <v>3.1307461093490002E-2</v>
      </c>
      <c r="AV1513" s="9">
        <v>2.4212705784379999E-2</v>
      </c>
      <c r="AW1513" s="9">
        <v>2.1723858776629999E-2</v>
      </c>
      <c r="AX1513" s="9">
        <v>2.2285827695729999E-2</v>
      </c>
      <c r="AY1513" s="9">
        <v>4.4255548913099997E-2</v>
      </c>
      <c r="AZ1513" s="9">
        <v>3.1678612607559997E-2</v>
      </c>
    </row>
    <row r="1514" spans="1:52" x14ac:dyDescent="0.35">
      <c r="A1514" t="s">
        <v>406</v>
      </c>
      <c r="B1514" s="9">
        <v>1</v>
      </c>
      <c r="C1514" s="9">
        <v>1</v>
      </c>
      <c r="D1514" s="9">
        <v>1</v>
      </c>
      <c r="E1514" s="9">
        <v>1</v>
      </c>
      <c r="F1514" s="9">
        <v>1</v>
      </c>
      <c r="G1514" s="9">
        <v>1</v>
      </c>
      <c r="H1514" s="9">
        <v>1</v>
      </c>
      <c r="I1514" s="9">
        <v>1</v>
      </c>
      <c r="J1514" s="9">
        <v>1</v>
      </c>
      <c r="K1514" s="9">
        <v>1</v>
      </c>
      <c r="L1514" s="9">
        <v>1</v>
      </c>
      <c r="M1514" s="9">
        <v>1</v>
      </c>
      <c r="N1514" s="9">
        <v>1</v>
      </c>
      <c r="O1514" s="9">
        <v>1</v>
      </c>
      <c r="P1514" s="9">
        <v>1</v>
      </c>
      <c r="Q1514" s="9">
        <v>1</v>
      </c>
      <c r="R1514" s="9">
        <v>1</v>
      </c>
      <c r="S1514" s="9">
        <v>1</v>
      </c>
      <c r="T1514" s="9">
        <v>1</v>
      </c>
      <c r="U1514" s="9">
        <v>1</v>
      </c>
      <c r="V1514" s="9">
        <v>1</v>
      </c>
      <c r="W1514" s="9">
        <v>1</v>
      </c>
      <c r="X1514" s="9">
        <v>1</v>
      </c>
      <c r="Y1514" s="9">
        <v>1</v>
      </c>
      <c r="Z1514" s="9">
        <v>1</v>
      </c>
      <c r="AA1514" s="9">
        <v>1</v>
      </c>
      <c r="AB1514" s="9">
        <v>1</v>
      </c>
      <c r="AC1514" s="9">
        <v>1</v>
      </c>
      <c r="AD1514" s="9">
        <v>1</v>
      </c>
      <c r="AE1514" s="9">
        <v>1</v>
      </c>
      <c r="AF1514" s="9">
        <v>1</v>
      </c>
      <c r="AG1514" s="9">
        <v>1</v>
      </c>
      <c r="AH1514" s="9">
        <v>1</v>
      </c>
      <c r="AI1514" s="9">
        <v>1</v>
      </c>
      <c r="AJ1514" s="9">
        <v>1</v>
      </c>
      <c r="AK1514" s="9">
        <v>1</v>
      </c>
      <c r="AL1514" s="9">
        <v>1</v>
      </c>
      <c r="AM1514" s="9">
        <v>1</v>
      </c>
      <c r="AN1514" s="9">
        <v>1</v>
      </c>
      <c r="AO1514" s="9">
        <v>1</v>
      </c>
      <c r="AP1514" s="9">
        <v>1</v>
      </c>
      <c r="AQ1514" s="9">
        <v>1</v>
      </c>
      <c r="AR1514" s="9">
        <v>1</v>
      </c>
      <c r="AS1514" s="9">
        <v>1</v>
      </c>
      <c r="AT1514" s="9">
        <v>1</v>
      </c>
      <c r="AU1514" s="9">
        <v>1</v>
      </c>
      <c r="AV1514" s="9">
        <v>1</v>
      </c>
      <c r="AW1514" s="9">
        <v>1</v>
      </c>
      <c r="AX1514" s="9">
        <v>1</v>
      </c>
      <c r="AY1514" s="9">
        <v>1</v>
      </c>
      <c r="AZ1514" s="9">
        <v>1</v>
      </c>
    </row>
    <row r="1515" spans="1:52" x14ac:dyDescent="0.35">
      <c r="A1515" t="s">
        <v>356</v>
      </c>
      <c r="B1515" s="6">
        <v>1207</v>
      </c>
      <c r="C1515" s="6">
        <v>623</v>
      </c>
      <c r="D1515" s="6">
        <v>584</v>
      </c>
      <c r="E1515" s="6">
        <v>135</v>
      </c>
      <c r="F1515" s="6">
        <v>263</v>
      </c>
      <c r="G1515" s="6">
        <v>284</v>
      </c>
      <c r="H1515" s="6">
        <v>547</v>
      </c>
      <c r="I1515" s="6">
        <v>169</v>
      </c>
      <c r="J1515" s="6">
        <v>119</v>
      </c>
      <c r="K1515" s="6">
        <v>237</v>
      </c>
      <c r="L1515" s="6">
        <v>380</v>
      </c>
      <c r="M1515" s="6">
        <v>207</v>
      </c>
      <c r="N1515" s="6">
        <v>342</v>
      </c>
      <c r="O1515" s="6">
        <v>277</v>
      </c>
      <c r="P1515" s="6">
        <v>451</v>
      </c>
      <c r="Q1515" s="6">
        <v>178</v>
      </c>
      <c r="R1515" s="6">
        <v>629</v>
      </c>
      <c r="S1515" s="6">
        <v>232</v>
      </c>
      <c r="T1515" s="6">
        <v>346</v>
      </c>
      <c r="U1515" s="6">
        <v>578</v>
      </c>
      <c r="V1515" s="6">
        <v>109</v>
      </c>
      <c r="W1515" s="6">
        <v>69</v>
      </c>
      <c r="X1515" s="6">
        <v>67</v>
      </c>
      <c r="Y1515" s="6">
        <v>195</v>
      </c>
      <c r="Z1515" s="6">
        <v>117</v>
      </c>
      <c r="AA1515" s="6">
        <v>164</v>
      </c>
      <c r="AB1515" s="6">
        <v>64</v>
      </c>
      <c r="AC1515" s="6">
        <v>118</v>
      </c>
      <c r="AD1515" s="6">
        <v>177</v>
      </c>
      <c r="AE1515" s="6">
        <v>114</v>
      </c>
      <c r="AF1515" s="6">
        <v>148</v>
      </c>
      <c r="AG1515" s="6">
        <v>30</v>
      </c>
      <c r="AH1515" s="6">
        <v>47</v>
      </c>
      <c r="AI1515" s="6">
        <v>424</v>
      </c>
      <c r="AJ1515" s="6">
        <v>310</v>
      </c>
      <c r="AK1515" s="6">
        <v>172</v>
      </c>
      <c r="AL1515" s="6">
        <v>324</v>
      </c>
      <c r="AM1515" s="6">
        <v>177</v>
      </c>
      <c r="AN1515" s="6">
        <v>18</v>
      </c>
      <c r="AO1515" s="6">
        <v>35</v>
      </c>
      <c r="AP1515" s="6">
        <v>143</v>
      </c>
      <c r="AQ1515" s="6">
        <v>563</v>
      </c>
      <c r="AR1515" s="6">
        <v>1088</v>
      </c>
      <c r="AS1515" s="6">
        <v>119</v>
      </c>
      <c r="AT1515" s="6">
        <v>777</v>
      </c>
      <c r="AU1515" s="6">
        <v>839</v>
      </c>
      <c r="AV1515" s="6">
        <v>97</v>
      </c>
      <c r="AW1515" s="6">
        <v>148</v>
      </c>
      <c r="AX1515" s="6">
        <v>83</v>
      </c>
      <c r="AY1515" s="6">
        <v>114</v>
      </c>
      <c r="AZ1515" s="6">
        <v>1087</v>
      </c>
    </row>
    <row r="1516" spans="1:52" x14ac:dyDescent="0.35">
      <c r="A1516" t="s">
        <v>827</v>
      </c>
    </row>
    <row r="1517" spans="1:52" x14ac:dyDescent="0.35">
      <c r="A1517" t="s">
        <v>358</v>
      </c>
    </row>
    <row r="1521" spans="1:16" x14ac:dyDescent="0.35">
      <c r="A1521" s="3" t="s">
        <v>352</v>
      </c>
    </row>
    <row r="1522" spans="1:16" x14ac:dyDescent="0.35">
      <c r="A1522" t="s">
        <v>141</v>
      </c>
    </row>
    <row r="1523" spans="1:16" ht="116" x14ac:dyDescent="0.35">
      <c r="A1523" s="4" t="s">
        <v>828</v>
      </c>
      <c r="B1523" s="4" t="s">
        <v>553</v>
      </c>
      <c r="C1523" s="4" t="s">
        <v>380</v>
      </c>
      <c r="D1523" s="4" t="s">
        <v>381</v>
      </c>
      <c r="E1523" s="4" t="s">
        <v>382</v>
      </c>
      <c r="F1523" s="4" t="s">
        <v>383</v>
      </c>
      <c r="G1523" s="4" t="s">
        <v>384</v>
      </c>
      <c r="H1523" s="4" t="s">
        <v>385</v>
      </c>
      <c r="I1523" s="4" t="s">
        <v>554</v>
      </c>
      <c r="J1523" s="4" t="s">
        <v>387</v>
      </c>
      <c r="K1523" s="4" t="s">
        <v>388</v>
      </c>
      <c r="L1523" s="4" t="s">
        <v>389</v>
      </c>
      <c r="M1523" s="4" t="s">
        <v>390</v>
      </c>
      <c r="N1523" s="4" t="s">
        <v>391</v>
      </c>
      <c r="O1523" s="4" t="s">
        <v>406</v>
      </c>
      <c r="P1523" s="4" t="s">
        <v>829</v>
      </c>
    </row>
    <row r="1524" spans="1:16" x14ac:dyDescent="0.35">
      <c r="A1524" s="13" t="s">
        <v>814</v>
      </c>
      <c r="B1524" s="9">
        <v>0.20893884869500001</v>
      </c>
      <c r="C1524" s="9">
        <v>4.76562383613E-2</v>
      </c>
      <c r="D1524" s="9">
        <v>0.1136672451508</v>
      </c>
      <c r="E1524" s="9">
        <v>9.8546310995799996E-2</v>
      </c>
      <c r="F1524" s="9">
        <v>7.6731612686930004E-2</v>
      </c>
      <c r="G1524" s="9">
        <v>0.28055643333969998</v>
      </c>
      <c r="H1524" s="9">
        <v>3.9558881897580001E-2</v>
      </c>
      <c r="I1524" s="9">
        <v>8.5474257270339998E-2</v>
      </c>
      <c r="J1524" s="9">
        <v>0.1292048789379</v>
      </c>
      <c r="K1524" s="9">
        <v>0.1023941935546</v>
      </c>
      <c r="L1524" s="9">
        <v>5.3099017628839999E-2</v>
      </c>
      <c r="M1524" s="9">
        <v>0</v>
      </c>
      <c r="N1524" s="9">
        <v>4.254247594808E-2</v>
      </c>
      <c r="O1524" s="9">
        <v>1</v>
      </c>
      <c r="P1524" s="16">
        <v>73</v>
      </c>
    </row>
    <row r="1525" spans="1:16" x14ac:dyDescent="0.35">
      <c r="A1525" s="13"/>
      <c r="B1525" s="6">
        <v>18</v>
      </c>
      <c r="C1525" s="6">
        <v>3</v>
      </c>
      <c r="D1525" s="6">
        <v>9</v>
      </c>
      <c r="E1525" s="6">
        <v>11</v>
      </c>
      <c r="F1525" s="6">
        <v>6</v>
      </c>
      <c r="G1525" s="6">
        <v>16</v>
      </c>
      <c r="H1525" s="6">
        <v>5</v>
      </c>
      <c r="I1525" s="6">
        <v>7</v>
      </c>
      <c r="J1525" s="6">
        <v>8</v>
      </c>
      <c r="K1525" s="6">
        <v>7</v>
      </c>
      <c r="L1525" s="6">
        <v>7</v>
      </c>
      <c r="M1525" s="6">
        <v>0</v>
      </c>
      <c r="N1525" s="6">
        <v>3</v>
      </c>
      <c r="O1525" s="6">
        <v>73</v>
      </c>
      <c r="P1525" s="13"/>
    </row>
    <row r="1526" spans="1:16" x14ac:dyDescent="0.35">
      <c r="A1526" s="13" t="s">
        <v>815</v>
      </c>
      <c r="B1526" s="9">
        <v>0.1190312186892</v>
      </c>
      <c r="C1526" s="9">
        <v>6.2547578673139995E-2</v>
      </c>
      <c r="D1526" s="9">
        <v>6.3677506746160004E-2</v>
      </c>
      <c r="E1526" s="9">
        <v>0.16402425435080001</v>
      </c>
      <c r="F1526" s="9">
        <v>0.12822472591520001</v>
      </c>
      <c r="G1526" s="9">
        <v>0.27094643800779999</v>
      </c>
      <c r="H1526" s="9">
        <v>9.1453994828970001E-2</v>
      </c>
      <c r="I1526" s="9">
        <v>3.5123046504760003E-2</v>
      </c>
      <c r="J1526" s="9">
        <v>5.6275074708139999E-2</v>
      </c>
      <c r="K1526" s="9">
        <v>3.9337951978119998E-2</v>
      </c>
      <c r="L1526" s="9">
        <v>7.6925292635739995E-2</v>
      </c>
      <c r="M1526" s="9">
        <v>4.4517560592429999E-2</v>
      </c>
      <c r="N1526" s="9">
        <v>2.7276258455160001E-2</v>
      </c>
      <c r="O1526" s="9">
        <v>1</v>
      </c>
      <c r="P1526" s="16">
        <v>74</v>
      </c>
    </row>
    <row r="1527" spans="1:16" x14ac:dyDescent="0.35">
      <c r="A1527" s="13"/>
      <c r="B1527" s="6">
        <v>9</v>
      </c>
      <c r="C1527" s="6">
        <v>6</v>
      </c>
      <c r="D1527" s="6">
        <v>4</v>
      </c>
      <c r="E1527" s="6">
        <v>15</v>
      </c>
      <c r="F1527" s="6">
        <v>9</v>
      </c>
      <c r="G1527" s="6">
        <v>17</v>
      </c>
      <c r="H1527" s="6">
        <v>8</v>
      </c>
      <c r="I1527" s="6">
        <v>1</v>
      </c>
      <c r="J1527" s="6">
        <v>7</v>
      </c>
      <c r="K1527" s="6">
        <v>6</v>
      </c>
      <c r="L1527" s="6">
        <v>9</v>
      </c>
      <c r="M1527" s="6">
        <v>1</v>
      </c>
      <c r="N1527" s="6">
        <v>2</v>
      </c>
      <c r="O1527" s="6">
        <v>74</v>
      </c>
      <c r="P1527" s="13"/>
    </row>
    <row r="1528" spans="1:16" x14ac:dyDescent="0.35">
      <c r="A1528" s="13" t="s">
        <v>816</v>
      </c>
      <c r="B1528" s="9">
        <v>0.22455293524180001</v>
      </c>
      <c r="C1528" s="9">
        <v>0.10846713265040001</v>
      </c>
      <c r="D1528" s="9">
        <v>0.12601809614279999</v>
      </c>
      <c r="E1528" s="9">
        <v>0.1263872058686</v>
      </c>
      <c r="F1528" s="9">
        <v>3.6370863371830001E-2</v>
      </c>
      <c r="G1528" s="9">
        <v>0.1527289207086</v>
      </c>
      <c r="H1528" s="9">
        <v>7.5513145445909993E-2</v>
      </c>
      <c r="I1528" s="9">
        <v>0.2012273236038</v>
      </c>
      <c r="J1528" s="9">
        <v>0.14216347554270001</v>
      </c>
      <c r="K1528" s="9">
        <v>0.1578302291158</v>
      </c>
      <c r="L1528" s="9">
        <v>0</v>
      </c>
      <c r="M1528" s="9">
        <v>9.1111480791890007E-2</v>
      </c>
      <c r="N1528" s="9">
        <v>8.7559819702880001E-2</v>
      </c>
      <c r="O1528" s="9">
        <v>1</v>
      </c>
      <c r="P1528" s="16">
        <v>50</v>
      </c>
    </row>
    <row r="1529" spans="1:16" x14ac:dyDescent="0.35">
      <c r="A1529" s="13"/>
      <c r="B1529" s="6">
        <v>11</v>
      </c>
      <c r="C1529" s="6">
        <v>6</v>
      </c>
      <c r="D1529" s="6">
        <v>7</v>
      </c>
      <c r="E1529" s="6">
        <v>9</v>
      </c>
      <c r="F1529" s="6">
        <v>3</v>
      </c>
      <c r="G1529" s="6">
        <v>6</v>
      </c>
      <c r="H1529" s="6">
        <v>4</v>
      </c>
      <c r="I1529" s="6">
        <v>8</v>
      </c>
      <c r="J1529" s="6">
        <v>8</v>
      </c>
      <c r="K1529" s="6">
        <v>10</v>
      </c>
      <c r="L1529" s="6">
        <v>0</v>
      </c>
      <c r="M1529" s="6">
        <v>5</v>
      </c>
      <c r="N1529" s="6">
        <v>4</v>
      </c>
      <c r="O1529" s="6">
        <v>50</v>
      </c>
      <c r="P1529" s="13"/>
    </row>
    <row r="1530" spans="1:16" x14ac:dyDescent="0.35">
      <c r="A1530" s="13" t="s">
        <v>817</v>
      </c>
      <c r="B1530" s="9">
        <v>8.6062605522069999E-2</v>
      </c>
      <c r="C1530" s="9">
        <v>9.4433287334329999E-2</v>
      </c>
      <c r="D1530" s="9">
        <v>8.9239623581179997E-2</v>
      </c>
      <c r="E1530" s="9">
        <v>0.1483787087756</v>
      </c>
      <c r="F1530" s="9">
        <v>0.20899608845580001</v>
      </c>
      <c r="G1530" s="9">
        <v>0.19910681417180001</v>
      </c>
      <c r="H1530" s="9">
        <v>8.4154926713969999E-2</v>
      </c>
      <c r="I1530" s="9">
        <v>5.2941569735139998E-2</v>
      </c>
      <c r="J1530" s="9">
        <v>7.6569442997170001E-2</v>
      </c>
      <c r="K1530" s="9">
        <v>5.4757052160440002E-2</v>
      </c>
      <c r="L1530" s="9">
        <v>0.12805352833139999</v>
      </c>
      <c r="M1530" s="9">
        <v>8.8340577428729999E-2</v>
      </c>
      <c r="N1530" s="9">
        <v>3.322572752847E-2</v>
      </c>
      <c r="O1530" s="9">
        <v>1</v>
      </c>
      <c r="P1530" s="16">
        <v>83</v>
      </c>
    </row>
    <row r="1531" spans="1:16" x14ac:dyDescent="0.35">
      <c r="A1531" s="13"/>
      <c r="B1531" s="6">
        <v>9</v>
      </c>
      <c r="C1531" s="6">
        <v>10</v>
      </c>
      <c r="D1531" s="6">
        <v>11</v>
      </c>
      <c r="E1531" s="6">
        <v>16</v>
      </c>
      <c r="F1531" s="6">
        <v>14</v>
      </c>
      <c r="G1531" s="6">
        <v>14</v>
      </c>
      <c r="H1531" s="6">
        <v>10</v>
      </c>
      <c r="I1531" s="6">
        <v>6</v>
      </c>
      <c r="J1531" s="6">
        <v>9</v>
      </c>
      <c r="K1531" s="6">
        <v>7</v>
      </c>
      <c r="L1531" s="6">
        <v>13</v>
      </c>
      <c r="M1531" s="6">
        <v>6</v>
      </c>
      <c r="N1531" s="6">
        <v>3</v>
      </c>
      <c r="O1531" s="6">
        <v>83</v>
      </c>
      <c r="P1531" s="13"/>
    </row>
    <row r="1532" spans="1:16" x14ac:dyDescent="0.35">
      <c r="A1532" s="13" t="s">
        <v>818</v>
      </c>
      <c r="B1532" s="9">
        <v>0.11281407064689999</v>
      </c>
      <c r="C1532" s="9">
        <v>0.1358843240398</v>
      </c>
      <c r="D1532" s="9">
        <v>0.1755966767363</v>
      </c>
      <c r="E1532" s="9">
        <v>0.24981775718499999</v>
      </c>
      <c r="F1532" s="9">
        <v>3.99592147785E-2</v>
      </c>
      <c r="G1532" s="9">
        <v>0.16736901267730001</v>
      </c>
      <c r="H1532" s="9">
        <v>6.3224164296669993E-2</v>
      </c>
      <c r="I1532" s="9">
        <v>6.212010255079E-2</v>
      </c>
      <c r="J1532" s="9">
        <v>9.8178997897040002E-2</v>
      </c>
      <c r="K1532" s="9">
        <v>9.9266605914189995E-2</v>
      </c>
      <c r="L1532" s="9">
        <v>0.1013927741438</v>
      </c>
      <c r="M1532" s="9">
        <v>0</v>
      </c>
      <c r="N1532" s="9">
        <v>6.5670618025120003E-2</v>
      </c>
      <c r="O1532" s="9">
        <v>1</v>
      </c>
      <c r="P1532" s="16">
        <v>50</v>
      </c>
    </row>
    <row r="1533" spans="1:16" x14ac:dyDescent="0.35">
      <c r="A1533" s="13"/>
      <c r="B1533" s="6">
        <v>8</v>
      </c>
      <c r="C1533" s="6">
        <v>8</v>
      </c>
      <c r="D1533" s="6">
        <v>7</v>
      </c>
      <c r="E1533" s="6">
        <v>12</v>
      </c>
      <c r="F1533" s="6">
        <v>3</v>
      </c>
      <c r="G1533" s="6">
        <v>9</v>
      </c>
      <c r="H1533" s="6">
        <v>3</v>
      </c>
      <c r="I1533" s="6">
        <v>4</v>
      </c>
      <c r="J1533" s="6">
        <v>6</v>
      </c>
      <c r="K1533" s="6">
        <v>7</v>
      </c>
      <c r="L1533" s="6">
        <v>5</v>
      </c>
      <c r="M1533" s="6">
        <v>0</v>
      </c>
      <c r="N1533" s="6">
        <v>3</v>
      </c>
      <c r="O1533" s="6">
        <v>50</v>
      </c>
      <c r="P1533" s="13"/>
    </row>
    <row r="1534" spans="1:16" x14ac:dyDescent="0.35">
      <c r="A1534" s="13" t="s">
        <v>819</v>
      </c>
      <c r="B1534" s="9">
        <v>5.4156885035870003E-2</v>
      </c>
      <c r="C1534" s="9">
        <v>0.1343162726198</v>
      </c>
      <c r="D1534" s="9">
        <v>8.4108863252930002E-2</v>
      </c>
      <c r="E1534" s="9">
        <v>6.1095671373059997E-2</v>
      </c>
      <c r="F1534" s="9">
        <v>0.24391191611560001</v>
      </c>
      <c r="G1534" s="9">
        <v>9.1948441306259995E-2</v>
      </c>
      <c r="H1534" s="9">
        <v>0.1199250265855</v>
      </c>
      <c r="I1534" s="9">
        <v>5.7762279025619999E-2</v>
      </c>
      <c r="J1534" s="9">
        <v>0.1205451936601</v>
      </c>
      <c r="K1534" s="9">
        <v>5.1815064078460003E-2</v>
      </c>
      <c r="L1534" s="9">
        <v>3.4280464005329997E-2</v>
      </c>
      <c r="M1534" s="9">
        <v>8.2568348159610006E-2</v>
      </c>
      <c r="N1534" s="9">
        <v>2.4940548475969999E-2</v>
      </c>
      <c r="O1534" s="9">
        <v>1</v>
      </c>
      <c r="P1534" s="16">
        <v>67</v>
      </c>
    </row>
    <row r="1535" spans="1:16" x14ac:dyDescent="0.35">
      <c r="A1535" s="13"/>
      <c r="B1535" s="6">
        <v>4</v>
      </c>
      <c r="C1535" s="6">
        <v>8</v>
      </c>
      <c r="D1535" s="6">
        <v>7</v>
      </c>
      <c r="E1535" s="6">
        <v>6</v>
      </c>
      <c r="F1535" s="6">
        <v>12</v>
      </c>
      <c r="G1535" s="6">
        <v>6</v>
      </c>
      <c r="H1535" s="6">
        <v>10</v>
      </c>
      <c r="I1535" s="6">
        <v>6</v>
      </c>
      <c r="J1535" s="6">
        <v>10</v>
      </c>
      <c r="K1535" s="6">
        <v>5</v>
      </c>
      <c r="L1535" s="6">
        <v>2</v>
      </c>
      <c r="M1535" s="6">
        <v>4</v>
      </c>
      <c r="N1535" s="6">
        <v>2</v>
      </c>
      <c r="O1535" s="6">
        <v>67</v>
      </c>
      <c r="P1535" s="13"/>
    </row>
    <row r="1536" spans="1:16" x14ac:dyDescent="0.35">
      <c r="A1536" s="13" t="s">
        <v>820</v>
      </c>
      <c r="B1536" s="9">
        <v>7.2056574982899996E-2</v>
      </c>
      <c r="C1536" s="9">
        <v>8.1000081220639994E-2</v>
      </c>
      <c r="D1536" s="9">
        <v>7.3776402782639999E-2</v>
      </c>
      <c r="E1536" s="9">
        <v>0.13230836538660001</v>
      </c>
      <c r="F1536" s="9">
        <v>0.1818782065572</v>
      </c>
      <c r="G1536" s="9">
        <v>0.15911681466909999</v>
      </c>
      <c r="H1536" s="9">
        <v>4.8703090083240003E-2</v>
      </c>
      <c r="I1536" s="9">
        <v>0.15699605370690001</v>
      </c>
      <c r="J1536" s="9">
        <v>7.1501507726749999E-2</v>
      </c>
      <c r="K1536" s="9">
        <v>3.094056831414E-2</v>
      </c>
      <c r="L1536" s="9">
        <v>0.105513851438</v>
      </c>
      <c r="M1536" s="9">
        <v>2.7370789871409999E-2</v>
      </c>
      <c r="N1536" s="9">
        <v>2.8411249119179999E-2</v>
      </c>
      <c r="O1536" s="9">
        <v>1</v>
      </c>
      <c r="P1536" s="16">
        <v>94</v>
      </c>
    </row>
    <row r="1537" spans="1:16" x14ac:dyDescent="0.35">
      <c r="A1537" s="13"/>
      <c r="B1537" s="6">
        <v>8</v>
      </c>
      <c r="C1537" s="6">
        <v>7</v>
      </c>
      <c r="D1537" s="6">
        <v>6</v>
      </c>
      <c r="E1537" s="6">
        <v>18</v>
      </c>
      <c r="F1537" s="6">
        <v>14</v>
      </c>
      <c r="G1537" s="6">
        <v>12</v>
      </c>
      <c r="H1537" s="6">
        <v>7</v>
      </c>
      <c r="I1537" s="6">
        <v>15</v>
      </c>
      <c r="J1537" s="6">
        <v>8</v>
      </c>
      <c r="K1537" s="6">
        <v>4</v>
      </c>
      <c r="L1537" s="6">
        <v>13</v>
      </c>
      <c r="M1537" s="6">
        <v>3</v>
      </c>
      <c r="N1537" s="6">
        <v>3</v>
      </c>
      <c r="O1537" s="6">
        <v>94</v>
      </c>
      <c r="P1537" s="13"/>
    </row>
    <row r="1538" spans="1:16" x14ac:dyDescent="0.35">
      <c r="A1538" s="13" t="s">
        <v>821</v>
      </c>
      <c r="B1538" s="9">
        <v>6.9046361673079995E-2</v>
      </c>
      <c r="C1538" s="9">
        <v>5.8429721054850003E-2</v>
      </c>
      <c r="D1538" s="9">
        <v>4.4239197778979999E-2</v>
      </c>
      <c r="E1538" s="9">
        <v>0.10022789481159999</v>
      </c>
      <c r="F1538" s="9">
        <v>1.408914085862E-2</v>
      </c>
      <c r="G1538" s="9">
        <v>0.19294692944380001</v>
      </c>
      <c r="H1538" s="9">
        <v>5.4526796698759997E-2</v>
      </c>
      <c r="I1538" s="9">
        <v>0.15007219297150001</v>
      </c>
      <c r="J1538" s="9">
        <v>0.111591872966</v>
      </c>
      <c r="K1538" s="9">
        <v>0.1058771071554</v>
      </c>
      <c r="L1538" s="9">
        <v>0.1434610008486</v>
      </c>
      <c r="M1538" s="9">
        <v>3.1389084532839999E-2</v>
      </c>
      <c r="N1538" s="9">
        <v>3.352568504371E-2</v>
      </c>
      <c r="O1538" s="9">
        <v>1</v>
      </c>
      <c r="P1538" s="16">
        <v>93</v>
      </c>
    </row>
    <row r="1539" spans="1:16" x14ac:dyDescent="0.35">
      <c r="A1539" s="13"/>
      <c r="B1539" s="6">
        <v>7</v>
      </c>
      <c r="C1539" s="6">
        <v>7</v>
      </c>
      <c r="D1539" s="6">
        <v>5</v>
      </c>
      <c r="E1539" s="6">
        <v>11</v>
      </c>
      <c r="F1539" s="6">
        <v>2</v>
      </c>
      <c r="G1539" s="6">
        <v>14</v>
      </c>
      <c r="H1539" s="6">
        <v>5</v>
      </c>
      <c r="I1539" s="6">
        <v>14</v>
      </c>
      <c r="J1539" s="6">
        <v>11</v>
      </c>
      <c r="K1539" s="6">
        <v>9</v>
      </c>
      <c r="L1539" s="6">
        <v>13</v>
      </c>
      <c r="M1539" s="6">
        <v>3</v>
      </c>
      <c r="N1539" s="6">
        <v>3</v>
      </c>
      <c r="O1539" s="6">
        <v>93</v>
      </c>
      <c r="P1539" s="13"/>
    </row>
    <row r="1540" spans="1:16" x14ac:dyDescent="0.35">
      <c r="A1540" s="13" t="s">
        <v>822</v>
      </c>
      <c r="B1540" s="9">
        <v>4.9460528643519998E-2</v>
      </c>
      <c r="C1540" s="9">
        <v>8.5021937225449998E-2</v>
      </c>
      <c r="D1540" s="9">
        <v>7.0189396436970003E-2</v>
      </c>
      <c r="E1540" s="9">
        <v>0.19002200275309999</v>
      </c>
      <c r="F1540" s="9">
        <v>0.13255522971450001</v>
      </c>
      <c r="G1540" s="9">
        <v>0.26012873771759998</v>
      </c>
      <c r="H1540" s="9">
        <v>4.5114547282119999E-2</v>
      </c>
      <c r="I1540" s="9">
        <v>6.3657725098390003E-2</v>
      </c>
      <c r="J1540" s="9">
        <v>9.742713916331E-2</v>
      </c>
      <c r="K1540" s="9">
        <v>9.089339469985E-2</v>
      </c>
      <c r="L1540" s="9">
        <v>2.1286777441910001E-2</v>
      </c>
      <c r="M1540" s="9">
        <v>1.015305059901E-2</v>
      </c>
      <c r="N1540" s="9">
        <v>2.1399629057359999E-2</v>
      </c>
      <c r="O1540" s="9">
        <v>1</v>
      </c>
      <c r="P1540" s="16">
        <v>87</v>
      </c>
    </row>
    <row r="1541" spans="1:16" x14ac:dyDescent="0.35">
      <c r="A1541" s="13"/>
      <c r="B1541" s="6">
        <v>7</v>
      </c>
      <c r="C1541" s="6">
        <v>6</v>
      </c>
      <c r="D1541" s="6">
        <v>8</v>
      </c>
      <c r="E1541" s="6">
        <v>18</v>
      </c>
      <c r="F1541" s="6">
        <v>11</v>
      </c>
      <c r="G1541" s="6">
        <v>18</v>
      </c>
      <c r="H1541" s="6">
        <v>5</v>
      </c>
      <c r="I1541" s="6">
        <v>8</v>
      </c>
      <c r="J1541" s="6">
        <v>11</v>
      </c>
      <c r="K1541" s="6">
        <v>9</v>
      </c>
      <c r="L1541" s="6">
        <v>4</v>
      </c>
      <c r="M1541" s="6">
        <v>2</v>
      </c>
      <c r="N1541" s="6">
        <v>1</v>
      </c>
      <c r="O1541" s="6">
        <v>87</v>
      </c>
      <c r="P1541" s="13"/>
    </row>
    <row r="1542" spans="1:16" x14ac:dyDescent="0.35">
      <c r="A1542" s="13" t="s">
        <v>823</v>
      </c>
      <c r="B1542" s="9">
        <v>4.4706555218990002E-2</v>
      </c>
      <c r="C1542" s="9">
        <v>4.6763053187989997E-2</v>
      </c>
      <c r="D1542" s="9">
        <v>5.0355266146329999E-2</v>
      </c>
      <c r="E1542" s="9">
        <v>0.11931453677709999</v>
      </c>
      <c r="F1542" s="9">
        <v>0.2296114725133</v>
      </c>
      <c r="G1542" s="9">
        <v>0.18682202087970001</v>
      </c>
      <c r="H1542" s="9">
        <v>7.4174736077429998E-2</v>
      </c>
      <c r="I1542" s="9">
        <v>1.795504828879E-2</v>
      </c>
      <c r="J1542" s="9">
        <v>0.129595259149</v>
      </c>
      <c r="K1542" s="9">
        <v>0.1085793931856</v>
      </c>
      <c r="L1542" s="9">
        <v>0.11228829163820001</v>
      </c>
      <c r="M1542" s="9">
        <v>2.196444251222E-2</v>
      </c>
      <c r="N1542" s="9">
        <v>3.463785745102E-2</v>
      </c>
      <c r="O1542" s="9">
        <v>1</v>
      </c>
      <c r="P1542" s="16">
        <v>79</v>
      </c>
    </row>
    <row r="1543" spans="1:16" x14ac:dyDescent="0.35">
      <c r="A1543" s="13"/>
      <c r="B1543" s="6">
        <v>4</v>
      </c>
      <c r="C1543" s="6">
        <v>4</v>
      </c>
      <c r="D1543" s="6">
        <v>5</v>
      </c>
      <c r="E1543" s="6">
        <v>10</v>
      </c>
      <c r="F1543" s="6">
        <v>16</v>
      </c>
      <c r="G1543" s="6">
        <v>9</v>
      </c>
      <c r="H1543" s="6">
        <v>7</v>
      </c>
      <c r="I1543" s="6">
        <v>2</v>
      </c>
      <c r="J1543" s="6">
        <v>10</v>
      </c>
      <c r="K1543" s="6">
        <v>13</v>
      </c>
      <c r="L1543" s="6">
        <v>11</v>
      </c>
      <c r="M1543" s="6">
        <v>2</v>
      </c>
      <c r="N1543" s="6">
        <v>3</v>
      </c>
      <c r="O1543" s="6">
        <v>79</v>
      </c>
      <c r="P1543" s="13"/>
    </row>
    <row r="1544" spans="1:16" x14ac:dyDescent="0.35">
      <c r="A1544" s="13" t="s">
        <v>824</v>
      </c>
      <c r="B1544" s="9">
        <v>5.1477804820260001E-2</v>
      </c>
      <c r="C1544" s="9">
        <v>1.9453645833460001E-2</v>
      </c>
      <c r="D1544" s="9">
        <v>6.9704236049410007E-2</v>
      </c>
      <c r="E1544" s="9">
        <v>0.1486575202864</v>
      </c>
      <c r="F1544" s="9">
        <v>0.15048086747879999</v>
      </c>
      <c r="G1544" s="9">
        <v>0.15524582425040001</v>
      </c>
      <c r="H1544" s="9">
        <v>7.4922246771589998E-2</v>
      </c>
      <c r="I1544" s="9">
        <v>8.7765685309079994E-2</v>
      </c>
      <c r="J1544" s="9">
        <v>9.5304755061950006E-2</v>
      </c>
      <c r="K1544" s="9">
        <v>8.0221098287119999E-2</v>
      </c>
      <c r="L1544" s="9">
        <v>5.8681696341319999E-2</v>
      </c>
      <c r="M1544" s="9">
        <v>8.2916725745520004E-2</v>
      </c>
      <c r="N1544" s="9">
        <v>2.4639709650869999E-2</v>
      </c>
      <c r="O1544" s="9">
        <v>1</v>
      </c>
      <c r="P1544" s="16">
        <v>101</v>
      </c>
    </row>
    <row r="1545" spans="1:16" x14ac:dyDescent="0.35">
      <c r="A1545" s="13"/>
      <c r="B1545" s="6">
        <v>8</v>
      </c>
      <c r="C1545" s="6">
        <v>4</v>
      </c>
      <c r="D1545" s="6">
        <v>6</v>
      </c>
      <c r="E1545" s="6">
        <v>15</v>
      </c>
      <c r="F1545" s="6">
        <v>12</v>
      </c>
      <c r="G1545" s="6">
        <v>14</v>
      </c>
      <c r="H1545" s="6">
        <v>7</v>
      </c>
      <c r="I1545" s="6">
        <v>10</v>
      </c>
      <c r="J1545" s="6">
        <v>11</v>
      </c>
      <c r="K1545" s="6">
        <v>12</v>
      </c>
      <c r="L1545" s="6">
        <v>10</v>
      </c>
      <c r="M1545" s="6">
        <v>5</v>
      </c>
      <c r="N1545" s="6">
        <v>3</v>
      </c>
      <c r="O1545" s="6">
        <v>101</v>
      </c>
      <c r="P1545" s="13"/>
    </row>
    <row r="1546" spans="1:16" x14ac:dyDescent="0.35">
      <c r="A1546" s="13" t="s">
        <v>825</v>
      </c>
      <c r="B1546" s="9">
        <v>6.2930430188780001E-2</v>
      </c>
      <c r="C1546" s="9">
        <v>6.0639970376499999E-2</v>
      </c>
      <c r="D1546" s="9">
        <v>4.66653389495E-2</v>
      </c>
      <c r="E1546" s="9">
        <v>0.1710628974025</v>
      </c>
      <c r="F1546" s="9">
        <v>0.1055630826422</v>
      </c>
      <c r="G1546" s="9">
        <v>0.20353431965140001</v>
      </c>
      <c r="H1546" s="9">
        <v>4.8893593339840002E-2</v>
      </c>
      <c r="I1546" s="9">
        <v>9.6524601364170001E-2</v>
      </c>
      <c r="J1546" s="9">
        <v>0.1109753878646</v>
      </c>
      <c r="K1546" s="9">
        <v>6.6705813016329996E-2</v>
      </c>
      <c r="L1546" s="9">
        <v>0.1119794933495</v>
      </c>
      <c r="M1546" s="9">
        <v>5.5839602452030001E-3</v>
      </c>
      <c r="N1546" s="9">
        <v>2.532494317039E-2</v>
      </c>
      <c r="O1546" s="9">
        <v>1</v>
      </c>
      <c r="P1546" s="16">
        <v>114</v>
      </c>
    </row>
    <row r="1547" spans="1:16" x14ac:dyDescent="0.35">
      <c r="A1547" s="13"/>
      <c r="B1547" s="6">
        <v>9</v>
      </c>
      <c r="C1547" s="6">
        <v>6</v>
      </c>
      <c r="D1547" s="6">
        <v>8</v>
      </c>
      <c r="E1547" s="6">
        <v>20</v>
      </c>
      <c r="F1547" s="6">
        <v>9</v>
      </c>
      <c r="G1547" s="6">
        <v>19</v>
      </c>
      <c r="H1547" s="6">
        <v>7</v>
      </c>
      <c r="I1547" s="6">
        <v>14</v>
      </c>
      <c r="J1547" s="6">
        <v>14</v>
      </c>
      <c r="K1547" s="6">
        <v>10</v>
      </c>
      <c r="L1547" s="6">
        <v>16</v>
      </c>
      <c r="M1547" s="6">
        <v>1</v>
      </c>
      <c r="N1547" s="6">
        <v>3</v>
      </c>
      <c r="O1547" s="6">
        <v>114</v>
      </c>
      <c r="P1547" s="13"/>
    </row>
    <row r="1548" spans="1:16" x14ac:dyDescent="0.35">
      <c r="A1548" s="13" t="s">
        <v>830</v>
      </c>
      <c r="B1548" s="9">
        <v>0</v>
      </c>
      <c r="C1548" s="9">
        <v>6.4213025938240006E-2</v>
      </c>
      <c r="D1548" s="9">
        <v>0</v>
      </c>
      <c r="E1548" s="9">
        <v>0.1201061259183</v>
      </c>
      <c r="F1548" s="9">
        <v>3.561794941061E-2</v>
      </c>
      <c r="G1548" s="9">
        <v>0.24885333674259999</v>
      </c>
      <c r="H1548" s="9">
        <v>0.1015184689895</v>
      </c>
      <c r="I1548" s="9">
        <v>0.18320041544679999</v>
      </c>
      <c r="J1548" s="9">
        <v>6.295879099077E-3</v>
      </c>
      <c r="K1548" s="9">
        <v>0.19835586339479999</v>
      </c>
      <c r="L1548" s="9">
        <v>1.265557070642E-2</v>
      </c>
      <c r="M1548" s="9">
        <v>0</v>
      </c>
      <c r="N1548" s="9">
        <v>6.3595089599779997E-2</v>
      </c>
      <c r="O1548" s="9">
        <v>1</v>
      </c>
      <c r="P1548" s="16">
        <v>21</v>
      </c>
    </row>
    <row r="1549" spans="1:16" x14ac:dyDescent="0.35">
      <c r="A1549" s="13"/>
      <c r="B1549" s="6">
        <v>0</v>
      </c>
      <c r="C1549" s="6">
        <v>2</v>
      </c>
      <c r="D1549" s="6">
        <v>0</v>
      </c>
      <c r="E1549" s="6">
        <v>3</v>
      </c>
      <c r="F1549" s="6">
        <v>1</v>
      </c>
      <c r="G1549" s="6">
        <v>2</v>
      </c>
      <c r="H1549" s="6">
        <v>1</v>
      </c>
      <c r="I1549" s="6">
        <v>5</v>
      </c>
      <c r="J1549" s="6">
        <v>1</v>
      </c>
      <c r="K1549" s="6">
        <v>5</v>
      </c>
      <c r="L1549" s="6">
        <v>1</v>
      </c>
      <c r="M1549" s="6">
        <v>0</v>
      </c>
      <c r="N1549" s="6">
        <v>1</v>
      </c>
      <c r="O1549" s="6">
        <v>21</v>
      </c>
      <c r="P1549" s="13"/>
    </row>
    <row r="1550" spans="1:16" x14ac:dyDescent="0.35">
      <c r="A1550" s="13" t="s">
        <v>406</v>
      </c>
      <c r="B1550" s="9">
        <v>0</v>
      </c>
      <c r="C1550" s="9">
        <v>0</v>
      </c>
      <c r="D1550" s="9">
        <v>0</v>
      </c>
      <c r="E1550" s="9">
        <v>0</v>
      </c>
      <c r="F1550" s="9">
        <v>0</v>
      </c>
      <c r="G1550" s="9">
        <v>0</v>
      </c>
      <c r="H1550" s="9">
        <v>0</v>
      </c>
      <c r="I1550" s="9">
        <v>0</v>
      </c>
      <c r="J1550" s="9">
        <v>0</v>
      </c>
      <c r="K1550" s="9">
        <v>0</v>
      </c>
      <c r="L1550" s="9">
        <v>0</v>
      </c>
      <c r="M1550" s="9">
        <v>0</v>
      </c>
      <c r="N1550" s="9">
        <v>1</v>
      </c>
      <c r="O1550" s="9">
        <v>1</v>
      </c>
      <c r="P1550" s="16">
        <v>1</v>
      </c>
    </row>
    <row r="1551" spans="1:16" x14ac:dyDescent="0.35">
      <c r="A1551" s="13"/>
      <c r="B1551" s="6">
        <v>0</v>
      </c>
      <c r="C1551" s="6">
        <v>0</v>
      </c>
      <c r="D1551" s="6">
        <v>0</v>
      </c>
      <c r="E1551" s="6">
        <v>0</v>
      </c>
      <c r="F1551" s="6">
        <v>0</v>
      </c>
      <c r="G1551" s="6">
        <v>0</v>
      </c>
      <c r="H1551" s="6">
        <v>0</v>
      </c>
      <c r="I1551" s="6">
        <v>0</v>
      </c>
      <c r="J1551" s="6">
        <v>0</v>
      </c>
      <c r="K1551" s="6">
        <v>0</v>
      </c>
      <c r="L1551" s="6">
        <v>0</v>
      </c>
      <c r="M1551" s="6">
        <v>0</v>
      </c>
      <c r="N1551" s="6">
        <v>1</v>
      </c>
      <c r="O1551" s="6">
        <v>1</v>
      </c>
      <c r="P1551" s="13"/>
    </row>
    <row r="1552" spans="1:16" x14ac:dyDescent="0.35">
      <c r="A1552" t="s">
        <v>831</v>
      </c>
    </row>
    <row r="1553" spans="1:52" x14ac:dyDescent="0.35">
      <c r="A1553" t="s">
        <v>358</v>
      </c>
    </row>
    <row r="1557" spans="1:52" x14ac:dyDescent="0.35">
      <c r="A1557" s="3" t="s">
        <v>352</v>
      </c>
    </row>
    <row r="1558" spans="1:52" x14ac:dyDescent="0.35">
      <c r="A1558" t="s">
        <v>143</v>
      </c>
    </row>
    <row r="1559" spans="1:52" ht="130.5" x14ac:dyDescent="0.35">
      <c r="A1559" s="4" t="s">
        <v>408</v>
      </c>
      <c r="B1559" s="4" t="s">
        <v>359</v>
      </c>
      <c r="C1559" s="4" t="s">
        <v>360</v>
      </c>
      <c r="D1559" s="4" t="s">
        <v>361</v>
      </c>
      <c r="E1559" s="4" t="s">
        <v>362</v>
      </c>
      <c r="F1559" s="4" t="s">
        <v>363</v>
      </c>
      <c r="G1559" s="4" t="s">
        <v>364</v>
      </c>
      <c r="H1559" s="4" t="s">
        <v>365</v>
      </c>
      <c r="I1559" s="4" t="s">
        <v>366</v>
      </c>
      <c r="J1559" s="4" t="s">
        <v>367</v>
      </c>
      <c r="K1559" s="4" t="s">
        <v>368</v>
      </c>
      <c r="L1559" s="4" t="s">
        <v>369</v>
      </c>
      <c r="M1559" s="4" t="s">
        <v>370</v>
      </c>
      <c r="N1559" s="4" t="s">
        <v>371</v>
      </c>
      <c r="O1559" s="4" t="s">
        <v>372</v>
      </c>
      <c r="P1559" s="4" t="s">
        <v>373</v>
      </c>
      <c r="Q1559" s="4" t="s">
        <v>374</v>
      </c>
      <c r="R1559" s="4" t="s">
        <v>375</v>
      </c>
      <c r="S1559" s="4" t="s">
        <v>376</v>
      </c>
      <c r="T1559" s="4" t="s">
        <v>377</v>
      </c>
      <c r="U1559" s="4" t="s">
        <v>378</v>
      </c>
      <c r="V1559" s="4" t="s">
        <v>379</v>
      </c>
      <c r="W1559" s="4" t="s">
        <v>380</v>
      </c>
      <c r="X1559" s="4" t="s">
        <v>381</v>
      </c>
      <c r="Y1559" s="4" t="s">
        <v>382</v>
      </c>
      <c r="Z1559" s="4" t="s">
        <v>383</v>
      </c>
      <c r="AA1559" s="4" t="s">
        <v>384</v>
      </c>
      <c r="AB1559" s="4" t="s">
        <v>385</v>
      </c>
      <c r="AC1559" s="4" t="s">
        <v>386</v>
      </c>
      <c r="AD1559" s="4" t="s">
        <v>387</v>
      </c>
      <c r="AE1559" s="4" t="s">
        <v>388</v>
      </c>
      <c r="AF1559" s="4" t="s">
        <v>389</v>
      </c>
      <c r="AG1559" s="4" t="s">
        <v>390</v>
      </c>
      <c r="AH1559" s="4" t="s">
        <v>391</v>
      </c>
      <c r="AI1559" s="4" t="s">
        <v>392</v>
      </c>
      <c r="AJ1559" s="4" t="s">
        <v>393</v>
      </c>
      <c r="AK1559" s="4" t="s">
        <v>394</v>
      </c>
      <c r="AL1559" s="4" t="s">
        <v>395</v>
      </c>
      <c r="AM1559" s="4" t="s">
        <v>396</v>
      </c>
      <c r="AN1559" s="4" t="s">
        <v>397</v>
      </c>
      <c r="AO1559" s="4" t="s">
        <v>398</v>
      </c>
      <c r="AP1559" s="4" t="s">
        <v>399</v>
      </c>
      <c r="AQ1559" s="4" t="s">
        <v>400</v>
      </c>
      <c r="AR1559" s="4" t="s">
        <v>401</v>
      </c>
      <c r="AS1559" s="4" t="s">
        <v>402</v>
      </c>
      <c r="AT1559" s="4" t="s">
        <v>182</v>
      </c>
      <c r="AU1559" s="4" t="s">
        <v>403</v>
      </c>
      <c r="AV1559" s="4" t="s">
        <v>313</v>
      </c>
      <c r="AW1559" s="4" t="s">
        <v>404</v>
      </c>
      <c r="AX1559" s="4" t="s">
        <v>314</v>
      </c>
      <c r="AY1559" s="4" t="s">
        <v>405</v>
      </c>
      <c r="AZ1559" s="4" t="s">
        <v>406</v>
      </c>
    </row>
    <row r="1560" spans="1:52" x14ac:dyDescent="0.35">
      <c r="A1560" t="s">
        <v>384</v>
      </c>
      <c r="B1560" s="9">
        <v>0.1481144994077</v>
      </c>
      <c r="C1560" s="9">
        <v>0.13730333749779999</v>
      </c>
      <c r="D1560" s="9">
        <v>0.1584660970974</v>
      </c>
      <c r="E1560" s="9">
        <v>0.126137222109</v>
      </c>
      <c r="F1560" s="9">
        <v>0.1002160741342</v>
      </c>
      <c r="G1560" s="9">
        <v>0.13032282566440001</v>
      </c>
      <c r="H1560" s="9">
        <v>0.11519597973700001</v>
      </c>
      <c r="I1560" s="9">
        <v>0.17645796701079999</v>
      </c>
      <c r="J1560" s="9">
        <v>0.18810917098739999</v>
      </c>
      <c r="K1560" s="9">
        <v>0.16657785138699999</v>
      </c>
      <c r="L1560" s="9">
        <v>0.1676968586193</v>
      </c>
      <c r="M1560" s="9">
        <v>0.17758330556660001</v>
      </c>
      <c r="N1560" s="9">
        <v>0.13914980059170001</v>
      </c>
      <c r="O1560" s="9">
        <v>0.11689442500070001</v>
      </c>
      <c r="P1560" s="9">
        <v>0.1188269433963</v>
      </c>
      <c r="Q1560" s="9">
        <v>0.15720231581499999</v>
      </c>
      <c r="R1560" s="9">
        <v>0.14023257789509999</v>
      </c>
      <c r="S1560" s="9">
        <v>0.16976282173939999</v>
      </c>
      <c r="T1560" s="9">
        <v>0.14737032740280001</v>
      </c>
      <c r="U1560" s="9">
        <v>0.15861645216209999</v>
      </c>
      <c r="V1560" s="9">
        <v>8.0771152630359999E-2</v>
      </c>
      <c r="W1560" s="9">
        <v>8.5739988050919994E-2</v>
      </c>
      <c r="X1560" s="9">
        <v>0.1485923227657</v>
      </c>
      <c r="Y1560" s="9">
        <v>0.10277077704529999</v>
      </c>
      <c r="Z1560" s="9">
        <v>0.1131038931925</v>
      </c>
      <c r="AA1560" s="10">
        <v>0.39237822958129998</v>
      </c>
      <c r="AB1560" s="9">
        <v>0.18548885453719999</v>
      </c>
      <c r="AC1560" s="9">
        <v>6.0865043826150003E-2</v>
      </c>
      <c r="AD1560" s="9">
        <v>0.1201529287488</v>
      </c>
      <c r="AE1560" s="9">
        <v>0.1279514014317</v>
      </c>
      <c r="AF1560" s="9">
        <v>6.3880768281470005E-2</v>
      </c>
      <c r="AG1560" s="9">
        <v>2.5414380788889999E-2</v>
      </c>
      <c r="AH1560" s="9">
        <v>0.1248179549695</v>
      </c>
      <c r="AI1560" s="9">
        <v>9.9586273121750002E-2</v>
      </c>
      <c r="AJ1560" s="9">
        <v>0.10917333307179999</v>
      </c>
      <c r="AK1560" s="9">
        <v>8.8487853678219999E-2</v>
      </c>
      <c r="AL1560" s="9">
        <v>0.1898683895296</v>
      </c>
      <c r="AM1560" s="9">
        <v>0.1752464212664</v>
      </c>
      <c r="AN1560" s="9">
        <v>0.16041721467289999</v>
      </c>
      <c r="AO1560" s="9">
        <v>0.18552658419240001</v>
      </c>
      <c r="AP1560" s="9">
        <v>0.13490948188829999</v>
      </c>
      <c r="AQ1560" s="9">
        <v>0.1484117296544</v>
      </c>
      <c r="AR1560" s="9">
        <v>0.14381301463939999</v>
      </c>
      <c r="AS1560" s="9">
        <v>0.18699935469769999</v>
      </c>
      <c r="AT1560" s="9">
        <v>0.16233785940770001</v>
      </c>
      <c r="AU1560" s="9">
        <v>0.1573456780869</v>
      </c>
      <c r="AV1560" s="9">
        <v>5.033036471045E-2</v>
      </c>
      <c r="AW1560" s="9">
        <v>6.3880768281470005E-2</v>
      </c>
      <c r="AX1560" s="9">
        <v>0.1532378197309</v>
      </c>
      <c r="AY1560" s="9">
        <v>0.1279514014317</v>
      </c>
      <c r="AZ1560" s="9">
        <v>0.1438925837184</v>
      </c>
    </row>
    <row r="1561" spans="1:52" x14ac:dyDescent="0.35">
      <c r="A1561" t="s">
        <v>383</v>
      </c>
      <c r="B1561" s="9">
        <v>0.12906343078099999</v>
      </c>
      <c r="C1561" s="9">
        <v>0.12571245057069999</v>
      </c>
      <c r="D1561" s="9">
        <v>0.13227196648629999</v>
      </c>
      <c r="E1561" s="9">
        <v>9.9474632495949997E-2</v>
      </c>
      <c r="F1561" s="9">
        <v>0.1188600150487</v>
      </c>
      <c r="G1561" s="9">
        <v>8.5756912776529998E-2</v>
      </c>
      <c r="H1561" s="9">
        <v>0.102389246135</v>
      </c>
      <c r="I1561" s="9">
        <v>0.13857309344579999</v>
      </c>
      <c r="J1561" s="9">
        <v>0.1400950555197</v>
      </c>
      <c r="K1561" s="9">
        <v>0.1742615231279</v>
      </c>
      <c r="L1561" s="9">
        <v>0.1338063963327</v>
      </c>
      <c r="M1561" s="9">
        <v>0.10674253961629999</v>
      </c>
      <c r="N1561" s="9">
        <v>0.13973976840419999</v>
      </c>
      <c r="O1561" s="9">
        <v>0.12524567812769999</v>
      </c>
      <c r="P1561" s="9">
        <v>0.1024782921618</v>
      </c>
      <c r="Q1561" s="9">
        <v>0.1465374199767</v>
      </c>
      <c r="R1561" s="9">
        <v>0.12705430346550001</v>
      </c>
      <c r="S1561" s="9">
        <v>0.1122937763805</v>
      </c>
      <c r="T1561" s="9">
        <v>0.1513610876815</v>
      </c>
      <c r="U1561" s="9">
        <v>0.13174041254380001</v>
      </c>
      <c r="V1561" s="9">
        <v>0.1704831740443</v>
      </c>
      <c r="W1561" s="9">
        <v>0.15662705097189999</v>
      </c>
      <c r="X1561" s="9">
        <v>0.14027018561890001</v>
      </c>
      <c r="Y1561" s="9">
        <v>6.9161842941760004E-2</v>
      </c>
      <c r="Z1561" s="10">
        <v>0.4885399273155</v>
      </c>
      <c r="AA1561" s="9">
        <v>0.1003568493489</v>
      </c>
      <c r="AB1561" s="9">
        <v>0.10003428065</v>
      </c>
      <c r="AC1561" s="9">
        <v>9.6442526424269995E-2</v>
      </c>
      <c r="AD1561" s="9">
        <v>0.13697504690010001</v>
      </c>
      <c r="AE1561" s="9">
        <v>4.8233984569299997E-2</v>
      </c>
      <c r="AF1561" s="9">
        <v>7.0235457617840003E-2</v>
      </c>
      <c r="AG1561" s="9">
        <v>0.13176261412840001</v>
      </c>
      <c r="AH1561" s="9">
        <v>5.2642496502260001E-2</v>
      </c>
      <c r="AI1561" s="9">
        <v>0.1186602114346</v>
      </c>
      <c r="AJ1561" s="9">
        <v>0.1144533848278</v>
      </c>
      <c r="AK1561" s="9">
        <v>0.14990159951269999</v>
      </c>
      <c r="AL1561" s="9">
        <v>0.170405765372</v>
      </c>
      <c r="AM1561" s="9">
        <v>0.15621645717079999</v>
      </c>
      <c r="AN1561" s="9">
        <v>0.29103125485510001</v>
      </c>
      <c r="AO1561" s="9">
        <v>0</v>
      </c>
      <c r="AP1561" s="9">
        <v>0.18950911266689999</v>
      </c>
      <c r="AQ1561" s="9">
        <v>0.14034171428270001</v>
      </c>
      <c r="AR1561" s="9">
        <v>0.13434911712399999</v>
      </c>
      <c r="AS1561" s="9">
        <v>8.1281522991430002E-2</v>
      </c>
      <c r="AT1561" s="10">
        <v>0.16178388239149999</v>
      </c>
      <c r="AU1561" s="10">
        <v>0.16375839398549999</v>
      </c>
      <c r="AV1561" s="9">
        <v>2.8809090416939999E-2</v>
      </c>
      <c r="AW1561" s="9">
        <v>7.0235457617840003E-2</v>
      </c>
      <c r="AX1561" s="9">
        <v>2.5227386522090001E-2</v>
      </c>
      <c r="AY1561" s="9">
        <v>4.8233984569299997E-2</v>
      </c>
      <c r="AZ1561" s="9">
        <v>0.13442345000370001</v>
      </c>
    </row>
    <row r="1562" spans="1:52" x14ac:dyDescent="0.35">
      <c r="A1562" t="s">
        <v>387</v>
      </c>
      <c r="B1562" s="9">
        <v>0.14496925632419999</v>
      </c>
      <c r="C1562" s="9">
        <v>0.15792694857110001</v>
      </c>
      <c r="D1562" s="9">
        <v>0.13256237367420001</v>
      </c>
      <c r="E1562" s="9">
        <v>0.20322745408449999</v>
      </c>
      <c r="F1562" s="9">
        <v>0.19638704116460001</v>
      </c>
      <c r="G1562" s="9">
        <v>0.15943799293079999</v>
      </c>
      <c r="H1562" s="9">
        <v>0.17800268461589999</v>
      </c>
      <c r="I1562" s="9">
        <v>0.15546896048869999</v>
      </c>
      <c r="J1562" s="9">
        <v>6.6672652145790004E-2</v>
      </c>
      <c r="K1562" s="9">
        <v>0.1012859397891</v>
      </c>
      <c r="L1562" s="9">
        <v>0.1501601645732</v>
      </c>
      <c r="M1562" s="9">
        <v>0.16561276323339999</v>
      </c>
      <c r="N1562" s="9">
        <v>0.1235538856949</v>
      </c>
      <c r="O1562" s="9">
        <v>0.15069338126939999</v>
      </c>
      <c r="P1562" s="10">
        <v>0.21730306063390001</v>
      </c>
      <c r="Q1562" s="9">
        <v>9.7875959244399999E-2</v>
      </c>
      <c r="R1562" s="9">
        <v>0.15068708480160001</v>
      </c>
      <c r="S1562" s="9">
        <v>0.18001377617600001</v>
      </c>
      <c r="T1562" s="9">
        <v>9.4305934810660005E-2</v>
      </c>
      <c r="U1562" s="9">
        <v>0.13735076324090001</v>
      </c>
      <c r="V1562" s="9">
        <v>0.18624854347399999</v>
      </c>
      <c r="W1562" s="9">
        <v>0.13038830931279999</v>
      </c>
      <c r="X1562" s="9">
        <v>0.2114871048153</v>
      </c>
      <c r="Y1562" s="9">
        <v>0.16755478822789999</v>
      </c>
      <c r="Z1562" s="9">
        <v>0.1093628987507</v>
      </c>
      <c r="AA1562" s="9">
        <v>0.1037059328096</v>
      </c>
      <c r="AB1562" s="9">
        <v>0.23280607344509999</v>
      </c>
      <c r="AC1562" s="9">
        <v>0.1149878784005</v>
      </c>
      <c r="AD1562" s="10">
        <v>0.38891813983059997</v>
      </c>
      <c r="AE1562" s="9">
        <v>0.1655959117917</v>
      </c>
      <c r="AF1562" s="9">
        <v>0.1695376864808</v>
      </c>
      <c r="AG1562" s="9">
        <v>0.12033949347590001</v>
      </c>
      <c r="AH1562" s="9">
        <v>0.14117186722</v>
      </c>
      <c r="AI1562" s="10">
        <v>0.22876528997600001</v>
      </c>
      <c r="AJ1562" s="9">
        <v>0.10482773485790001</v>
      </c>
      <c r="AK1562" s="9">
        <v>0.1440118010269</v>
      </c>
      <c r="AL1562" s="9">
        <v>9.7327464256740007E-2</v>
      </c>
      <c r="AM1562" s="9">
        <v>8.0706753186380001E-2</v>
      </c>
      <c r="AN1562" s="9">
        <v>0.21219189819770001</v>
      </c>
      <c r="AO1562" s="9">
        <v>0.19258564118970001</v>
      </c>
      <c r="AP1562" s="9">
        <v>0.11585330738129999</v>
      </c>
      <c r="AQ1562" s="9">
        <v>0.14642870023929999</v>
      </c>
      <c r="AR1562" s="9">
        <v>0.14520775141010001</v>
      </c>
      <c r="AS1562" s="9">
        <v>0.14281329218550001</v>
      </c>
      <c r="AT1562" s="9">
        <v>0.1429105692341</v>
      </c>
      <c r="AU1562" s="9">
        <v>0.151096562331</v>
      </c>
      <c r="AV1562" s="9">
        <v>0.11491463973</v>
      </c>
      <c r="AW1562" s="9">
        <v>0.1695376864808</v>
      </c>
      <c r="AX1562" s="9">
        <v>0.13068947992730001</v>
      </c>
      <c r="AY1562" s="9">
        <v>0.1655959117917</v>
      </c>
      <c r="AZ1562" s="9">
        <v>0.14528809217120001</v>
      </c>
    </row>
    <row r="1563" spans="1:52" x14ac:dyDescent="0.35">
      <c r="A1563" t="s">
        <v>382</v>
      </c>
      <c r="B1563" s="9">
        <v>0.12554394496730001</v>
      </c>
      <c r="C1563" s="9">
        <v>0.14764658385689999</v>
      </c>
      <c r="D1563" s="9">
        <v>0.10438085190010001</v>
      </c>
      <c r="E1563" s="9">
        <v>0.1432094326259</v>
      </c>
      <c r="F1563" s="9">
        <v>0.19403640370319999</v>
      </c>
      <c r="G1563" s="9">
        <v>0.15379090573830001</v>
      </c>
      <c r="H1563" s="10">
        <v>0.1740118666871</v>
      </c>
      <c r="I1563" s="9">
        <v>0.10040571600330001</v>
      </c>
      <c r="J1563" s="9">
        <v>0.1148952633815</v>
      </c>
      <c r="K1563" s="9">
        <v>6.2952297225049997E-2</v>
      </c>
      <c r="L1563" s="9">
        <v>0.13622861988839999</v>
      </c>
      <c r="M1563" s="9">
        <v>0.11578214137329999</v>
      </c>
      <c r="N1563" s="9">
        <v>0.1190973558324</v>
      </c>
      <c r="O1563" s="9">
        <v>0.1243848804658</v>
      </c>
      <c r="P1563" s="9">
        <v>0.1463386092118</v>
      </c>
      <c r="Q1563" s="9">
        <v>0.12239022763769999</v>
      </c>
      <c r="R1563" s="9">
        <v>0.13298029447759999</v>
      </c>
      <c r="S1563" s="9">
        <v>0.1237321623405</v>
      </c>
      <c r="T1563" s="9">
        <v>0.1074667314231</v>
      </c>
      <c r="U1563" s="9">
        <v>0.11563567690150001</v>
      </c>
      <c r="V1563" s="9">
        <v>0.15059778531070001</v>
      </c>
      <c r="W1563" s="9">
        <v>0.1355085814535</v>
      </c>
      <c r="X1563" s="9">
        <v>0.12205934385970001</v>
      </c>
      <c r="Y1563" s="10">
        <v>0.3228385144366</v>
      </c>
      <c r="Z1563" s="9">
        <v>8.6453060131190002E-2</v>
      </c>
      <c r="AA1563" s="9">
        <v>6.6425140385620002E-2</v>
      </c>
      <c r="AB1563" s="9">
        <v>0.24136662759739999</v>
      </c>
      <c r="AC1563" s="9">
        <v>9.9160990417359998E-2</v>
      </c>
      <c r="AD1563" s="9">
        <v>9.5034074409700006E-2</v>
      </c>
      <c r="AE1563" s="9">
        <v>0.1149473304644</v>
      </c>
      <c r="AF1563" s="9">
        <v>0.12155456090489999</v>
      </c>
      <c r="AG1563" s="9">
        <v>7.8034848098170004E-2</v>
      </c>
      <c r="AH1563" s="9">
        <v>0.1312269743626</v>
      </c>
      <c r="AI1563" s="9">
        <v>0.14998317049570001</v>
      </c>
      <c r="AJ1563" s="9">
        <v>0.14661775122869999</v>
      </c>
      <c r="AK1563" s="9">
        <v>0.19979784186649999</v>
      </c>
      <c r="AL1563" s="9">
        <v>9.8381509598830005E-2</v>
      </c>
      <c r="AM1563" s="9">
        <v>0.1082179446077</v>
      </c>
      <c r="AN1563" s="9">
        <v>7.5495516336009996E-2</v>
      </c>
      <c r="AO1563" s="9">
        <v>9.0499802821890005E-2</v>
      </c>
      <c r="AP1563" s="9">
        <v>9.2718655621360002E-2</v>
      </c>
      <c r="AQ1563" s="9">
        <v>0.1060859266968</v>
      </c>
      <c r="AR1563" s="9">
        <v>0.12184813120559999</v>
      </c>
      <c r="AS1563" s="9">
        <v>0.15895361419680001</v>
      </c>
      <c r="AT1563" s="9">
        <v>0.1242885063631</v>
      </c>
      <c r="AU1563" s="9">
        <v>0.13169169976039999</v>
      </c>
      <c r="AV1563" s="9">
        <v>7.1543946229930003E-2</v>
      </c>
      <c r="AW1563" s="9">
        <v>0.12155456090489999</v>
      </c>
      <c r="AX1563" s="9">
        <v>9.7628022238219994E-2</v>
      </c>
      <c r="AY1563" s="9">
        <v>0.1149473304644</v>
      </c>
      <c r="AZ1563" s="9">
        <v>0.1213622660313</v>
      </c>
    </row>
    <row r="1564" spans="1:52" x14ac:dyDescent="0.35">
      <c r="A1564" t="s">
        <v>388</v>
      </c>
      <c r="B1564" s="9">
        <v>8.7277815838989997E-2</v>
      </c>
      <c r="C1564" s="9">
        <v>7.7034788192560003E-2</v>
      </c>
      <c r="D1564" s="9">
        <v>9.7085429692509995E-2</v>
      </c>
      <c r="E1564" s="9">
        <v>8.7605249286869996E-2</v>
      </c>
      <c r="F1564" s="9">
        <v>8.5133446028219997E-2</v>
      </c>
      <c r="G1564" s="9">
        <v>4.2464214703620003E-2</v>
      </c>
      <c r="H1564" s="9">
        <v>6.3902957021669995E-2</v>
      </c>
      <c r="I1564" s="9">
        <v>0.1225667162222</v>
      </c>
      <c r="J1564" s="9">
        <v>0.1032460452767</v>
      </c>
      <c r="K1564" s="9">
        <v>8.8061880203649995E-2</v>
      </c>
      <c r="L1564" s="9">
        <v>8.4904799626789998E-2</v>
      </c>
      <c r="M1564" s="9">
        <v>8.9808706874720007E-2</v>
      </c>
      <c r="N1564" s="9">
        <v>7.0135903816929995E-2</v>
      </c>
      <c r="O1564" s="9">
        <v>0.1082980049797</v>
      </c>
      <c r="P1564" s="9">
        <v>6.8606537640639995E-2</v>
      </c>
      <c r="Q1564" s="9">
        <v>9.2514937740819994E-2</v>
      </c>
      <c r="R1564" s="9">
        <v>8.1942550863210006E-2</v>
      </c>
      <c r="S1564" s="9">
        <v>8.5144633327149999E-2</v>
      </c>
      <c r="T1564" s="9">
        <v>0.1037112328792</v>
      </c>
      <c r="U1564" s="9">
        <v>9.4386577404059993E-2</v>
      </c>
      <c r="V1564" s="9">
        <v>6.1690469984350002E-2</v>
      </c>
      <c r="W1564" s="9">
        <v>0.16417529171670001</v>
      </c>
      <c r="X1564" s="9">
        <v>9.627436622742E-2</v>
      </c>
      <c r="Y1564" s="9">
        <v>8.502843746133E-2</v>
      </c>
      <c r="Z1564" s="9">
        <v>3.308088920577E-2</v>
      </c>
      <c r="AA1564" s="9">
        <v>5.1358018892910001E-2</v>
      </c>
      <c r="AB1564" s="9">
        <v>6.6601447719379994E-2</v>
      </c>
      <c r="AC1564" s="9">
        <v>6.1125679449770001E-2</v>
      </c>
      <c r="AD1564" s="9">
        <v>8.2808318122159996E-2</v>
      </c>
      <c r="AE1564" s="10">
        <v>0.32584351328639999</v>
      </c>
      <c r="AF1564" s="9">
        <v>5.391899623917E-2</v>
      </c>
      <c r="AG1564" s="9">
        <v>6.6269078367440004E-2</v>
      </c>
      <c r="AH1564" s="9">
        <v>4.5543760472259998E-2</v>
      </c>
      <c r="AI1564" s="9">
        <v>7.1193851991960003E-2</v>
      </c>
      <c r="AJ1564" s="9">
        <v>0.1018990723819</v>
      </c>
      <c r="AK1564" s="9">
        <v>0.1182386784912</v>
      </c>
      <c r="AL1564" s="9">
        <v>8.7296232048149999E-2</v>
      </c>
      <c r="AM1564" s="9">
        <v>9.7186945013240003E-2</v>
      </c>
      <c r="AN1564" s="9">
        <v>5.6211848809700003E-2</v>
      </c>
      <c r="AO1564" s="9">
        <v>8.8590785503630004E-2</v>
      </c>
      <c r="AP1564" s="9">
        <v>8.4816302706979999E-2</v>
      </c>
      <c r="AQ1564" s="9">
        <v>8.0448981775279996E-2</v>
      </c>
      <c r="AR1564" s="9">
        <v>8.8202365290380003E-2</v>
      </c>
      <c r="AS1564" s="9">
        <v>7.8920010671179999E-2</v>
      </c>
      <c r="AT1564" s="9">
        <v>6.9456126558489997E-2</v>
      </c>
      <c r="AU1564" s="9">
        <v>7.1473061809180005E-2</v>
      </c>
      <c r="AV1564" s="9">
        <v>5.1224798488699999E-2</v>
      </c>
      <c r="AW1564" s="9">
        <v>5.391899623917E-2</v>
      </c>
      <c r="AX1564" s="10">
        <v>0.36772708685279998</v>
      </c>
      <c r="AY1564" s="10">
        <v>0.32584351328639999</v>
      </c>
      <c r="AZ1564" s="9">
        <v>8.8251166026460007E-2</v>
      </c>
    </row>
    <row r="1565" spans="1:52" x14ac:dyDescent="0.35">
      <c r="A1565" t="s">
        <v>389</v>
      </c>
      <c r="B1565" s="9">
        <v>9.0483147880249998E-2</v>
      </c>
      <c r="C1565" s="9">
        <v>8.8230033843730002E-2</v>
      </c>
      <c r="D1565" s="9">
        <v>9.2640485847180001E-2</v>
      </c>
      <c r="E1565" s="9">
        <v>9.6339495003810005E-2</v>
      </c>
      <c r="F1565" s="9">
        <v>0.1066289652377</v>
      </c>
      <c r="G1565" s="9">
        <v>7.549475958356E-2</v>
      </c>
      <c r="H1565" s="9">
        <v>9.113783989167E-2</v>
      </c>
      <c r="I1565" s="9">
        <v>7.327714795819E-2</v>
      </c>
      <c r="J1565" s="9">
        <v>8.7927350776520002E-2</v>
      </c>
      <c r="K1565" s="9">
        <v>0.1010638649958</v>
      </c>
      <c r="L1565" s="9">
        <v>7.0993193339809996E-2</v>
      </c>
      <c r="M1565" s="9">
        <v>0.11563874770849999</v>
      </c>
      <c r="N1565" s="9">
        <v>7.5274079377270001E-2</v>
      </c>
      <c r="O1565" s="9">
        <v>0.1158616710271</v>
      </c>
      <c r="P1565" s="9">
        <v>8.0300238838399998E-2</v>
      </c>
      <c r="Q1565" s="9">
        <v>0.1296858631494</v>
      </c>
      <c r="R1565" s="9">
        <v>0.1078473493124</v>
      </c>
      <c r="S1565" s="9">
        <v>5.1271294776839997E-2</v>
      </c>
      <c r="T1565" s="9">
        <v>8.3566391963870001E-2</v>
      </c>
      <c r="U1565" s="9">
        <v>6.7346908478959994E-2</v>
      </c>
      <c r="V1565" s="9">
        <v>4.2111205968469997E-2</v>
      </c>
      <c r="W1565" s="9">
        <v>3.1834378227430002E-2</v>
      </c>
      <c r="X1565" s="9">
        <v>4.8257127135780002E-2</v>
      </c>
      <c r="Y1565" s="9">
        <v>6.4079494026350006E-2</v>
      </c>
      <c r="Z1565" s="11">
        <v>2.4381466341150002E-2</v>
      </c>
      <c r="AA1565" s="9">
        <v>8.7986268694599995E-2</v>
      </c>
      <c r="AB1565" s="9">
        <v>3.5914327108959997E-2</v>
      </c>
      <c r="AC1565" s="9">
        <v>7.8862057185749998E-2</v>
      </c>
      <c r="AD1565" s="9">
        <v>7.5736103950910003E-2</v>
      </c>
      <c r="AE1565" s="9">
        <v>5.5599294084660002E-2</v>
      </c>
      <c r="AF1565" s="10">
        <v>0.32146749153109999</v>
      </c>
      <c r="AG1565" s="9">
        <v>3.1256531702129997E-2</v>
      </c>
      <c r="AH1565" s="9">
        <v>8.9994766290710002E-2</v>
      </c>
      <c r="AI1565" s="9">
        <v>7.550908830236E-2</v>
      </c>
      <c r="AJ1565" s="9">
        <v>8.4475730305639998E-2</v>
      </c>
      <c r="AK1565" s="9">
        <v>0.1254983280924</v>
      </c>
      <c r="AL1565" s="9">
        <v>6.9935555494459997E-2</v>
      </c>
      <c r="AM1565" s="9">
        <v>0.11156304060369999</v>
      </c>
      <c r="AN1565" s="9">
        <v>0</v>
      </c>
      <c r="AO1565" s="9">
        <v>0.13665066321210001</v>
      </c>
      <c r="AP1565" s="9">
        <v>0.13790316906549999</v>
      </c>
      <c r="AQ1565" s="9">
        <v>8.2774235902879995E-2</v>
      </c>
      <c r="AR1565" s="9">
        <v>8.7823058688880004E-2</v>
      </c>
      <c r="AS1565" s="9">
        <v>0.11453000352120001</v>
      </c>
      <c r="AT1565" s="11">
        <v>5.5449121379289999E-2</v>
      </c>
      <c r="AU1565" s="11">
        <v>5.4322622502009997E-2</v>
      </c>
      <c r="AV1565" s="10">
        <v>0.4527828825181</v>
      </c>
      <c r="AW1565" s="10">
        <v>0.32146749153109999</v>
      </c>
      <c r="AX1565" s="9">
        <v>6.9444337131749995E-2</v>
      </c>
      <c r="AY1565" s="9">
        <v>5.5599294084660002E-2</v>
      </c>
      <c r="AZ1565" s="9">
        <v>8.7871649561630003E-2</v>
      </c>
    </row>
    <row r="1566" spans="1:52" x14ac:dyDescent="0.35">
      <c r="A1566" t="s">
        <v>832</v>
      </c>
      <c r="B1566" s="9">
        <v>8.538898108312E-2</v>
      </c>
      <c r="C1566" s="9">
        <v>9.4794986181859997E-2</v>
      </c>
      <c r="D1566" s="9">
        <v>7.6382809363500004E-2</v>
      </c>
      <c r="E1566" s="9">
        <v>3.7863507814270003E-2</v>
      </c>
      <c r="F1566" s="9">
        <v>6.7193842538420007E-2</v>
      </c>
      <c r="G1566" s="9">
        <v>0.10351105379760001</v>
      </c>
      <c r="H1566" s="9">
        <v>8.5263822485349999E-2</v>
      </c>
      <c r="I1566" s="9">
        <v>0.1115329828099</v>
      </c>
      <c r="J1566" s="9">
        <v>3.8853252294400002E-2</v>
      </c>
      <c r="K1566" s="9">
        <v>0.12073447638199999</v>
      </c>
      <c r="L1566" s="9">
        <v>8.8359481240960006E-2</v>
      </c>
      <c r="M1566" s="9">
        <v>5.4814241779940001E-2</v>
      </c>
      <c r="N1566" s="9">
        <v>8.8506533679960003E-2</v>
      </c>
      <c r="O1566" s="9">
        <v>9.7346155510099994E-2</v>
      </c>
      <c r="P1566" s="9">
        <v>5.969653796662E-2</v>
      </c>
      <c r="Q1566" s="9">
        <v>0.1047699602106</v>
      </c>
      <c r="R1566" s="9">
        <v>8.4838318784799999E-2</v>
      </c>
      <c r="S1566" s="9">
        <v>7.6095274601099994E-2</v>
      </c>
      <c r="T1566" s="9">
        <v>9.6239844729099994E-2</v>
      </c>
      <c r="U1566" s="9">
        <v>8.6122689155620005E-2</v>
      </c>
      <c r="V1566" s="9">
        <v>6.9946922359429994E-2</v>
      </c>
      <c r="W1566" s="9">
        <v>8.1888794270209994E-2</v>
      </c>
      <c r="X1566" s="9">
        <v>0.1188185244622</v>
      </c>
      <c r="Y1566" s="9">
        <v>0.1066323334054</v>
      </c>
      <c r="Z1566" s="9">
        <v>4.941309182294E-2</v>
      </c>
      <c r="AA1566" s="9">
        <v>7.3479880549860002E-2</v>
      </c>
      <c r="AB1566" s="9">
        <v>0.10332505013520001</v>
      </c>
      <c r="AC1566" s="10">
        <v>0.37530017463690002</v>
      </c>
      <c r="AD1566" s="9">
        <v>5.8314552357940003E-2</v>
      </c>
      <c r="AE1566" s="9">
        <v>5.9949317923139997E-2</v>
      </c>
      <c r="AF1566" s="9">
        <v>6.698785713647E-2</v>
      </c>
      <c r="AG1566" s="9">
        <v>8.5183177009259994E-2</v>
      </c>
      <c r="AH1566" s="9">
        <v>3.8830544311760001E-2</v>
      </c>
      <c r="AI1566" s="9">
        <v>9.1407794556770006E-2</v>
      </c>
      <c r="AJ1566" s="9">
        <v>0.10434163989509999</v>
      </c>
      <c r="AK1566" s="9">
        <v>8.7435756430989997E-2</v>
      </c>
      <c r="AL1566" s="9">
        <v>0.108811894806</v>
      </c>
      <c r="AM1566" s="9">
        <v>0.1008070399618</v>
      </c>
      <c r="AN1566" s="9">
        <v>2.5835646971269999E-2</v>
      </c>
      <c r="AO1566" s="9">
        <v>1.249075044514E-2</v>
      </c>
      <c r="AP1566" s="9">
        <v>0.110265054344</v>
      </c>
      <c r="AQ1566" s="9">
        <v>0.1053578085918</v>
      </c>
      <c r="AR1566" s="9">
        <v>8.8120867961899996E-2</v>
      </c>
      <c r="AS1566" s="9">
        <v>6.0693083812239999E-2</v>
      </c>
      <c r="AT1566" s="9">
        <v>0.1015358706431</v>
      </c>
      <c r="AU1566" s="9">
        <v>9.869666218532E-2</v>
      </c>
      <c r="AV1566" s="9">
        <v>5.5416033032579998E-2</v>
      </c>
      <c r="AW1566" s="9">
        <v>6.698785713647E-2</v>
      </c>
      <c r="AX1566" s="9">
        <v>5.079838750296E-2</v>
      </c>
      <c r="AY1566" s="9">
        <v>5.9949317923139997E-2</v>
      </c>
      <c r="AZ1566" s="9">
        <v>8.8169623607020006E-2</v>
      </c>
    </row>
    <row r="1567" spans="1:52" x14ac:dyDescent="0.35">
      <c r="A1567" t="s">
        <v>553</v>
      </c>
      <c r="B1567" s="9">
        <v>8.3905783354800006E-2</v>
      </c>
      <c r="C1567" s="9">
        <v>9.7288236551410001E-2</v>
      </c>
      <c r="D1567" s="9">
        <v>7.109219562513E-2</v>
      </c>
      <c r="E1567" s="9">
        <v>9.3309639580180001E-2</v>
      </c>
      <c r="F1567" s="9">
        <v>0.1031158363407</v>
      </c>
      <c r="G1567" s="9">
        <v>0.1203673316302</v>
      </c>
      <c r="H1567" s="9">
        <v>0.1116994847852</v>
      </c>
      <c r="I1567" s="9">
        <v>4.212601966421E-2</v>
      </c>
      <c r="J1567" s="9">
        <v>8.5778506609239996E-2</v>
      </c>
      <c r="K1567" s="9">
        <v>6.4311935637239998E-2</v>
      </c>
      <c r="L1567" s="9">
        <v>8.9098255231299994E-2</v>
      </c>
      <c r="M1567" s="9">
        <v>8.8709406194380003E-2</v>
      </c>
      <c r="N1567" s="9">
        <v>8.9525602751149999E-2</v>
      </c>
      <c r="O1567" s="9">
        <v>6.8450822110699999E-2</v>
      </c>
      <c r="P1567" s="9">
        <v>0.12334256203339999</v>
      </c>
      <c r="Q1567" s="9">
        <v>4.8830620972019997E-2</v>
      </c>
      <c r="R1567" s="9">
        <v>8.1780089133930006E-2</v>
      </c>
      <c r="S1567" s="9">
        <v>0.11264338694419999</v>
      </c>
      <c r="T1567" s="9">
        <v>6.0600931881230002E-2</v>
      </c>
      <c r="U1567" s="9">
        <v>8.6738080053290006E-2</v>
      </c>
      <c r="V1567" s="10">
        <v>0.35673440018840002</v>
      </c>
      <c r="W1567" s="9">
        <v>0.1031801991666</v>
      </c>
      <c r="X1567" s="9">
        <v>9.5509110169380004E-2</v>
      </c>
      <c r="Y1567" s="9">
        <v>0.1053847254702</v>
      </c>
      <c r="Z1567" s="9">
        <v>8.3860896067339999E-2</v>
      </c>
      <c r="AA1567" s="9">
        <v>8.5539941678559994E-2</v>
      </c>
      <c r="AB1567" s="9">
        <v>0.1774339578371</v>
      </c>
      <c r="AC1567" s="9">
        <v>0.1190585327341</v>
      </c>
      <c r="AD1567" s="9">
        <v>0.1161552806467</v>
      </c>
      <c r="AE1567" s="9">
        <v>5.1601809051689998E-2</v>
      </c>
      <c r="AF1567" s="9">
        <v>0.12985310589579999</v>
      </c>
      <c r="AG1567" s="9">
        <v>5.7618526232300002E-2</v>
      </c>
      <c r="AH1567" s="9">
        <v>2.513740539779E-2</v>
      </c>
      <c r="AI1567" s="9">
        <v>9.7153313015850007E-2</v>
      </c>
      <c r="AJ1567" s="9">
        <v>7.3322663889969997E-2</v>
      </c>
      <c r="AK1567" s="9">
        <v>9.836077319073E-2</v>
      </c>
      <c r="AL1567" s="9">
        <v>9.7124944811960004E-2</v>
      </c>
      <c r="AM1567" s="9">
        <v>8.8809507008329999E-2</v>
      </c>
      <c r="AN1567" s="9">
        <v>0.17199160451270001</v>
      </c>
      <c r="AO1567" s="9">
        <v>0.1073044687872</v>
      </c>
      <c r="AP1567" s="9">
        <v>7.5277776357100007E-2</v>
      </c>
      <c r="AQ1567" s="9">
        <v>0.1029799830752</v>
      </c>
      <c r="AR1567" s="9">
        <v>8.4895986797570003E-2</v>
      </c>
      <c r="AS1567" s="9">
        <v>7.4954474759370004E-2</v>
      </c>
      <c r="AT1567" s="9">
        <v>9.0437840921660004E-2</v>
      </c>
      <c r="AU1567" s="9">
        <v>9.6013286847509996E-2</v>
      </c>
      <c r="AV1567" s="9">
        <v>9.1359521264199994E-2</v>
      </c>
      <c r="AW1567" s="9">
        <v>0.12985310589579999</v>
      </c>
      <c r="AX1567" s="9">
        <v>1.05884765722E-2</v>
      </c>
      <c r="AY1567" s="9">
        <v>5.1601809051689998E-2</v>
      </c>
      <c r="AZ1567" s="9">
        <v>8.4942958175629996E-2</v>
      </c>
    </row>
    <row r="1568" spans="1:52" x14ac:dyDescent="0.35">
      <c r="A1568" t="s">
        <v>380</v>
      </c>
      <c r="B1568" s="9">
        <v>6.6467208011479997E-2</v>
      </c>
      <c r="C1568" s="9">
        <v>6.8181192197000001E-2</v>
      </c>
      <c r="D1568" s="9">
        <v>6.4826082396769999E-2</v>
      </c>
      <c r="E1568" s="9">
        <v>0.1306220664942</v>
      </c>
      <c r="F1568" s="9">
        <v>5.9669059688949998E-2</v>
      </c>
      <c r="G1568" s="9">
        <v>7.5225100939449993E-2</v>
      </c>
      <c r="H1568" s="9">
        <v>6.7409118567490003E-2</v>
      </c>
      <c r="I1568" s="9">
        <v>4.4093848151099999E-2</v>
      </c>
      <c r="J1568" s="9">
        <v>8.5185481022260007E-2</v>
      </c>
      <c r="K1568" s="9">
        <v>3.5583379778849997E-2</v>
      </c>
      <c r="L1568" s="9">
        <v>7.9157513378239994E-2</v>
      </c>
      <c r="M1568" s="9">
        <v>8.2926939830190005E-2</v>
      </c>
      <c r="N1568" s="9">
        <v>6.5207004426150003E-2</v>
      </c>
      <c r="O1568" s="9">
        <v>4.2616225886639998E-2</v>
      </c>
      <c r="P1568" s="9">
        <v>9.0620081281169995E-2</v>
      </c>
      <c r="Q1568" s="9">
        <v>5.0067054652790002E-2</v>
      </c>
      <c r="R1568" s="9">
        <v>6.7999759675999999E-2</v>
      </c>
      <c r="S1568" s="9">
        <v>6.0624457082329997E-2</v>
      </c>
      <c r="T1568" s="9">
        <v>6.8259999135500002E-2</v>
      </c>
      <c r="U1568" s="9">
        <v>6.4425220515309994E-2</v>
      </c>
      <c r="V1568" s="9">
        <v>8.5427643513719995E-2</v>
      </c>
      <c r="W1568" s="10">
        <v>0.2321273237689</v>
      </c>
      <c r="X1568" s="9">
        <v>0.10415477375810001</v>
      </c>
      <c r="Y1568" s="9">
        <v>5.835624463459E-2</v>
      </c>
      <c r="Z1568" s="9">
        <v>8.1316122185999998E-2</v>
      </c>
      <c r="AA1568" s="9">
        <v>6.0047879467209998E-2</v>
      </c>
      <c r="AB1568" s="9">
        <v>0.1014386225218</v>
      </c>
      <c r="AC1568" s="9">
        <v>0.1064988473361</v>
      </c>
      <c r="AD1568" s="9">
        <v>6.563192306033E-2</v>
      </c>
      <c r="AE1568" s="9">
        <v>5.2580023608879999E-2</v>
      </c>
      <c r="AF1568" s="9">
        <v>6.3946916202809997E-2</v>
      </c>
      <c r="AG1568" s="9">
        <v>7.2138377668190007E-2</v>
      </c>
      <c r="AH1568" s="9">
        <v>0.13642325049779999</v>
      </c>
      <c r="AI1568" s="9">
        <v>6.6613125928400005E-2</v>
      </c>
      <c r="AJ1568" s="9">
        <v>7.2243748341100006E-2</v>
      </c>
      <c r="AK1568" s="9">
        <v>7.2140663429160007E-2</v>
      </c>
      <c r="AL1568" s="9">
        <v>5.4981606554229998E-2</v>
      </c>
      <c r="AM1568" s="9">
        <v>6.5932257284690002E-2</v>
      </c>
      <c r="AN1568" s="9">
        <v>3.4843300291790003E-2</v>
      </c>
      <c r="AO1568" s="9">
        <v>0.12546153763449999</v>
      </c>
      <c r="AP1568" s="9">
        <v>2.3753448771610002E-2</v>
      </c>
      <c r="AQ1568" s="9">
        <v>9.150879965342E-2</v>
      </c>
      <c r="AR1568" s="9">
        <v>7.0144709920590007E-2</v>
      </c>
      <c r="AS1568" s="9">
        <v>3.3223075515900001E-2</v>
      </c>
      <c r="AT1568" s="9">
        <v>6.970214209094E-2</v>
      </c>
      <c r="AU1568" s="9">
        <v>7.0426183824620001E-2</v>
      </c>
      <c r="AV1568" s="9">
        <v>2.2765488897970001E-2</v>
      </c>
      <c r="AW1568" s="9">
        <v>6.3946916202809997E-2</v>
      </c>
      <c r="AX1568" s="9">
        <v>7.1128923659240006E-2</v>
      </c>
      <c r="AY1568" s="9">
        <v>5.2580023608879999E-2</v>
      </c>
      <c r="AZ1568" s="9">
        <v>7.018351969021E-2</v>
      </c>
    </row>
    <row r="1569" spans="1:52" x14ac:dyDescent="0.35">
      <c r="A1569" t="s">
        <v>385</v>
      </c>
      <c r="B1569" s="9">
        <v>6.9966253723209998E-2</v>
      </c>
      <c r="C1569" s="9">
        <v>7.987240923168E-2</v>
      </c>
      <c r="D1569" s="9">
        <v>6.0481192142449999E-2</v>
      </c>
      <c r="E1569" s="9">
        <v>5.9655591277879998E-2</v>
      </c>
      <c r="F1569" s="9">
        <v>8.5044434677290004E-2</v>
      </c>
      <c r="G1569" s="9">
        <v>0.10157836797</v>
      </c>
      <c r="H1569" s="9">
        <v>9.3271053205650004E-2</v>
      </c>
      <c r="I1569" s="9">
        <v>7.8274764562930005E-2</v>
      </c>
      <c r="J1569" s="9">
        <v>2.9674890568620001E-2</v>
      </c>
      <c r="K1569" s="9">
        <v>5.6708420287800002E-2</v>
      </c>
      <c r="L1569" s="9">
        <v>8.0097420185940002E-2</v>
      </c>
      <c r="M1569" s="9">
        <v>9.0655049766279999E-2</v>
      </c>
      <c r="N1569" s="9">
        <v>6.3769068347749994E-2</v>
      </c>
      <c r="O1569" s="9">
        <v>5.2213622414369998E-2</v>
      </c>
      <c r="P1569" s="9">
        <v>9.6886491873060004E-2</v>
      </c>
      <c r="Q1569" s="9">
        <v>5.1907613012540002E-2</v>
      </c>
      <c r="R1569" s="9">
        <v>7.1797446988979996E-2</v>
      </c>
      <c r="S1569" s="9">
        <v>7.0876483894260003E-2</v>
      </c>
      <c r="T1569" s="9">
        <v>6.4146240098190005E-2</v>
      </c>
      <c r="U1569" s="9">
        <v>6.7526353106290002E-2</v>
      </c>
      <c r="V1569" s="9">
        <v>0.14275506009889999</v>
      </c>
      <c r="W1569" s="9">
        <v>0.12499695052449999</v>
      </c>
      <c r="X1569" s="9">
        <v>6.8006467384550004E-2</v>
      </c>
      <c r="Y1569" s="9">
        <v>8.7678711916619995E-2</v>
      </c>
      <c r="Z1569" s="9">
        <v>6.5646903531340006E-2</v>
      </c>
      <c r="AA1569" s="9">
        <v>7.3270013451309998E-2</v>
      </c>
      <c r="AB1569" s="10">
        <v>0.27361077279040003</v>
      </c>
      <c r="AC1569" s="9">
        <v>8.9577201701339995E-2</v>
      </c>
      <c r="AD1569" s="9">
        <v>8.5084836488369994E-2</v>
      </c>
      <c r="AE1569" s="9">
        <v>4.8654288540339999E-2</v>
      </c>
      <c r="AF1569" s="9">
        <v>5.0214012928669997E-2</v>
      </c>
      <c r="AG1569" s="9">
        <v>6.834526363698E-2</v>
      </c>
      <c r="AH1569" s="9">
        <v>0.1499417036089</v>
      </c>
      <c r="AI1569" s="9">
        <v>8.9781040814030003E-2</v>
      </c>
      <c r="AJ1569" s="9">
        <v>0.10398840172609999</v>
      </c>
      <c r="AK1569" s="9">
        <v>0.10091990965689999</v>
      </c>
      <c r="AL1569" s="9">
        <v>5.9563971451359998E-2</v>
      </c>
      <c r="AM1569" s="9">
        <v>5.2394420605739997E-2</v>
      </c>
      <c r="AN1569" s="9">
        <v>0.10234726319949999</v>
      </c>
      <c r="AO1569" s="9">
        <v>2.1042927975720001E-2</v>
      </c>
      <c r="AP1569" s="9">
        <v>9.2299189550689997E-2</v>
      </c>
      <c r="AQ1569" s="9">
        <v>6.1840649422860001E-2</v>
      </c>
      <c r="AR1569" s="9">
        <v>7.0819401567180001E-2</v>
      </c>
      <c r="AS1569" s="9">
        <v>6.2253909674480003E-2</v>
      </c>
      <c r="AT1569" s="9">
        <v>7.4606717802040007E-2</v>
      </c>
      <c r="AU1569" s="9">
        <v>7.5584197889330004E-2</v>
      </c>
      <c r="AV1569" s="9">
        <v>2.8481060210570001E-2</v>
      </c>
      <c r="AW1569" s="9">
        <v>5.0214012928669997E-2</v>
      </c>
      <c r="AX1569" s="9">
        <v>2.2907488628900002E-2</v>
      </c>
      <c r="AY1569" s="9">
        <v>4.8654288540339999E-2</v>
      </c>
      <c r="AZ1569" s="9">
        <v>7.0858584631190005E-2</v>
      </c>
    </row>
    <row r="1570" spans="1:52" x14ac:dyDescent="0.35">
      <c r="A1570" t="s">
        <v>381</v>
      </c>
      <c r="B1570" s="9">
        <v>4.7140611543669997E-2</v>
      </c>
      <c r="C1570" s="9">
        <v>6.0160895162029999E-2</v>
      </c>
      <c r="D1570" s="9">
        <v>3.4673798175609997E-2</v>
      </c>
      <c r="E1570" s="9">
        <v>6.0267371397429999E-2</v>
      </c>
      <c r="F1570" s="9">
        <v>5.1392720420930002E-2</v>
      </c>
      <c r="G1570" s="9">
        <v>8.3606176674170002E-2</v>
      </c>
      <c r="H1570" s="9">
        <v>6.7420837347729995E-2</v>
      </c>
      <c r="I1570" s="11">
        <v>7.2037008772600003E-3</v>
      </c>
      <c r="J1570" s="9">
        <v>2.935008184043E-2</v>
      </c>
      <c r="K1570" s="9">
        <v>4.88660470608E-2</v>
      </c>
      <c r="L1570" s="9">
        <v>3.7185619257910002E-2</v>
      </c>
      <c r="M1570" s="9">
        <v>7.7423172766349996E-2</v>
      </c>
      <c r="N1570" s="9">
        <v>4.9166542866419999E-2</v>
      </c>
      <c r="O1570" s="9">
        <v>3.8142248129559998E-2</v>
      </c>
      <c r="P1570" s="9">
        <v>7.8700758273549998E-2</v>
      </c>
      <c r="Q1570" s="9">
        <v>3.0832794702620001E-2</v>
      </c>
      <c r="R1570" s="9">
        <v>5.2000193097950002E-2</v>
      </c>
      <c r="S1570" s="9">
        <v>4.3314163075819999E-2</v>
      </c>
      <c r="T1570" s="9">
        <v>3.7993444786530002E-2</v>
      </c>
      <c r="U1570" s="9">
        <v>4.0665655429560001E-2</v>
      </c>
      <c r="V1570" s="9">
        <v>6.330037182362E-2</v>
      </c>
      <c r="W1570" s="9">
        <v>0.10507013571230001</v>
      </c>
      <c r="X1570" s="10">
        <v>0.33600076678320001</v>
      </c>
      <c r="Y1570" s="9">
        <v>6.9989388011789999E-2</v>
      </c>
      <c r="Z1570" s="9">
        <v>5.7289769702709999E-2</v>
      </c>
      <c r="AA1570" s="9">
        <v>2.6996878798709999E-2</v>
      </c>
      <c r="AB1570" s="9">
        <v>8.7813500703320002E-2</v>
      </c>
      <c r="AC1570" s="9">
        <v>5.225395153917E-2</v>
      </c>
      <c r="AD1570" s="9">
        <v>4.664374000734E-2</v>
      </c>
      <c r="AE1570" s="9">
        <v>2.2508538520369999E-2</v>
      </c>
      <c r="AF1570" s="9">
        <v>6.1748195119519997E-2</v>
      </c>
      <c r="AG1570" s="9">
        <v>3.5272343945030003E-2</v>
      </c>
      <c r="AH1570" s="9">
        <v>2.1878960103880001E-2</v>
      </c>
      <c r="AI1570" s="9">
        <v>6.4125693921740001E-2</v>
      </c>
      <c r="AJ1570" s="9">
        <v>7.3131947027599994E-2</v>
      </c>
      <c r="AK1570" s="9">
        <v>8.6946376980780005E-2</v>
      </c>
      <c r="AL1570" s="9">
        <v>4.2455468046469998E-2</v>
      </c>
      <c r="AM1570" s="9">
        <v>9.3253632561970001E-2</v>
      </c>
      <c r="AN1570" s="9">
        <v>0</v>
      </c>
      <c r="AO1570" s="9">
        <v>0</v>
      </c>
      <c r="AP1570" s="9">
        <v>5.5954435394389997E-2</v>
      </c>
      <c r="AQ1570" s="9">
        <v>6.0183410311519997E-2</v>
      </c>
      <c r="AR1570" s="9">
        <v>5.0124143230829997E-2</v>
      </c>
      <c r="AS1570" s="9">
        <v>2.0169878376490001E-2</v>
      </c>
      <c r="AT1570" s="9">
        <v>5.3768018783770001E-2</v>
      </c>
      <c r="AU1570" s="9">
        <v>5.5747088655939997E-2</v>
      </c>
      <c r="AV1570" s="9">
        <v>4.5993218139050003E-2</v>
      </c>
      <c r="AW1570" s="9">
        <v>6.1748195119519997E-2</v>
      </c>
      <c r="AX1570" s="9">
        <v>2.2416100283190001E-2</v>
      </c>
      <c r="AY1570" s="9">
        <v>2.2508538520369999E-2</v>
      </c>
      <c r="AZ1570" s="9">
        <v>5.0151875991480001E-2</v>
      </c>
    </row>
    <row r="1571" spans="1:52" x14ac:dyDescent="0.35">
      <c r="A1571" t="s">
        <v>390</v>
      </c>
      <c r="B1571" s="9">
        <v>2.344573438533E-2</v>
      </c>
      <c r="C1571" s="9">
        <v>2.557293446203E-2</v>
      </c>
      <c r="D1571" s="9">
        <v>2.14089579886E-2</v>
      </c>
      <c r="E1571" s="9">
        <v>4.2168501010090001E-3</v>
      </c>
      <c r="F1571" s="9">
        <v>2.540334771582E-2</v>
      </c>
      <c r="G1571" s="9">
        <v>5.7968040229659998E-2</v>
      </c>
      <c r="H1571" s="9">
        <v>4.1606225643410003E-2</v>
      </c>
      <c r="I1571" s="9">
        <v>7.888334121302E-3</v>
      </c>
      <c r="J1571" s="9">
        <v>4.2898560002780001E-2</v>
      </c>
      <c r="K1571" s="9">
        <v>3.7636714230380001E-3</v>
      </c>
      <c r="L1571" s="9">
        <v>1.8702584142580001E-2</v>
      </c>
      <c r="M1571" s="9">
        <v>1.238170865242E-2</v>
      </c>
      <c r="N1571" s="9">
        <v>2.9632422220510001E-2</v>
      </c>
      <c r="O1571" s="9">
        <v>2.8970868222689999E-2</v>
      </c>
      <c r="P1571" s="9">
        <v>3.2602123420950001E-2</v>
      </c>
      <c r="Q1571" s="9">
        <v>1.6659436698460001E-2</v>
      </c>
      <c r="R1571" s="9">
        <v>2.370935435052E-2</v>
      </c>
      <c r="S1571" s="9">
        <v>2.284917270204E-2</v>
      </c>
      <c r="T1571" s="9">
        <v>2.334199163243E-2</v>
      </c>
      <c r="U1571" s="9">
        <v>2.309448445027E-2</v>
      </c>
      <c r="V1571" s="9">
        <v>1.213773683272E-2</v>
      </c>
      <c r="W1571" s="9">
        <v>3.576980619228E-3</v>
      </c>
      <c r="X1571" s="9">
        <v>0</v>
      </c>
      <c r="Y1571" s="9">
        <v>9.2126789907580001E-3</v>
      </c>
      <c r="Z1571" s="9">
        <v>2.2391841692909999E-2</v>
      </c>
      <c r="AA1571" s="9">
        <v>7.702114862453E-3</v>
      </c>
      <c r="AB1571" s="9">
        <v>0</v>
      </c>
      <c r="AC1571" s="9">
        <v>5.4431491750429996E-3</v>
      </c>
      <c r="AD1571" s="9">
        <v>2.4379693877609999E-2</v>
      </c>
      <c r="AE1571" s="9">
        <v>1.1969285473629999E-2</v>
      </c>
      <c r="AF1571" s="9">
        <v>2.3536061571960001E-2</v>
      </c>
      <c r="AG1571" s="10">
        <v>0.49462961878889999</v>
      </c>
      <c r="AH1571" s="9">
        <v>2.8346917169100001E-2</v>
      </c>
      <c r="AI1571" s="9">
        <v>2.848921715082E-2</v>
      </c>
      <c r="AJ1571" s="9">
        <v>2.6696527683849999E-2</v>
      </c>
      <c r="AK1571" s="9">
        <v>2.2713275047199999E-2</v>
      </c>
      <c r="AL1571" s="9">
        <v>5.0294563262259999E-2</v>
      </c>
      <c r="AM1571" s="9">
        <v>4.069182436128E-2</v>
      </c>
      <c r="AN1571" s="9">
        <v>0</v>
      </c>
      <c r="AO1571" s="9">
        <v>0</v>
      </c>
      <c r="AP1571" s="9">
        <v>0</v>
      </c>
      <c r="AQ1571" s="9">
        <v>1.460026921613E-2</v>
      </c>
      <c r="AR1571" s="9">
        <v>2.5755854985799999E-2</v>
      </c>
      <c r="AS1571" s="9">
        <v>2.5625486737899999E-3</v>
      </c>
      <c r="AT1571" s="11">
        <v>7.1783744565789998E-3</v>
      </c>
      <c r="AU1571" s="11">
        <v>1.0323656323640001E-2</v>
      </c>
      <c r="AV1571" s="9">
        <v>2.558240817689E-2</v>
      </c>
      <c r="AW1571" s="9">
        <v>2.3536061571960001E-2</v>
      </c>
      <c r="AX1571" s="9">
        <v>0</v>
      </c>
      <c r="AY1571" s="9">
        <v>1.1969285473629999E-2</v>
      </c>
      <c r="AZ1571" s="9">
        <v>2.5770105223619999E-2</v>
      </c>
    </row>
    <row r="1572" spans="1:52" x14ac:dyDescent="0.35">
      <c r="A1572" t="s">
        <v>833</v>
      </c>
      <c r="B1572" s="9">
        <v>7.7284629617049997E-3</v>
      </c>
      <c r="C1572" s="9">
        <v>5.5753603900509999E-3</v>
      </c>
      <c r="D1572" s="9">
        <v>9.7900407821200006E-3</v>
      </c>
      <c r="E1572" s="10">
        <v>4.2204260943209997E-2</v>
      </c>
      <c r="F1572" s="9">
        <v>7.5853278903769998E-3</v>
      </c>
      <c r="G1572" s="9">
        <v>6.742180735872E-3</v>
      </c>
      <c r="H1572" s="9">
        <v>7.165811863513E-3</v>
      </c>
      <c r="I1572" s="9">
        <v>0</v>
      </c>
      <c r="J1572" s="9">
        <v>1.377730289778E-3</v>
      </c>
      <c r="K1572" s="9">
        <v>0</v>
      </c>
      <c r="L1572" s="9">
        <v>4.9533767033450001E-3</v>
      </c>
      <c r="M1572" s="9">
        <v>1.267358019333E-2</v>
      </c>
      <c r="N1572" s="9">
        <v>1.1381312324830001E-2</v>
      </c>
      <c r="O1572" s="9">
        <v>3.847901052686E-3</v>
      </c>
      <c r="P1572" s="9">
        <v>1.0757454599369999E-2</v>
      </c>
      <c r="Q1572" s="9">
        <v>0</v>
      </c>
      <c r="R1572" s="9">
        <v>4.756987977716E-3</v>
      </c>
      <c r="S1572" s="9">
        <v>2.8435481208719999E-3</v>
      </c>
      <c r="T1572" s="9">
        <v>2.061097627031E-2</v>
      </c>
      <c r="U1572" s="9">
        <v>1.1687686590450001E-2</v>
      </c>
      <c r="V1572" s="9">
        <v>2.3130156783930001E-3</v>
      </c>
      <c r="W1572" s="9">
        <v>0</v>
      </c>
      <c r="X1572" s="9">
        <v>0</v>
      </c>
      <c r="Y1572" s="9">
        <v>3.9532890999800004E-3</v>
      </c>
      <c r="Z1572" s="9">
        <v>0</v>
      </c>
      <c r="AA1572" s="9">
        <v>6.3710691228230001E-3</v>
      </c>
      <c r="AB1572" s="9">
        <v>0</v>
      </c>
      <c r="AC1572" s="9">
        <v>1.2804554207420001E-2</v>
      </c>
      <c r="AD1572" s="9">
        <v>3.8041531858199998E-3</v>
      </c>
      <c r="AE1572" s="9">
        <v>6.8796632824390004E-3</v>
      </c>
      <c r="AF1572" s="9">
        <v>5.3986884546549999E-3</v>
      </c>
      <c r="AG1572" s="9">
        <v>0</v>
      </c>
      <c r="AH1572" s="10">
        <v>3.6806220316119999E-2</v>
      </c>
      <c r="AI1572" s="9">
        <v>1.542990444661E-3</v>
      </c>
      <c r="AJ1572" s="9">
        <v>6.5622043916170004E-3</v>
      </c>
      <c r="AK1572" s="9">
        <v>4.0898459540090002E-3</v>
      </c>
      <c r="AL1572" s="9">
        <v>1.29988647222E-3</v>
      </c>
      <c r="AM1572" s="9">
        <v>0</v>
      </c>
      <c r="AN1572" s="9">
        <v>0</v>
      </c>
      <c r="AO1572" s="10">
        <v>9.081451743716E-2</v>
      </c>
      <c r="AP1572" s="9">
        <v>1.5849396980449999E-3</v>
      </c>
      <c r="AQ1572" s="9">
        <v>3.4794804337970001E-3</v>
      </c>
      <c r="AR1572" s="9">
        <v>5.7064088292979997E-3</v>
      </c>
      <c r="AS1572" s="9">
        <v>2.6007565774480001E-2</v>
      </c>
      <c r="AT1572" s="9">
        <v>4.3207506368489997E-3</v>
      </c>
      <c r="AU1572" s="9">
        <v>4.040092031869E-3</v>
      </c>
      <c r="AV1572" s="9">
        <v>0</v>
      </c>
      <c r="AW1572" s="9">
        <v>5.3986884546549999E-3</v>
      </c>
      <c r="AX1572" s="9">
        <v>0</v>
      </c>
      <c r="AY1572" s="9">
        <v>6.8796632824390004E-3</v>
      </c>
      <c r="AZ1572" s="9">
        <v>5.7095660796770004E-3</v>
      </c>
    </row>
    <row r="1573" spans="1:52" x14ac:dyDescent="0.35">
      <c r="A1573" t="s">
        <v>406</v>
      </c>
      <c r="B1573" s="9">
        <v>1</v>
      </c>
      <c r="C1573" s="9">
        <v>1</v>
      </c>
      <c r="D1573" s="9">
        <v>1</v>
      </c>
      <c r="E1573" s="9">
        <v>1</v>
      </c>
      <c r="F1573" s="9">
        <v>1</v>
      </c>
      <c r="G1573" s="9">
        <v>1</v>
      </c>
      <c r="H1573" s="9">
        <v>1</v>
      </c>
      <c r="I1573" s="9">
        <v>1</v>
      </c>
      <c r="J1573" s="9">
        <v>1</v>
      </c>
      <c r="K1573" s="9">
        <v>1</v>
      </c>
      <c r="L1573" s="9">
        <v>1</v>
      </c>
      <c r="M1573" s="9">
        <v>1</v>
      </c>
      <c r="N1573" s="9">
        <v>1</v>
      </c>
      <c r="O1573" s="9">
        <v>1</v>
      </c>
      <c r="P1573" s="9">
        <v>1</v>
      </c>
      <c r="Q1573" s="9">
        <v>1</v>
      </c>
      <c r="R1573" s="9">
        <v>1</v>
      </c>
      <c r="S1573" s="9">
        <v>1</v>
      </c>
      <c r="T1573" s="9">
        <v>1</v>
      </c>
      <c r="U1573" s="9">
        <v>1</v>
      </c>
      <c r="V1573" s="9">
        <v>1</v>
      </c>
      <c r="W1573" s="9">
        <v>1</v>
      </c>
      <c r="X1573" s="9">
        <v>1</v>
      </c>
      <c r="Y1573" s="9">
        <v>1</v>
      </c>
      <c r="Z1573" s="9">
        <v>1</v>
      </c>
      <c r="AA1573" s="9">
        <v>1</v>
      </c>
      <c r="AB1573" s="9">
        <v>1</v>
      </c>
      <c r="AC1573" s="9">
        <v>1</v>
      </c>
      <c r="AD1573" s="9">
        <v>1</v>
      </c>
      <c r="AE1573" s="9">
        <v>1</v>
      </c>
      <c r="AF1573" s="9">
        <v>1</v>
      </c>
      <c r="AG1573" s="9">
        <v>1</v>
      </c>
      <c r="AH1573" s="9">
        <v>1</v>
      </c>
      <c r="AI1573" s="9">
        <v>1</v>
      </c>
      <c r="AJ1573" s="9">
        <v>1</v>
      </c>
      <c r="AK1573" s="9">
        <v>1</v>
      </c>
      <c r="AL1573" s="9">
        <v>1</v>
      </c>
      <c r="AM1573" s="9">
        <v>1</v>
      </c>
      <c r="AN1573" s="9">
        <v>1</v>
      </c>
      <c r="AO1573" s="9">
        <v>1</v>
      </c>
      <c r="AP1573" s="9">
        <v>1</v>
      </c>
      <c r="AQ1573" s="9">
        <v>1</v>
      </c>
      <c r="AR1573" s="9">
        <v>1</v>
      </c>
      <c r="AS1573" s="9">
        <v>1</v>
      </c>
      <c r="AT1573" s="9">
        <v>1</v>
      </c>
      <c r="AU1573" s="9">
        <v>1</v>
      </c>
      <c r="AV1573" s="9">
        <v>1</v>
      </c>
      <c r="AW1573" s="9">
        <v>1</v>
      </c>
      <c r="AX1573" s="9">
        <v>1</v>
      </c>
      <c r="AY1573" s="9">
        <v>1</v>
      </c>
      <c r="AZ1573" s="9">
        <v>1</v>
      </c>
    </row>
    <row r="1574" spans="1:52" x14ac:dyDescent="0.35">
      <c r="A1574" t="s">
        <v>356</v>
      </c>
      <c r="B1574" s="6">
        <v>1207</v>
      </c>
      <c r="C1574" s="6">
        <v>623</v>
      </c>
      <c r="D1574" s="6">
        <v>584</v>
      </c>
      <c r="E1574" s="6">
        <v>135</v>
      </c>
      <c r="F1574" s="6">
        <v>263</v>
      </c>
      <c r="G1574" s="6">
        <v>284</v>
      </c>
      <c r="H1574" s="6">
        <v>547</v>
      </c>
      <c r="I1574" s="6">
        <v>169</v>
      </c>
      <c r="J1574" s="6">
        <v>119</v>
      </c>
      <c r="K1574" s="6">
        <v>237</v>
      </c>
      <c r="L1574" s="6">
        <v>380</v>
      </c>
      <c r="M1574" s="6">
        <v>207</v>
      </c>
      <c r="N1574" s="6">
        <v>342</v>
      </c>
      <c r="O1574" s="6">
        <v>277</v>
      </c>
      <c r="P1574" s="6">
        <v>451</v>
      </c>
      <c r="Q1574" s="6">
        <v>178</v>
      </c>
      <c r="R1574" s="6">
        <v>629</v>
      </c>
      <c r="S1574" s="6">
        <v>232</v>
      </c>
      <c r="T1574" s="6">
        <v>346</v>
      </c>
      <c r="U1574" s="6">
        <v>578</v>
      </c>
      <c r="V1574" s="6">
        <v>109</v>
      </c>
      <c r="W1574" s="6">
        <v>69</v>
      </c>
      <c r="X1574" s="6">
        <v>67</v>
      </c>
      <c r="Y1574" s="6">
        <v>195</v>
      </c>
      <c r="Z1574" s="6">
        <v>117</v>
      </c>
      <c r="AA1574" s="6">
        <v>164</v>
      </c>
      <c r="AB1574" s="6">
        <v>64</v>
      </c>
      <c r="AC1574" s="6">
        <v>118</v>
      </c>
      <c r="AD1574" s="6">
        <v>177</v>
      </c>
      <c r="AE1574" s="6">
        <v>114</v>
      </c>
      <c r="AF1574" s="6">
        <v>148</v>
      </c>
      <c r="AG1574" s="6">
        <v>30</v>
      </c>
      <c r="AH1574" s="6">
        <v>47</v>
      </c>
      <c r="AI1574" s="6">
        <v>424</v>
      </c>
      <c r="AJ1574" s="6">
        <v>310</v>
      </c>
      <c r="AK1574" s="6">
        <v>172</v>
      </c>
      <c r="AL1574" s="6">
        <v>324</v>
      </c>
      <c r="AM1574" s="6">
        <v>177</v>
      </c>
      <c r="AN1574" s="6">
        <v>18</v>
      </c>
      <c r="AO1574" s="6">
        <v>35</v>
      </c>
      <c r="AP1574" s="6">
        <v>143</v>
      </c>
      <c r="AQ1574" s="6">
        <v>563</v>
      </c>
      <c r="AR1574" s="6">
        <v>1088</v>
      </c>
      <c r="AS1574" s="6">
        <v>119</v>
      </c>
      <c r="AT1574" s="6">
        <v>777</v>
      </c>
      <c r="AU1574" s="6">
        <v>839</v>
      </c>
      <c r="AV1574" s="6">
        <v>97</v>
      </c>
      <c r="AW1574" s="6">
        <v>148</v>
      </c>
      <c r="AX1574" s="6">
        <v>83</v>
      </c>
      <c r="AY1574" s="6">
        <v>114</v>
      </c>
      <c r="AZ1574" s="6">
        <v>1087</v>
      </c>
    </row>
    <row r="1575" spans="1:52" x14ac:dyDescent="0.35">
      <c r="A1575" t="s">
        <v>834</v>
      </c>
    </row>
    <row r="1576" spans="1:52" x14ac:dyDescent="0.35">
      <c r="A1576" t="s">
        <v>358</v>
      </c>
    </row>
    <row r="1580" spans="1:52" x14ac:dyDescent="0.35">
      <c r="A1580" s="3" t="s">
        <v>352</v>
      </c>
    </row>
    <row r="1581" spans="1:52" x14ac:dyDescent="0.35">
      <c r="A1581" t="s">
        <v>145</v>
      </c>
    </row>
    <row r="1582" spans="1:52" ht="130.5" x14ac:dyDescent="0.35">
      <c r="A1582" s="4" t="s">
        <v>408</v>
      </c>
      <c r="B1582" s="4" t="s">
        <v>359</v>
      </c>
      <c r="C1582" s="4" t="s">
        <v>360</v>
      </c>
      <c r="D1582" s="4" t="s">
        <v>361</v>
      </c>
      <c r="E1582" s="4" t="s">
        <v>362</v>
      </c>
      <c r="F1582" s="4" t="s">
        <v>363</v>
      </c>
      <c r="G1582" s="4" t="s">
        <v>364</v>
      </c>
      <c r="H1582" s="4" t="s">
        <v>365</v>
      </c>
      <c r="I1582" s="4" t="s">
        <v>366</v>
      </c>
      <c r="J1582" s="4" t="s">
        <v>367</v>
      </c>
      <c r="K1582" s="4" t="s">
        <v>368</v>
      </c>
      <c r="L1582" s="4" t="s">
        <v>369</v>
      </c>
      <c r="M1582" s="4" t="s">
        <v>370</v>
      </c>
      <c r="N1582" s="4" t="s">
        <v>371</v>
      </c>
      <c r="O1582" s="4" t="s">
        <v>372</v>
      </c>
      <c r="P1582" s="4" t="s">
        <v>373</v>
      </c>
      <c r="Q1582" s="4" t="s">
        <v>374</v>
      </c>
      <c r="R1582" s="4" t="s">
        <v>375</v>
      </c>
      <c r="S1582" s="4" t="s">
        <v>376</v>
      </c>
      <c r="T1582" s="4" t="s">
        <v>377</v>
      </c>
      <c r="U1582" s="4" t="s">
        <v>378</v>
      </c>
      <c r="V1582" s="4" t="s">
        <v>379</v>
      </c>
      <c r="W1582" s="4" t="s">
        <v>380</v>
      </c>
      <c r="X1582" s="4" t="s">
        <v>381</v>
      </c>
      <c r="Y1582" s="4" t="s">
        <v>382</v>
      </c>
      <c r="Z1582" s="4" t="s">
        <v>383</v>
      </c>
      <c r="AA1582" s="4" t="s">
        <v>384</v>
      </c>
      <c r="AB1582" s="4" t="s">
        <v>385</v>
      </c>
      <c r="AC1582" s="4" t="s">
        <v>386</v>
      </c>
      <c r="AD1582" s="4" t="s">
        <v>387</v>
      </c>
      <c r="AE1582" s="4" t="s">
        <v>388</v>
      </c>
      <c r="AF1582" s="4" t="s">
        <v>389</v>
      </c>
      <c r="AG1582" s="4" t="s">
        <v>390</v>
      </c>
      <c r="AH1582" s="4" t="s">
        <v>391</v>
      </c>
      <c r="AI1582" s="4" t="s">
        <v>392</v>
      </c>
      <c r="AJ1582" s="4" t="s">
        <v>393</v>
      </c>
      <c r="AK1582" s="4" t="s">
        <v>394</v>
      </c>
      <c r="AL1582" s="4" t="s">
        <v>395</v>
      </c>
      <c r="AM1582" s="4" t="s">
        <v>396</v>
      </c>
      <c r="AN1582" s="4" t="s">
        <v>397</v>
      </c>
      <c r="AO1582" s="4" t="s">
        <v>398</v>
      </c>
      <c r="AP1582" s="4" t="s">
        <v>399</v>
      </c>
      <c r="AQ1582" s="4" t="s">
        <v>400</v>
      </c>
      <c r="AR1582" s="4" t="s">
        <v>401</v>
      </c>
      <c r="AS1582" s="4" t="s">
        <v>402</v>
      </c>
      <c r="AT1582" s="4" t="s">
        <v>182</v>
      </c>
      <c r="AU1582" s="4" t="s">
        <v>403</v>
      </c>
      <c r="AV1582" s="4" t="s">
        <v>313</v>
      </c>
      <c r="AW1582" s="4" t="s">
        <v>404</v>
      </c>
      <c r="AX1582" s="4" t="s">
        <v>314</v>
      </c>
      <c r="AY1582" s="4" t="s">
        <v>405</v>
      </c>
      <c r="AZ1582" s="4" t="s">
        <v>406</v>
      </c>
    </row>
    <row r="1583" spans="1:52" x14ac:dyDescent="0.35">
      <c r="A1583" t="s">
        <v>583</v>
      </c>
      <c r="B1583" s="9">
        <v>0.27633965717269998</v>
      </c>
      <c r="C1583" s="9">
        <v>0.3034769468256</v>
      </c>
      <c r="D1583" s="9">
        <v>0.24078144738750001</v>
      </c>
      <c r="E1583" s="9">
        <v>0.14497933101659999</v>
      </c>
      <c r="F1583" s="9">
        <v>0.26930603633759997</v>
      </c>
      <c r="G1583" s="9">
        <v>0.41879427381380002</v>
      </c>
      <c r="H1583" s="9">
        <v>0.3494571687595</v>
      </c>
      <c r="I1583" s="9">
        <v>0.2136415831773</v>
      </c>
      <c r="J1583" s="9">
        <v>0.25962954138479999</v>
      </c>
      <c r="K1583" s="9">
        <v>0.21757226301320001</v>
      </c>
      <c r="L1583" s="9">
        <v>0.32451488809410001</v>
      </c>
      <c r="M1583" s="9">
        <v>0.44014843155529998</v>
      </c>
      <c r="N1583" s="9">
        <v>0.1241702655358</v>
      </c>
      <c r="O1583" s="9">
        <v>0.29686091323660002</v>
      </c>
      <c r="P1583" s="9">
        <v>0.35102027634999999</v>
      </c>
      <c r="Q1583" s="9">
        <v>0.33456214634300002</v>
      </c>
      <c r="R1583" s="9">
        <v>0.34553876069689998</v>
      </c>
      <c r="S1583" s="9">
        <v>0.20975881207909999</v>
      </c>
      <c r="T1583" s="9">
        <v>0.1512429299443</v>
      </c>
      <c r="U1583" s="9">
        <v>0.18940835257390001</v>
      </c>
      <c r="V1583" s="9">
        <v>0.2939083371049</v>
      </c>
      <c r="W1583" s="9">
        <v>0.62147030700810002</v>
      </c>
      <c r="X1583" s="9">
        <v>0.49962428024580002</v>
      </c>
      <c r="Y1583" s="9">
        <v>0.4262833809696</v>
      </c>
      <c r="Z1583" s="9">
        <v>0.4251027759571</v>
      </c>
      <c r="AA1583" s="9">
        <v>0.40242622347689999</v>
      </c>
      <c r="AB1583" s="9">
        <v>0.3959025345737</v>
      </c>
      <c r="AC1583" s="9">
        <v>0.63753226921740003</v>
      </c>
      <c r="AD1583" s="9">
        <v>0.34273693236109998</v>
      </c>
      <c r="AE1583" s="9">
        <v>0.371652176848</v>
      </c>
      <c r="AF1583" s="9">
        <v>0.2529012412212</v>
      </c>
      <c r="AG1583" s="9">
        <v>0.43312188730489998</v>
      </c>
      <c r="AH1583" s="9">
        <v>0.52801006880659995</v>
      </c>
      <c r="AI1583" s="9">
        <v>0.47849276353780001</v>
      </c>
      <c r="AJ1583" s="9">
        <v>0.25649718354610002</v>
      </c>
      <c r="AK1583" s="9">
        <v>0.27284591795379998</v>
      </c>
      <c r="AL1583" s="9">
        <v>0.2085194644542</v>
      </c>
      <c r="AM1583" s="9">
        <v>0.32980480270759999</v>
      </c>
      <c r="AN1583" s="9">
        <v>0.21165330888799999</v>
      </c>
      <c r="AO1583" s="9">
        <v>0.21081723291330001</v>
      </c>
      <c r="AP1583" s="9">
        <v>0.43369964792209997</v>
      </c>
      <c r="AQ1583" s="9">
        <v>0.39667722375949999</v>
      </c>
      <c r="AR1583" s="9">
        <v>0.30332895098809998</v>
      </c>
      <c r="AS1583" s="9">
        <v>0</v>
      </c>
      <c r="AT1583" s="9">
        <v>0.31201927517900002</v>
      </c>
      <c r="AU1583" s="9">
        <v>0.30540875065770001</v>
      </c>
      <c r="AV1583" s="9">
        <v>0.30053929708010002</v>
      </c>
      <c r="AW1583" s="9">
        <v>0.2529012412212</v>
      </c>
      <c r="AX1583" s="9">
        <v>0</v>
      </c>
      <c r="AY1583" s="9">
        <v>0.371652176848</v>
      </c>
      <c r="AZ1583" s="9">
        <v>0.30332895098809998</v>
      </c>
    </row>
    <row r="1584" spans="1:52" x14ac:dyDescent="0.35">
      <c r="A1584" t="s">
        <v>584</v>
      </c>
      <c r="B1584" s="9">
        <v>0.4263557337478</v>
      </c>
      <c r="C1584" s="9">
        <v>0.40584085419729998</v>
      </c>
      <c r="D1584" s="9">
        <v>0.4532365460951</v>
      </c>
      <c r="E1584" s="9">
        <v>0.481425566054</v>
      </c>
      <c r="F1584" s="9">
        <v>0.48978211544330003</v>
      </c>
      <c r="G1584" s="9">
        <v>0.32290215320830001</v>
      </c>
      <c r="H1584" s="9">
        <v>0.40030605914970002</v>
      </c>
      <c r="I1584" s="9">
        <v>0.33224380688330002</v>
      </c>
      <c r="J1584" s="9">
        <v>0.53749507214640002</v>
      </c>
      <c r="K1584" s="9">
        <v>0.41023001840959999</v>
      </c>
      <c r="L1584" s="9">
        <v>0.41181130431829999</v>
      </c>
      <c r="M1584" s="9">
        <v>0.30497531986940002</v>
      </c>
      <c r="N1584" s="9">
        <v>0.45344902839619999</v>
      </c>
      <c r="O1584" s="9">
        <v>0.50595567723839996</v>
      </c>
      <c r="P1584" s="9">
        <v>0.30667981114600001</v>
      </c>
      <c r="Q1584" s="9">
        <v>0.67216250459119997</v>
      </c>
      <c r="R1584" s="9">
        <v>0.42840683020620002</v>
      </c>
      <c r="S1584" s="9">
        <v>0.3832865336156</v>
      </c>
      <c r="T1584" s="9">
        <v>0.4997190433582</v>
      </c>
      <c r="U1584" s="9">
        <v>0.4237790458731</v>
      </c>
      <c r="V1584" s="9">
        <v>0.47498816788480003</v>
      </c>
      <c r="W1584" s="9">
        <v>0.54324952941439997</v>
      </c>
      <c r="X1584" s="9">
        <v>0.75312306049300004</v>
      </c>
      <c r="Y1584" s="9">
        <v>0.23779961314209999</v>
      </c>
      <c r="Z1584" s="9">
        <v>0.23875188688689999</v>
      </c>
      <c r="AA1584" s="9">
        <v>0.52720802752689999</v>
      </c>
      <c r="AB1584" s="9">
        <v>0.3984904186398</v>
      </c>
      <c r="AC1584" s="9">
        <v>0.11995925734560001</v>
      </c>
      <c r="AD1584" s="9">
        <v>0.3202018650997</v>
      </c>
      <c r="AE1584" s="9">
        <v>0.47666266365210003</v>
      </c>
      <c r="AF1584" s="9">
        <v>0.46876421438720001</v>
      </c>
      <c r="AG1584" s="9">
        <v>0.56687811269510002</v>
      </c>
      <c r="AH1584" s="9">
        <v>0.47198993119339999</v>
      </c>
      <c r="AI1584" s="9">
        <v>0.24248421567090001</v>
      </c>
      <c r="AJ1584" s="9">
        <v>0.47492512938769998</v>
      </c>
      <c r="AK1584" s="9">
        <v>0.47861578282849998</v>
      </c>
      <c r="AL1584" s="9">
        <v>0.49536210021720001</v>
      </c>
      <c r="AM1584" s="9">
        <v>0.33583235461080002</v>
      </c>
      <c r="AN1584" s="9">
        <v>0.2025872157569</v>
      </c>
      <c r="AO1584" s="9">
        <v>0.78918276708669999</v>
      </c>
      <c r="AP1584" s="9">
        <v>0.45886846743240001</v>
      </c>
      <c r="AQ1584" s="9">
        <v>0.37420326926710001</v>
      </c>
      <c r="AR1584" s="9">
        <v>0.42826440097980001</v>
      </c>
      <c r="AS1584" s="9">
        <v>0.40681315319060002</v>
      </c>
      <c r="AT1584" s="9">
        <v>0.41670404338189998</v>
      </c>
      <c r="AU1584" s="9">
        <v>0.40076603526080001</v>
      </c>
      <c r="AV1584" s="9">
        <v>0.67095934553059999</v>
      </c>
      <c r="AW1584" s="9">
        <v>0.46876421438720001</v>
      </c>
      <c r="AX1584" s="9">
        <v>0</v>
      </c>
      <c r="AY1584" s="9">
        <v>0.47666266365210003</v>
      </c>
      <c r="AZ1584" s="9">
        <v>0.42826440097980001</v>
      </c>
    </row>
    <row r="1585" spans="1:52" x14ac:dyDescent="0.35">
      <c r="A1585" t="s">
        <v>585</v>
      </c>
      <c r="B1585" s="9">
        <v>0.1798760679991</v>
      </c>
      <c r="C1585" s="9">
        <v>0.17490148714359999</v>
      </c>
      <c r="D1585" s="9">
        <v>0.18639430146739999</v>
      </c>
      <c r="E1585" s="9">
        <v>0.12140740507099999</v>
      </c>
      <c r="F1585" s="9">
        <v>0.323408219015</v>
      </c>
      <c r="G1585" s="9">
        <v>0.13427495120550001</v>
      </c>
      <c r="H1585" s="9">
        <v>0.2220006042789</v>
      </c>
      <c r="I1585" s="9">
        <v>0.218614108231</v>
      </c>
      <c r="J1585" s="9">
        <v>0.12800077327260001</v>
      </c>
      <c r="K1585" s="9">
        <v>0.13073289727449999</v>
      </c>
      <c r="L1585" s="9">
        <v>0.17945389701280001</v>
      </c>
      <c r="M1585" s="9">
        <v>0.3207799537846</v>
      </c>
      <c r="N1585" s="9">
        <v>0.13972633671779999</v>
      </c>
      <c r="O1585" s="9">
        <v>0.12750623986939999</v>
      </c>
      <c r="P1585" s="9">
        <v>0.2260006501788</v>
      </c>
      <c r="Q1585" s="9">
        <v>9.1957562805800003E-2</v>
      </c>
      <c r="R1585" s="9">
        <v>0.1813564967231</v>
      </c>
      <c r="S1585" s="9">
        <v>0.24657124675889999</v>
      </c>
      <c r="T1585" s="9">
        <v>4.9447722288570001E-2</v>
      </c>
      <c r="U1585" s="9">
        <v>0.17801628089509999</v>
      </c>
      <c r="V1585" s="9">
        <v>0.16311830550690001</v>
      </c>
      <c r="W1585" s="9">
        <v>0.36223531002659998</v>
      </c>
      <c r="X1585" s="9">
        <v>0.54576220392709995</v>
      </c>
      <c r="Y1585" s="9">
        <v>0.25011319763369999</v>
      </c>
      <c r="Z1585" s="9">
        <v>0.1791557508852</v>
      </c>
      <c r="AA1585" s="9">
        <v>0.179706293579</v>
      </c>
      <c r="AB1585" s="9">
        <v>0.1119263466108</v>
      </c>
      <c r="AC1585" s="9">
        <v>8.8296917194790006E-2</v>
      </c>
      <c r="AD1585" s="9">
        <v>0.27994017899969997</v>
      </c>
      <c r="AE1585" s="9">
        <v>0.1516851594999</v>
      </c>
      <c r="AF1585" s="9">
        <v>0.1912351158035</v>
      </c>
      <c r="AG1585" s="9">
        <v>0</v>
      </c>
      <c r="AH1585" s="9">
        <v>0</v>
      </c>
      <c r="AI1585" s="9">
        <v>0.21567764523919999</v>
      </c>
      <c r="AJ1585" s="9">
        <v>0.1299381897761</v>
      </c>
      <c r="AK1585" s="9">
        <v>0.28341838994829999</v>
      </c>
      <c r="AL1585" s="9">
        <v>0.32984289950160001</v>
      </c>
      <c r="AM1585" s="9">
        <v>6.6594372797890003E-2</v>
      </c>
      <c r="AN1585" s="9">
        <v>0.2025872157569</v>
      </c>
      <c r="AO1585" s="9">
        <v>0</v>
      </c>
      <c r="AP1585" s="9">
        <v>0.1830539949851</v>
      </c>
      <c r="AQ1585" s="9">
        <v>0.22879210864230001</v>
      </c>
      <c r="AR1585" s="9">
        <v>0.18907780137970001</v>
      </c>
      <c r="AS1585" s="9">
        <v>8.566078896347E-2</v>
      </c>
      <c r="AT1585" s="9">
        <v>0.1889483927667</v>
      </c>
      <c r="AU1585" s="9">
        <v>0.20326750094420001</v>
      </c>
      <c r="AV1585" s="9">
        <v>2.8501357389279999E-2</v>
      </c>
      <c r="AW1585" s="9">
        <v>0.1912351158035</v>
      </c>
      <c r="AX1585" s="9">
        <v>1</v>
      </c>
      <c r="AY1585" s="9">
        <v>0.1516851594999</v>
      </c>
      <c r="AZ1585" s="9">
        <v>0.18907780137970001</v>
      </c>
    </row>
    <row r="1586" spans="1:52" x14ac:dyDescent="0.35">
      <c r="A1586" t="s">
        <v>586</v>
      </c>
      <c r="B1586" s="9">
        <v>7.4453057335360007E-2</v>
      </c>
      <c r="C1586" s="9">
        <v>8.8002079816679998E-2</v>
      </c>
      <c r="D1586" s="9">
        <v>5.6699663760009997E-2</v>
      </c>
      <c r="E1586" s="9">
        <v>9.0648852018929998E-2</v>
      </c>
      <c r="F1586" s="9">
        <v>7.2301861924329996E-2</v>
      </c>
      <c r="G1586" s="9">
        <v>3.9595100574359998E-2</v>
      </c>
      <c r="H1586" s="9">
        <v>5.4765472410949999E-2</v>
      </c>
      <c r="I1586" s="9">
        <v>0.2355005017083</v>
      </c>
      <c r="J1586" s="9">
        <v>0</v>
      </c>
      <c r="K1586" s="9">
        <v>9.9753343314880005E-2</v>
      </c>
      <c r="L1586" s="9">
        <v>3.696696580679E-2</v>
      </c>
      <c r="M1586" s="9">
        <v>0</v>
      </c>
      <c r="N1586" s="9">
        <v>0.10304058015589999</v>
      </c>
      <c r="O1586" s="9">
        <v>0.15005904717900001</v>
      </c>
      <c r="P1586" s="9">
        <v>8.1735402896340001E-2</v>
      </c>
      <c r="Q1586" s="9">
        <v>0</v>
      </c>
      <c r="R1586" s="9">
        <v>5.451275426017E-2</v>
      </c>
      <c r="S1586" s="9">
        <v>9.4712650981909993E-2</v>
      </c>
      <c r="T1586" s="9">
        <v>0.1084869847931</v>
      </c>
      <c r="U1586" s="9">
        <v>9.950304313201E-2</v>
      </c>
      <c r="V1586" s="9">
        <v>8.787870471051E-2</v>
      </c>
      <c r="W1586" s="9">
        <v>0.1781897636193</v>
      </c>
      <c r="X1586" s="9">
        <v>0.137094008405</v>
      </c>
      <c r="Y1586" s="9">
        <v>0.1035672203413</v>
      </c>
      <c r="Z1586" s="9">
        <v>7.2010525417589996E-2</v>
      </c>
      <c r="AA1586" s="9">
        <v>2.2570640138599999E-2</v>
      </c>
      <c r="AB1586" s="9">
        <v>8.8033961218109996E-2</v>
      </c>
      <c r="AC1586" s="9">
        <v>0.1185775855124</v>
      </c>
      <c r="AD1586" s="9">
        <v>0.11259532312249999</v>
      </c>
      <c r="AE1586" s="9">
        <v>0</v>
      </c>
      <c r="AF1586" s="9">
        <v>0</v>
      </c>
      <c r="AG1586" s="9">
        <v>0</v>
      </c>
      <c r="AH1586" s="9">
        <v>0</v>
      </c>
      <c r="AI1586" s="9">
        <v>8.4518151327130003E-2</v>
      </c>
      <c r="AJ1586" s="9">
        <v>0.1988569607756</v>
      </c>
      <c r="AK1586" s="9">
        <v>4.9050853138630002E-2</v>
      </c>
      <c r="AL1586" s="9">
        <v>4.4702128835949997E-2</v>
      </c>
      <c r="AM1586" s="9">
        <v>0.17283905346110001</v>
      </c>
      <c r="AN1586" s="9">
        <v>0</v>
      </c>
      <c r="AO1586" s="9">
        <v>0</v>
      </c>
      <c r="AP1586" s="9">
        <v>6.096458308871E-2</v>
      </c>
      <c r="AQ1586" s="9">
        <v>8.0372051827810001E-2</v>
      </c>
      <c r="AR1586" s="9">
        <v>7.2547016756400004E-2</v>
      </c>
      <c r="AS1586" s="9">
        <v>9.3968743953590006E-2</v>
      </c>
      <c r="AT1586" s="9">
        <v>9.4029247549359998E-2</v>
      </c>
      <c r="AU1586" s="9">
        <v>8.2815926483589999E-2</v>
      </c>
      <c r="AV1586" s="9">
        <v>0</v>
      </c>
      <c r="AW1586" s="9">
        <v>0</v>
      </c>
      <c r="AX1586" s="9">
        <v>0</v>
      </c>
      <c r="AY1586" s="9">
        <v>0</v>
      </c>
      <c r="AZ1586" s="9">
        <v>7.2547016756400004E-2</v>
      </c>
    </row>
    <row r="1587" spans="1:52" x14ac:dyDescent="0.35">
      <c r="A1587" t="s">
        <v>587</v>
      </c>
      <c r="B1587" s="9">
        <v>7.0333532592370004E-2</v>
      </c>
      <c r="C1587" s="9">
        <v>0.1240106287622</v>
      </c>
      <c r="D1587" s="9">
        <v>0</v>
      </c>
      <c r="E1587" s="9">
        <v>6.9403837281049999E-2</v>
      </c>
      <c r="F1587" s="9">
        <v>0.1082016475137</v>
      </c>
      <c r="G1587" s="9">
        <v>0.1467620013525</v>
      </c>
      <c r="H1587" s="9">
        <v>0.12887655865680001</v>
      </c>
      <c r="I1587" s="9">
        <v>0</v>
      </c>
      <c r="J1587" s="9">
        <v>0</v>
      </c>
      <c r="K1587" s="9">
        <v>0</v>
      </c>
      <c r="L1587" s="9">
        <v>4.3885933271860002E-2</v>
      </c>
      <c r="M1587" s="9">
        <v>0.16007250683400001</v>
      </c>
      <c r="N1587" s="9">
        <v>3.8202109442109999E-2</v>
      </c>
      <c r="O1587" s="9">
        <v>8.7690503925300006E-2</v>
      </c>
      <c r="P1587" s="9">
        <v>0.13403500411970001</v>
      </c>
      <c r="Q1587" s="9">
        <v>0</v>
      </c>
      <c r="R1587" s="9">
        <v>8.93935428581E-2</v>
      </c>
      <c r="S1587" s="9">
        <v>3.9619986070099998E-2</v>
      </c>
      <c r="T1587" s="9">
        <v>5.9084855281609998E-2</v>
      </c>
      <c r="U1587" s="9">
        <v>4.6389413757250003E-2</v>
      </c>
      <c r="V1587" s="9">
        <v>7.6979376865979998E-2</v>
      </c>
      <c r="W1587" s="9">
        <v>0.1040051059302</v>
      </c>
      <c r="X1587" s="9">
        <v>0.47430788549769998</v>
      </c>
      <c r="Y1587" s="9">
        <v>0.1481527460832</v>
      </c>
      <c r="Z1587" s="9">
        <v>0.2139043325129</v>
      </c>
      <c r="AA1587" s="9">
        <v>7.4160206462089998E-2</v>
      </c>
      <c r="AB1587" s="9">
        <v>0.24576201385579999</v>
      </c>
      <c r="AC1587" s="9">
        <v>0.1429481018887</v>
      </c>
      <c r="AD1587" s="9">
        <v>0.1106617743985</v>
      </c>
      <c r="AE1587" s="9">
        <v>0</v>
      </c>
      <c r="AF1587" s="9">
        <v>9.1433251941409999E-2</v>
      </c>
      <c r="AG1587" s="9">
        <v>0</v>
      </c>
      <c r="AH1587" s="9">
        <v>0</v>
      </c>
      <c r="AI1587" s="9">
        <v>0.1087561859812</v>
      </c>
      <c r="AJ1587" s="9">
        <v>9.0998266159419999E-2</v>
      </c>
      <c r="AK1587" s="9">
        <v>0.18766573001</v>
      </c>
      <c r="AL1587" s="9">
        <v>5.9676292315439999E-2</v>
      </c>
      <c r="AM1587" s="9">
        <v>9.3077122699359999E-2</v>
      </c>
      <c r="AN1587" s="9">
        <v>0.23054387859280001</v>
      </c>
      <c r="AO1587" s="9">
        <v>0</v>
      </c>
      <c r="AP1587" s="9">
        <v>0.1601732426377</v>
      </c>
      <c r="AQ1587" s="9">
        <v>0.1070135439448</v>
      </c>
      <c r="AR1587" s="9">
        <v>7.7202804978489997E-2</v>
      </c>
      <c r="AS1587" s="9">
        <v>0</v>
      </c>
      <c r="AT1587" s="9">
        <v>7.8553120930139997E-2</v>
      </c>
      <c r="AU1587" s="9">
        <v>8.8130733795640001E-2</v>
      </c>
      <c r="AV1587" s="9">
        <v>0</v>
      </c>
      <c r="AW1587" s="9">
        <v>9.1433251941409999E-2</v>
      </c>
      <c r="AX1587" s="9">
        <v>0</v>
      </c>
      <c r="AY1587" s="9">
        <v>0</v>
      </c>
      <c r="AZ1587" s="9">
        <v>7.7202804978489997E-2</v>
      </c>
    </row>
    <row r="1588" spans="1:52" x14ac:dyDescent="0.35">
      <c r="A1588" t="s">
        <v>588</v>
      </c>
      <c r="B1588" s="9">
        <v>9.7266537338809994E-2</v>
      </c>
      <c r="C1588" s="9">
        <v>0.1025354750938</v>
      </c>
      <c r="D1588" s="9">
        <v>9.0362605648039995E-2</v>
      </c>
      <c r="E1588" s="9">
        <v>0.14573790660319999</v>
      </c>
      <c r="F1588" s="9">
        <v>4.997658915988E-2</v>
      </c>
      <c r="G1588" s="9">
        <v>0.13211081275</v>
      </c>
      <c r="H1588" s="9">
        <v>9.40145090824E-2</v>
      </c>
      <c r="I1588" s="9">
        <v>0</v>
      </c>
      <c r="J1588" s="9">
        <v>7.4874613196170003E-2</v>
      </c>
      <c r="K1588" s="9">
        <v>0.13632440702990001</v>
      </c>
      <c r="L1588" s="9">
        <v>0.131219240987</v>
      </c>
      <c r="M1588" s="9">
        <v>0.12391445305230001</v>
      </c>
      <c r="N1588" s="9">
        <v>8.0239711243629996E-2</v>
      </c>
      <c r="O1588" s="9">
        <v>4.8251401707279998E-2</v>
      </c>
      <c r="P1588" s="9">
        <v>0.118587030001</v>
      </c>
      <c r="Q1588" s="9">
        <v>0</v>
      </c>
      <c r="R1588" s="9">
        <v>7.9090643660109997E-2</v>
      </c>
      <c r="S1588" s="9">
        <v>0.1168688190029</v>
      </c>
      <c r="T1588" s="9">
        <v>0.12615974255429999</v>
      </c>
      <c r="U1588" s="9">
        <v>0.1200999855957</v>
      </c>
      <c r="V1588" s="9">
        <v>0.12972800545419999</v>
      </c>
      <c r="W1588" s="9">
        <v>0.19751547360419999</v>
      </c>
      <c r="X1588" s="9">
        <v>0.1031839691119</v>
      </c>
      <c r="Y1588" s="9">
        <v>9.5471097468820001E-2</v>
      </c>
      <c r="Z1588" s="9">
        <v>8.1223589846479996E-2</v>
      </c>
      <c r="AA1588" s="9">
        <v>4.273565119212E-2</v>
      </c>
      <c r="AB1588" s="9">
        <v>0.24093647437730001</v>
      </c>
      <c r="AC1588" s="9">
        <v>0</v>
      </c>
      <c r="AD1588" s="9">
        <v>0.20232667412909999</v>
      </c>
      <c r="AE1588" s="9">
        <v>0</v>
      </c>
      <c r="AF1588" s="9">
        <v>0.17034796246200001</v>
      </c>
      <c r="AG1588" s="9">
        <v>0</v>
      </c>
      <c r="AH1588" s="9">
        <v>0</v>
      </c>
      <c r="AI1588" s="9">
        <v>0.124504514116</v>
      </c>
      <c r="AJ1588" s="9">
        <v>7.7083555467549997E-2</v>
      </c>
      <c r="AK1588" s="9">
        <v>0.17036721947479999</v>
      </c>
      <c r="AL1588" s="9">
        <v>0.1018962715906</v>
      </c>
      <c r="AM1588" s="9">
        <v>0.1311711780556</v>
      </c>
      <c r="AN1588" s="9">
        <v>0.55780281251929997</v>
      </c>
      <c r="AO1588" s="9">
        <v>0</v>
      </c>
      <c r="AP1588" s="9">
        <v>5.437993090347E-2</v>
      </c>
      <c r="AQ1588" s="9">
        <v>7.6537807540199995E-2</v>
      </c>
      <c r="AR1588" s="9">
        <v>9.510272506419E-2</v>
      </c>
      <c r="AS1588" s="9">
        <v>0.1194215127986</v>
      </c>
      <c r="AT1588" s="9">
        <v>8.3188015585309999E-2</v>
      </c>
      <c r="AU1588" s="9">
        <v>0.1085643578392</v>
      </c>
      <c r="AV1588" s="9">
        <v>0</v>
      </c>
      <c r="AW1588" s="9">
        <v>0.17034796246200001</v>
      </c>
      <c r="AX1588" s="9">
        <v>0</v>
      </c>
      <c r="AY1588" s="9">
        <v>0</v>
      </c>
      <c r="AZ1588" s="9">
        <v>9.510272506419E-2</v>
      </c>
    </row>
    <row r="1589" spans="1:52" x14ac:dyDescent="0.35">
      <c r="A1589" t="s">
        <v>589</v>
      </c>
      <c r="B1589" s="9">
        <v>4.1977104765320003E-2</v>
      </c>
      <c r="C1589" s="9">
        <v>1.5819162545059998E-2</v>
      </c>
      <c r="D1589" s="9">
        <v>7.6252067700659995E-2</v>
      </c>
      <c r="E1589" s="9">
        <v>6.8372408724940006E-2</v>
      </c>
      <c r="F1589" s="9">
        <v>4.0109456162609997E-2</v>
      </c>
      <c r="G1589" s="9">
        <v>6.2051165916740002E-2</v>
      </c>
      <c r="H1589" s="9">
        <v>5.1873946223870003E-2</v>
      </c>
      <c r="I1589" s="9">
        <v>0</v>
      </c>
      <c r="J1589" s="9">
        <v>0</v>
      </c>
      <c r="K1589" s="9">
        <v>4.9876671657440003E-2</v>
      </c>
      <c r="L1589" s="9">
        <v>0</v>
      </c>
      <c r="M1589" s="9">
        <v>0</v>
      </c>
      <c r="N1589" s="9">
        <v>0.109389968847</v>
      </c>
      <c r="O1589" s="9">
        <v>4.0612698121620001E-2</v>
      </c>
      <c r="P1589" s="9">
        <v>2.4160748807279999E-2</v>
      </c>
      <c r="Q1589" s="9">
        <v>8.5232911871549993E-2</v>
      </c>
      <c r="R1589" s="9">
        <v>4.450133535406E-2</v>
      </c>
      <c r="S1589" s="9">
        <v>3.0574528979440001E-2</v>
      </c>
      <c r="T1589" s="9">
        <v>5.4243492396559997E-2</v>
      </c>
      <c r="U1589" s="9">
        <v>3.8806042612589998E-2</v>
      </c>
      <c r="V1589" s="9">
        <v>0</v>
      </c>
      <c r="W1589" s="9">
        <v>0</v>
      </c>
      <c r="X1589" s="9">
        <v>0</v>
      </c>
      <c r="Y1589" s="9">
        <v>0</v>
      </c>
      <c r="Z1589" s="9">
        <v>0</v>
      </c>
      <c r="AA1589" s="9">
        <v>0</v>
      </c>
      <c r="AB1589" s="9">
        <v>0</v>
      </c>
      <c r="AC1589" s="9">
        <v>0.12185353360120001</v>
      </c>
      <c r="AD1589" s="9">
        <v>0</v>
      </c>
      <c r="AE1589" s="9">
        <v>0</v>
      </c>
      <c r="AF1589" s="9">
        <v>9.5583441718229994E-2</v>
      </c>
      <c r="AG1589" s="9">
        <v>0</v>
      </c>
      <c r="AH1589" s="9">
        <v>0</v>
      </c>
      <c r="AI1589" s="9">
        <v>0</v>
      </c>
      <c r="AJ1589" s="9">
        <v>6.7926392837279997E-2</v>
      </c>
      <c r="AK1589" s="9">
        <v>0</v>
      </c>
      <c r="AL1589" s="9">
        <v>0</v>
      </c>
      <c r="AM1589" s="9">
        <v>0</v>
      </c>
      <c r="AN1589" s="9">
        <v>0</v>
      </c>
      <c r="AO1589" s="9">
        <v>0</v>
      </c>
      <c r="AP1589" s="9">
        <v>0</v>
      </c>
      <c r="AQ1589" s="9">
        <v>0</v>
      </c>
      <c r="AR1589" s="9">
        <v>1.7349495348239999E-2</v>
      </c>
      <c r="AS1589" s="9">
        <v>0.2941358010938</v>
      </c>
      <c r="AT1589" s="9">
        <v>0</v>
      </c>
      <c r="AU1589" s="9">
        <v>1.9805287598679999E-2</v>
      </c>
      <c r="AV1589" s="9">
        <v>0</v>
      </c>
      <c r="AW1589" s="9">
        <v>9.5583441718229994E-2</v>
      </c>
      <c r="AX1589" s="9">
        <v>0</v>
      </c>
      <c r="AY1589" s="9">
        <v>0</v>
      </c>
      <c r="AZ1589" s="9">
        <v>1.7349495348239999E-2</v>
      </c>
    </row>
    <row r="1590" spans="1:52" x14ac:dyDescent="0.35">
      <c r="A1590" t="s">
        <v>406</v>
      </c>
      <c r="B1590" s="9">
        <v>1</v>
      </c>
      <c r="C1590" s="9">
        <v>1</v>
      </c>
      <c r="D1590" s="9">
        <v>1</v>
      </c>
      <c r="E1590" s="9">
        <v>1</v>
      </c>
      <c r="F1590" s="9">
        <v>1</v>
      </c>
      <c r="G1590" s="9">
        <v>1</v>
      </c>
      <c r="H1590" s="9">
        <v>1</v>
      </c>
      <c r="I1590" s="9">
        <v>1</v>
      </c>
      <c r="J1590" s="9">
        <v>1</v>
      </c>
      <c r="K1590" s="9">
        <v>1</v>
      </c>
      <c r="L1590" s="9">
        <v>1</v>
      </c>
      <c r="M1590" s="9">
        <v>1</v>
      </c>
      <c r="N1590" s="9">
        <v>1</v>
      </c>
      <c r="O1590" s="9">
        <v>1</v>
      </c>
      <c r="P1590" s="9">
        <v>1</v>
      </c>
      <c r="Q1590" s="9">
        <v>1</v>
      </c>
      <c r="R1590" s="9">
        <v>1</v>
      </c>
      <c r="S1590" s="9">
        <v>1</v>
      </c>
      <c r="T1590" s="9">
        <v>1</v>
      </c>
      <c r="U1590" s="9">
        <v>1</v>
      </c>
      <c r="V1590" s="9">
        <v>1</v>
      </c>
      <c r="W1590" s="9">
        <v>1</v>
      </c>
      <c r="X1590" s="9">
        <v>1</v>
      </c>
      <c r="Y1590" s="9">
        <v>1</v>
      </c>
      <c r="Z1590" s="9">
        <v>1</v>
      </c>
      <c r="AA1590" s="9">
        <v>1</v>
      </c>
      <c r="AB1590" s="9">
        <v>1</v>
      </c>
      <c r="AC1590" s="9">
        <v>1</v>
      </c>
      <c r="AD1590" s="9">
        <v>1</v>
      </c>
      <c r="AE1590" s="9">
        <v>1</v>
      </c>
      <c r="AF1590" s="9">
        <v>1</v>
      </c>
      <c r="AG1590" s="9">
        <v>1</v>
      </c>
      <c r="AH1590" s="9">
        <v>1</v>
      </c>
      <c r="AI1590" s="9">
        <v>1</v>
      </c>
      <c r="AJ1590" s="9">
        <v>1</v>
      </c>
      <c r="AK1590" s="9">
        <v>1</v>
      </c>
      <c r="AL1590" s="9">
        <v>1</v>
      </c>
      <c r="AM1590" s="9">
        <v>1</v>
      </c>
      <c r="AN1590" s="9">
        <v>1</v>
      </c>
      <c r="AO1590" s="9">
        <v>1</v>
      </c>
      <c r="AP1590" s="9">
        <v>1</v>
      </c>
      <c r="AQ1590" s="9">
        <v>1</v>
      </c>
      <c r="AR1590" s="9">
        <v>1</v>
      </c>
      <c r="AS1590" s="9">
        <v>1</v>
      </c>
      <c r="AT1590" s="9">
        <v>1</v>
      </c>
      <c r="AU1590" s="9">
        <v>1</v>
      </c>
      <c r="AV1590" s="9">
        <v>1</v>
      </c>
      <c r="AW1590" s="9">
        <v>1</v>
      </c>
      <c r="AX1590" s="9">
        <v>1</v>
      </c>
      <c r="AY1590" s="9">
        <v>1</v>
      </c>
      <c r="AZ1590" s="9">
        <v>1</v>
      </c>
    </row>
    <row r="1591" spans="1:52" x14ac:dyDescent="0.35">
      <c r="A1591" t="s">
        <v>356</v>
      </c>
      <c r="B1591" s="6">
        <v>112</v>
      </c>
      <c r="C1591" s="6">
        <v>69</v>
      </c>
      <c r="D1591" s="6">
        <v>43</v>
      </c>
      <c r="E1591" s="6">
        <v>13</v>
      </c>
      <c r="F1591" s="6">
        <v>28</v>
      </c>
      <c r="G1591" s="6">
        <v>36</v>
      </c>
      <c r="H1591" s="6">
        <v>64</v>
      </c>
      <c r="I1591" s="6">
        <v>11</v>
      </c>
      <c r="J1591" s="6">
        <v>7</v>
      </c>
      <c r="K1591" s="6">
        <v>17</v>
      </c>
      <c r="L1591" s="6">
        <v>34</v>
      </c>
      <c r="M1591" s="6">
        <v>19</v>
      </c>
      <c r="N1591" s="6">
        <v>34</v>
      </c>
      <c r="O1591" s="6">
        <v>25</v>
      </c>
      <c r="P1591" s="6">
        <v>57</v>
      </c>
      <c r="Q1591" s="6">
        <v>9</v>
      </c>
      <c r="R1591" s="6">
        <v>66</v>
      </c>
      <c r="S1591" s="6">
        <v>26</v>
      </c>
      <c r="T1591" s="6">
        <v>20</v>
      </c>
      <c r="U1591" s="6">
        <v>46</v>
      </c>
      <c r="V1591" s="6">
        <v>35</v>
      </c>
      <c r="W1591" s="6">
        <v>8</v>
      </c>
      <c r="X1591" s="6">
        <v>7</v>
      </c>
      <c r="Y1591" s="6">
        <v>28</v>
      </c>
      <c r="Z1591" s="6">
        <v>14</v>
      </c>
      <c r="AA1591" s="6">
        <v>19</v>
      </c>
      <c r="AB1591" s="6">
        <v>14</v>
      </c>
      <c r="AC1591" s="6">
        <v>12</v>
      </c>
      <c r="AD1591" s="6">
        <v>25</v>
      </c>
      <c r="AE1591" s="6">
        <v>6</v>
      </c>
      <c r="AF1591" s="6">
        <v>17</v>
      </c>
      <c r="AG1591" s="6">
        <v>3</v>
      </c>
      <c r="AH1591" s="6">
        <v>2</v>
      </c>
      <c r="AI1591" s="6">
        <v>46</v>
      </c>
      <c r="AJ1591" s="6">
        <v>29</v>
      </c>
      <c r="AK1591" s="6">
        <v>21</v>
      </c>
      <c r="AL1591" s="6">
        <v>36</v>
      </c>
      <c r="AM1591" s="6">
        <v>20</v>
      </c>
      <c r="AN1591" s="6">
        <v>4</v>
      </c>
      <c r="AO1591" s="6">
        <v>3</v>
      </c>
      <c r="AP1591" s="6">
        <v>13</v>
      </c>
      <c r="AQ1591" s="6">
        <v>66</v>
      </c>
      <c r="AR1591" s="6">
        <v>103</v>
      </c>
      <c r="AS1591" s="6">
        <v>9</v>
      </c>
      <c r="AT1591" s="6">
        <v>80</v>
      </c>
      <c r="AU1591" s="6">
        <v>92</v>
      </c>
      <c r="AV1591" s="6">
        <v>6</v>
      </c>
      <c r="AW1591" s="6">
        <v>17</v>
      </c>
      <c r="AX1591" s="6">
        <v>1</v>
      </c>
      <c r="AY1591" s="6">
        <v>6</v>
      </c>
      <c r="AZ1591" s="6">
        <v>103</v>
      </c>
    </row>
    <row r="1592" spans="1:52" x14ac:dyDescent="0.35">
      <c r="A1592" t="s">
        <v>835</v>
      </c>
    </row>
    <row r="1593" spans="1:52" x14ac:dyDescent="0.35">
      <c r="A1593" t="s">
        <v>358</v>
      </c>
    </row>
    <row r="1597" spans="1:52" x14ac:dyDescent="0.35">
      <c r="A1597" s="3" t="s">
        <v>352</v>
      </c>
    </row>
    <row r="1598" spans="1:52" x14ac:dyDescent="0.35">
      <c r="A1598" t="s">
        <v>147</v>
      </c>
    </row>
    <row r="1599" spans="1:52" ht="130.5" x14ac:dyDescent="0.35">
      <c r="A1599" s="4" t="s">
        <v>408</v>
      </c>
      <c r="B1599" s="4" t="s">
        <v>359</v>
      </c>
      <c r="C1599" s="4" t="s">
        <v>360</v>
      </c>
      <c r="D1599" s="4" t="s">
        <v>361</v>
      </c>
      <c r="E1599" s="4" t="s">
        <v>362</v>
      </c>
      <c r="F1599" s="4" t="s">
        <v>363</v>
      </c>
      <c r="G1599" s="4" t="s">
        <v>364</v>
      </c>
      <c r="H1599" s="4" t="s">
        <v>365</v>
      </c>
      <c r="I1599" s="4" t="s">
        <v>366</v>
      </c>
      <c r="J1599" s="4" t="s">
        <v>367</v>
      </c>
      <c r="K1599" s="4" t="s">
        <v>368</v>
      </c>
      <c r="L1599" s="4" t="s">
        <v>369</v>
      </c>
      <c r="M1599" s="4" t="s">
        <v>370</v>
      </c>
      <c r="N1599" s="4" t="s">
        <v>371</v>
      </c>
      <c r="O1599" s="4" t="s">
        <v>372</v>
      </c>
      <c r="P1599" s="4" t="s">
        <v>373</v>
      </c>
      <c r="Q1599" s="4" t="s">
        <v>374</v>
      </c>
      <c r="R1599" s="4" t="s">
        <v>375</v>
      </c>
      <c r="S1599" s="4" t="s">
        <v>376</v>
      </c>
      <c r="T1599" s="4" t="s">
        <v>377</v>
      </c>
      <c r="U1599" s="4" t="s">
        <v>378</v>
      </c>
      <c r="V1599" s="4" t="s">
        <v>379</v>
      </c>
      <c r="W1599" s="4" t="s">
        <v>380</v>
      </c>
      <c r="X1599" s="4" t="s">
        <v>381</v>
      </c>
      <c r="Y1599" s="4" t="s">
        <v>382</v>
      </c>
      <c r="Z1599" s="4" t="s">
        <v>383</v>
      </c>
      <c r="AA1599" s="4" t="s">
        <v>384</v>
      </c>
      <c r="AB1599" s="4" t="s">
        <v>385</v>
      </c>
      <c r="AC1599" s="4" t="s">
        <v>386</v>
      </c>
      <c r="AD1599" s="4" t="s">
        <v>387</v>
      </c>
      <c r="AE1599" s="4" t="s">
        <v>388</v>
      </c>
      <c r="AF1599" s="4" t="s">
        <v>389</v>
      </c>
      <c r="AG1599" s="4" t="s">
        <v>390</v>
      </c>
      <c r="AH1599" s="4" t="s">
        <v>391</v>
      </c>
      <c r="AI1599" s="4" t="s">
        <v>392</v>
      </c>
      <c r="AJ1599" s="4" t="s">
        <v>393</v>
      </c>
      <c r="AK1599" s="4" t="s">
        <v>394</v>
      </c>
      <c r="AL1599" s="4" t="s">
        <v>395</v>
      </c>
      <c r="AM1599" s="4" t="s">
        <v>396</v>
      </c>
      <c r="AN1599" s="4" t="s">
        <v>397</v>
      </c>
      <c r="AO1599" s="4" t="s">
        <v>398</v>
      </c>
      <c r="AP1599" s="4" t="s">
        <v>399</v>
      </c>
      <c r="AQ1599" s="4" t="s">
        <v>400</v>
      </c>
      <c r="AR1599" s="4" t="s">
        <v>401</v>
      </c>
      <c r="AS1599" s="4" t="s">
        <v>402</v>
      </c>
      <c r="AT1599" s="4" t="s">
        <v>182</v>
      </c>
      <c r="AU1599" s="4" t="s">
        <v>403</v>
      </c>
      <c r="AV1599" s="4" t="s">
        <v>313</v>
      </c>
      <c r="AW1599" s="4" t="s">
        <v>404</v>
      </c>
      <c r="AX1599" s="4" t="s">
        <v>314</v>
      </c>
      <c r="AY1599" s="4" t="s">
        <v>405</v>
      </c>
      <c r="AZ1599" s="4" t="s">
        <v>406</v>
      </c>
    </row>
    <row r="1600" spans="1:52" x14ac:dyDescent="0.35">
      <c r="A1600" t="s">
        <v>591</v>
      </c>
      <c r="B1600" s="9">
        <v>0.50312674968579996</v>
      </c>
      <c r="C1600" s="9">
        <v>0.54427561429839999</v>
      </c>
      <c r="D1600" s="9">
        <v>0.46168790067460003</v>
      </c>
      <c r="E1600" s="9">
        <v>0.53362857000340003</v>
      </c>
      <c r="F1600" s="9">
        <v>0.40501088756920001</v>
      </c>
      <c r="G1600" s="9">
        <v>0.64332699618480005</v>
      </c>
      <c r="H1600" s="9">
        <v>0.53733613289680004</v>
      </c>
      <c r="I1600" s="9">
        <v>0.42935315505940003</v>
      </c>
      <c r="J1600" s="9">
        <v>0.3725485770768</v>
      </c>
      <c r="K1600" s="9">
        <v>0.6054448268821</v>
      </c>
      <c r="L1600" s="9">
        <v>0.39980138048640002</v>
      </c>
      <c r="M1600" s="9">
        <v>0.58307894359040002</v>
      </c>
      <c r="N1600" s="9">
        <v>0.49290651478120001</v>
      </c>
      <c r="O1600" s="9">
        <v>0.6551888721154</v>
      </c>
      <c r="P1600" s="9">
        <v>0.50313315023060001</v>
      </c>
      <c r="Q1600" s="9">
        <v>0.28951457928500002</v>
      </c>
      <c r="R1600" s="9">
        <v>0.4154009192325</v>
      </c>
      <c r="S1600" s="9">
        <v>0.65043101186249996</v>
      </c>
      <c r="T1600" s="9">
        <v>0.60505348023909999</v>
      </c>
      <c r="U1600" s="9">
        <v>0.62649883528429995</v>
      </c>
      <c r="V1600" s="9">
        <v>0.34008987565010002</v>
      </c>
      <c r="W1600" s="9">
        <v>0.67676908469240005</v>
      </c>
      <c r="X1600" s="9">
        <v>0.61403018318129998</v>
      </c>
      <c r="Y1600" s="9">
        <v>0.39791825349299997</v>
      </c>
      <c r="Z1600" s="9">
        <v>0.44217746334800001</v>
      </c>
      <c r="AA1600" s="9">
        <v>0.71374624397069997</v>
      </c>
      <c r="AB1600" s="9">
        <v>0.51989859668869998</v>
      </c>
      <c r="AC1600" s="9">
        <v>0.47238961637240001</v>
      </c>
      <c r="AD1600" s="9">
        <v>0.50284782043669995</v>
      </c>
      <c r="AE1600" s="9">
        <v>0.1930738294197</v>
      </c>
      <c r="AF1600" s="9">
        <v>0.65826678005759998</v>
      </c>
      <c r="AG1600" s="9">
        <v>0.72385764976989997</v>
      </c>
      <c r="AH1600" s="9">
        <v>0.25503806464759998</v>
      </c>
      <c r="AI1600" s="9">
        <v>0.59017827267540002</v>
      </c>
      <c r="AJ1600" s="9">
        <v>0.58547214823500004</v>
      </c>
      <c r="AK1600" s="9">
        <v>0.43530062151429999</v>
      </c>
      <c r="AL1600" s="9">
        <v>0.3763152706581</v>
      </c>
      <c r="AM1600" s="9">
        <v>0.54606150194589997</v>
      </c>
      <c r="AN1600" s="9">
        <v>1</v>
      </c>
      <c r="AO1600" s="9">
        <v>0.69175835536999997</v>
      </c>
      <c r="AP1600" s="9">
        <v>0.77688208786220003</v>
      </c>
      <c r="AQ1600" s="9">
        <v>0.42732599358200002</v>
      </c>
      <c r="AR1600" s="9">
        <v>0.49103518589360001</v>
      </c>
      <c r="AS1600" s="9">
        <v>0.73390754163399996</v>
      </c>
      <c r="AT1600" s="9">
        <v>0.52835002206920001</v>
      </c>
      <c r="AU1600" s="9">
        <v>0.51598149799439996</v>
      </c>
      <c r="AV1600" s="9">
        <v>1</v>
      </c>
      <c r="AW1600" s="9">
        <v>0.65826678005759998</v>
      </c>
      <c r="AX1600" s="9">
        <v>0.1930738294197</v>
      </c>
      <c r="AY1600" s="9">
        <v>0.1930738294197</v>
      </c>
      <c r="AZ1600" s="9">
        <v>0.49103518589360001</v>
      </c>
    </row>
    <row r="1601" spans="1:52" x14ac:dyDescent="0.35">
      <c r="A1601" t="s">
        <v>592</v>
      </c>
      <c r="B1601" s="9">
        <v>0.28590775540039998</v>
      </c>
      <c r="C1601" s="9">
        <v>0.27870465373210002</v>
      </c>
      <c r="D1601" s="9">
        <v>0.29316161878789998</v>
      </c>
      <c r="E1601" s="9">
        <v>0.36636968862230002</v>
      </c>
      <c r="F1601" s="9">
        <v>0.4348280322334</v>
      </c>
      <c r="G1601" s="9">
        <v>0.15551883530579999</v>
      </c>
      <c r="H1601" s="9">
        <v>0.27974133574269999</v>
      </c>
      <c r="I1601" s="9">
        <v>0.1959184249058</v>
      </c>
      <c r="J1601" s="9">
        <v>0.3008459153495</v>
      </c>
      <c r="K1601" s="9">
        <v>0.2083760130459</v>
      </c>
      <c r="L1601" s="9">
        <v>0.38838564296619998</v>
      </c>
      <c r="M1601" s="9">
        <v>0.2175925671183</v>
      </c>
      <c r="N1601" s="9">
        <v>0.2601185790269</v>
      </c>
      <c r="O1601" s="9">
        <v>0.1846113553041</v>
      </c>
      <c r="P1601" s="9">
        <v>0.32741664333289999</v>
      </c>
      <c r="Q1601" s="9">
        <v>0.51159201243789998</v>
      </c>
      <c r="R1601" s="9">
        <v>0.40305667760030001</v>
      </c>
      <c r="S1601" s="9">
        <v>0.10474433213129999</v>
      </c>
      <c r="T1601" s="9">
        <v>0.13586399100239999</v>
      </c>
      <c r="U1601" s="9">
        <v>0.1211568857567</v>
      </c>
      <c r="V1601" s="9">
        <v>0.65991012434990004</v>
      </c>
      <c r="W1601" s="9">
        <v>9.761225511004E-2</v>
      </c>
      <c r="X1601" s="9">
        <v>0.38596981681870002</v>
      </c>
      <c r="Y1601" s="9">
        <v>0.31598760114219998</v>
      </c>
      <c r="Z1601" s="9">
        <v>0.44572697885419998</v>
      </c>
      <c r="AA1601" s="9">
        <v>9.7021050410090001E-2</v>
      </c>
      <c r="AB1601" s="9">
        <v>0.85148752726489996</v>
      </c>
      <c r="AC1601" s="9">
        <v>0.3078374848664</v>
      </c>
      <c r="AD1601" s="9">
        <v>0.31961119740010002</v>
      </c>
      <c r="AE1601" s="9">
        <v>0.80692617058030003</v>
      </c>
      <c r="AF1601" s="9">
        <v>0.25537282863290001</v>
      </c>
      <c r="AG1601" s="9">
        <v>0</v>
      </c>
      <c r="AH1601" s="9">
        <v>0</v>
      </c>
      <c r="AI1601" s="9">
        <v>0.3035503365301</v>
      </c>
      <c r="AJ1601" s="9">
        <v>0.40766784764890002</v>
      </c>
      <c r="AK1601" s="9">
        <v>0.2720465116427</v>
      </c>
      <c r="AL1601" s="9">
        <v>0.25965115612189998</v>
      </c>
      <c r="AM1601" s="9">
        <v>0.24388453932439999</v>
      </c>
      <c r="AN1601" s="9">
        <v>0</v>
      </c>
      <c r="AO1601" s="9">
        <v>0.30824164462999998</v>
      </c>
      <c r="AP1601" s="9">
        <v>0.2231179121378</v>
      </c>
      <c r="AQ1601" s="9">
        <v>0.36952390963760001</v>
      </c>
      <c r="AR1601" s="9">
        <v>0.30088764967120002</v>
      </c>
      <c r="AS1601" s="9">
        <v>0</v>
      </c>
      <c r="AT1601" s="9">
        <v>0.30142602596840001</v>
      </c>
      <c r="AU1601" s="9">
        <v>0.31447426582979998</v>
      </c>
      <c r="AV1601" s="9">
        <v>0</v>
      </c>
      <c r="AW1601" s="9">
        <v>0.25537282863290001</v>
      </c>
      <c r="AX1601" s="9">
        <v>0.80692617058030003</v>
      </c>
      <c r="AY1601" s="9">
        <v>0.80692617058030003</v>
      </c>
      <c r="AZ1601" s="9">
        <v>0.30088764967120002</v>
      </c>
    </row>
    <row r="1602" spans="1:52" x14ac:dyDescent="0.35">
      <c r="A1602" t="s">
        <v>593</v>
      </c>
      <c r="B1602" s="9">
        <v>0.23877853564650001</v>
      </c>
      <c r="C1602" s="9">
        <v>0.20964231256310001</v>
      </c>
      <c r="D1602" s="9">
        <v>0.26812008760610001</v>
      </c>
      <c r="E1602" s="9">
        <v>0.2064839060326</v>
      </c>
      <c r="F1602" s="9">
        <v>0.21531409784639999</v>
      </c>
      <c r="G1602" s="9">
        <v>0.23843003201339999</v>
      </c>
      <c r="H1602" s="9">
        <v>0.22814924221579999</v>
      </c>
      <c r="I1602" s="9">
        <v>0.3747284200348</v>
      </c>
      <c r="J1602" s="9">
        <v>0.2521426397639</v>
      </c>
      <c r="K1602" s="9">
        <v>0.186179160072</v>
      </c>
      <c r="L1602" s="9">
        <v>0.26428301378309998</v>
      </c>
      <c r="M1602" s="9">
        <v>0.19932848929130001</v>
      </c>
      <c r="N1602" s="9">
        <v>0.24697490619189999</v>
      </c>
      <c r="O1602" s="9">
        <v>0.21506786292980001</v>
      </c>
      <c r="P1602" s="9">
        <v>0.216976942699</v>
      </c>
      <c r="Q1602" s="9">
        <v>0.30176711081199997</v>
      </c>
      <c r="R1602" s="9">
        <v>0.25179990112590001</v>
      </c>
      <c r="S1602" s="9">
        <v>0.24482465600619999</v>
      </c>
      <c r="T1602" s="9">
        <v>0.19863868427590001</v>
      </c>
      <c r="U1602" s="9">
        <v>0.2204661069327</v>
      </c>
      <c r="V1602" s="9">
        <v>8.3538022194229997E-2</v>
      </c>
      <c r="W1602" s="9">
        <v>0.22561866019759999</v>
      </c>
      <c r="X1602" s="9">
        <v>0</v>
      </c>
      <c r="Y1602" s="9">
        <v>0.35383820814220002</v>
      </c>
      <c r="Z1602" s="9">
        <v>0.16844949844740001</v>
      </c>
      <c r="AA1602" s="9">
        <v>0.254101226111</v>
      </c>
      <c r="AB1602" s="9">
        <v>0</v>
      </c>
      <c r="AC1602" s="9">
        <v>0.21977289876119999</v>
      </c>
      <c r="AD1602" s="9">
        <v>0.23634631892230001</v>
      </c>
      <c r="AE1602" s="9">
        <v>0</v>
      </c>
      <c r="AF1602" s="9">
        <v>8.6360391309480006E-2</v>
      </c>
      <c r="AG1602" s="9">
        <v>0.27614235023009998</v>
      </c>
      <c r="AH1602" s="9">
        <v>0.74496193535239996</v>
      </c>
      <c r="AI1602" s="9">
        <v>0.21158704531399999</v>
      </c>
      <c r="AJ1602" s="9">
        <v>3.2742635613420001E-2</v>
      </c>
      <c r="AK1602" s="9">
        <v>0.35064549082739999</v>
      </c>
      <c r="AL1602" s="9">
        <v>0.36403357322000002</v>
      </c>
      <c r="AM1602" s="9">
        <v>0.25925959759579997</v>
      </c>
      <c r="AN1602" s="9">
        <v>0</v>
      </c>
      <c r="AO1602" s="9">
        <v>0</v>
      </c>
      <c r="AP1602" s="9">
        <v>0</v>
      </c>
      <c r="AQ1602" s="9">
        <v>0.25545650612859999</v>
      </c>
      <c r="AR1602" s="9">
        <v>0.25128913443419998</v>
      </c>
      <c r="AS1602" s="9">
        <v>0</v>
      </c>
      <c r="AT1602" s="9">
        <v>0.2302665245421</v>
      </c>
      <c r="AU1602" s="9">
        <v>0.22510949178219999</v>
      </c>
      <c r="AV1602" s="9">
        <v>0</v>
      </c>
      <c r="AW1602" s="9">
        <v>8.6360391309480006E-2</v>
      </c>
      <c r="AX1602" s="9">
        <v>0</v>
      </c>
      <c r="AY1602" s="9">
        <v>0</v>
      </c>
      <c r="AZ1602" s="9">
        <v>0.25128913443419998</v>
      </c>
    </row>
    <row r="1603" spans="1:52" x14ac:dyDescent="0.35">
      <c r="A1603" t="s">
        <v>589</v>
      </c>
      <c r="B1603" s="9">
        <v>1.324759223894E-2</v>
      </c>
      <c r="C1603" s="9">
        <v>0</v>
      </c>
      <c r="D1603" s="9">
        <v>2.6588542948519998E-2</v>
      </c>
      <c r="E1603" s="9">
        <v>0</v>
      </c>
      <c r="F1603" s="9">
        <v>0</v>
      </c>
      <c r="G1603" s="9">
        <v>0</v>
      </c>
      <c r="H1603" s="9">
        <v>0</v>
      </c>
      <c r="I1603" s="9">
        <v>0</v>
      </c>
      <c r="J1603" s="9">
        <v>7.4462867809840003E-2</v>
      </c>
      <c r="K1603" s="9">
        <v>0</v>
      </c>
      <c r="L1603" s="9">
        <v>3.6709199655160001E-2</v>
      </c>
      <c r="M1603" s="9">
        <v>0</v>
      </c>
      <c r="N1603" s="9">
        <v>0</v>
      </c>
      <c r="O1603" s="9">
        <v>0</v>
      </c>
      <c r="P1603" s="9">
        <v>0</v>
      </c>
      <c r="Q1603" s="9">
        <v>0</v>
      </c>
      <c r="R1603" s="9">
        <v>0</v>
      </c>
      <c r="S1603" s="9">
        <v>0</v>
      </c>
      <c r="T1603" s="9">
        <v>6.044384448258E-2</v>
      </c>
      <c r="U1603" s="9">
        <v>3.1878172026319998E-2</v>
      </c>
      <c r="V1603" s="9">
        <v>0</v>
      </c>
      <c r="W1603" s="9">
        <v>0</v>
      </c>
      <c r="X1603" s="9">
        <v>0</v>
      </c>
      <c r="Y1603" s="9">
        <v>0</v>
      </c>
      <c r="Z1603" s="9">
        <v>0</v>
      </c>
      <c r="AA1603" s="9">
        <v>0</v>
      </c>
      <c r="AB1603" s="9">
        <v>0</v>
      </c>
      <c r="AC1603" s="9">
        <v>0</v>
      </c>
      <c r="AD1603" s="9">
        <v>0</v>
      </c>
      <c r="AE1603" s="9">
        <v>0</v>
      </c>
      <c r="AF1603" s="9">
        <v>0</v>
      </c>
      <c r="AG1603" s="9">
        <v>0</v>
      </c>
      <c r="AH1603" s="9">
        <v>0</v>
      </c>
      <c r="AI1603" s="9">
        <v>0</v>
      </c>
      <c r="AJ1603" s="9">
        <v>0</v>
      </c>
      <c r="AK1603" s="9">
        <v>0</v>
      </c>
      <c r="AL1603" s="9">
        <v>0</v>
      </c>
      <c r="AM1603" s="9">
        <v>0</v>
      </c>
      <c r="AN1603" s="9">
        <v>0</v>
      </c>
      <c r="AO1603" s="9">
        <v>0</v>
      </c>
      <c r="AP1603" s="9">
        <v>0</v>
      </c>
      <c r="AQ1603" s="9">
        <v>0</v>
      </c>
      <c r="AR1603" s="11">
        <v>0</v>
      </c>
      <c r="AS1603" s="10">
        <v>0.26609245836599998</v>
      </c>
      <c r="AT1603" s="9">
        <v>0</v>
      </c>
      <c r="AU1603" s="9">
        <v>0</v>
      </c>
      <c r="AV1603" s="9">
        <v>0</v>
      </c>
      <c r="AW1603" s="9">
        <v>0</v>
      </c>
      <c r="AX1603" s="9">
        <v>0</v>
      </c>
      <c r="AY1603" s="9">
        <v>0</v>
      </c>
      <c r="AZ1603" s="9">
        <v>0</v>
      </c>
    </row>
    <row r="1604" spans="1:52" x14ac:dyDescent="0.35">
      <c r="A1604" t="s">
        <v>406</v>
      </c>
      <c r="B1604" s="9">
        <v>1</v>
      </c>
      <c r="C1604" s="9">
        <v>1</v>
      </c>
      <c r="D1604" s="9">
        <v>1</v>
      </c>
      <c r="E1604" s="9">
        <v>1</v>
      </c>
      <c r="F1604" s="9">
        <v>1</v>
      </c>
      <c r="G1604" s="9">
        <v>1</v>
      </c>
      <c r="H1604" s="9">
        <v>1</v>
      </c>
      <c r="I1604" s="9">
        <v>1</v>
      </c>
      <c r="J1604" s="9">
        <v>1</v>
      </c>
      <c r="K1604" s="9">
        <v>1</v>
      </c>
      <c r="L1604" s="9">
        <v>1</v>
      </c>
      <c r="M1604" s="9">
        <v>1</v>
      </c>
      <c r="N1604" s="9">
        <v>1</v>
      </c>
      <c r="O1604" s="9">
        <v>1</v>
      </c>
      <c r="P1604" s="9">
        <v>1</v>
      </c>
      <c r="Q1604" s="9">
        <v>1</v>
      </c>
      <c r="R1604" s="9">
        <v>1</v>
      </c>
      <c r="S1604" s="9">
        <v>1</v>
      </c>
      <c r="T1604" s="9">
        <v>1</v>
      </c>
      <c r="U1604" s="9">
        <v>1</v>
      </c>
      <c r="V1604" s="9">
        <v>1</v>
      </c>
      <c r="W1604" s="9">
        <v>1</v>
      </c>
      <c r="X1604" s="9">
        <v>1</v>
      </c>
      <c r="Y1604" s="9">
        <v>1</v>
      </c>
      <c r="Z1604" s="9">
        <v>1</v>
      </c>
      <c r="AA1604" s="9">
        <v>1</v>
      </c>
      <c r="AB1604" s="9">
        <v>1</v>
      </c>
      <c r="AC1604" s="9">
        <v>1</v>
      </c>
      <c r="AD1604" s="9">
        <v>1</v>
      </c>
      <c r="AE1604" s="9">
        <v>1</v>
      </c>
      <c r="AF1604" s="9">
        <v>1</v>
      </c>
      <c r="AG1604" s="9">
        <v>1</v>
      </c>
      <c r="AH1604" s="9">
        <v>1</v>
      </c>
      <c r="AI1604" s="9">
        <v>1</v>
      </c>
      <c r="AJ1604" s="9">
        <v>1</v>
      </c>
      <c r="AK1604" s="9">
        <v>1</v>
      </c>
      <c r="AL1604" s="9">
        <v>1</v>
      </c>
      <c r="AM1604" s="9">
        <v>1</v>
      </c>
      <c r="AN1604" s="9">
        <v>1</v>
      </c>
      <c r="AO1604" s="9">
        <v>1</v>
      </c>
      <c r="AP1604" s="9">
        <v>1</v>
      </c>
      <c r="AQ1604" s="9">
        <v>1</v>
      </c>
      <c r="AR1604" s="9">
        <v>1</v>
      </c>
      <c r="AS1604" s="9">
        <v>1</v>
      </c>
      <c r="AT1604" s="9">
        <v>1</v>
      </c>
      <c r="AU1604" s="9">
        <v>1</v>
      </c>
      <c r="AV1604" s="9">
        <v>1</v>
      </c>
      <c r="AW1604" s="9">
        <v>1</v>
      </c>
      <c r="AX1604" s="9">
        <v>1</v>
      </c>
      <c r="AY1604" s="9">
        <v>1</v>
      </c>
      <c r="AZ1604" s="9">
        <v>1</v>
      </c>
    </row>
    <row r="1605" spans="1:52" x14ac:dyDescent="0.35">
      <c r="A1605" t="s">
        <v>356</v>
      </c>
      <c r="B1605" s="6">
        <v>82</v>
      </c>
      <c r="C1605" s="6">
        <v>48</v>
      </c>
      <c r="D1605" s="6">
        <v>34</v>
      </c>
      <c r="E1605" s="6">
        <v>17</v>
      </c>
      <c r="F1605" s="6">
        <v>17</v>
      </c>
      <c r="G1605" s="6">
        <v>22</v>
      </c>
      <c r="H1605" s="6">
        <v>39</v>
      </c>
      <c r="I1605" s="6">
        <v>9</v>
      </c>
      <c r="J1605" s="6">
        <v>7</v>
      </c>
      <c r="K1605" s="6">
        <v>10</v>
      </c>
      <c r="L1605" s="6">
        <v>27</v>
      </c>
      <c r="M1605" s="6">
        <v>19</v>
      </c>
      <c r="N1605" s="6">
        <v>22</v>
      </c>
      <c r="O1605" s="6">
        <v>14</v>
      </c>
      <c r="P1605" s="6">
        <v>37</v>
      </c>
      <c r="Q1605" s="6">
        <v>8</v>
      </c>
      <c r="R1605" s="6">
        <v>45</v>
      </c>
      <c r="S1605" s="6">
        <v>15</v>
      </c>
      <c r="T1605" s="6">
        <v>22</v>
      </c>
      <c r="U1605" s="6">
        <v>37</v>
      </c>
      <c r="V1605" s="6">
        <v>12</v>
      </c>
      <c r="W1605" s="6">
        <v>17</v>
      </c>
      <c r="X1605" s="6">
        <v>7</v>
      </c>
      <c r="Y1605" s="6">
        <v>14</v>
      </c>
      <c r="Z1605" s="6">
        <v>11</v>
      </c>
      <c r="AA1605" s="6">
        <v>13</v>
      </c>
      <c r="AB1605" s="6">
        <v>6</v>
      </c>
      <c r="AC1605" s="6">
        <v>15</v>
      </c>
      <c r="AD1605" s="6">
        <v>12</v>
      </c>
      <c r="AE1605" s="6">
        <v>2</v>
      </c>
      <c r="AF1605" s="6">
        <v>9</v>
      </c>
      <c r="AG1605" s="6">
        <v>2</v>
      </c>
      <c r="AH1605" s="6">
        <v>4</v>
      </c>
      <c r="AI1605" s="6">
        <v>31</v>
      </c>
      <c r="AJ1605" s="6">
        <v>24</v>
      </c>
      <c r="AK1605" s="6">
        <v>13</v>
      </c>
      <c r="AL1605" s="6">
        <v>19</v>
      </c>
      <c r="AM1605" s="6">
        <v>12</v>
      </c>
      <c r="AN1605" s="6">
        <v>1</v>
      </c>
      <c r="AO1605" s="6">
        <v>4</v>
      </c>
      <c r="AP1605" s="6">
        <v>4</v>
      </c>
      <c r="AQ1605" s="6">
        <v>51</v>
      </c>
      <c r="AR1605" s="6">
        <v>78</v>
      </c>
      <c r="AS1605" s="6">
        <v>4</v>
      </c>
      <c r="AT1605" s="6">
        <v>63</v>
      </c>
      <c r="AU1605" s="6">
        <v>69</v>
      </c>
      <c r="AV1605" s="6">
        <v>2</v>
      </c>
      <c r="AW1605" s="6">
        <v>9</v>
      </c>
      <c r="AX1605" s="6">
        <v>2</v>
      </c>
      <c r="AY1605" s="6">
        <v>2</v>
      </c>
      <c r="AZ1605" s="6">
        <v>78</v>
      </c>
    </row>
    <row r="1606" spans="1:52" x14ac:dyDescent="0.35">
      <c r="A1606" t="s">
        <v>836</v>
      </c>
    </row>
    <row r="1607" spans="1:52" x14ac:dyDescent="0.35">
      <c r="A1607" t="s">
        <v>358</v>
      </c>
    </row>
    <row r="1611" spans="1:52" x14ac:dyDescent="0.35">
      <c r="A1611" s="3" t="s">
        <v>352</v>
      </c>
    </row>
    <row r="1612" spans="1:52" x14ac:dyDescent="0.35">
      <c r="A1612" t="s">
        <v>149</v>
      </c>
    </row>
    <row r="1613" spans="1:52" ht="130.5" x14ac:dyDescent="0.35">
      <c r="A1613" s="4" t="s">
        <v>408</v>
      </c>
      <c r="B1613" s="4" t="s">
        <v>359</v>
      </c>
      <c r="C1613" s="4" t="s">
        <v>360</v>
      </c>
      <c r="D1613" s="4" t="s">
        <v>361</v>
      </c>
      <c r="E1613" s="4" t="s">
        <v>362</v>
      </c>
      <c r="F1613" s="4" t="s">
        <v>363</v>
      </c>
      <c r="G1613" s="4" t="s">
        <v>364</v>
      </c>
      <c r="H1613" s="4" t="s">
        <v>365</v>
      </c>
      <c r="I1613" s="4" t="s">
        <v>366</v>
      </c>
      <c r="J1613" s="4" t="s">
        <v>367</v>
      </c>
      <c r="K1613" s="4" t="s">
        <v>368</v>
      </c>
      <c r="L1613" s="4" t="s">
        <v>369</v>
      </c>
      <c r="M1613" s="4" t="s">
        <v>370</v>
      </c>
      <c r="N1613" s="4" t="s">
        <v>371</v>
      </c>
      <c r="O1613" s="4" t="s">
        <v>372</v>
      </c>
      <c r="P1613" s="4" t="s">
        <v>373</v>
      </c>
      <c r="Q1613" s="4" t="s">
        <v>374</v>
      </c>
      <c r="R1613" s="4" t="s">
        <v>375</v>
      </c>
      <c r="S1613" s="4" t="s">
        <v>376</v>
      </c>
      <c r="T1613" s="4" t="s">
        <v>377</v>
      </c>
      <c r="U1613" s="4" t="s">
        <v>378</v>
      </c>
      <c r="V1613" s="4" t="s">
        <v>379</v>
      </c>
      <c r="W1613" s="4" t="s">
        <v>380</v>
      </c>
      <c r="X1613" s="4" t="s">
        <v>381</v>
      </c>
      <c r="Y1613" s="4" t="s">
        <v>382</v>
      </c>
      <c r="Z1613" s="4" t="s">
        <v>383</v>
      </c>
      <c r="AA1613" s="4" t="s">
        <v>384</v>
      </c>
      <c r="AB1613" s="4" t="s">
        <v>385</v>
      </c>
      <c r="AC1613" s="4" t="s">
        <v>386</v>
      </c>
      <c r="AD1613" s="4" t="s">
        <v>387</v>
      </c>
      <c r="AE1613" s="4" t="s">
        <v>388</v>
      </c>
      <c r="AF1613" s="4" t="s">
        <v>389</v>
      </c>
      <c r="AG1613" s="4" t="s">
        <v>390</v>
      </c>
      <c r="AH1613" s="4" t="s">
        <v>391</v>
      </c>
      <c r="AI1613" s="4" t="s">
        <v>392</v>
      </c>
      <c r="AJ1613" s="4" t="s">
        <v>393</v>
      </c>
      <c r="AK1613" s="4" t="s">
        <v>394</v>
      </c>
      <c r="AL1613" s="4" t="s">
        <v>395</v>
      </c>
      <c r="AM1613" s="4" t="s">
        <v>396</v>
      </c>
      <c r="AN1613" s="4" t="s">
        <v>397</v>
      </c>
      <c r="AO1613" s="4" t="s">
        <v>398</v>
      </c>
      <c r="AP1613" s="4" t="s">
        <v>399</v>
      </c>
      <c r="AQ1613" s="4" t="s">
        <v>400</v>
      </c>
      <c r="AR1613" s="4" t="s">
        <v>401</v>
      </c>
      <c r="AS1613" s="4" t="s">
        <v>402</v>
      </c>
      <c r="AT1613" s="4" t="s">
        <v>182</v>
      </c>
      <c r="AU1613" s="4" t="s">
        <v>403</v>
      </c>
      <c r="AV1613" s="4" t="s">
        <v>313</v>
      </c>
      <c r="AW1613" s="4" t="s">
        <v>404</v>
      </c>
      <c r="AX1613" s="4" t="s">
        <v>314</v>
      </c>
      <c r="AY1613" s="4" t="s">
        <v>405</v>
      </c>
      <c r="AZ1613" s="4" t="s">
        <v>406</v>
      </c>
    </row>
    <row r="1614" spans="1:52" x14ac:dyDescent="0.35">
      <c r="A1614" t="s">
        <v>595</v>
      </c>
      <c r="B1614" s="9">
        <v>0.3825995502797</v>
      </c>
      <c r="C1614" s="9">
        <v>0.43565850368719999</v>
      </c>
      <c r="D1614" s="9">
        <v>0.31550764359150002</v>
      </c>
      <c r="E1614" s="9">
        <v>8.3086837683780002E-2</v>
      </c>
      <c r="F1614" s="9">
        <v>0.35885503036439997</v>
      </c>
      <c r="G1614" s="9">
        <v>0.54381724305220003</v>
      </c>
      <c r="H1614" s="9">
        <v>0.45908152479460002</v>
      </c>
      <c r="I1614" s="9">
        <v>0.61079694064269996</v>
      </c>
      <c r="J1614" s="9">
        <v>0.22692388554619999</v>
      </c>
      <c r="K1614" s="9">
        <v>0.15764218500179999</v>
      </c>
      <c r="L1614" s="9">
        <v>0.32424490512089998</v>
      </c>
      <c r="M1614" s="9">
        <v>0.24300225500440001</v>
      </c>
      <c r="N1614" s="9">
        <v>0.40011445450130001</v>
      </c>
      <c r="O1614" s="9">
        <v>0.61561109690000004</v>
      </c>
      <c r="P1614" s="9">
        <v>0.39775784265309999</v>
      </c>
      <c r="Q1614" s="9">
        <v>0.47755411209710003</v>
      </c>
      <c r="R1614" s="9">
        <v>0.42993740602269997</v>
      </c>
      <c r="S1614" s="9">
        <v>0.41607987232170002</v>
      </c>
      <c r="T1614" s="9">
        <v>0.2034502025746</v>
      </c>
      <c r="U1614" s="9">
        <v>0.31553666376430001</v>
      </c>
      <c r="V1614" s="9">
        <v>0.35414761350349999</v>
      </c>
      <c r="W1614" s="9">
        <v>0.5960063791097</v>
      </c>
      <c r="X1614" s="9">
        <v>0.6157965511622</v>
      </c>
      <c r="Y1614" s="9">
        <v>0.55236193634440001</v>
      </c>
      <c r="Z1614" s="9">
        <v>0.28305849457420001</v>
      </c>
      <c r="AA1614" s="9">
        <v>0.36832517450699997</v>
      </c>
      <c r="AB1614" s="9">
        <v>0.22341626661710001</v>
      </c>
      <c r="AC1614" s="9">
        <v>0.32142786518700001</v>
      </c>
      <c r="AD1614" s="9">
        <v>0.46394434599610002</v>
      </c>
      <c r="AE1614" s="9">
        <v>0.22964182002879999</v>
      </c>
      <c r="AF1614" s="9">
        <v>0.44415823209619998</v>
      </c>
      <c r="AG1614" s="9">
        <v>0.46275375080059999</v>
      </c>
      <c r="AH1614" s="9">
        <v>0.34967528225259997</v>
      </c>
      <c r="AI1614" s="9">
        <v>0.45507571381779999</v>
      </c>
      <c r="AJ1614" s="9">
        <v>0.34624620882500001</v>
      </c>
      <c r="AK1614" s="9">
        <v>0.47673741546490001</v>
      </c>
      <c r="AL1614" s="9">
        <v>0.60111629535919997</v>
      </c>
      <c r="AM1614" s="9">
        <v>0.28013729464280002</v>
      </c>
      <c r="AN1614" s="9">
        <v>0.25243124401770001</v>
      </c>
      <c r="AO1614" s="9">
        <v>1</v>
      </c>
      <c r="AP1614" s="9">
        <v>0.39254732339069998</v>
      </c>
      <c r="AQ1614" s="9">
        <v>0.38275854634599998</v>
      </c>
      <c r="AR1614" s="9">
        <v>0.38473992314689998</v>
      </c>
      <c r="AS1614" s="9">
        <v>0.3605886829546</v>
      </c>
      <c r="AT1614" s="9">
        <v>0.40422161530709999</v>
      </c>
      <c r="AU1614" s="9">
        <v>0.40213264750599997</v>
      </c>
      <c r="AV1614" s="9">
        <v>0.41923502060099999</v>
      </c>
      <c r="AW1614" s="9">
        <v>0.44415823209619998</v>
      </c>
      <c r="AX1614" s="9">
        <v>0</v>
      </c>
      <c r="AY1614" s="9">
        <v>0.22964182002879999</v>
      </c>
      <c r="AZ1614" s="9">
        <v>0.38473992314689998</v>
      </c>
    </row>
    <row r="1615" spans="1:52" x14ac:dyDescent="0.35">
      <c r="A1615" t="s">
        <v>596</v>
      </c>
      <c r="B1615" s="9">
        <v>4.1135978715910002E-2</v>
      </c>
      <c r="C1615" s="9">
        <v>7.3667949944690003E-2</v>
      </c>
      <c r="D1615" s="9">
        <v>0</v>
      </c>
      <c r="E1615" s="9">
        <v>0</v>
      </c>
      <c r="F1615" s="9">
        <v>0</v>
      </c>
      <c r="G1615" s="9">
        <v>0.11741717637269999</v>
      </c>
      <c r="H1615" s="9">
        <v>6.3625493027569993E-2</v>
      </c>
      <c r="I1615" s="9">
        <v>5.7953175312139997E-2</v>
      </c>
      <c r="J1615" s="9">
        <v>0</v>
      </c>
      <c r="K1615" s="9">
        <v>0</v>
      </c>
      <c r="L1615" s="9">
        <v>0</v>
      </c>
      <c r="M1615" s="9">
        <v>0.1105150255268</v>
      </c>
      <c r="N1615" s="9">
        <v>3.0151644861759998E-2</v>
      </c>
      <c r="O1615" s="9">
        <v>5.7704963154669997E-2</v>
      </c>
      <c r="P1615" s="9">
        <v>0.1175957627007</v>
      </c>
      <c r="Q1615" s="9">
        <v>0</v>
      </c>
      <c r="R1615" s="9">
        <v>7.0172739993080005E-2</v>
      </c>
      <c r="S1615" s="9">
        <v>0</v>
      </c>
      <c r="T1615" s="9">
        <v>0</v>
      </c>
      <c r="U1615" s="9">
        <v>0</v>
      </c>
      <c r="V1615" s="9">
        <v>6.4415927709090007E-2</v>
      </c>
      <c r="W1615" s="9">
        <v>0</v>
      </c>
      <c r="X1615" s="9">
        <v>0</v>
      </c>
      <c r="Y1615" s="9">
        <v>0.1004134951029</v>
      </c>
      <c r="Z1615" s="9">
        <v>0.2192736078126</v>
      </c>
      <c r="AA1615" s="9">
        <v>6.850267931871E-2</v>
      </c>
      <c r="AB1615" s="9">
        <v>6.3788199657010006E-2</v>
      </c>
      <c r="AC1615" s="9">
        <v>0</v>
      </c>
      <c r="AD1615" s="9">
        <v>0</v>
      </c>
      <c r="AE1615" s="9">
        <v>0</v>
      </c>
      <c r="AF1615" s="9">
        <v>0</v>
      </c>
      <c r="AG1615" s="9">
        <v>0</v>
      </c>
      <c r="AH1615" s="9">
        <v>0</v>
      </c>
      <c r="AI1615" s="9">
        <v>0</v>
      </c>
      <c r="AJ1615" s="9">
        <v>5.6483741283899998E-2</v>
      </c>
      <c r="AK1615" s="9">
        <v>5.3416840886130003E-2</v>
      </c>
      <c r="AL1615" s="9">
        <v>0</v>
      </c>
      <c r="AM1615" s="9">
        <v>6.8868825018729998E-2</v>
      </c>
      <c r="AN1615" s="9">
        <v>0</v>
      </c>
      <c r="AO1615" s="9">
        <v>0</v>
      </c>
      <c r="AP1615" s="9">
        <v>0</v>
      </c>
      <c r="AQ1615" s="9">
        <v>1.9209806343900002E-2</v>
      </c>
      <c r="AR1615" s="9">
        <v>4.5136108806769999E-2</v>
      </c>
      <c r="AS1615" s="9">
        <v>0</v>
      </c>
      <c r="AT1615" s="9">
        <v>5.9156825590730003E-2</v>
      </c>
      <c r="AU1615" s="9">
        <v>5.4598893663300001E-2</v>
      </c>
      <c r="AV1615" s="9">
        <v>0</v>
      </c>
      <c r="AW1615" s="9">
        <v>0</v>
      </c>
      <c r="AX1615" s="9">
        <v>0</v>
      </c>
      <c r="AY1615" s="9">
        <v>0</v>
      </c>
      <c r="AZ1615" s="9">
        <v>4.5136108806769999E-2</v>
      </c>
    </row>
    <row r="1616" spans="1:52" x14ac:dyDescent="0.35">
      <c r="A1616" t="s">
        <v>597</v>
      </c>
      <c r="B1616" s="9">
        <v>0.17691205776730001</v>
      </c>
      <c r="C1616" s="9">
        <v>0.12902841902330001</v>
      </c>
      <c r="D1616" s="9">
        <v>0.2374598902476</v>
      </c>
      <c r="E1616" s="9">
        <v>0</v>
      </c>
      <c r="F1616" s="9">
        <v>0.25139082275469998</v>
      </c>
      <c r="G1616" s="9">
        <v>0.16408405979249999</v>
      </c>
      <c r="H1616" s="9">
        <v>0.2040814255292</v>
      </c>
      <c r="I1616" s="9">
        <v>0.14324110264709999</v>
      </c>
      <c r="J1616" s="9">
        <v>0.33003727406200001</v>
      </c>
      <c r="K1616" s="9">
        <v>0.1891647883673</v>
      </c>
      <c r="L1616" s="9">
        <v>0.30298066332719997</v>
      </c>
      <c r="M1616" s="9">
        <v>0</v>
      </c>
      <c r="N1616" s="9">
        <v>0.1053732315553</v>
      </c>
      <c r="O1616" s="9">
        <v>0.234416741368</v>
      </c>
      <c r="P1616" s="9">
        <v>0.1781318674806</v>
      </c>
      <c r="Q1616" s="9">
        <v>0.2308502845987</v>
      </c>
      <c r="R1616" s="9">
        <v>0.19939170401459999</v>
      </c>
      <c r="S1616" s="9">
        <v>0.2751913042213</v>
      </c>
      <c r="T1616" s="9">
        <v>0</v>
      </c>
      <c r="U1616" s="9">
        <v>0.14506545336330001</v>
      </c>
      <c r="V1616" s="9">
        <v>0.27364712641979999</v>
      </c>
      <c r="W1616" s="9">
        <v>0.1543784599586</v>
      </c>
      <c r="X1616" s="9">
        <v>0.51982538507130005</v>
      </c>
      <c r="Y1616" s="9">
        <v>0.35644100864869999</v>
      </c>
      <c r="Z1616" s="9">
        <v>0.2709548832434</v>
      </c>
      <c r="AA1616" s="9">
        <v>0.24166535335809999</v>
      </c>
      <c r="AB1616" s="9">
        <v>0.18967608924830001</v>
      </c>
      <c r="AC1616" s="9">
        <v>0.3468623043406</v>
      </c>
      <c r="AD1616" s="9">
        <v>0.28146770042899999</v>
      </c>
      <c r="AE1616" s="9">
        <v>0.22964182002879999</v>
      </c>
      <c r="AF1616" s="9">
        <v>0.2157761383564</v>
      </c>
      <c r="AG1616" s="9">
        <v>0.46275375080059999</v>
      </c>
      <c r="AH1616" s="9">
        <v>0.33030819122880001</v>
      </c>
      <c r="AI1616" s="9">
        <v>0.26697061057389998</v>
      </c>
      <c r="AJ1616" s="9">
        <v>0.22352002350940001</v>
      </c>
      <c r="AK1616" s="9">
        <v>0.29254919750469999</v>
      </c>
      <c r="AL1616" s="9">
        <v>0.13179973874959999</v>
      </c>
      <c r="AM1616" s="9">
        <v>0.1627706387699</v>
      </c>
      <c r="AN1616" s="9">
        <v>0</v>
      </c>
      <c r="AO1616" s="9">
        <v>0</v>
      </c>
      <c r="AP1616" s="9">
        <v>0.29776071007209998</v>
      </c>
      <c r="AQ1616" s="9">
        <v>0.18114977261260001</v>
      </c>
      <c r="AR1616" s="9">
        <v>0.19411527664780001</v>
      </c>
      <c r="AS1616" s="9">
        <v>0</v>
      </c>
      <c r="AT1616" s="9">
        <v>0.18239601808690001</v>
      </c>
      <c r="AU1616" s="9">
        <v>0.19030486622600001</v>
      </c>
      <c r="AV1616" s="9">
        <v>0</v>
      </c>
      <c r="AW1616" s="9">
        <v>0.2157761383564</v>
      </c>
      <c r="AX1616" s="9">
        <v>0</v>
      </c>
      <c r="AY1616" s="9">
        <v>0.22964182002879999</v>
      </c>
      <c r="AZ1616" s="9">
        <v>0.19411527664780001</v>
      </c>
    </row>
    <row r="1617" spans="1:52" x14ac:dyDescent="0.35">
      <c r="A1617" t="s">
        <v>598</v>
      </c>
      <c r="B1617" s="9">
        <v>9.7107701349190001E-2</v>
      </c>
      <c r="C1617" s="9">
        <v>8.12413148339E-2</v>
      </c>
      <c r="D1617" s="9">
        <v>0.11717040623119999</v>
      </c>
      <c r="E1617" s="9">
        <v>0.2816410690799</v>
      </c>
      <c r="F1617" s="9">
        <v>0.1062722229684</v>
      </c>
      <c r="G1617" s="9">
        <v>7.5745944562390005E-2</v>
      </c>
      <c r="H1617" s="9">
        <v>8.9730780107330002E-2</v>
      </c>
      <c r="I1617" s="9">
        <v>0</v>
      </c>
      <c r="J1617" s="9">
        <v>0.44303884039180003</v>
      </c>
      <c r="K1617" s="9">
        <v>0</v>
      </c>
      <c r="L1617" s="9">
        <v>9.7395639591899993E-2</v>
      </c>
      <c r="M1617" s="9">
        <v>4.169547814552E-2</v>
      </c>
      <c r="N1617" s="9">
        <v>0.20909128099909999</v>
      </c>
      <c r="O1617" s="9">
        <v>0</v>
      </c>
      <c r="P1617" s="9">
        <v>0.1277113530782</v>
      </c>
      <c r="Q1617" s="9">
        <v>0</v>
      </c>
      <c r="R1617" s="9">
        <v>7.6209000799909998E-2</v>
      </c>
      <c r="S1617" s="9">
        <v>0.1185223334546</v>
      </c>
      <c r="T1617" s="9">
        <v>0.13584741528720001</v>
      </c>
      <c r="U1617" s="9">
        <v>0.1267146018151</v>
      </c>
      <c r="V1617" s="9">
        <v>0.20847939310489999</v>
      </c>
      <c r="W1617" s="9">
        <v>0.16866877519260001</v>
      </c>
      <c r="X1617" s="9">
        <v>0</v>
      </c>
      <c r="Y1617" s="9">
        <v>8.313331687146E-2</v>
      </c>
      <c r="Z1617" s="9">
        <v>0.2352615867933</v>
      </c>
      <c r="AA1617" s="9">
        <v>0.13873077987640001</v>
      </c>
      <c r="AB1617" s="9">
        <v>4.9503759653610001E-2</v>
      </c>
      <c r="AC1617" s="9">
        <v>0.25471178871849998</v>
      </c>
      <c r="AD1617" s="9">
        <v>0.14126131239799999</v>
      </c>
      <c r="AE1617" s="9">
        <v>0.3492582751719</v>
      </c>
      <c r="AF1617" s="9">
        <v>0.1099788760989</v>
      </c>
      <c r="AG1617" s="9">
        <v>0.53724624919940001</v>
      </c>
      <c r="AH1617" s="9">
        <v>0</v>
      </c>
      <c r="AI1617" s="9">
        <v>9.3251360612799997E-2</v>
      </c>
      <c r="AJ1617" s="9">
        <v>0.1230136389681</v>
      </c>
      <c r="AK1617" s="9">
        <v>0.1073716230317</v>
      </c>
      <c r="AL1617" s="9">
        <v>0.1691463004972</v>
      </c>
      <c r="AM1617" s="9">
        <v>0.3760692030817</v>
      </c>
      <c r="AN1617" s="9">
        <v>0</v>
      </c>
      <c r="AO1617" s="9">
        <v>0</v>
      </c>
      <c r="AP1617" s="9">
        <v>7.7960764077750003E-2</v>
      </c>
      <c r="AQ1617" s="9">
        <v>0.13862542535049999</v>
      </c>
      <c r="AR1617" s="9">
        <v>0.1065506136208</v>
      </c>
      <c r="AS1617" s="9">
        <v>0</v>
      </c>
      <c r="AT1617" s="9">
        <v>9.8234533432940002E-2</v>
      </c>
      <c r="AU1617" s="9">
        <v>0.11129876594180001</v>
      </c>
      <c r="AV1617" s="9">
        <v>0</v>
      </c>
      <c r="AW1617" s="9">
        <v>0.1099788760989</v>
      </c>
      <c r="AX1617" s="9">
        <v>0.65305653328440005</v>
      </c>
      <c r="AY1617" s="9">
        <v>0.3492582751719</v>
      </c>
      <c r="AZ1617" s="9">
        <v>0.1065506136208</v>
      </c>
    </row>
    <row r="1618" spans="1:52" x14ac:dyDescent="0.35">
      <c r="A1618" t="s">
        <v>599</v>
      </c>
      <c r="B1618" s="9">
        <v>8.0299553733000004E-2</v>
      </c>
      <c r="C1618" s="9">
        <v>0.10746971790980001</v>
      </c>
      <c r="D1618" s="9">
        <v>4.5943464843529999E-2</v>
      </c>
      <c r="E1618" s="9">
        <v>0.1289679267313</v>
      </c>
      <c r="F1618" s="9">
        <v>0.14852617765410001</v>
      </c>
      <c r="G1618" s="9">
        <v>5.3280066886670002E-2</v>
      </c>
      <c r="H1618" s="9">
        <v>9.6914642240430005E-2</v>
      </c>
      <c r="I1618" s="9">
        <v>0</v>
      </c>
      <c r="J1618" s="9">
        <v>0</v>
      </c>
      <c r="K1618" s="9">
        <v>0.1197015100008</v>
      </c>
      <c r="L1618" s="9">
        <v>3.0915652887899998E-2</v>
      </c>
      <c r="M1618" s="9">
        <v>8.2183832558630002E-2</v>
      </c>
      <c r="N1618" s="9">
        <v>0.14939467493399999</v>
      </c>
      <c r="O1618" s="9">
        <v>7.293218393756E-2</v>
      </c>
      <c r="P1618" s="9">
        <v>7.1630558159660004E-2</v>
      </c>
      <c r="Q1618" s="9">
        <v>8.5823175726589998E-2</v>
      </c>
      <c r="R1618" s="9">
        <v>7.7354036707690005E-2</v>
      </c>
      <c r="S1618" s="9">
        <v>6.2967703480849999E-2</v>
      </c>
      <c r="T1618" s="9">
        <v>0.1084460836828</v>
      </c>
      <c r="U1618" s="9">
        <v>8.4472427026410002E-2</v>
      </c>
      <c r="V1618" s="9">
        <v>0.1936092700431</v>
      </c>
      <c r="W1618" s="9">
        <v>0.1310490680942</v>
      </c>
      <c r="X1618" s="9">
        <v>0.28192031603959999</v>
      </c>
      <c r="Y1618" s="9">
        <v>9.2932838926789996E-2</v>
      </c>
      <c r="Z1618" s="9">
        <v>8.2728279515439998E-2</v>
      </c>
      <c r="AA1618" s="9">
        <v>0.13974170814289999</v>
      </c>
      <c r="AB1618" s="9">
        <v>4.9503759653610001E-2</v>
      </c>
      <c r="AC1618" s="10">
        <v>0.39191992124379998</v>
      </c>
      <c r="AD1618" s="9">
        <v>0.1597190845632</v>
      </c>
      <c r="AE1618" s="9">
        <v>0</v>
      </c>
      <c r="AF1618" s="9">
        <v>0</v>
      </c>
      <c r="AG1618" s="9">
        <v>0</v>
      </c>
      <c r="AH1618" s="9">
        <v>0</v>
      </c>
      <c r="AI1618" s="9">
        <v>6.1394516702109998E-2</v>
      </c>
      <c r="AJ1618" s="9">
        <v>0.1153186948858</v>
      </c>
      <c r="AK1618" s="9">
        <v>0.1089674252637</v>
      </c>
      <c r="AL1618" s="9">
        <v>0.14845509584200001</v>
      </c>
      <c r="AM1618" s="9">
        <v>7.3382932985259997E-2</v>
      </c>
      <c r="AN1618" s="9">
        <v>0</v>
      </c>
      <c r="AO1618" s="9">
        <v>0</v>
      </c>
      <c r="AP1618" s="9">
        <v>8.6283371496280001E-2</v>
      </c>
      <c r="AQ1618" s="9">
        <v>0.1107653724893</v>
      </c>
      <c r="AR1618" s="9">
        <v>6.5846340025110001E-2</v>
      </c>
      <c r="AS1618" s="9">
        <v>0.22893149268480001</v>
      </c>
      <c r="AT1618" s="9">
        <v>8.6300315991560003E-2</v>
      </c>
      <c r="AU1618" s="9">
        <v>7.9651024693780006E-2</v>
      </c>
      <c r="AV1618" s="9">
        <v>0</v>
      </c>
      <c r="AW1618" s="9">
        <v>0</v>
      </c>
      <c r="AX1618" s="9">
        <v>0</v>
      </c>
      <c r="AY1618" s="9">
        <v>0</v>
      </c>
      <c r="AZ1618" s="9">
        <v>6.5846340025110001E-2</v>
      </c>
    </row>
    <row r="1619" spans="1:52" x14ac:dyDescent="0.35">
      <c r="A1619" t="s">
        <v>600</v>
      </c>
      <c r="B1619" s="9">
        <v>7.5112743326240003E-2</v>
      </c>
      <c r="C1619" s="9">
        <v>0.1032553008472</v>
      </c>
      <c r="D1619" s="9">
        <v>3.952708394355E-2</v>
      </c>
      <c r="E1619" s="9">
        <v>0</v>
      </c>
      <c r="F1619" s="9">
        <v>0.23501657285069999</v>
      </c>
      <c r="G1619" s="9">
        <v>5.1648828546260003E-2</v>
      </c>
      <c r="H1619" s="9">
        <v>0.13565408179839999</v>
      </c>
      <c r="I1619" s="9">
        <v>0</v>
      </c>
      <c r="J1619" s="9">
        <v>0</v>
      </c>
      <c r="K1619" s="9">
        <v>5.9671816144639997E-2</v>
      </c>
      <c r="L1619" s="9">
        <v>9.5108545213980003E-2</v>
      </c>
      <c r="M1619" s="9">
        <v>0</v>
      </c>
      <c r="N1619" s="9">
        <v>0.1131169522276</v>
      </c>
      <c r="O1619" s="9">
        <v>6.5980442290060004E-2</v>
      </c>
      <c r="P1619" s="9">
        <v>0.1144708501232</v>
      </c>
      <c r="Q1619" s="9">
        <v>0</v>
      </c>
      <c r="R1619" s="9">
        <v>6.8308015680179995E-2</v>
      </c>
      <c r="S1619" s="9">
        <v>0.1122840643807</v>
      </c>
      <c r="T1619" s="9">
        <v>5.406092844681E-2</v>
      </c>
      <c r="U1619" s="9">
        <v>8.4752907011969997E-2</v>
      </c>
      <c r="V1619" s="9">
        <v>0.10804202640759999</v>
      </c>
      <c r="W1619" s="9">
        <v>9.2211746722740004E-2</v>
      </c>
      <c r="X1619" s="9">
        <v>0.17449396593159999</v>
      </c>
      <c r="Y1619" s="9">
        <v>9.4311981274000006E-2</v>
      </c>
      <c r="Z1619" s="9">
        <v>0.10987300354189999</v>
      </c>
      <c r="AA1619" s="9">
        <v>0.1202654400379</v>
      </c>
      <c r="AB1619" s="9">
        <v>0.1228360641613</v>
      </c>
      <c r="AC1619" s="9">
        <v>0.1062616824827</v>
      </c>
      <c r="AD1619" s="9">
        <v>6.199584710304E-2</v>
      </c>
      <c r="AE1619" s="9">
        <v>0</v>
      </c>
      <c r="AF1619" s="9">
        <v>0</v>
      </c>
      <c r="AG1619" s="9">
        <v>0</v>
      </c>
      <c r="AH1619" s="9">
        <v>0</v>
      </c>
      <c r="AI1619" s="9">
        <v>5.6389163923710003E-2</v>
      </c>
      <c r="AJ1619" s="9">
        <v>8.6428112005690005E-2</v>
      </c>
      <c r="AK1619" s="9">
        <v>8.9593737742849996E-2</v>
      </c>
      <c r="AL1619" s="9">
        <v>0</v>
      </c>
      <c r="AM1619" s="9">
        <v>6.8868825018729998E-2</v>
      </c>
      <c r="AN1619" s="9">
        <v>0</v>
      </c>
      <c r="AO1619" s="9">
        <v>0</v>
      </c>
      <c r="AP1619" s="9">
        <v>6.6449594505109996E-2</v>
      </c>
      <c r="AQ1619" s="9">
        <v>4.639499700626E-2</v>
      </c>
      <c r="AR1619" s="9">
        <v>6.9188753567160005E-2</v>
      </c>
      <c r="AS1619" s="9">
        <v>0.13603304119340001</v>
      </c>
      <c r="AT1619" s="9">
        <v>9.0680989917300003E-2</v>
      </c>
      <c r="AU1619" s="9">
        <v>8.3694175208640004E-2</v>
      </c>
      <c r="AV1619" s="9">
        <v>0</v>
      </c>
      <c r="AW1619" s="9">
        <v>0</v>
      </c>
      <c r="AX1619" s="9">
        <v>0</v>
      </c>
      <c r="AY1619" s="9">
        <v>0</v>
      </c>
      <c r="AZ1619" s="9">
        <v>6.9188753567160005E-2</v>
      </c>
    </row>
    <row r="1620" spans="1:52" x14ac:dyDescent="0.35">
      <c r="A1620" t="s">
        <v>601</v>
      </c>
      <c r="B1620" s="9">
        <v>0.17894526079779999</v>
      </c>
      <c r="C1620" s="9">
        <v>0.1183705124082</v>
      </c>
      <c r="D1620" s="9">
        <v>0.25554072877459999</v>
      </c>
      <c r="E1620" s="9">
        <v>6.9167073939889995E-2</v>
      </c>
      <c r="F1620" s="9">
        <v>5.5434803823659999E-2</v>
      </c>
      <c r="G1620" s="9">
        <v>0.18832664548709999</v>
      </c>
      <c r="H1620" s="9">
        <v>0.1274456390897</v>
      </c>
      <c r="I1620" s="9">
        <v>0.3887737436557</v>
      </c>
      <c r="J1620" s="9">
        <v>0</v>
      </c>
      <c r="K1620" s="9">
        <v>0.21693117184399999</v>
      </c>
      <c r="L1620" s="9">
        <v>0</v>
      </c>
      <c r="M1620" s="10">
        <v>0.55845435810699995</v>
      </c>
      <c r="N1620" s="9">
        <v>9.3421108358479998E-2</v>
      </c>
      <c r="O1620" s="9">
        <v>0.22017154697979999</v>
      </c>
      <c r="P1620" s="9">
        <v>0.16512567030280001</v>
      </c>
      <c r="Q1620" s="9">
        <v>0.2057724275775</v>
      </c>
      <c r="R1620" s="9">
        <v>0.18151735014699999</v>
      </c>
      <c r="S1620" s="9">
        <v>0.1243536031207</v>
      </c>
      <c r="T1620" s="9">
        <v>0.23209849276979999</v>
      </c>
      <c r="U1620" s="9">
        <v>0.1753014173362</v>
      </c>
      <c r="V1620" s="9">
        <v>0.23766937319959999</v>
      </c>
      <c r="W1620" s="9">
        <v>0.1603330475501</v>
      </c>
      <c r="X1620" s="9">
        <v>0.4268331376083</v>
      </c>
      <c r="Y1620" s="9">
        <v>0.22261678580909999</v>
      </c>
      <c r="Z1620" s="9">
        <v>0.43334671504650002</v>
      </c>
      <c r="AA1620" s="9">
        <v>0.35818342141440002</v>
      </c>
      <c r="AB1620" s="9">
        <v>0.30249206760030001</v>
      </c>
      <c r="AC1620" s="9">
        <v>0.30382667644259997</v>
      </c>
      <c r="AD1620" s="9">
        <v>0.22457351573119999</v>
      </c>
      <c r="AE1620" s="9">
        <v>0.4079447130803</v>
      </c>
      <c r="AF1620" s="9">
        <v>0.39503957238990001</v>
      </c>
      <c r="AG1620" s="9">
        <v>0.46275375080059999</v>
      </c>
      <c r="AH1620" s="9">
        <v>0.23958759610800001</v>
      </c>
      <c r="AI1620" s="9">
        <v>0.1721216041394</v>
      </c>
      <c r="AJ1620" s="9">
        <v>0.17073873333190001</v>
      </c>
      <c r="AK1620" s="9">
        <v>0.43084299334690002</v>
      </c>
      <c r="AL1620" s="9">
        <v>0.18677220743369999</v>
      </c>
      <c r="AM1620" s="9">
        <v>0.13481338581839999</v>
      </c>
      <c r="AN1620" s="9">
        <v>0</v>
      </c>
      <c r="AO1620" s="9">
        <v>0</v>
      </c>
      <c r="AP1620" s="9">
        <v>0.309996410389</v>
      </c>
      <c r="AQ1620" s="9">
        <v>0.14350418622700001</v>
      </c>
      <c r="AR1620" s="9">
        <v>0.1696585360066</v>
      </c>
      <c r="AS1620" s="9">
        <v>0.2744467831672</v>
      </c>
      <c r="AT1620" s="9">
        <v>0.12886674596030001</v>
      </c>
      <c r="AU1620" s="9">
        <v>0.15987954641239999</v>
      </c>
      <c r="AV1620" s="9">
        <v>0.33912005797419997</v>
      </c>
      <c r="AW1620" s="9">
        <v>0.39503957238990001</v>
      </c>
      <c r="AX1620" s="9">
        <v>0</v>
      </c>
      <c r="AY1620" s="9">
        <v>0.4079447130803</v>
      </c>
      <c r="AZ1620" s="9">
        <v>0.1696585360066</v>
      </c>
    </row>
    <row r="1621" spans="1:52" x14ac:dyDescent="0.35">
      <c r="A1621" t="s">
        <v>602</v>
      </c>
      <c r="B1621" s="9">
        <v>6.7708457508850003E-2</v>
      </c>
      <c r="C1621" s="9">
        <v>0.1212550038749</v>
      </c>
      <c r="D1621" s="9">
        <v>0</v>
      </c>
      <c r="E1621" s="9">
        <v>0</v>
      </c>
      <c r="F1621" s="9">
        <v>0.1223289082655</v>
      </c>
      <c r="G1621" s="9">
        <v>2.7387046575379999E-2</v>
      </c>
      <c r="H1621" s="9">
        <v>7.088223797755E-2</v>
      </c>
      <c r="I1621" s="9">
        <v>0</v>
      </c>
      <c r="J1621" s="9">
        <v>0</v>
      </c>
      <c r="K1621" s="9">
        <v>0.19173272366710001</v>
      </c>
      <c r="L1621" s="9">
        <v>9.2229226877449999E-2</v>
      </c>
      <c r="M1621" s="9">
        <v>3.4904193650680003E-2</v>
      </c>
      <c r="N1621" s="9">
        <v>7.2105216146520004E-2</v>
      </c>
      <c r="O1621" s="9">
        <v>5.1644801731320002E-2</v>
      </c>
      <c r="P1621" s="9">
        <v>0.1114512234951</v>
      </c>
      <c r="Q1621" s="9">
        <v>0</v>
      </c>
      <c r="R1621" s="9">
        <v>6.6506118491219998E-2</v>
      </c>
      <c r="S1621" s="9">
        <v>8.3564791903029997E-2</v>
      </c>
      <c r="T1621" s="9">
        <v>5.3633907584779997E-2</v>
      </c>
      <c r="U1621" s="9">
        <v>6.9411794591340004E-2</v>
      </c>
      <c r="V1621" s="9">
        <v>0.15803294354149999</v>
      </c>
      <c r="W1621" s="9">
        <v>0.2053086647324</v>
      </c>
      <c r="X1621" s="9">
        <v>0.17449396593159999</v>
      </c>
      <c r="Y1621" s="9">
        <v>0.1494463694141</v>
      </c>
      <c r="Z1621" s="9">
        <v>0.16611871548339999</v>
      </c>
      <c r="AA1621" s="9">
        <v>8.6354594098509999E-2</v>
      </c>
      <c r="AB1621" s="9">
        <v>0.1979336014835</v>
      </c>
      <c r="AC1621" s="9">
        <v>7.2061013095660001E-2</v>
      </c>
      <c r="AD1621" s="9">
        <v>0.1157543283375</v>
      </c>
      <c r="AE1621" s="9">
        <v>0</v>
      </c>
      <c r="AF1621" s="9">
        <v>0</v>
      </c>
      <c r="AG1621" s="9">
        <v>0</v>
      </c>
      <c r="AH1621" s="9">
        <v>0</v>
      </c>
      <c r="AI1621" s="9">
        <v>3.796275425442E-2</v>
      </c>
      <c r="AJ1621" s="9">
        <v>0.13994179144650001</v>
      </c>
      <c r="AK1621" s="9">
        <v>8.9261932945060005E-2</v>
      </c>
      <c r="AL1621" s="9">
        <v>5.5655614743559997E-2</v>
      </c>
      <c r="AM1621" s="9">
        <v>7.3382932985259997E-2</v>
      </c>
      <c r="AN1621" s="9">
        <v>0</v>
      </c>
      <c r="AO1621" s="9">
        <v>0</v>
      </c>
      <c r="AP1621" s="9">
        <v>0</v>
      </c>
      <c r="AQ1621" s="9">
        <v>0.1279458512229</v>
      </c>
      <c r="AR1621" s="9">
        <v>7.4292539053559994E-2</v>
      </c>
      <c r="AS1621" s="9">
        <v>0</v>
      </c>
      <c r="AT1621" s="9">
        <v>9.7370174161429998E-2</v>
      </c>
      <c r="AU1621" s="9">
        <v>8.9867969282150004E-2</v>
      </c>
      <c r="AV1621" s="9">
        <v>0</v>
      </c>
      <c r="AW1621" s="9">
        <v>0</v>
      </c>
      <c r="AX1621" s="9">
        <v>0</v>
      </c>
      <c r="AY1621" s="9">
        <v>0</v>
      </c>
      <c r="AZ1621" s="9">
        <v>7.4292539053559994E-2</v>
      </c>
    </row>
    <row r="1622" spans="1:52" x14ac:dyDescent="0.35">
      <c r="A1622" t="s">
        <v>603</v>
      </c>
      <c r="B1622" s="9">
        <v>8.8035193685080004E-2</v>
      </c>
      <c r="C1622" s="9">
        <v>0.13248686341249999</v>
      </c>
      <c r="D1622" s="9">
        <v>3.1827012295399998E-2</v>
      </c>
      <c r="E1622" s="9">
        <v>0.27843858292239998</v>
      </c>
      <c r="F1622" s="9">
        <v>3.8696579201389997E-2</v>
      </c>
      <c r="G1622" s="9">
        <v>0.20011910383949999</v>
      </c>
      <c r="H1622" s="9">
        <v>0.1261674930245</v>
      </c>
      <c r="I1622" s="9">
        <v>0</v>
      </c>
      <c r="J1622" s="9">
        <v>0</v>
      </c>
      <c r="K1622" s="9">
        <v>0</v>
      </c>
      <c r="L1622" s="9">
        <v>0.11256367275280001</v>
      </c>
      <c r="M1622" s="9">
        <v>0.1052720773053</v>
      </c>
      <c r="N1622" s="9">
        <v>5.317393931344E-2</v>
      </c>
      <c r="O1622" s="9">
        <v>7.293218393756E-2</v>
      </c>
      <c r="P1622" s="9">
        <v>0.13232103578189999</v>
      </c>
      <c r="Q1622" s="9">
        <v>0</v>
      </c>
      <c r="R1622" s="9">
        <v>7.8959729724040001E-2</v>
      </c>
      <c r="S1622" s="9">
        <v>0.12695961399149999</v>
      </c>
      <c r="T1622" s="9">
        <v>7.1832180815090005E-2</v>
      </c>
      <c r="U1622" s="9">
        <v>0.1008922781504</v>
      </c>
      <c r="V1622" s="9">
        <v>0.1232625283566</v>
      </c>
      <c r="W1622" s="9">
        <v>0</v>
      </c>
      <c r="X1622" s="9">
        <v>0.4268331376083</v>
      </c>
      <c r="Y1622" s="9">
        <v>0.11177931845359999</v>
      </c>
      <c r="Z1622" s="9">
        <v>8.2728279515439998E-2</v>
      </c>
      <c r="AA1622" s="9">
        <v>0.14610851525579999</v>
      </c>
      <c r="AB1622" s="9">
        <v>0.2143171238345</v>
      </c>
      <c r="AC1622" s="9">
        <v>0.11735688552990001</v>
      </c>
      <c r="AD1622" s="9">
        <v>9.8760877725170004E-2</v>
      </c>
      <c r="AE1622" s="9">
        <v>0.2427970117478</v>
      </c>
      <c r="AF1622" s="9">
        <v>0.27633221017330001</v>
      </c>
      <c r="AG1622" s="9">
        <v>0</v>
      </c>
      <c r="AH1622" s="9">
        <v>0</v>
      </c>
      <c r="AI1622" s="9">
        <v>8.9883628522129999E-2</v>
      </c>
      <c r="AJ1622" s="9">
        <v>9.4483968302539995E-2</v>
      </c>
      <c r="AK1622" s="9">
        <v>0.13747440520779999</v>
      </c>
      <c r="AL1622" s="9">
        <v>0.1228496099569</v>
      </c>
      <c r="AM1622" s="9">
        <v>0.14360181711010001</v>
      </c>
      <c r="AN1622" s="10">
        <v>0.74756875598229999</v>
      </c>
      <c r="AO1622" s="9">
        <v>0</v>
      </c>
      <c r="AP1622" s="9">
        <v>0.1306347931804</v>
      </c>
      <c r="AQ1622" s="9">
        <v>0.15624676514329999</v>
      </c>
      <c r="AR1622" s="9">
        <v>9.6595880419840005E-2</v>
      </c>
      <c r="AS1622" s="9">
        <v>0</v>
      </c>
      <c r="AT1622" s="9">
        <v>8.6002933727190006E-2</v>
      </c>
      <c r="AU1622" s="9">
        <v>8.8747196960849997E-2</v>
      </c>
      <c r="AV1622" s="9">
        <v>0.24164492142480001</v>
      </c>
      <c r="AW1622" s="9">
        <v>0.27633221017330001</v>
      </c>
      <c r="AX1622" s="9">
        <v>0.3469434667156</v>
      </c>
      <c r="AY1622" s="9">
        <v>0.2427970117478</v>
      </c>
      <c r="AZ1622" s="9">
        <v>9.6595880419840005E-2</v>
      </c>
    </row>
    <row r="1623" spans="1:52" x14ac:dyDescent="0.35">
      <c r="A1623" t="s">
        <v>589</v>
      </c>
      <c r="B1623" s="9">
        <v>3.9451987838829999E-2</v>
      </c>
      <c r="C1623" s="9">
        <v>5.6681138390480001E-2</v>
      </c>
      <c r="D1623" s="9">
        <v>1.7666097109930001E-2</v>
      </c>
      <c r="E1623" s="9">
        <v>0.15869850964269999</v>
      </c>
      <c r="F1623" s="9">
        <v>0</v>
      </c>
      <c r="G1623" s="9">
        <v>4.6300709818290001E-2</v>
      </c>
      <c r="H1623" s="9">
        <v>2.508922102132E-2</v>
      </c>
      <c r="I1623" s="9">
        <v>0</v>
      </c>
      <c r="J1623" s="9">
        <v>0</v>
      </c>
      <c r="K1623" s="9">
        <v>6.5155804974409995E-2</v>
      </c>
      <c r="L1623" s="9">
        <v>3.4406661714880001E-2</v>
      </c>
      <c r="M1623" s="9">
        <v>4.036699224062E-2</v>
      </c>
      <c r="N1623" s="9">
        <v>2.971920139597E-2</v>
      </c>
      <c r="O1623" s="9">
        <v>6.1329342068610002E-2</v>
      </c>
      <c r="P1623" s="9">
        <v>0</v>
      </c>
      <c r="Q1623" s="9">
        <v>0</v>
      </c>
      <c r="R1623" s="9">
        <v>0</v>
      </c>
      <c r="S1623" s="9">
        <v>5.4719326328780002E-2</v>
      </c>
      <c r="T1623" s="9">
        <v>0.14063078883890001</v>
      </c>
      <c r="U1623" s="9">
        <v>9.5343074194729996E-2</v>
      </c>
      <c r="V1623" s="9">
        <v>6.8461814186559999E-2</v>
      </c>
      <c r="W1623" s="9">
        <v>0</v>
      </c>
      <c r="X1623" s="9">
        <v>0</v>
      </c>
      <c r="Y1623" s="9">
        <v>0</v>
      </c>
      <c r="Z1623" s="9">
        <v>0</v>
      </c>
      <c r="AA1623" s="9">
        <v>7.5237870759129993E-2</v>
      </c>
      <c r="AB1623" s="9">
        <v>4.5792243039359998E-2</v>
      </c>
      <c r="AC1623" s="9">
        <v>0</v>
      </c>
      <c r="AD1623" s="9">
        <v>0</v>
      </c>
      <c r="AE1623" s="9">
        <v>0</v>
      </c>
      <c r="AF1623" s="9">
        <v>0</v>
      </c>
      <c r="AG1623" s="9">
        <v>0</v>
      </c>
      <c r="AH1623" s="9">
        <v>8.042893041061E-2</v>
      </c>
      <c r="AI1623" s="9">
        <v>2.0005858647769999E-2</v>
      </c>
      <c r="AJ1623" s="9">
        <v>5.9343604165829997E-2</v>
      </c>
      <c r="AK1623" s="9">
        <v>0</v>
      </c>
      <c r="AL1623" s="9">
        <v>3.1694409684099999E-2</v>
      </c>
      <c r="AM1623" s="9">
        <v>0.103854702361</v>
      </c>
      <c r="AN1623" s="9">
        <v>0</v>
      </c>
      <c r="AO1623" s="9">
        <v>0</v>
      </c>
      <c r="AP1623" s="9">
        <v>7.2556478081850007E-2</v>
      </c>
      <c r="AQ1623" s="9">
        <v>0</v>
      </c>
      <c r="AR1623" s="9">
        <v>4.3288363892700001E-2</v>
      </c>
      <c r="AS1623" s="9">
        <v>0</v>
      </c>
      <c r="AT1623" s="9">
        <v>4.4993191632579997E-2</v>
      </c>
      <c r="AU1623" s="9">
        <v>4.1526543403720001E-2</v>
      </c>
      <c r="AV1623" s="9">
        <v>0</v>
      </c>
      <c r="AW1623" s="9">
        <v>0</v>
      </c>
      <c r="AX1623" s="9">
        <v>0</v>
      </c>
      <c r="AY1623" s="9">
        <v>0</v>
      </c>
      <c r="AZ1623" s="9">
        <v>4.3288363892700001E-2</v>
      </c>
    </row>
    <row r="1624" spans="1:52" x14ac:dyDescent="0.35">
      <c r="A1624" t="s">
        <v>406</v>
      </c>
      <c r="B1624" s="9">
        <v>1</v>
      </c>
      <c r="C1624" s="9">
        <v>1</v>
      </c>
      <c r="D1624" s="9">
        <v>1</v>
      </c>
      <c r="E1624" s="9">
        <v>1</v>
      </c>
      <c r="F1624" s="9">
        <v>1</v>
      </c>
      <c r="G1624" s="9">
        <v>1</v>
      </c>
      <c r="H1624" s="9">
        <v>1</v>
      </c>
      <c r="I1624" s="9">
        <v>1</v>
      </c>
      <c r="J1624" s="9">
        <v>1</v>
      </c>
      <c r="K1624" s="9">
        <v>1</v>
      </c>
      <c r="L1624" s="9">
        <v>1</v>
      </c>
      <c r="M1624" s="9">
        <v>1</v>
      </c>
      <c r="N1624" s="9">
        <v>1</v>
      </c>
      <c r="O1624" s="9">
        <v>1</v>
      </c>
      <c r="P1624" s="9">
        <v>1</v>
      </c>
      <c r="Q1624" s="9">
        <v>1</v>
      </c>
      <c r="R1624" s="9">
        <v>1</v>
      </c>
      <c r="S1624" s="9">
        <v>1</v>
      </c>
      <c r="T1624" s="9">
        <v>1</v>
      </c>
      <c r="U1624" s="9">
        <v>1</v>
      </c>
      <c r="V1624" s="9">
        <v>1</v>
      </c>
      <c r="W1624" s="9">
        <v>1</v>
      </c>
      <c r="X1624" s="9">
        <v>1</v>
      </c>
      <c r="Y1624" s="9">
        <v>1</v>
      </c>
      <c r="Z1624" s="9">
        <v>1</v>
      </c>
      <c r="AA1624" s="9">
        <v>1</v>
      </c>
      <c r="AB1624" s="9">
        <v>1</v>
      </c>
      <c r="AC1624" s="9">
        <v>1</v>
      </c>
      <c r="AD1624" s="9">
        <v>1</v>
      </c>
      <c r="AE1624" s="9">
        <v>1</v>
      </c>
      <c r="AF1624" s="9">
        <v>1</v>
      </c>
      <c r="AG1624" s="9">
        <v>1</v>
      </c>
      <c r="AH1624" s="9">
        <v>1</v>
      </c>
      <c r="AI1624" s="9">
        <v>1</v>
      </c>
      <c r="AJ1624" s="9">
        <v>1</v>
      </c>
      <c r="AK1624" s="9">
        <v>1</v>
      </c>
      <c r="AL1624" s="9">
        <v>1</v>
      </c>
      <c r="AM1624" s="9">
        <v>1</v>
      </c>
      <c r="AN1624" s="9">
        <v>1</v>
      </c>
      <c r="AO1624" s="9">
        <v>1</v>
      </c>
      <c r="AP1624" s="9">
        <v>1</v>
      </c>
      <c r="AQ1624" s="9">
        <v>1</v>
      </c>
      <c r="AR1624" s="9">
        <v>1</v>
      </c>
      <c r="AS1624" s="9">
        <v>1</v>
      </c>
      <c r="AT1624" s="9">
        <v>1</v>
      </c>
      <c r="AU1624" s="9">
        <v>1</v>
      </c>
      <c r="AV1624" s="9">
        <v>1</v>
      </c>
      <c r="AW1624" s="9">
        <v>1</v>
      </c>
      <c r="AX1624" s="9">
        <v>1</v>
      </c>
      <c r="AY1624" s="9">
        <v>1</v>
      </c>
      <c r="AZ1624" s="9">
        <v>1</v>
      </c>
    </row>
    <row r="1625" spans="1:52" x14ac:dyDescent="0.35">
      <c r="A1625" t="s">
        <v>356</v>
      </c>
      <c r="B1625" s="6">
        <v>95</v>
      </c>
      <c r="C1625" s="6">
        <v>57</v>
      </c>
      <c r="D1625" s="6">
        <v>38</v>
      </c>
      <c r="E1625" s="6">
        <v>11</v>
      </c>
      <c r="F1625" s="6">
        <v>23</v>
      </c>
      <c r="G1625" s="6">
        <v>32</v>
      </c>
      <c r="H1625" s="6">
        <v>55</v>
      </c>
      <c r="I1625" s="6">
        <v>11</v>
      </c>
      <c r="J1625" s="6">
        <v>4</v>
      </c>
      <c r="K1625" s="6">
        <v>14</v>
      </c>
      <c r="L1625" s="6">
        <v>32</v>
      </c>
      <c r="M1625" s="6">
        <v>19</v>
      </c>
      <c r="N1625" s="6">
        <v>29</v>
      </c>
      <c r="O1625" s="6">
        <v>15</v>
      </c>
      <c r="P1625" s="6">
        <v>44</v>
      </c>
      <c r="Q1625" s="6">
        <v>10</v>
      </c>
      <c r="R1625" s="6">
        <v>54</v>
      </c>
      <c r="S1625" s="6">
        <v>17</v>
      </c>
      <c r="T1625" s="6">
        <v>24</v>
      </c>
      <c r="U1625" s="6">
        <v>41</v>
      </c>
      <c r="V1625" s="6">
        <v>17</v>
      </c>
      <c r="W1625" s="6">
        <v>10</v>
      </c>
      <c r="X1625" s="6">
        <v>6</v>
      </c>
      <c r="Y1625" s="6">
        <v>22</v>
      </c>
      <c r="Z1625" s="6">
        <v>11</v>
      </c>
      <c r="AA1625" s="6">
        <v>14</v>
      </c>
      <c r="AB1625" s="6">
        <v>18</v>
      </c>
      <c r="AC1625" s="6">
        <v>10</v>
      </c>
      <c r="AD1625" s="6">
        <v>17</v>
      </c>
      <c r="AE1625" s="6">
        <v>7</v>
      </c>
      <c r="AF1625" s="6">
        <v>9</v>
      </c>
      <c r="AG1625" s="6">
        <v>3</v>
      </c>
      <c r="AH1625" s="6">
        <v>5</v>
      </c>
      <c r="AI1625" s="6">
        <v>40</v>
      </c>
      <c r="AJ1625" s="6">
        <v>37</v>
      </c>
      <c r="AK1625" s="6">
        <v>20</v>
      </c>
      <c r="AL1625" s="6">
        <v>23</v>
      </c>
      <c r="AM1625" s="6">
        <v>13</v>
      </c>
      <c r="AN1625" s="6">
        <v>3</v>
      </c>
      <c r="AO1625" s="6">
        <v>1</v>
      </c>
      <c r="AP1625" s="6">
        <v>15</v>
      </c>
      <c r="AQ1625" s="6">
        <v>43</v>
      </c>
      <c r="AR1625" s="6">
        <v>88</v>
      </c>
      <c r="AS1625" s="6">
        <v>7</v>
      </c>
      <c r="AT1625" s="6">
        <v>69</v>
      </c>
      <c r="AU1625" s="6">
        <v>76</v>
      </c>
      <c r="AV1625" s="6">
        <v>3</v>
      </c>
      <c r="AW1625" s="6">
        <v>9</v>
      </c>
      <c r="AX1625" s="6">
        <v>3</v>
      </c>
      <c r="AY1625" s="6">
        <v>7</v>
      </c>
      <c r="AZ1625" s="6">
        <v>88</v>
      </c>
    </row>
    <row r="1626" spans="1:52" x14ac:dyDescent="0.35">
      <c r="A1626" t="s">
        <v>837</v>
      </c>
    </row>
    <row r="1627" spans="1:52" x14ac:dyDescent="0.35">
      <c r="A1627" t="s">
        <v>358</v>
      </c>
    </row>
    <row r="1631" spans="1:52" x14ac:dyDescent="0.35">
      <c r="A1631" s="3" t="s">
        <v>352</v>
      </c>
    </row>
    <row r="1632" spans="1:52" x14ac:dyDescent="0.35">
      <c r="A1632" t="s">
        <v>151</v>
      </c>
    </row>
    <row r="1633" spans="1:52" ht="130.5" x14ac:dyDescent="0.35">
      <c r="A1633" s="4" t="s">
        <v>408</v>
      </c>
      <c r="B1633" s="4" t="s">
        <v>359</v>
      </c>
      <c r="C1633" s="4" t="s">
        <v>360</v>
      </c>
      <c r="D1633" s="4" t="s">
        <v>361</v>
      </c>
      <c r="E1633" s="4" t="s">
        <v>362</v>
      </c>
      <c r="F1633" s="4" t="s">
        <v>363</v>
      </c>
      <c r="G1633" s="4" t="s">
        <v>364</v>
      </c>
      <c r="H1633" s="4" t="s">
        <v>365</v>
      </c>
      <c r="I1633" s="4" t="s">
        <v>366</v>
      </c>
      <c r="J1633" s="4" t="s">
        <v>367</v>
      </c>
      <c r="K1633" s="4" t="s">
        <v>368</v>
      </c>
      <c r="L1633" s="4" t="s">
        <v>369</v>
      </c>
      <c r="M1633" s="4" t="s">
        <v>370</v>
      </c>
      <c r="N1633" s="4" t="s">
        <v>371</v>
      </c>
      <c r="O1633" s="4" t="s">
        <v>372</v>
      </c>
      <c r="P1633" s="4" t="s">
        <v>373</v>
      </c>
      <c r="Q1633" s="4" t="s">
        <v>374</v>
      </c>
      <c r="R1633" s="4" t="s">
        <v>375</v>
      </c>
      <c r="S1633" s="4" t="s">
        <v>376</v>
      </c>
      <c r="T1633" s="4" t="s">
        <v>377</v>
      </c>
      <c r="U1633" s="4" t="s">
        <v>378</v>
      </c>
      <c r="V1633" s="4" t="s">
        <v>379</v>
      </c>
      <c r="W1633" s="4" t="s">
        <v>380</v>
      </c>
      <c r="X1633" s="4" t="s">
        <v>381</v>
      </c>
      <c r="Y1633" s="4" t="s">
        <v>382</v>
      </c>
      <c r="Z1633" s="4" t="s">
        <v>383</v>
      </c>
      <c r="AA1633" s="4" t="s">
        <v>384</v>
      </c>
      <c r="AB1633" s="4" t="s">
        <v>385</v>
      </c>
      <c r="AC1633" s="4" t="s">
        <v>386</v>
      </c>
      <c r="AD1633" s="4" t="s">
        <v>387</v>
      </c>
      <c r="AE1633" s="4" t="s">
        <v>388</v>
      </c>
      <c r="AF1633" s="4" t="s">
        <v>389</v>
      </c>
      <c r="AG1633" s="4" t="s">
        <v>390</v>
      </c>
      <c r="AH1633" s="4" t="s">
        <v>391</v>
      </c>
      <c r="AI1633" s="4" t="s">
        <v>392</v>
      </c>
      <c r="AJ1633" s="4" t="s">
        <v>393</v>
      </c>
      <c r="AK1633" s="4" t="s">
        <v>394</v>
      </c>
      <c r="AL1633" s="4" t="s">
        <v>395</v>
      </c>
      <c r="AM1633" s="4" t="s">
        <v>396</v>
      </c>
      <c r="AN1633" s="4" t="s">
        <v>397</v>
      </c>
      <c r="AO1633" s="4" t="s">
        <v>398</v>
      </c>
      <c r="AP1633" s="4" t="s">
        <v>399</v>
      </c>
      <c r="AQ1633" s="4" t="s">
        <v>400</v>
      </c>
      <c r="AR1633" s="4" t="s">
        <v>401</v>
      </c>
      <c r="AS1633" s="4" t="s">
        <v>402</v>
      </c>
      <c r="AT1633" s="4" t="s">
        <v>182</v>
      </c>
      <c r="AU1633" s="4" t="s">
        <v>403</v>
      </c>
      <c r="AV1633" s="4" t="s">
        <v>313</v>
      </c>
      <c r="AW1633" s="4" t="s">
        <v>404</v>
      </c>
      <c r="AX1633" s="4" t="s">
        <v>314</v>
      </c>
      <c r="AY1633" s="4" t="s">
        <v>405</v>
      </c>
      <c r="AZ1633" s="4" t="s">
        <v>406</v>
      </c>
    </row>
    <row r="1634" spans="1:52" x14ac:dyDescent="0.35">
      <c r="A1634" t="s">
        <v>838</v>
      </c>
      <c r="B1634" s="9">
        <v>0.31728377469079999</v>
      </c>
      <c r="C1634" s="9">
        <v>0.23701395820640001</v>
      </c>
      <c r="D1634" s="9">
        <v>0.45063596590659999</v>
      </c>
      <c r="E1634" s="9">
        <v>0</v>
      </c>
      <c r="F1634" s="9">
        <v>0</v>
      </c>
      <c r="G1634" s="9">
        <v>0.20550198585099999</v>
      </c>
      <c r="H1634" s="9">
        <v>0.12679596191600001</v>
      </c>
      <c r="I1634" s="9">
        <v>1</v>
      </c>
      <c r="J1634" s="9">
        <v>0.57228233224189995</v>
      </c>
      <c r="K1634" s="10">
        <v>0.78290056565010002</v>
      </c>
      <c r="L1634" s="9">
        <v>0.21641603811519999</v>
      </c>
      <c r="M1634" s="9">
        <v>0.16041921272859999</v>
      </c>
      <c r="N1634" s="9">
        <v>0.31107643238630001</v>
      </c>
      <c r="O1634" s="9">
        <v>0.64146995946050001</v>
      </c>
      <c r="P1634" s="9">
        <v>0.2053900774695</v>
      </c>
      <c r="Q1634" s="9">
        <v>0.2767230193188</v>
      </c>
      <c r="R1634" s="9">
        <v>0.22898255621399999</v>
      </c>
      <c r="S1634" s="9">
        <v>0.48694350127219999</v>
      </c>
      <c r="T1634" s="9">
        <v>0.44563014636760001</v>
      </c>
      <c r="U1634" s="9">
        <v>0.46773018529830002</v>
      </c>
      <c r="V1634" s="9">
        <v>0.27798177382759998</v>
      </c>
      <c r="W1634" s="9">
        <v>5.3941780796389997E-2</v>
      </c>
      <c r="X1634" s="9">
        <v>0.44603800483110001</v>
      </c>
      <c r="Y1634" s="9">
        <v>0.18279327334330001</v>
      </c>
      <c r="Z1634" s="9">
        <v>0.22451613955370001</v>
      </c>
      <c r="AA1634" s="9">
        <v>0.62517532263770004</v>
      </c>
      <c r="AB1634" s="9">
        <v>0.1291215516875</v>
      </c>
      <c r="AC1634" s="9">
        <v>0.79300322436220005</v>
      </c>
      <c r="AD1634" s="9">
        <v>0.21594011546860001</v>
      </c>
      <c r="AE1634" s="9">
        <v>0.73618557506780002</v>
      </c>
      <c r="AF1634" s="9">
        <v>0.26426588691649999</v>
      </c>
      <c r="AG1634" s="9">
        <v>0</v>
      </c>
      <c r="AH1634" s="9">
        <v>0.5610877010959</v>
      </c>
      <c r="AI1634" s="9">
        <v>0.14810091698739999</v>
      </c>
      <c r="AJ1634" s="9">
        <v>0.50027330556170002</v>
      </c>
      <c r="AK1634" s="9">
        <v>0.30175310204689998</v>
      </c>
      <c r="AL1634" s="9">
        <v>0.53124314630140002</v>
      </c>
      <c r="AM1634" s="9">
        <v>0.32187013033790002</v>
      </c>
      <c r="AP1634" s="9">
        <v>0.73227596415600005</v>
      </c>
      <c r="AQ1634" s="9">
        <v>0.33336339731530001</v>
      </c>
      <c r="AR1634" s="9">
        <v>0.33140726652210001</v>
      </c>
      <c r="AS1634" s="9">
        <v>0</v>
      </c>
      <c r="AT1634" s="9">
        <v>0.32063396136200001</v>
      </c>
      <c r="AU1634" s="9">
        <v>0.31467482288960003</v>
      </c>
      <c r="AV1634" s="9">
        <v>0.2292032326248</v>
      </c>
      <c r="AW1634" s="9">
        <v>0.26426588691649999</v>
      </c>
      <c r="AX1634" s="9">
        <v>1</v>
      </c>
      <c r="AY1634" s="9">
        <v>0.73618557506780002</v>
      </c>
      <c r="AZ1634" s="9">
        <v>0.33140726652210001</v>
      </c>
    </row>
    <row r="1635" spans="1:52" x14ac:dyDescent="0.35">
      <c r="A1635" t="s">
        <v>839</v>
      </c>
      <c r="B1635" s="9">
        <v>0.27316593289489999</v>
      </c>
      <c r="C1635" s="9">
        <v>0.38437864711309999</v>
      </c>
      <c r="D1635" s="9">
        <v>8.8408326840709997E-2</v>
      </c>
      <c r="E1635" s="9">
        <v>8.0972029536619999E-2</v>
      </c>
      <c r="F1635" s="9">
        <v>0.46242911634549999</v>
      </c>
      <c r="G1635" s="9">
        <v>0.40517624080920001</v>
      </c>
      <c r="H1635" s="9">
        <v>0.4271037476099</v>
      </c>
      <c r="I1635" s="9">
        <v>0</v>
      </c>
      <c r="J1635" s="9">
        <v>0</v>
      </c>
      <c r="K1635" s="9">
        <v>0.18949482402019999</v>
      </c>
      <c r="L1635" s="9">
        <v>0.2338487312118</v>
      </c>
      <c r="M1635" s="9">
        <v>0.36831928523829999</v>
      </c>
      <c r="N1635" s="9">
        <v>0.3071823537951</v>
      </c>
      <c r="O1635" s="9">
        <v>0.14966710814760001</v>
      </c>
      <c r="P1635" s="9">
        <v>0.4699708845078</v>
      </c>
      <c r="Q1635" s="9">
        <v>0.1583832818099</v>
      </c>
      <c r="R1635" s="9">
        <v>0.36691718024269998</v>
      </c>
      <c r="S1635" s="9">
        <v>0.1010768785009</v>
      </c>
      <c r="T1635" s="9">
        <v>0.1276473795667</v>
      </c>
      <c r="U1635" s="9">
        <v>0.1134338374973</v>
      </c>
      <c r="V1635" s="9">
        <v>0.22136954875959999</v>
      </c>
      <c r="W1635" s="9">
        <v>0.1218623512766</v>
      </c>
      <c r="X1635" s="9">
        <v>0.31686739008789999</v>
      </c>
      <c r="Y1635" s="9">
        <v>0.1639188186983</v>
      </c>
      <c r="Z1635" s="9">
        <v>0.30524395775699997</v>
      </c>
      <c r="AA1635" s="9">
        <v>0.37482467736230002</v>
      </c>
      <c r="AB1635" s="9">
        <v>0.51385445208930003</v>
      </c>
      <c r="AC1635" s="9">
        <v>0</v>
      </c>
      <c r="AD1635" s="9">
        <v>0.39847510577329998</v>
      </c>
      <c r="AE1635" s="9">
        <v>0</v>
      </c>
      <c r="AF1635" s="9">
        <v>0.48443247876149997</v>
      </c>
      <c r="AG1635" s="9">
        <v>1</v>
      </c>
      <c r="AH1635" s="9">
        <v>0</v>
      </c>
      <c r="AI1635" s="9">
        <v>0.31738970298410002</v>
      </c>
      <c r="AJ1635" s="9">
        <v>0.24490118518529999</v>
      </c>
      <c r="AK1635" s="9">
        <v>0.40174526147779999</v>
      </c>
      <c r="AL1635" s="9">
        <v>0.19368884195620001</v>
      </c>
      <c r="AM1635" s="9">
        <v>0.21429532505320001</v>
      </c>
      <c r="AP1635" s="9">
        <v>8.5283253070250004E-2</v>
      </c>
      <c r="AQ1635" s="9">
        <v>0.2437088400852</v>
      </c>
      <c r="AR1635" s="9">
        <v>0.27320715064099999</v>
      </c>
      <c r="AS1635" s="9">
        <v>0.27223997759840002</v>
      </c>
      <c r="AT1635" s="9">
        <v>0.244905837525</v>
      </c>
      <c r="AU1635" s="9">
        <v>0.26305257446989999</v>
      </c>
      <c r="AV1635" s="9">
        <v>0.47446550453160002</v>
      </c>
      <c r="AW1635" s="9">
        <v>0.48443247876149997</v>
      </c>
      <c r="AX1635" s="9">
        <v>0</v>
      </c>
      <c r="AY1635" s="9">
        <v>0</v>
      </c>
      <c r="AZ1635" s="9">
        <v>0.27320715064099999</v>
      </c>
    </row>
    <row r="1636" spans="1:52" x14ac:dyDescent="0.35">
      <c r="A1636" t="s">
        <v>840</v>
      </c>
      <c r="B1636" s="9">
        <v>0.17892827688980001</v>
      </c>
      <c r="C1636" s="9">
        <v>0.196037516941</v>
      </c>
      <c r="D1636" s="9">
        <v>0.15050470809649999</v>
      </c>
      <c r="E1636" s="9">
        <v>0.3414231104089</v>
      </c>
      <c r="F1636" s="9">
        <v>0.21597371864129999</v>
      </c>
      <c r="G1636" s="9">
        <v>0.27056606802889999</v>
      </c>
      <c r="H1636" s="9">
        <v>0.24965752673290001</v>
      </c>
      <c r="I1636" s="9">
        <v>0</v>
      </c>
      <c r="J1636" s="9">
        <v>0</v>
      </c>
      <c r="K1636" s="9">
        <v>0</v>
      </c>
      <c r="L1636" s="9">
        <v>0.10706273435870001</v>
      </c>
      <c r="M1636" s="9">
        <v>0.30203568257140001</v>
      </c>
      <c r="N1636" s="9">
        <v>0.17146014413960001</v>
      </c>
      <c r="O1636" s="9">
        <v>0.1194625241201</v>
      </c>
      <c r="P1636" s="9">
        <v>0.1451171952867</v>
      </c>
      <c r="Q1636" s="9">
        <v>0.34320873204210001</v>
      </c>
      <c r="R1636" s="9">
        <v>0.21063349461780001</v>
      </c>
      <c r="S1636" s="9">
        <v>0.18129982561479999</v>
      </c>
      <c r="T1636" s="9">
        <v>6.0046454624639999E-2</v>
      </c>
      <c r="U1636" s="9">
        <v>0.12490935974469999</v>
      </c>
      <c r="V1636" s="9">
        <v>0.40160760905990001</v>
      </c>
      <c r="W1636" s="9">
        <v>0.59350464620590004</v>
      </c>
      <c r="X1636" s="9">
        <v>0.27381921361729999</v>
      </c>
      <c r="Y1636" s="9">
        <v>0.27145972764760001</v>
      </c>
      <c r="Z1636" s="9">
        <v>0.44613695539890003</v>
      </c>
      <c r="AA1636" s="9">
        <v>0.35672243678850002</v>
      </c>
      <c r="AB1636" s="9">
        <v>0.42840983228890001</v>
      </c>
      <c r="AC1636" s="9">
        <v>0.30310898220049998</v>
      </c>
      <c r="AD1636" s="9">
        <v>0.16483517152560001</v>
      </c>
      <c r="AE1636" s="9">
        <v>0.26381442493219998</v>
      </c>
      <c r="AF1636" s="9">
        <v>0.15033289831880001</v>
      </c>
      <c r="AG1636" s="9">
        <v>0.47653826460670001</v>
      </c>
      <c r="AH1636" s="9">
        <v>0</v>
      </c>
      <c r="AI1636" s="9">
        <v>0.20285853168849999</v>
      </c>
      <c r="AJ1636" s="9">
        <v>0.2462495401002</v>
      </c>
      <c r="AK1636" s="9">
        <v>0.17140637872969999</v>
      </c>
      <c r="AL1636" s="9">
        <v>0.27126535926509998</v>
      </c>
      <c r="AM1636" s="9">
        <v>0.23972378680180001</v>
      </c>
      <c r="AP1636" s="9">
        <v>0.3235961154766</v>
      </c>
      <c r="AQ1636" s="10">
        <v>0.29391598696030002</v>
      </c>
      <c r="AR1636" s="9">
        <v>0.1868930461551</v>
      </c>
      <c r="AS1636" s="9">
        <v>0</v>
      </c>
      <c r="AT1636" s="9">
        <v>0.19807165922139999</v>
      </c>
      <c r="AU1636" s="9">
        <v>0.2169483723924</v>
      </c>
      <c r="AV1636" s="9">
        <v>0</v>
      </c>
      <c r="AW1636" s="9">
        <v>0.15033289831880001</v>
      </c>
      <c r="AX1636" s="9">
        <v>0</v>
      </c>
      <c r="AY1636" s="9">
        <v>0.26381442493219998</v>
      </c>
      <c r="AZ1636" s="9">
        <v>0.1868930461551</v>
      </c>
    </row>
    <row r="1637" spans="1:52" x14ac:dyDescent="0.35">
      <c r="A1637" t="s">
        <v>841</v>
      </c>
      <c r="B1637" s="9">
        <v>0.30479300022939998</v>
      </c>
      <c r="C1637" s="9">
        <v>0.2840761905643</v>
      </c>
      <c r="D1637" s="9">
        <v>0.33920982195459998</v>
      </c>
      <c r="E1637" s="9">
        <v>0.49663283051790003</v>
      </c>
      <c r="F1637" s="9">
        <v>0.20934614299490001</v>
      </c>
      <c r="G1637" s="9">
        <v>0.37363465087690001</v>
      </c>
      <c r="H1637" s="9">
        <v>0.31071314099440001</v>
      </c>
      <c r="I1637" s="9">
        <v>0</v>
      </c>
      <c r="J1637" s="9">
        <v>0.4277176677581</v>
      </c>
      <c r="K1637" s="9">
        <v>0.15138848164390001</v>
      </c>
      <c r="L1637" s="9">
        <v>0.45020883382760002</v>
      </c>
      <c r="M1637" s="9">
        <v>0.40754635376839998</v>
      </c>
      <c r="N1637" s="9">
        <v>0.23065748272959999</v>
      </c>
      <c r="O1637" s="9">
        <v>0.11460061453129999</v>
      </c>
      <c r="P1637" s="9">
        <v>0.34710917993599999</v>
      </c>
      <c r="Q1637" s="9">
        <v>0.2216849668292</v>
      </c>
      <c r="R1637" s="9">
        <v>0.3056266894477</v>
      </c>
      <c r="S1637" s="9">
        <v>0.24772660764599999</v>
      </c>
      <c r="T1637" s="9">
        <v>0.36737911709339999</v>
      </c>
      <c r="U1637" s="9">
        <v>0.30337257192040001</v>
      </c>
      <c r="V1637" s="9">
        <v>0.35863074696410002</v>
      </c>
      <c r="W1637" s="9">
        <v>0.48717737924019999</v>
      </c>
      <c r="X1637" s="9">
        <v>0.1390208476939</v>
      </c>
      <c r="Y1637" s="9">
        <v>0.60324416313240004</v>
      </c>
      <c r="Z1637" s="9">
        <v>0.18613699019220001</v>
      </c>
      <c r="AA1637" s="9">
        <v>0.1217449127964</v>
      </c>
      <c r="AB1637" s="9">
        <v>0.34543434307889997</v>
      </c>
      <c r="AC1637" s="9">
        <v>0.10506877777449999</v>
      </c>
      <c r="AD1637" s="9">
        <v>0.57813646161230003</v>
      </c>
      <c r="AE1637" s="9">
        <v>0</v>
      </c>
      <c r="AF1637" s="9">
        <v>0.2932892898301</v>
      </c>
      <c r="AG1637" s="9">
        <v>0.47653826460670001</v>
      </c>
      <c r="AH1637" s="9">
        <v>1</v>
      </c>
      <c r="AI1637" s="9">
        <v>0.43016525082750001</v>
      </c>
      <c r="AJ1637" s="9">
        <v>9.7719031085300001E-2</v>
      </c>
      <c r="AK1637" s="9">
        <v>0.37881946989080001</v>
      </c>
      <c r="AL1637" s="9">
        <v>0.23951377259680001</v>
      </c>
      <c r="AM1637" s="9">
        <v>0.31277124456189997</v>
      </c>
      <c r="AP1637" s="9">
        <v>0.18244078277379999</v>
      </c>
      <c r="AQ1637" s="9">
        <v>0.22906567787599999</v>
      </c>
      <c r="AR1637" s="9">
        <v>0.285965150339</v>
      </c>
      <c r="AS1637" s="9">
        <v>0.72776002240159998</v>
      </c>
      <c r="AT1637" s="9">
        <v>0.2833338865601</v>
      </c>
      <c r="AU1637" s="9">
        <v>0.28029847574299999</v>
      </c>
      <c r="AV1637" s="9">
        <v>0.29633126284369998</v>
      </c>
      <c r="AW1637" s="9">
        <v>0.2932892898301</v>
      </c>
      <c r="AX1637" s="9">
        <v>0</v>
      </c>
      <c r="AY1637" s="9">
        <v>0</v>
      </c>
      <c r="AZ1637" s="9">
        <v>0.285965150339</v>
      </c>
    </row>
    <row r="1638" spans="1:52" x14ac:dyDescent="0.35">
      <c r="A1638" t="s">
        <v>842</v>
      </c>
      <c r="B1638" s="9">
        <v>6.9958538880909998E-2</v>
      </c>
      <c r="C1638" s="9">
        <v>8.4424508683650007E-2</v>
      </c>
      <c r="D1638" s="9">
        <v>4.592623314324E-2</v>
      </c>
      <c r="E1638" s="9">
        <v>0</v>
      </c>
      <c r="F1638" s="9">
        <v>0.1582018318733</v>
      </c>
      <c r="G1638" s="9">
        <v>0.1239503119072</v>
      </c>
      <c r="H1638" s="9">
        <v>0.13706843793939999</v>
      </c>
      <c r="I1638" s="9">
        <v>0</v>
      </c>
      <c r="J1638" s="9">
        <v>0</v>
      </c>
      <c r="K1638" s="9">
        <v>0</v>
      </c>
      <c r="L1638" s="9">
        <v>7.0416252414749997E-2</v>
      </c>
      <c r="M1638" s="9">
        <v>6.039315779954E-2</v>
      </c>
      <c r="N1638" s="9">
        <v>5.7448516967420003E-2</v>
      </c>
      <c r="O1638" s="9">
        <v>9.983820306124E-2</v>
      </c>
      <c r="P1638" s="9">
        <v>3.9910832598589997E-2</v>
      </c>
      <c r="Q1638" s="9">
        <v>0</v>
      </c>
      <c r="R1638" s="9">
        <v>2.6710823663769999E-2</v>
      </c>
      <c r="S1638" s="9">
        <v>0.26852400654300002</v>
      </c>
      <c r="T1638" s="9">
        <v>0</v>
      </c>
      <c r="U1638" s="9">
        <v>0.14364340567700001</v>
      </c>
      <c r="V1638" s="9">
        <v>0.36753146573770001</v>
      </c>
      <c r="W1638" s="9">
        <v>0.1346238062424</v>
      </c>
      <c r="X1638" s="9">
        <v>0.1004022894037</v>
      </c>
      <c r="Y1638" s="9">
        <v>0.25401063131239998</v>
      </c>
      <c r="Z1638" s="9">
        <v>0.1546532213355</v>
      </c>
      <c r="AA1638" s="9">
        <v>0.23497752399210001</v>
      </c>
      <c r="AB1638" s="9">
        <v>0.20740921392020001</v>
      </c>
      <c r="AC1638" s="9">
        <v>0.2011809843372</v>
      </c>
      <c r="AD1638" s="9">
        <v>0.10707538682120001</v>
      </c>
      <c r="AE1638" s="9">
        <v>0</v>
      </c>
      <c r="AF1638" s="9">
        <v>9.7654845688860001E-2</v>
      </c>
      <c r="AG1638" s="9">
        <v>0</v>
      </c>
      <c r="AH1638" s="9">
        <v>0</v>
      </c>
      <c r="AI1638" s="9">
        <v>0.10726614778559999</v>
      </c>
      <c r="AJ1638" s="9">
        <v>5.7008381601649998E-2</v>
      </c>
      <c r="AK1638" s="9">
        <v>0.1430649869166</v>
      </c>
      <c r="AL1638" s="10">
        <v>0.26866283576939998</v>
      </c>
      <c r="AM1638" s="9">
        <v>0</v>
      </c>
      <c r="AP1638" s="9">
        <v>0.2504365840112</v>
      </c>
      <c r="AQ1638" s="9">
        <v>9.4584101376270005E-2</v>
      </c>
      <c r="AR1638" s="9">
        <v>7.3072656056860003E-2</v>
      </c>
      <c r="AS1638" s="9">
        <v>0</v>
      </c>
      <c r="AT1638" s="9">
        <v>7.5679998865740006E-2</v>
      </c>
      <c r="AU1638" s="9">
        <v>8.4823882557759994E-2</v>
      </c>
      <c r="AV1638" s="9">
        <v>0</v>
      </c>
      <c r="AW1638" s="9">
        <v>9.7654845688860001E-2</v>
      </c>
      <c r="AX1638" s="9">
        <v>0</v>
      </c>
      <c r="AY1638" s="9">
        <v>0</v>
      </c>
      <c r="AZ1638" s="9">
        <v>7.3072656056860003E-2</v>
      </c>
    </row>
    <row r="1639" spans="1:52" x14ac:dyDescent="0.35">
      <c r="A1639" t="s">
        <v>589</v>
      </c>
      <c r="B1639" s="9">
        <v>3.2140350682880001E-2</v>
      </c>
      <c r="C1639" s="9">
        <v>5.1486864808629997E-2</v>
      </c>
      <c r="D1639" s="9">
        <v>0</v>
      </c>
      <c r="E1639" s="9">
        <v>8.0972029536619999E-2</v>
      </c>
      <c r="F1639" s="9">
        <v>2.3969078287930001E-2</v>
      </c>
      <c r="G1639" s="9">
        <v>4.8393925088889997E-2</v>
      </c>
      <c r="H1639" s="9">
        <v>3.9039355745129997E-2</v>
      </c>
      <c r="I1639" s="9">
        <v>0</v>
      </c>
      <c r="J1639" s="9">
        <v>0</v>
      </c>
      <c r="K1639" s="9">
        <v>0</v>
      </c>
      <c r="L1639" s="9">
        <v>5.1101828639489998E-2</v>
      </c>
      <c r="M1639" s="9">
        <v>0</v>
      </c>
      <c r="N1639" s="9">
        <v>1.559761761617E-2</v>
      </c>
      <c r="O1639" s="9">
        <v>7.4637996801690004E-2</v>
      </c>
      <c r="P1639" s="9">
        <v>1.110982698208E-2</v>
      </c>
      <c r="Q1639" s="9">
        <v>0</v>
      </c>
      <c r="R1639" s="9">
        <v>7.4353905977850004E-3</v>
      </c>
      <c r="S1639" s="9">
        <v>7.7028831652660001E-2</v>
      </c>
      <c r="T1639" s="9">
        <v>7.1015653293010003E-2</v>
      </c>
      <c r="U1639" s="9">
        <v>7.4232324419160001E-2</v>
      </c>
      <c r="V1639" s="9">
        <v>0.17946103994500001</v>
      </c>
      <c r="W1639" s="9">
        <v>0</v>
      </c>
      <c r="X1639" s="9">
        <v>1.3114827320350001E-2</v>
      </c>
      <c r="Y1639" s="9">
        <v>2.114271943258E-2</v>
      </c>
      <c r="Z1639" s="9">
        <v>9.2506586398200003E-2</v>
      </c>
      <c r="AA1639" s="9">
        <v>0</v>
      </c>
      <c r="AB1639" s="9">
        <v>5.7735715621809999E-2</v>
      </c>
      <c r="AC1639" s="9">
        <v>0</v>
      </c>
      <c r="AD1639" s="9">
        <v>0</v>
      </c>
      <c r="AE1639" s="9">
        <v>0</v>
      </c>
      <c r="AF1639" s="9">
        <v>3.3476836186080002E-2</v>
      </c>
      <c r="AG1639" s="9">
        <v>0</v>
      </c>
      <c r="AH1639" s="9">
        <v>0</v>
      </c>
      <c r="AI1639" s="9">
        <v>3.5224412021579998E-2</v>
      </c>
      <c r="AJ1639" s="9">
        <v>1.1342357201180001E-2</v>
      </c>
      <c r="AK1639" s="9">
        <v>0</v>
      </c>
      <c r="AL1639" s="9">
        <v>6.4902868265309999E-2</v>
      </c>
      <c r="AM1639" s="9">
        <v>1.543294532076E-2</v>
      </c>
      <c r="AP1639" s="9">
        <v>0</v>
      </c>
      <c r="AQ1639" s="9">
        <v>7.8727614976150002E-3</v>
      </c>
      <c r="AR1639" s="9">
        <v>3.3571038340220002E-2</v>
      </c>
      <c r="AS1639" s="9">
        <v>0</v>
      </c>
      <c r="AT1639" s="9">
        <v>3.6911713584069999E-2</v>
      </c>
      <c r="AU1639" s="9">
        <v>3.8969786609330002E-2</v>
      </c>
      <c r="AV1639" s="9">
        <v>0</v>
      </c>
      <c r="AW1639" s="9">
        <v>3.3476836186080002E-2</v>
      </c>
      <c r="AX1639" s="9">
        <v>0</v>
      </c>
      <c r="AY1639" s="9">
        <v>0</v>
      </c>
      <c r="AZ1639" s="9">
        <v>3.3571038340220002E-2</v>
      </c>
    </row>
    <row r="1640" spans="1:52" x14ac:dyDescent="0.35">
      <c r="A1640" t="s">
        <v>406</v>
      </c>
      <c r="B1640" s="9">
        <v>1</v>
      </c>
      <c r="C1640" s="9">
        <v>1</v>
      </c>
      <c r="D1640" s="9">
        <v>1</v>
      </c>
      <c r="E1640" s="9">
        <v>1</v>
      </c>
      <c r="F1640" s="9">
        <v>1</v>
      </c>
      <c r="G1640" s="9">
        <v>1</v>
      </c>
      <c r="H1640" s="9">
        <v>1</v>
      </c>
      <c r="I1640" s="9">
        <v>1</v>
      </c>
      <c r="J1640" s="9">
        <v>1</v>
      </c>
      <c r="K1640" s="9">
        <v>1</v>
      </c>
      <c r="L1640" s="9">
        <v>1</v>
      </c>
      <c r="M1640" s="9">
        <v>1</v>
      </c>
      <c r="N1640" s="9">
        <v>1</v>
      </c>
      <c r="O1640" s="9">
        <v>1</v>
      </c>
      <c r="P1640" s="9">
        <v>1</v>
      </c>
      <c r="Q1640" s="9">
        <v>1</v>
      </c>
      <c r="R1640" s="9">
        <v>1</v>
      </c>
      <c r="S1640" s="9">
        <v>1</v>
      </c>
      <c r="T1640" s="9">
        <v>1</v>
      </c>
      <c r="U1640" s="9">
        <v>1</v>
      </c>
      <c r="V1640" s="9">
        <v>1</v>
      </c>
      <c r="W1640" s="9">
        <v>1</v>
      </c>
      <c r="X1640" s="9">
        <v>1</v>
      </c>
      <c r="Y1640" s="9">
        <v>1</v>
      </c>
      <c r="Z1640" s="9">
        <v>1</v>
      </c>
      <c r="AA1640" s="9">
        <v>1</v>
      </c>
      <c r="AB1640" s="9">
        <v>1</v>
      </c>
      <c r="AC1640" s="9">
        <v>1</v>
      </c>
      <c r="AD1640" s="9">
        <v>1</v>
      </c>
      <c r="AE1640" s="9">
        <v>1</v>
      </c>
      <c r="AF1640" s="9">
        <v>1</v>
      </c>
      <c r="AG1640" s="9">
        <v>1</v>
      </c>
      <c r="AH1640" s="9">
        <v>1</v>
      </c>
      <c r="AI1640" s="9">
        <v>1</v>
      </c>
      <c r="AJ1640" s="9">
        <v>1</v>
      </c>
      <c r="AK1640" s="9">
        <v>1</v>
      </c>
      <c r="AL1640" s="9">
        <v>1</v>
      </c>
      <c r="AM1640" s="9">
        <v>1</v>
      </c>
      <c r="AP1640" s="9">
        <v>1</v>
      </c>
      <c r="AQ1640" s="9">
        <v>1</v>
      </c>
      <c r="AR1640" s="9">
        <v>1</v>
      </c>
      <c r="AS1640" s="9">
        <v>1</v>
      </c>
      <c r="AT1640" s="9">
        <v>1</v>
      </c>
      <c r="AU1640" s="9">
        <v>1</v>
      </c>
      <c r="AV1640" s="9">
        <v>1</v>
      </c>
      <c r="AW1640" s="9">
        <v>1</v>
      </c>
      <c r="AX1640" s="9">
        <v>1</v>
      </c>
      <c r="AY1640" s="9">
        <v>1</v>
      </c>
      <c r="AZ1640" s="9">
        <v>1</v>
      </c>
    </row>
    <row r="1641" spans="1:52" x14ac:dyDescent="0.35">
      <c r="A1641" t="s">
        <v>356</v>
      </c>
      <c r="B1641" s="6">
        <v>66</v>
      </c>
      <c r="C1641" s="6">
        <v>44</v>
      </c>
      <c r="D1641" s="6">
        <v>22</v>
      </c>
      <c r="E1641" s="6">
        <v>7</v>
      </c>
      <c r="F1641" s="6">
        <v>14</v>
      </c>
      <c r="G1641" s="6">
        <v>26</v>
      </c>
      <c r="H1641" s="6">
        <v>40</v>
      </c>
      <c r="I1641" s="6">
        <v>2</v>
      </c>
      <c r="J1641" s="6">
        <v>4</v>
      </c>
      <c r="K1641" s="6">
        <v>13</v>
      </c>
      <c r="L1641" s="6">
        <v>15</v>
      </c>
      <c r="M1641" s="6">
        <v>18</v>
      </c>
      <c r="N1641" s="6">
        <v>22</v>
      </c>
      <c r="O1641" s="6">
        <v>11</v>
      </c>
      <c r="P1641" s="6">
        <v>36</v>
      </c>
      <c r="Q1641" s="6">
        <v>5</v>
      </c>
      <c r="R1641" s="6">
        <v>41</v>
      </c>
      <c r="S1641" s="6">
        <v>11</v>
      </c>
      <c r="T1641" s="6">
        <v>14</v>
      </c>
      <c r="U1641" s="6">
        <v>25</v>
      </c>
      <c r="V1641" s="6">
        <v>9</v>
      </c>
      <c r="W1641" s="6">
        <v>8</v>
      </c>
      <c r="X1641" s="6">
        <v>22</v>
      </c>
      <c r="Y1641" s="6">
        <v>16</v>
      </c>
      <c r="Z1641" s="6">
        <v>9</v>
      </c>
      <c r="AA1641" s="6">
        <v>7</v>
      </c>
      <c r="AB1641" s="6">
        <v>8</v>
      </c>
      <c r="AC1641" s="6">
        <v>7</v>
      </c>
      <c r="AD1641" s="6">
        <v>10</v>
      </c>
      <c r="AE1641" s="6">
        <v>2</v>
      </c>
      <c r="AF1641" s="6">
        <v>11</v>
      </c>
      <c r="AG1641" s="6">
        <v>2</v>
      </c>
      <c r="AH1641" s="6">
        <v>2</v>
      </c>
      <c r="AI1641" s="6">
        <v>32</v>
      </c>
      <c r="AJ1641" s="6">
        <v>25</v>
      </c>
      <c r="AK1641" s="6">
        <v>16</v>
      </c>
      <c r="AL1641" s="6">
        <v>20</v>
      </c>
      <c r="AM1641" s="6">
        <v>18</v>
      </c>
      <c r="AN1641" s="6">
        <v>0</v>
      </c>
      <c r="AO1641" s="6">
        <v>0</v>
      </c>
      <c r="AP1641" s="6">
        <v>10</v>
      </c>
      <c r="AQ1641" s="6">
        <v>39</v>
      </c>
      <c r="AR1641" s="6">
        <v>63</v>
      </c>
      <c r="AS1641" s="6">
        <v>3</v>
      </c>
      <c r="AT1641" s="6">
        <v>47</v>
      </c>
      <c r="AU1641" s="6">
        <v>55</v>
      </c>
      <c r="AV1641" s="6">
        <v>4</v>
      </c>
      <c r="AW1641" s="6">
        <v>11</v>
      </c>
      <c r="AX1641" s="6">
        <v>1</v>
      </c>
      <c r="AY1641" s="6">
        <v>2</v>
      </c>
      <c r="AZ1641" s="6">
        <v>63</v>
      </c>
    </row>
    <row r="1642" spans="1:52" x14ac:dyDescent="0.35">
      <c r="A1642" t="s">
        <v>843</v>
      </c>
    </row>
    <row r="1643" spans="1:52" x14ac:dyDescent="0.35">
      <c r="A1643" t="s">
        <v>358</v>
      </c>
    </row>
    <row r="1647" spans="1:52" x14ac:dyDescent="0.35">
      <c r="A1647" s="3" t="s">
        <v>352</v>
      </c>
    </row>
    <row r="1648" spans="1:52" x14ac:dyDescent="0.35">
      <c r="A1648" t="s">
        <v>153</v>
      </c>
    </row>
    <row r="1649" spans="1:52" ht="130.5" x14ac:dyDescent="0.35">
      <c r="A1649" s="4" t="s">
        <v>408</v>
      </c>
      <c r="B1649" s="4" t="s">
        <v>359</v>
      </c>
      <c r="C1649" s="4" t="s">
        <v>360</v>
      </c>
      <c r="D1649" s="4" t="s">
        <v>361</v>
      </c>
      <c r="E1649" s="4" t="s">
        <v>362</v>
      </c>
      <c r="F1649" s="4" t="s">
        <v>363</v>
      </c>
      <c r="G1649" s="4" t="s">
        <v>364</v>
      </c>
      <c r="H1649" s="4" t="s">
        <v>365</v>
      </c>
      <c r="I1649" s="4" t="s">
        <v>366</v>
      </c>
      <c r="J1649" s="4" t="s">
        <v>367</v>
      </c>
      <c r="K1649" s="4" t="s">
        <v>368</v>
      </c>
      <c r="L1649" s="4" t="s">
        <v>369</v>
      </c>
      <c r="M1649" s="4" t="s">
        <v>370</v>
      </c>
      <c r="N1649" s="4" t="s">
        <v>371</v>
      </c>
      <c r="O1649" s="4" t="s">
        <v>372</v>
      </c>
      <c r="P1649" s="4" t="s">
        <v>373</v>
      </c>
      <c r="Q1649" s="4" t="s">
        <v>374</v>
      </c>
      <c r="R1649" s="4" t="s">
        <v>375</v>
      </c>
      <c r="S1649" s="4" t="s">
        <v>376</v>
      </c>
      <c r="T1649" s="4" t="s">
        <v>377</v>
      </c>
      <c r="U1649" s="4" t="s">
        <v>378</v>
      </c>
      <c r="V1649" s="4" t="s">
        <v>379</v>
      </c>
      <c r="W1649" s="4" t="s">
        <v>380</v>
      </c>
      <c r="X1649" s="4" t="s">
        <v>381</v>
      </c>
      <c r="Y1649" s="4" t="s">
        <v>382</v>
      </c>
      <c r="Z1649" s="4" t="s">
        <v>383</v>
      </c>
      <c r="AA1649" s="4" t="s">
        <v>384</v>
      </c>
      <c r="AB1649" s="4" t="s">
        <v>385</v>
      </c>
      <c r="AC1649" s="4" t="s">
        <v>386</v>
      </c>
      <c r="AD1649" s="4" t="s">
        <v>387</v>
      </c>
      <c r="AE1649" s="4" t="s">
        <v>388</v>
      </c>
      <c r="AF1649" s="4" t="s">
        <v>389</v>
      </c>
      <c r="AG1649" s="4" t="s">
        <v>390</v>
      </c>
      <c r="AH1649" s="4" t="s">
        <v>391</v>
      </c>
      <c r="AI1649" s="4" t="s">
        <v>392</v>
      </c>
      <c r="AJ1649" s="4" t="s">
        <v>393</v>
      </c>
      <c r="AK1649" s="4" t="s">
        <v>394</v>
      </c>
      <c r="AL1649" s="4" t="s">
        <v>395</v>
      </c>
      <c r="AM1649" s="4" t="s">
        <v>396</v>
      </c>
      <c r="AN1649" s="4" t="s">
        <v>397</v>
      </c>
      <c r="AO1649" s="4" t="s">
        <v>398</v>
      </c>
      <c r="AP1649" s="4" t="s">
        <v>399</v>
      </c>
      <c r="AQ1649" s="4" t="s">
        <v>400</v>
      </c>
      <c r="AR1649" s="4" t="s">
        <v>401</v>
      </c>
      <c r="AS1649" s="4" t="s">
        <v>402</v>
      </c>
      <c r="AT1649" s="4" t="s">
        <v>182</v>
      </c>
      <c r="AU1649" s="4" t="s">
        <v>403</v>
      </c>
      <c r="AV1649" s="4" t="s">
        <v>313</v>
      </c>
      <c r="AW1649" s="4" t="s">
        <v>404</v>
      </c>
      <c r="AX1649" s="4" t="s">
        <v>314</v>
      </c>
      <c r="AY1649" s="4" t="s">
        <v>405</v>
      </c>
      <c r="AZ1649" s="4" t="s">
        <v>406</v>
      </c>
    </row>
    <row r="1650" spans="1:52" x14ac:dyDescent="0.35">
      <c r="A1650" t="s">
        <v>605</v>
      </c>
      <c r="B1650" s="9">
        <v>6.0968565860919997E-2</v>
      </c>
      <c r="C1650" s="9">
        <v>4.2926139736710001E-2</v>
      </c>
      <c r="D1650" s="9">
        <v>8.5404700831710006E-2</v>
      </c>
      <c r="E1650" s="9">
        <v>8.2427925369370006E-2</v>
      </c>
      <c r="F1650" s="9">
        <v>1.8863842110030001E-2</v>
      </c>
      <c r="G1650" s="9">
        <v>0</v>
      </c>
      <c r="H1650" s="9">
        <v>1.0568637175889999E-2</v>
      </c>
      <c r="I1650" s="9">
        <v>6.6217089068120003E-2</v>
      </c>
      <c r="J1650" s="9">
        <v>0.2815579701614</v>
      </c>
      <c r="K1650" s="9">
        <v>0</v>
      </c>
      <c r="L1650" s="9">
        <v>3.4762156371379999E-2</v>
      </c>
      <c r="M1650" s="9">
        <v>0</v>
      </c>
      <c r="N1650" s="9">
        <v>2.6185495047160001E-2</v>
      </c>
      <c r="O1650" s="9">
        <v>0.1695177753188</v>
      </c>
      <c r="P1650" s="9">
        <v>4.2051189826320001E-2</v>
      </c>
      <c r="Q1650" s="9">
        <v>9.1220717831440007E-2</v>
      </c>
      <c r="R1650" s="9">
        <v>6.7293610142760002E-2</v>
      </c>
      <c r="S1650" s="9">
        <v>2.2989768379859998E-2</v>
      </c>
      <c r="T1650" s="9">
        <v>8.4136923212970005E-2</v>
      </c>
      <c r="U1650" s="9">
        <v>5.1276932683050003E-2</v>
      </c>
      <c r="V1650" s="9">
        <v>5.2705862717009999E-2</v>
      </c>
      <c r="W1650" s="9">
        <v>9.3853724497989996E-2</v>
      </c>
      <c r="X1650" s="9">
        <v>0.1072734486216</v>
      </c>
      <c r="Y1650" s="9">
        <v>1.026583605253E-2</v>
      </c>
      <c r="Z1650" s="9">
        <v>9.5621885456759995E-2</v>
      </c>
      <c r="AA1650" s="9">
        <v>8.9262412821269996E-2</v>
      </c>
      <c r="AB1650" s="9">
        <v>0</v>
      </c>
      <c r="AC1650" s="9">
        <v>0</v>
      </c>
      <c r="AD1650" s="9">
        <v>4.9960318886890002E-2</v>
      </c>
      <c r="AE1650" s="9">
        <v>0</v>
      </c>
      <c r="AF1650" s="9">
        <v>0</v>
      </c>
      <c r="AG1650" s="9">
        <v>0</v>
      </c>
      <c r="AH1650" s="9">
        <v>0</v>
      </c>
      <c r="AI1650" s="9">
        <v>3.6968212734079998E-2</v>
      </c>
      <c r="AJ1650" s="9">
        <v>0</v>
      </c>
      <c r="AK1650" s="9">
        <v>0</v>
      </c>
      <c r="AL1650" s="9">
        <v>3.1576830298630003E-2</v>
      </c>
      <c r="AM1650" s="9">
        <v>0</v>
      </c>
      <c r="AN1650" s="9">
        <v>0</v>
      </c>
      <c r="AO1650" s="9">
        <v>0</v>
      </c>
      <c r="AP1650" s="9">
        <v>5.474633468851E-2</v>
      </c>
      <c r="AQ1650" s="9">
        <v>3.1433816487360003E-2</v>
      </c>
      <c r="AR1650" s="11">
        <v>2.426086817225E-2</v>
      </c>
      <c r="AS1650" s="10">
        <v>0.31533963168250001</v>
      </c>
      <c r="AT1650" s="9">
        <v>3.2839812524430002E-2</v>
      </c>
      <c r="AU1650" s="9">
        <v>2.898046106139E-2</v>
      </c>
      <c r="AV1650" s="9">
        <v>0</v>
      </c>
      <c r="AW1650" s="9">
        <v>0</v>
      </c>
      <c r="AX1650" s="9">
        <v>0</v>
      </c>
      <c r="AY1650" s="9">
        <v>0</v>
      </c>
      <c r="AZ1650" s="9">
        <v>2.4371471654919999E-2</v>
      </c>
    </row>
    <row r="1651" spans="1:52" x14ac:dyDescent="0.35">
      <c r="A1651" t="s">
        <v>606</v>
      </c>
      <c r="B1651" s="9">
        <v>0.26904670248880003</v>
      </c>
      <c r="C1651" s="9">
        <v>0.24414027864830001</v>
      </c>
      <c r="D1651" s="9">
        <v>0.30277923548719998</v>
      </c>
      <c r="E1651" s="9">
        <v>0.2376186311149</v>
      </c>
      <c r="F1651" s="9">
        <v>0.22719147107679999</v>
      </c>
      <c r="G1651" s="9">
        <v>0.35608999914770001</v>
      </c>
      <c r="H1651" s="9">
        <v>0.28387343967150003</v>
      </c>
      <c r="I1651" s="9">
        <v>0.28507913756320002</v>
      </c>
      <c r="J1651" s="9">
        <v>0.26368134446870001</v>
      </c>
      <c r="K1651" s="9">
        <v>0.2273646788425</v>
      </c>
      <c r="L1651" s="9">
        <v>0.2328145363594</v>
      </c>
      <c r="M1651" s="9">
        <v>0.18444097554659999</v>
      </c>
      <c r="N1651" s="9">
        <v>0.27581288965700002</v>
      </c>
      <c r="O1651" s="9">
        <v>0.36228780101250002</v>
      </c>
      <c r="P1651" s="9">
        <v>0.17589981156119999</v>
      </c>
      <c r="Q1651" s="9">
        <v>0.2724014625908</v>
      </c>
      <c r="R1651" s="9">
        <v>0.2254413738936</v>
      </c>
      <c r="S1651" s="9">
        <v>0.46123877812000003</v>
      </c>
      <c r="T1651" s="9">
        <v>0.19021617259830001</v>
      </c>
      <c r="U1651" s="9">
        <v>0.33586154686210001</v>
      </c>
      <c r="V1651" s="9">
        <v>0.51981521065049996</v>
      </c>
      <c r="W1651" s="9">
        <v>0.26658890295229998</v>
      </c>
      <c r="X1651" s="9">
        <v>8.1382318467520004E-2</v>
      </c>
      <c r="Y1651" s="9">
        <v>0.35784200780370001</v>
      </c>
      <c r="Z1651" s="9">
        <v>0.16713835023449999</v>
      </c>
      <c r="AA1651" s="9">
        <v>0.19364983938829999</v>
      </c>
      <c r="AB1651" s="9">
        <v>0.26479739173369998</v>
      </c>
      <c r="AC1651" s="9">
        <v>0.2337135297622</v>
      </c>
      <c r="AD1651" s="9">
        <v>0.1884757045755</v>
      </c>
      <c r="AE1651" s="9">
        <v>0.33908249168350002</v>
      </c>
      <c r="AF1651" s="9">
        <v>0.21044952685980001</v>
      </c>
      <c r="AG1651" s="9">
        <v>0.52932460793610003</v>
      </c>
      <c r="AH1651" s="9">
        <v>0.13997501100920001</v>
      </c>
      <c r="AI1651" s="11">
        <v>0.10553424018429999</v>
      </c>
      <c r="AJ1651" s="9">
        <v>0.4712701605354</v>
      </c>
      <c r="AK1651" s="9">
        <v>0.49337145386820003</v>
      </c>
      <c r="AL1651" s="9">
        <v>0.38648304420969998</v>
      </c>
      <c r="AM1651" s="9">
        <v>0.42936643989720003</v>
      </c>
      <c r="AN1651" s="9">
        <v>0</v>
      </c>
      <c r="AO1651" s="9">
        <v>0.21805512383180001</v>
      </c>
      <c r="AP1651" s="9">
        <v>7.7320506176929996E-2</v>
      </c>
      <c r="AQ1651" s="9">
        <v>0.22232857161729999</v>
      </c>
      <c r="AR1651" s="9">
        <v>0.28643250451259999</v>
      </c>
      <c r="AS1651" s="9">
        <v>0.14856938384910001</v>
      </c>
      <c r="AT1651" s="9">
        <v>0.29398473885710003</v>
      </c>
      <c r="AU1651" s="9">
        <v>0.30338128015470001</v>
      </c>
      <c r="AV1651" s="9">
        <v>0.16956926090259999</v>
      </c>
      <c r="AW1651" s="9">
        <v>0.21044952685980001</v>
      </c>
      <c r="AX1651" s="9">
        <v>0.30173075815130002</v>
      </c>
      <c r="AY1651" s="9">
        <v>0.33908249168350002</v>
      </c>
      <c r="AZ1651" s="9">
        <v>0.28773832886840001</v>
      </c>
    </row>
    <row r="1652" spans="1:52" x14ac:dyDescent="0.35">
      <c r="A1652" t="s">
        <v>607</v>
      </c>
      <c r="B1652" s="9">
        <v>0.38108245510580002</v>
      </c>
      <c r="C1652" s="9">
        <v>0.444239967623</v>
      </c>
      <c r="D1652" s="9">
        <v>0.2955437648175</v>
      </c>
      <c r="E1652" s="9">
        <v>0.34752186545449998</v>
      </c>
      <c r="F1652" s="9">
        <v>0.60662242231910002</v>
      </c>
      <c r="G1652" s="9">
        <v>0.36847988477900001</v>
      </c>
      <c r="H1652" s="9">
        <v>0.50190138294090003</v>
      </c>
      <c r="I1652" s="9">
        <v>0.15176355306639999</v>
      </c>
      <c r="J1652" s="9">
        <v>0.1562923202092</v>
      </c>
      <c r="K1652" s="9">
        <v>0.41804821857219998</v>
      </c>
      <c r="L1652" s="9">
        <v>0.44574323594740001</v>
      </c>
      <c r="M1652" s="9">
        <v>0.60638167786740005</v>
      </c>
      <c r="N1652" s="9">
        <v>0.3004215346729</v>
      </c>
      <c r="O1652" s="9">
        <v>0.24464155424920001</v>
      </c>
      <c r="P1652" s="9">
        <v>0.57367252606380004</v>
      </c>
      <c r="Q1652" s="9">
        <v>0.29949130632010001</v>
      </c>
      <c r="R1652" s="9">
        <v>0.4329146649974</v>
      </c>
      <c r="S1652" s="9">
        <v>0.33346399954919997</v>
      </c>
      <c r="T1652" s="9">
        <v>0.26471867828579998</v>
      </c>
      <c r="U1652" s="9">
        <v>0.30166186250850002</v>
      </c>
      <c r="V1652" s="9">
        <v>0.41382005742560002</v>
      </c>
      <c r="W1652" s="9">
        <v>0.4014304604517</v>
      </c>
      <c r="X1652" s="9">
        <v>0.89272655137839996</v>
      </c>
      <c r="Y1652" s="9">
        <v>0.38131868462140001</v>
      </c>
      <c r="Z1652" s="9">
        <v>0.79024522087170002</v>
      </c>
      <c r="AA1652" s="9">
        <v>0.65883788086030004</v>
      </c>
      <c r="AB1652" s="9">
        <v>0.35750440626309998</v>
      </c>
      <c r="AC1652" s="9">
        <v>0.4477786914795</v>
      </c>
      <c r="AD1652" s="9">
        <v>0.66817009401500005</v>
      </c>
      <c r="AE1652" s="9">
        <v>0.55367572252990005</v>
      </c>
      <c r="AF1652" s="9">
        <v>0.63782545983439998</v>
      </c>
      <c r="AG1652" s="9">
        <v>0.68607430654669999</v>
      </c>
      <c r="AH1652" s="9">
        <v>0.40368254682720001</v>
      </c>
      <c r="AI1652" s="9">
        <v>0.57778369658119999</v>
      </c>
      <c r="AJ1652" s="9">
        <v>0.30929053997360001</v>
      </c>
      <c r="AK1652" s="9">
        <v>0.34144548317059997</v>
      </c>
      <c r="AL1652" s="9">
        <v>0.42114460934460002</v>
      </c>
      <c r="AM1652" s="9">
        <v>0.41619209519360001</v>
      </c>
      <c r="AN1652" s="9">
        <v>1</v>
      </c>
      <c r="AO1652" s="9">
        <v>0</v>
      </c>
      <c r="AP1652" s="9">
        <v>0.56168509449729997</v>
      </c>
      <c r="AQ1652" s="9">
        <v>0.47159434050709997</v>
      </c>
      <c r="AR1652" s="9">
        <v>0.42279473005040002</v>
      </c>
      <c r="AS1652" s="9">
        <v>9.2031479327169999E-2</v>
      </c>
      <c r="AT1652" s="9">
        <v>0.38448725206739998</v>
      </c>
      <c r="AU1652" s="9">
        <v>0.41829792815130001</v>
      </c>
      <c r="AV1652" s="9">
        <v>0.34655935275630001</v>
      </c>
      <c r="AW1652" s="9">
        <v>0.63782545983439998</v>
      </c>
      <c r="AX1652" s="9">
        <v>0.52745900471249996</v>
      </c>
      <c r="AY1652" s="9">
        <v>0.55367572252990005</v>
      </c>
      <c r="AZ1652" s="9">
        <v>0.42016329441419997</v>
      </c>
    </row>
    <row r="1653" spans="1:52" x14ac:dyDescent="0.35">
      <c r="A1653" t="s">
        <v>608</v>
      </c>
      <c r="B1653" s="9">
        <v>0.17289894997720001</v>
      </c>
      <c r="C1653" s="9">
        <v>0.17024079315910001</v>
      </c>
      <c r="D1653" s="9">
        <v>0.17649907993389999</v>
      </c>
      <c r="E1653" s="9">
        <v>0.2136205833207</v>
      </c>
      <c r="F1653" s="9">
        <v>0.1371916103893</v>
      </c>
      <c r="G1653" s="9">
        <v>0.2225387270301</v>
      </c>
      <c r="H1653" s="9">
        <v>0.17472223744519999</v>
      </c>
      <c r="I1653" s="9">
        <v>0.15553635223849999</v>
      </c>
      <c r="J1653" s="9">
        <v>5.0957673988639998E-2</v>
      </c>
      <c r="K1653" s="9">
        <v>0.27717788066459997</v>
      </c>
      <c r="L1653" s="9">
        <v>0.12345842704310001</v>
      </c>
      <c r="M1653" s="9">
        <v>0.2703321430958</v>
      </c>
      <c r="N1653" s="9">
        <v>0.2405571546144</v>
      </c>
      <c r="O1653" s="9">
        <v>0.1106215499446</v>
      </c>
      <c r="P1653" s="9">
        <v>0.14652823307589999</v>
      </c>
      <c r="Q1653" s="9">
        <v>0.1574813851355</v>
      </c>
      <c r="R1653" s="9">
        <v>0.1521513106057</v>
      </c>
      <c r="S1653" s="9">
        <v>8.6855603939180001E-2</v>
      </c>
      <c r="T1653" s="9">
        <v>0.34157274424259998</v>
      </c>
      <c r="U1653" s="9">
        <v>0.2046897961967</v>
      </c>
      <c r="V1653" s="9">
        <v>9.3123051222080006E-2</v>
      </c>
      <c r="W1653" s="9">
        <v>0</v>
      </c>
      <c r="X1653" s="9">
        <v>8.9395821530739994E-2</v>
      </c>
      <c r="Y1653" s="9">
        <v>0.19010804893819999</v>
      </c>
      <c r="Z1653" s="9">
        <v>0</v>
      </c>
      <c r="AA1653" s="9">
        <v>0</v>
      </c>
      <c r="AB1653" s="9">
        <v>0.29330039713360001</v>
      </c>
      <c r="AC1653" s="9">
        <v>0.25385099745689998</v>
      </c>
      <c r="AD1653" s="9">
        <v>0.15001184822710001</v>
      </c>
      <c r="AE1653" s="9">
        <v>8.432526401347E-2</v>
      </c>
      <c r="AF1653" s="9">
        <v>0.15227482502209999</v>
      </c>
      <c r="AG1653" s="9">
        <v>0</v>
      </c>
      <c r="AH1653" s="9">
        <v>0.31640212488620001</v>
      </c>
      <c r="AI1653" s="9">
        <v>0.1795948208924</v>
      </c>
      <c r="AJ1653" s="9">
        <v>0.13013618088949999</v>
      </c>
      <c r="AK1653" s="9">
        <v>0.1288491900306</v>
      </c>
      <c r="AL1653" s="9">
        <v>0.14771716211290001</v>
      </c>
      <c r="AM1653" s="9">
        <v>0.2059775850402</v>
      </c>
      <c r="AN1653" s="9">
        <v>0</v>
      </c>
      <c r="AO1653" s="9">
        <v>0.78194487616819996</v>
      </c>
      <c r="AP1653" s="9">
        <v>0.1052318040827</v>
      </c>
      <c r="AQ1653" s="9">
        <v>0.1318711111267</v>
      </c>
      <c r="AR1653" s="9">
        <v>0.16386825864660001</v>
      </c>
      <c r="AS1653" s="9">
        <v>0.2354783740085</v>
      </c>
      <c r="AT1653" s="9">
        <v>0.1631183980365</v>
      </c>
      <c r="AU1653" s="9">
        <v>0.1439486409728</v>
      </c>
      <c r="AV1653" s="9">
        <v>0.38767451827130001</v>
      </c>
      <c r="AW1653" s="9">
        <v>0.15227482502209999</v>
      </c>
      <c r="AX1653" s="9">
        <v>0.13430975843109999</v>
      </c>
      <c r="AY1653" s="9">
        <v>8.432526401347E-2</v>
      </c>
      <c r="AZ1653" s="9">
        <v>0.16461532177630001</v>
      </c>
    </row>
    <row r="1654" spans="1:52" x14ac:dyDescent="0.35">
      <c r="A1654" t="s">
        <v>609</v>
      </c>
      <c r="B1654" s="9">
        <v>0.14353556547810001</v>
      </c>
      <c r="C1654" s="9">
        <v>0.14298112370470001</v>
      </c>
      <c r="D1654" s="9">
        <v>0.1442864852223</v>
      </c>
      <c r="E1654" s="9">
        <v>9.4957093879669996E-2</v>
      </c>
      <c r="F1654" s="9">
        <v>9.2476092292570006E-2</v>
      </c>
      <c r="G1654" s="9">
        <v>0.1111813291253</v>
      </c>
      <c r="H1654" s="9">
        <v>0.10070155198230001</v>
      </c>
      <c r="I1654" s="9">
        <v>0.30592647250549998</v>
      </c>
      <c r="J1654" s="9">
        <v>0.247510691172</v>
      </c>
      <c r="K1654" s="9">
        <v>7.7409221920660007E-2</v>
      </c>
      <c r="L1654" s="9">
        <v>0.16549134050280001</v>
      </c>
      <c r="M1654" s="9">
        <v>3.9766933839519999E-2</v>
      </c>
      <c r="N1654" s="9">
        <v>0.15702292600850001</v>
      </c>
      <c r="O1654" s="9">
        <v>0.16195122363530001</v>
      </c>
      <c r="P1654" s="9">
        <v>0.15756940606469999</v>
      </c>
      <c r="Q1654" s="9">
        <v>0.17940512812209999</v>
      </c>
      <c r="R1654" s="9">
        <v>0.16877932603849999</v>
      </c>
      <c r="S1654" s="9">
        <v>0.155116396341</v>
      </c>
      <c r="T1654" s="9">
        <v>4.6469515548790002E-2</v>
      </c>
      <c r="U1654" s="9">
        <v>0.1048554778014</v>
      </c>
      <c r="V1654" s="9">
        <v>1.516946020747E-2</v>
      </c>
      <c r="W1654" s="9">
        <v>0.23812691209799999</v>
      </c>
      <c r="X1654" s="9">
        <v>8.9395821530739994E-2</v>
      </c>
      <c r="Y1654" s="9">
        <v>0.11996297130149999</v>
      </c>
      <c r="Z1654" s="9">
        <v>0</v>
      </c>
      <c r="AA1654" s="9">
        <v>0.1077301184741</v>
      </c>
      <c r="AB1654" s="9">
        <v>0.20567964299979999</v>
      </c>
      <c r="AC1654" s="9">
        <v>0</v>
      </c>
      <c r="AD1654" s="9">
        <v>9.4270510122490006E-2</v>
      </c>
      <c r="AE1654" s="9">
        <v>0.11195895398859999</v>
      </c>
      <c r="AF1654" s="9">
        <v>5.1700602281180001E-2</v>
      </c>
      <c r="AG1654" s="9">
        <v>0</v>
      </c>
      <c r="AH1654" s="9">
        <v>0.1399403172773</v>
      </c>
      <c r="AI1654" s="9">
        <v>0.12890345209449999</v>
      </c>
      <c r="AJ1654" s="9">
        <v>0.164704601545</v>
      </c>
      <c r="AK1654" s="9">
        <v>0.14079448151150001</v>
      </c>
      <c r="AL1654" s="9">
        <v>8.4359097068909997E-2</v>
      </c>
      <c r="AM1654" s="9">
        <v>4.4303991330840002E-2</v>
      </c>
      <c r="AN1654" s="9">
        <v>0.4615280745509</v>
      </c>
      <c r="AO1654" s="9">
        <v>0</v>
      </c>
      <c r="AP1654" s="9">
        <v>0.1488337831049</v>
      </c>
      <c r="AQ1654" s="9">
        <v>0.16852228374450001</v>
      </c>
      <c r="AR1654" s="9">
        <v>0.12748223651500001</v>
      </c>
      <c r="AS1654" s="9">
        <v>0.2547793278346</v>
      </c>
      <c r="AT1654" s="9">
        <v>0.14023031482840001</v>
      </c>
      <c r="AU1654" s="9">
        <v>0.13106153111900001</v>
      </c>
      <c r="AV1654" s="9">
        <v>0</v>
      </c>
      <c r="AW1654" s="9">
        <v>5.1700602281180001E-2</v>
      </c>
      <c r="AX1654" s="9">
        <v>0.17832354562210001</v>
      </c>
      <c r="AY1654" s="9">
        <v>0.11195895398859999</v>
      </c>
      <c r="AZ1654" s="9">
        <v>0.12806341849239999</v>
      </c>
    </row>
    <row r="1655" spans="1:52" x14ac:dyDescent="0.35">
      <c r="A1655" t="s">
        <v>589</v>
      </c>
      <c r="B1655" s="9">
        <v>1.3315215940470001E-2</v>
      </c>
      <c r="C1655" s="9">
        <v>1.6351224334540001E-2</v>
      </c>
      <c r="D1655" s="9">
        <v>9.2033348453689993E-3</v>
      </c>
      <c r="E1655" s="9">
        <v>6.3591059592910004E-2</v>
      </c>
      <c r="F1655" s="9">
        <v>0</v>
      </c>
      <c r="G1655" s="9">
        <v>0</v>
      </c>
      <c r="H1655" s="9">
        <v>0</v>
      </c>
      <c r="I1655" s="9">
        <v>3.547739555828E-2</v>
      </c>
      <c r="J1655" s="9">
        <v>0</v>
      </c>
      <c r="K1655" s="9">
        <v>0</v>
      </c>
      <c r="L1655" s="9">
        <v>4.049471055178E-2</v>
      </c>
      <c r="M1655" s="9">
        <v>0</v>
      </c>
      <c r="N1655" s="9">
        <v>0</v>
      </c>
      <c r="O1655" s="9">
        <v>0</v>
      </c>
      <c r="P1655" s="9">
        <v>0</v>
      </c>
      <c r="Q1655" s="9">
        <v>0</v>
      </c>
      <c r="R1655" s="9">
        <v>0</v>
      </c>
      <c r="S1655" s="9">
        <v>0</v>
      </c>
      <c r="T1655" s="10">
        <v>7.2885966111510006E-2</v>
      </c>
      <c r="U1655" s="9">
        <v>3.3717632560670001E-2</v>
      </c>
      <c r="V1655" s="9">
        <v>0</v>
      </c>
      <c r="W1655" s="9">
        <v>0</v>
      </c>
      <c r="X1655" s="9">
        <v>0</v>
      </c>
      <c r="Y1655" s="9">
        <v>0</v>
      </c>
      <c r="Z1655" s="9">
        <v>0</v>
      </c>
      <c r="AA1655" s="9">
        <v>0</v>
      </c>
      <c r="AB1655" s="9">
        <v>0</v>
      </c>
      <c r="AC1655" s="10">
        <v>0.1302742164889</v>
      </c>
      <c r="AD1655" s="9">
        <v>0</v>
      </c>
      <c r="AE1655" s="9">
        <v>0</v>
      </c>
      <c r="AF1655" s="9">
        <v>3.7785205275620001E-2</v>
      </c>
      <c r="AG1655" s="9">
        <v>0</v>
      </c>
      <c r="AH1655" s="9">
        <v>0</v>
      </c>
      <c r="AI1655" s="9">
        <v>3.504278054446E-2</v>
      </c>
      <c r="AJ1655" s="9">
        <v>0</v>
      </c>
      <c r="AK1655" s="9">
        <v>0</v>
      </c>
      <c r="AL1655" s="9">
        <v>0</v>
      </c>
      <c r="AM1655" s="9">
        <v>0</v>
      </c>
      <c r="AN1655" s="9">
        <v>0</v>
      </c>
      <c r="AO1655" s="9">
        <v>0</v>
      </c>
      <c r="AP1655" s="9">
        <v>5.2182477449590002E-2</v>
      </c>
      <c r="AQ1655" s="9">
        <v>9.9236281815669996E-3</v>
      </c>
      <c r="AR1655" s="9">
        <v>1.5236703825989999E-2</v>
      </c>
      <c r="AS1655" s="9">
        <v>0</v>
      </c>
      <c r="AT1655" s="9">
        <v>1.4569684181890001E-2</v>
      </c>
      <c r="AU1655" s="9">
        <v>1.2857447489860001E-2</v>
      </c>
      <c r="AV1655" s="9">
        <v>9.6196868069859998E-2</v>
      </c>
      <c r="AW1655" s="9">
        <v>3.7785205275620001E-2</v>
      </c>
      <c r="AX1655" s="9">
        <v>0</v>
      </c>
      <c r="AY1655" s="9">
        <v>0</v>
      </c>
      <c r="AZ1655" s="9">
        <v>1.5306166818640001E-2</v>
      </c>
    </row>
    <row r="1656" spans="1:52" x14ac:dyDescent="0.35">
      <c r="A1656" t="s">
        <v>406</v>
      </c>
      <c r="B1656" s="9">
        <v>1</v>
      </c>
      <c r="C1656" s="9">
        <v>1</v>
      </c>
      <c r="D1656" s="9">
        <v>1</v>
      </c>
      <c r="E1656" s="9">
        <v>1</v>
      </c>
      <c r="F1656" s="9">
        <v>1</v>
      </c>
      <c r="G1656" s="9">
        <v>1</v>
      </c>
      <c r="H1656" s="9">
        <v>1</v>
      </c>
      <c r="I1656" s="9">
        <v>1</v>
      </c>
      <c r="J1656" s="9">
        <v>1</v>
      </c>
      <c r="K1656" s="9">
        <v>1</v>
      </c>
      <c r="L1656" s="9">
        <v>1</v>
      </c>
      <c r="M1656" s="9">
        <v>1</v>
      </c>
      <c r="N1656" s="9">
        <v>1</v>
      </c>
      <c r="O1656" s="9">
        <v>1</v>
      </c>
      <c r="P1656" s="9">
        <v>1</v>
      </c>
      <c r="Q1656" s="9">
        <v>1</v>
      </c>
      <c r="R1656" s="9">
        <v>1</v>
      </c>
      <c r="S1656" s="9">
        <v>1</v>
      </c>
      <c r="T1656" s="9">
        <v>1</v>
      </c>
      <c r="U1656" s="9">
        <v>1</v>
      </c>
      <c r="V1656" s="9">
        <v>1</v>
      </c>
      <c r="W1656" s="9">
        <v>1</v>
      </c>
      <c r="X1656" s="9">
        <v>1</v>
      </c>
      <c r="Y1656" s="9">
        <v>1</v>
      </c>
      <c r="Z1656" s="9">
        <v>1</v>
      </c>
      <c r="AA1656" s="9">
        <v>1</v>
      </c>
      <c r="AB1656" s="9">
        <v>1</v>
      </c>
      <c r="AC1656" s="9">
        <v>1</v>
      </c>
      <c r="AD1656" s="9">
        <v>1</v>
      </c>
      <c r="AE1656" s="9">
        <v>1</v>
      </c>
      <c r="AF1656" s="9">
        <v>1</v>
      </c>
      <c r="AG1656" s="9">
        <v>1</v>
      </c>
      <c r="AH1656" s="9">
        <v>1</v>
      </c>
      <c r="AI1656" s="9">
        <v>1</v>
      </c>
      <c r="AJ1656" s="9">
        <v>1</v>
      </c>
      <c r="AK1656" s="9">
        <v>1</v>
      </c>
      <c r="AL1656" s="9">
        <v>1</v>
      </c>
      <c r="AM1656" s="9">
        <v>1</v>
      </c>
      <c r="AN1656" s="9">
        <v>1</v>
      </c>
      <c r="AO1656" s="9">
        <v>1</v>
      </c>
      <c r="AP1656" s="9">
        <v>1</v>
      </c>
      <c r="AQ1656" s="9">
        <v>1</v>
      </c>
      <c r="AR1656" s="9">
        <v>1</v>
      </c>
      <c r="AS1656" s="9">
        <v>1</v>
      </c>
      <c r="AT1656" s="9">
        <v>1</v>
      </c>
      <c r="AU1656" s="9">
        <v>1</v>
      </c>
      <c r="AV1656" s="9">
        <v>1</v>
      </c>
      <c r="AW1656" s="9">
        <v>1</v>
      </c>
      <c r="AX1656" s="9">
        <v>1</v>
      </c>
      <c r="AY1656" s="9">
        <v>1</v>
      </c>
      <c r="AZ1656" s="9">
        <v>1</v>
      </c>
    </row>
    <row r="1657" spans="1:52" x14ac:dyDescent="0.35">
      <c r="A1657" t="s">
        <v>356</v>
      </c>
      <c r="B1657" s="6">
        <v>158</v>
      </c>
      <c r="C1657" s="6">
        <v>99</v>
      </c>
      <c r="D1657" s="6">
        <v>59</v>
      </c>
      <c r="E1657" s="6">
        <v>20</v>
      </c>
      <c r="F1657" s="6">
        <v>47</v>
      </c>
      <c r="G1657" s="6">
        <v>45</v>
      </c>
      <c r="H1657" s="6">
        <v>92</v>
      </c>
      <c r="I1657" s="6">
        <v>18</v>
      </c>
      <c r="J1657" s="6">
        <v>12</v>
      </c>
      <c r="K1657" s="6">
        <v>16</v>
      </c>
      <c r="L1657" s="6">
        <v>58</v>
      </c>
      <c r="M1657" s="6">
        <v>29</v>
      </c>
      <c r="N1657" s="6">
        <v>38</v>
      </c>
      <c r="O1657" s="6">
        <v>32</v>
      </c>
      <c r="P1657" s="6">
        <v>67</v>
      </c>
      <c r="Q1657" s="6">
        <v>22</v>
      </c>
      <c r="R1657" s="6">
        <v>89</v>
      </c>
      <c r="S1657" s="6">
        <v>33</v>
      </c>
      <c r="T1657" s="6">
        <v>36</v>
      </c>
      <c r="U1657" s="6">
        <v>69</v>
      </c>
      <c r="V1657" s="6">
        <v>20</v>
      </c>
      <c r="W1657" s="6">
        <v>10</v>
      </c>
      <c r="X1657" s="6">
        <v>10</v>
      </c>
      <c r="Y1657" s="6">
        <v>63</v>
      </c>
      <c r="Z1657" s="6">
        <v>13</v>
      </c>
      <c r="AA1657" s="6">
        <v>16</v>
      </c>
      <c r="AB1657" s="6">
        <v>13</v>
      </c>
      <c r="AC1657" s="6">
        <v>16</v>
      </c>
      <c r="AD1657" s="6">
        <v>20</v>
      </c>
      <c r="AE1657" s="6">
        <v>13</v>
      </c>
      <c r="AF1657" s="6">
        <v>19</v>
      </c>
      <c r="AG1657" s="6">
        <v>4</v>
      </c>
      <c r="AH1657" s="6">
        <v>5</v>
      </c>
      <c r="AI1657" s="6">
        <v>72</v>
      </c>
      <c r="AJ1657" s="6">
        <v>48</v>
      </c>
      <c r="AK1657" s="6">
        <v>35</v>
      </c>
      <c r="AL1657" s="6">
        <v>37</v>
      </c>
      <c r="AM1657" s="6">
        <v>23</v>
      </c>
      <c r="AN1657" s="6">
        <v>2</v>
      </c>
      <c r="AO1657" s="6">
        <v>3</v>
      </c>
      <c r="AP1657" s="6">
        <v>12</v>
      </c>
      <c r="AQ1657" s="6">
        <v>73</v>
      </c>
      <c r="AR1657" s="6">
        <v>146</v>
      </c>
      <c r="AS1657" s="6">
        <v>12</v>
      </c>
      <c r="AT1657" s="6">
        <v>108</v>
      </c>
      <c r="AU1657" s="6">
        <v>124</v>
      </c>
      <c r="AV1657" s="6">
        <v>7</v>
      </c>
      <c r="AW1657" s="6">
        <v>19</v>
      </c>
      <c r="AX1657" s="6">
        <v>9</v>
      </c>
      <c r="AY1657" s="6">
        <v>13</v>
      </c>
      <c r="AZ1657" s="6">
        <v>145</v>
      </c>
    </row>
    <row r="1658" spans="1:52" x14ac:dyDescent="0.35">
      <c r="A1658" t="s">
        <v>844</v>
      </c>
    </row>
    <row r="1659" spans="1:52" x14ac:dyDescent="0.35">
      <c r="A1659" t="s">
        <v>358</v>
      </c>
    </row>
    <row r="1663" spans="1:52" x14ac:dyDescent="0.35">
      <c r="A1663" s="3" t="s">
        <v>352</v>
      </c>
    </row>
    <row r="1664" spans="1:52" x14ac:dyDescent="0.35">
      <c r="A1664" t="s">
        <v>155</v>
      </c>
    </row>
    <row r="1665" spans="1:52" ht="130.5" x14ac:dyDescent="0.35">
      <c r="A1665" s="4" t="s">
        <v>408</v>
      </c>
      <c r="B1665" s="4" t="s">
        <v>359</v>
      </c>
      <c r="C1665" s="4" t="s">
        <v>360</v>
      </c>
      <c r="D1665" s="4" t="s">
        <v>361</v>
      </c>
      <c r="E1665" s="4" t="s">
        <v>362</v>
      </c>
      <c r="F1665" s="4" t="s">
        <v>363</v>
      </c>
      <c r="G1665" s="4" t="s">
        <v>364</v>
      </c>
      <c r="H1665" s="4" t="s">
        <v>365</v>
      </c>
      <c r="I1665" s="4" t="s">
        <v>366</v>
      </c>
      <c r="J1665" s="4" t="s">
        <v>367</v>
      </c>
      <c r="K1665" s="4" t="s">
        <v>368</v>
      </c>
      <c r="L1665" s="4" t="s">
        <v>369</v>
      </c>
      <c r="M1665" s="4" t="s">
        <v>370</v>
      </c>
      <c r="N1665" s="4" t="s">
        <v>371</v>
      </c>
      <c r="O1665" s="4" t="s">
        <v>372</v>
      </c>
      <c r="P1665" s="4" t="s">
        <v>373</v>
      </c>
      <c r="Q1665" s="4" t="s">
        <v>374</v>
      </c>
      <c r="R1665" s="4" t="s">
        <v>375</v>
      </c>
      <c r="S1665" s="4" t="s">
        <v>376</v>
      </c>
      <c r="T1665" s="4" t="s">
        <v>377</v>
      </c>
      <c r="U1665" s="4" t="s">
        <v>378</v>
      </c>
      <c r="V1665" s="4" t="s">
        <v>379</v>
      </c>
      <c r="W1665" s="4" t="s">
        <v>380</v>
      </c>
      <c r="X1665" s="4" t="s">
        <v>381</v>
      </c>
      <c r="Y1665" s="4" t="s">
        <v>382</v>
      </c>
      <c r="Z1665" s="4" t="s">
        <v>383</v>
      </c>
      <c r="AA1665" s="4" t="s">
        <v>384</v>
      </c>
      <c r="AB1665" s="4" t="s">
        <v>385</v>
      </c>
      <c r="AC1665" s="4" t="s">
        <v>386</v>
      </c>
      <c r="AD1665" s="4" t="s">
        <v>387</v>
      </c>
      <c r="AE1665" s="4" t="s">
        <v>388</v>
      </c>
      <c r="AF1665" s="4" t="s">
        <v>389</v>
      </c>
      <c r="AG1665" s="4" t="s">
        <v>390</v>
      </c>
      <c r="AH1665" s="4" t="s">
        <v>391</v>
      </c>
      <c r="AI1665" s="4" t="s">
        <v>392</v>
      </c>
      <c r="AJ1665" s="4" t="s">
        <v>393</v>
      </c>
      <c r="AK1665" s="4" t="s">
        <v>394</v>
      </c>
      <c r="AL1665" s="4" t="s">
        <v>395</v>
      </c>
      <c r="AM1665" s="4" t="s">
        <v>396</v>
      </c>
      <c r="AN1665" s="4" t="s">
        <v>397</v>
      </c>
      <c r="AO1665" s="4" t="s">
        <v>398</v>
      </c>
      <c r="AP1665" s="4" t="s">
        <v>399</v>
      </c>
      <c r="AQ1665" s="4" t="s">
        <v>400</v>
      </c>
      <c r="AR1665" s="4" t="s">
        <v>401</v>
      </c>
      <c r="AS1665" s="4" t="s">
        <v>402</v>
      </c>
      <c r="AT1665" s="4" t="s">
        <v>182</v>
      </c>
      <c r="AU1665" s="4" t="s">
        <v>403</v>
      </c>
      <c r="AV1665" s="4" t="s">
        <v>313</v>
      </c>
      <c r="AW1665" s="4" t="s">
        <v>404</v>
      </c>
      <c r="AX1665" s="4" t="s">
        <v>314</v>
      </c>
      <c r="AY1665" s="4" t="s">
        <v>405</v>
      </c>
      <c r="AZ1665" s="4" t="s">
        <v>406</v>
      </c>
    </row>
    <row r="1666" spans="1:52" x14ac:dyDescent="0.35">
      <c r="A1666" t="s">
        <v>611</v>
      </c>
      <c r="B1666" s="9">
        <v>4.0553963570249998E-2</v>
      </c>
      <c r="C1666" s="9">
        <v>5.3782206862059999E-2</v>
      </c>
      <c r="D1666" s="9">
        <v>2.8516148438889999E-2</v>
      </c>
      <c r="E1666" s="9">
        <v>0</v>
      </c>
      <c r="F1666" s="9">
        <v>0.1183227230925</v>
      </c>
      <c r="G1666" s="9">
        <v>0.17812508090099999</v>
      </c>
      <c r="H1666" s="10">
        <v>0.14324445834419999</v>
      </c>
      <c r="I1666" s="9">
        <v>0</v>
      </c>
      <c r="J1666" s="9">
        <v>0</v>
      </c>
      <c r="K1666" s="9">
        <v>0</v>
      </c>
      <c r="L1666" s="9">
        <v>5.9802721066120001E-2</v>
      </c>
      <c r="M1666" s="9">
        <v>9.3365083936439996E-2</v>
      </c>
      <c r="N1666" s="9">
        <v>7.2669908380540004E-3</v>
      </c>
      <c r="O1666" s="9">
        <v>3.0404670012539999E-2</v>
      </c>
      <c r="P1666" s="9">
        <v>4.2209652679540001E-2</v>
      </c>
      <c r="Q1666" s="9">
        <v>0</v>
      </c>
      <c r="R1666" s="9">
        <v>1.505486307835E-2</v>
      </c>
      <c r="S1666" s="10">
        <v>0.17127323665060001</v>
      </c>
      <c r="T1666" s="9">
        <v>0</v>
      </c>
      <c r="U1666" s="9">
        <v>7.3320699063060005E-2</v>
      </c>
      <c r="V1666" s="9">
        <v>6.8172513268030005E-2</v>
      </c>
      <c r="W1666" s="9">
        <v>3.6185768637479999E-2</v>
      </c>
      <c r="X1666" s="10">
        <v>0.29209767702150002</v>
      </c>
      <c r="Y1666" s="9">
        <v>0.1214211350186</v>
      </c>
      <c r="Z1666" s="9">
        <v>5.4405163897450003E-2</v>
      </c>
      <c r="AA1666" s="9">
        <v>8.2449290012859999E-2</v>
      </c>
      <c r="AB1666" s="9">
        <v>0</v>
      </c>
      <c r="AC1666" s="9">
        <v>0.1421777204204</v>
      </c>
      <c r="AD1666" s="9">
        <v>0</v>
      </c>
      <c r="AE1666" s="9">
        <v>0</v>
      </c>
      <c r="AF1666" s="9">
        <v>0</v>
      </c>
      <c r="AG1666" s="9">
        <v>0</v>
      </c>
      <c r="AH1666" s="9">
        <v>0</v>
      </c>
      <c r="AI1666" s="9">
        <v>6.216534040242E-2</v>
      </c>
      <c r="AJ1666" s="9">
        <v>4.1129139008719999E-2</v>
      </c>
      <c r="AK1666" s="9">
        <v>0.13658989546889999</v>
      </c>
      <c r="AL1666" s="9">
        <v>7.8118425181589998E-2</v>
      </c>
      <c r="AM1666" s="9">
        <v>0</v>
      </c>
      <c r="AN1666" s="9">
        <v>0</v>
      </c>
      <c r="AP1666" s="9">
        <v>4.2023758903920003E-2</v>
      </c>
      <c r="AQ1666" s="9">
        <v>3.5861766491460001E-2</v>
      </c>
      <c r="AR1666" s="9">
        <v>4.3268078441910003E-2</v>
      </c>
      <c r="AS1666" s="9">
        <v>0</v>
      </c>
      <c r="AT1666" s="9">
        <v>4.9610499460500002E-2</v>
      </c>
      <c r="AU1666" s="9">
        <v>4.5828678866500001E-2</v>
      </c>
      <c r="AV1666" s="9">
        <v>0</v>
      </c>
      <c r="AW1666" s="9">
        <v>0</v>
      </c>
      <c r="AX1666" s="9">
        <v>0</v>
      </c>
      <c r="AY1666" s="9">
        <v>0</v>
      </c>
      <c r="AZ1666" s="9">
        <v>4.3268078441910003E-2</v>
      </c>
    </row>
    <row r="1667" spans="1:52" x14ac:dyDescent="0.35">
      <c r="A1667" t="s">
        <v>612</v>
      </c>
      <c r="B1667" s="9">
        <v>5.1163035662659999E-2</v>
      </c>
      <c r="C1667" s="9">
        <v>6.4547077919689999E-2</v>
      </c>
      <c r="D1667" s="9">
        <v>3.8983442133390001E-2</v>
      </c>
      <c r="E1667" s="9">
        <v>7.6523155947249996E-2</v>
      </c>
      <c r="F1667" s="9">
        <v>8.185142382327E-2</v>
      </c>
      <c r="G1667" s="9">
        <v>0.1149786713306</v>
      </c>
      <c r="H1667" s="9">
        <v>9.5656707130649998E-2</v>
      </c>
      <c r="I1667" s="9">
        <v>5.9104301662479999E-2</v>
      </c>
      <c r="J1667" s="9">
        <v>0</v>
      </c>
      <c r="K1667" s="9">
        <v>2.1962681528589999E-2</v>
      </c>
      <c r="L1667" s="9">
        <v>6.4329860265569999E-2</v>
      </c>
      <c r="M1667" s="9">
        <v>6.9029355241589999E-2</v>
      </c>
      <c r="N1667" s="9">
        <v>4.7522165113629999E-2</v>
      </c>
      <c r="O1667" s="9">
        <v>2.9488660744820001E-2</v>
      </c>
      <c r="P1667" s="10">
        <v>0.17710780879019999</v>
      </c>
      <c r="Q1667" s="9">
        <v>1.463442743215E-2</v>
      </c>
      <c r="R1667" s="9">
        <v>7.2583601494129998E-2</v>
      </c>
      <c r="S1667" s="9">
        <v>0</v>
      </c>
      <c r="T1667" s="9">
        <v>4.1330561899569997E-2</v>
      </c>
      <c r="U1667" s="9">
        <v>2.3637279805949998E-2</v>
      </c>
      <c r="V1667" s="9">
        <v>4.186018016062E-2</v>
      </c>
      <c r="W1667" s="9">
        <v>0.14599326281800001</v>
      </c>
      <c r="X1667" s="9">
        <v>0</v>
      </c>
      <c r="Y1667" s="9">
        <v>0.14415425998010001</v>
      </c>
      <c r="Z1667" s="9">
        <v>3.488003520539E-2</v>
      </c>
      <c r="AA1667" s="9">
        <v>3.8813664687330003E-2</v>
      </c>
      <c r="AB1667" s="10">
        <v>0.40554921144689998</v>
      </c>
      <c r="AC1667" s="9">
        <v>0.13384601552850001</v>
      </c>
      <c r="AD1667" s="9">
        <v>7.0534088973659995E-2</v>
      </c>
      <c r="AE1667" s="9">
        <v>3.6880191146439999E-2</v>
      </c>
      <c r="AF1667" s="9">
        <v>0</v>
      </c>
      <c r="AG1667" s="9">
        <v>0.16582063422320001</v>
      </c>
      <c r="AH1667" s="9">
        <v>0</v>
      </c>
      <c r="AI1667" s="9">
        <v>7.4940987793880004E-2</v>
      </c>
      <c r="AJ1667" s="9">
        <v>0.1171920129918</v>
      </c>
      <c r="AK1667" s="9">
        <v>3.4963871318089999E-2</v>
      </c>
      <c r="AL1667" s="9">
        <v>3.4458412306340003E-2</v>
      </c>
      <c r="AM1667" s="9">
        <v>5.3114592722969999E-2</v>
      </c>
      <c r="AN1667" s="9">
        <v>0</v>
      </c>
      <c r="AP1667" s="9">
        <v>0</v>
      </c>
      <c r="AQ1667" s="9">
        <v>5.0693448027070001E-2</v>
      </c>
      <c r="AR1667" s="9">
        <v>4.8115397688549999E-2</v>
      </c>
      <c r="AS1667" s="9">
        <v>9.6700459545599998E-2</v>
      </c>
      <c r="AT1667" s="9">
        <v>4.9033907654470001E-2</v>
      </c>
      <c r="AU1667" s="9">
        <v>4.5296040795869998E-2</v>
      </c>
      <c r="AV1667" s="9">
        <v>0</v>
      </c>
      <c r="AW1667" s="9">
        <v>0</v>
      </c>
      <c r="AX1667" s="9">
        <v>0</v>
      </c>
      <c r="AY1667" s="9">
        <v>3.6880191146439999E-2</v>
      </c>
      <c r="AZ1667" s="9">
        <v>4.8115397688549999E-2</v>
      </c>
    </row>
    <row r="1668" spans="1:52" x14ac:dyDescent="0.35">
      <c r="A1668" t="s">
        <v>613</v>
      </c>
      <c r="B1668" s="9">
        <v>0.30457619501630001</v>
      </c>
      <c r="C1668" s="9">
        <v>0.24633387339660001</v>
      </c>
      <c r="D1668" s="9">
        <v>0.35757720845500002</v>
      </c>
      <c r="E1668" s="9">
        <v>0.27179024752589998</v>
      </c>
      <c r="F1668" s="9">
        <v>0.39374350759830001</v>
      </c>
      <c r="G1668" s="9">
        <v>0.2923529587964</v>
      </c>
      <c r="H1668" s="9">
        <v>0.3514905178021</v>
      </c>
      <c r="I1668" s="9">
        <v>0.38566078222569999</v>
      </c>
      <c r="J1668" s="9">
        <v>0.3706478740345</v>
      </c>
      <c r="K1668" s="9">
        <v>0.18656615918300001</v>
      </c>
      <c r="L1668" s="9">
        <v>0.37537317037009998</v>
      </c>
      <c r="M1668" s="9">
        <v>0.35830515750699998</v>
      </c>
      <c r="N1668" s="9">
        <v>0.24485940008090001</v>
      </c>
      <c r="O1668" s="9">
        <v>0.26146914894360002</v>
      </c>
      <c r="P1668" s="9">
        <v>0.2390694953393</v>
      </c>
      <c r="Q1668" s="9">
        <v>0.29942044460189998</v>
      </c>
      <c r="R1668" s="9">
        <v>0.27789514836939999</v>
      </c>
      <c r="S1668" s="9">
        <v>0.3417532076516</v>
      </c>
      <c r="T1668" s="9">
        <v>0.33669739781230001</v>
      </c>
      <c r="U1668" s="9">
        <v>0.33886174945879999</v>
      </c>
      <c r="V1668" s="9">
        <v>0.35568969591880001</v>
      </c>
      <c r="W1668" s="9">
        <v>0.14601135775810001</v>
      </c>
      <c r="X1668" s="9">
        <v>0.32351270664039999</v>
      </c>
      <c r="Y1668" s="9">
        <v>0.4943498907478</v>
      </c>
      <c r="Z1668" s="9">
        <v>0.39581467510879997</v>
      </c>
      <c r="AA1668" s="9">
        <v>0.48996808336440001</v>
      </c>
      <c r="AB1668" s="9">
        <v>0.27188615596010002</v>
      </c>
      <c r="AC1668" s="9">
        <v>0.24805183473340001</v>
      </c>
      <c r="AD1668" s="9">
        <v>0.16913086308110001</v>
      </c>
      <c r="AE1668" s="9">
        <v>0</v>
      </c>
      <c r="AF1668" s="9">
        <v>0.26868236342250001</v>
      </c>
      <c r="AG1668" s="9">
        <v>0.1275674566975</v>
      </c>
      <c r="AH1668" s="9">
        <v>0.69356734922550001</v>
      </c>
      <c r="AI1668" s="9">
        <v>0.2171695467417</v>
      </c>
      <c r="AJ1668" s="9">
        <v>0.37341134005120002</v>
      </c>
      <c r="AK1668" s="9">
        <v>0.40363704757469998</v>
      </c>
      <c r="AL1668" s="9">
        <v>0.40723731519270001</v>
      </c>
      <c r="AM1668" s="9">
        <v>0.32150285172990001</v>
      </c>
      <c r="AN1668" s="9">
        <v>0.30938963986189999</v>
      </c>
      <c r="AP1668" s="9">
        <v>8.6966107963450001E-2</v>
      </c>
      <c r="AQ1668" s="9">
        <v>0.35917472789010002</v>
      </c>
      <c r="AR1668" s="9">
        <v>0.32496026374030001</v>
      </c>
      <c r="AS1668" s="9">
        <v>0</v>
      </c>
      <c r="AT1668" s="9">
        <v>0.33708883429859998</v>
      </c>
      <c r="AU1668" s="9">
        <v>0.32163151624809999</v>
      </c>
      <c r="AV1668" s="9">
        <v>0.41229541748769999</v>
      </c>
      <c r="AW1668" s="9">
        <v>0.26868236342250001</v>
      </c>
      <c r="AX1668" s="9">
        <v>0</v>
      </c>
      <c r="AY1668" s="9">
        <v>0</v>
      </c>
      <c r="AZ1668" s="9">
        <v>0.32496026374030001</v>
      </c>
    </row>
    <row r="1669" spans="1:52" x14ac:dyDescent="0.35">
      <c r="A1669" t="s">
        <v>614</v>
      </c>
      <c r="B1669" s="9">
        <v>0.1171639415958</v>
      </c>
      <c r="C1669" s="9">
        <v>0.13541249602079999</v>
      </c>
      <c r="D1669" s="9">
        <v>0.1005576001688</v>
      </c>
      <c r="E1669" s="9">
        <v>0</v>
      </c>
      <c r="F1669" s="9">
        <v>0.1203387140793</v>
      </c>
      <c r="G1669" s="9">
        <v>0.18011666175310001</v>
      </c>
      <c r="H1669" s="9">
        <v>0.1452502767737</v>
      </c>
      <c r="I1669" s="9">
        <v>4.0334522099520001E-2</v>
      </c>
      <c r="J1669" s="9">
        <v>0.1031497400918</v>
      </c>
      <c r="K1669" s="9">
        <v>0.180293861232</v>
      </c>
      <c r="L1669" s="9">
        <v>0.1076298340155</v>
      </c>
      <c r="M1669" s="9">
        <v>5.8250045950819999E-2</v>
      </c>
      <c r="N1669" s="9">
        <v>0.17702631253180001</v>
      </c>
      <c r="O1669" s="9">
        <v>8.4227560925539999E-2</v>
      </c>
      <c r="P1669" s="9">
        <v>9.7972093961589998E-2</v>
      </c>
      <c r="Q1669" s="9">
        <v>0.1371631389063</v>
      </c>
      <c r="R1669" s="9">
        <v>0.1231849188053</v>
      </c>
      <c r="S1669" s="9">
        <v>0.14238521376730001</v>
      </c>
      <c r="T1669" s="9">
        <v>8.4756505714820005E-2</v>
      </c>
      <c r="U1669" s="9">
        <v>0.1094268934715</v>
      </c>
      <c r="V1669" s="9">
        <v>0.1146651906396</v>
      </c>
      <c r="W1669" s="9">
        <v>0.18891426988330001</v>
      </c>
      <c r="X1669" s="9">
        <v>0.1504697201546</v>
      </c>
      <c r="Y1669" s="9">
        <v>9.2103895992909995E-2</v>
      </c>
      <c r="Z1669" s="9">
        <v>0.14153245741789999</v>
      </c>
      <c r="AA1669" s="9">
        <v>0.22769168800629999</v>
      </c>
      <c r="AB1669" s="9">
        <v>0.1860835817308</v>
      </c>
      <c r="AC1669" s="9">
        <v>6.6931302447179999E-2</v>
      </c>
      <c r="AD1669" s="9">
        <v>3.3393174079599998E-2</v>
      </c>
      <c r="AE1669" s="9">
        <v>0</v>
      </c>
      <c r="AF1669" s="9">
        <v>0.19030755305390001</v>
      </c>
      <c r="AG1669" s="9">
        <v>0</v>
      </c>
      <c r="AH1669" s="9">
        <v>0</v>
      </c>
      <c r="AI1669" s="9">
        <v>0.22168997327619999</v>
      </c>
      <c r="AJ1669" s="9">
        <v>0.11989682099769999</v>
      </c>
      <c r="AK1669" s="9">
        <v>0.1375647504568</v>
      </c>
      <c r="AL1669" s="9">
        <v>8.9262149100099997E-2</v>
      </c>
      <c r="AM1669" s="9">
        <v>8.4182906565230003E-2</v>
      </c>
      <c r="AN1669" s="9">
        <v>0</v>
      </c>
      <c r="AP1669" s="9">
        <v>0</v>
      </c>
      <c r="AQ1669" s="9">
        <v>0.162019307749</v>
      </c>
      <c r="AR1669" s="9">
        <v>0.1250052564344</v>
      </c>
      <c r="AS1669" s="9">
        <v>0</v>
      </c>
      <c r="AT1669" s="9">
        <v>0.12979205865419999</v>
      </c>
      <c r="AU1669" s="9">
        <v>0.12183191623969999</v>
      </c>
      <c r="AV1669" s="9">
        <v>0.58770458251229996</v>
      </c>
      <c r="AW1669" s="9">
        <v>0.19030755305390001</v>
      </c>
      <c r="AX1669" s="9">
        <v>0</v>
      </c>
      <c r="AY1669" s="9">
        <v>0</v>
      </c>
      <c r="AZ1669" s="9">
        <v>0.1250052564344</v>
      </c>
    </row>
    <row r="1670" spans="1:52" x14ac:dyDescent="0.35">
      <c r="A1670" t="s">
        <v>615</v>
      </c>
      <c r="B1670" s="9">
        <v>0.11051526021450001</v>
      </c>
      <c r="C1670" s="9">
        <v>7.5993839917869996E-2</v>
      </c>
      <c r="D1670" s="9">
        <v>0.141930049498</v>
      </c>
      <c r="E1670" s="9">
        <v>0.14904922302160001</v>
      </c>
      <c r="F1670" s="9">
        <v>0.1427246812912</v>
      </c>
      <c r="G1670" s="9">
        <v>0.1234170861002</v>
      </c>
      <c r="H1670" s="9">
        <v>0.13467853071569999</v>
      </c>
      <c r="I1670" s="9">
        <v>0.1057713654353</v>
      </c>
      <c r="J1670" s="9">
        <v>0.17873922100279999</v>
      </c>
      <c r="K1670" s="9">
        <v>4.3560515378999999E-2</v>
      </c>
      <c r="L1670" s="9">
        <v>6.8282948224390003E-2</v>
      </c>
      <c r="M1670" s="9">
        <v>6.2538842131249994E-2</v>
      </c>
      <c r="N1670" s="9">
        <v>5.4869635354249997E-2</v>
      </c>
      <c r="O1670" s="9">
        <v>0.26084543359910001</v>
      </c>
      <c r="P1670" s="9">
        <v>0.1071769275252</v>
      </c>
      <c r="Q1670" s="9">
        <v>0.13805664041480001</v>
      </c>
      <c r="R1670" s="9">
        <v>0.12704281253569999</v>
      </c>
      <c r="S1670" s="9">
        <v>3.9743337213059997E-2</v>
      </c>
      <c r="T1670" s="9">
        <v>0.12635475531500001</v>
      </c>
      <c r="U1670" s="9">
        <v>8.9277101816599994E-2</v>
      </c>
      <c r="V1670" s="9">
        <v>0.1807080856645</v>
      </c>
      <c r="W1670" s="9">
        <v>0.1662106648767</v>
      </c>
      <c r="X1670" s="9">
        <v>0.29153830426549998</v>
      </c>
      <c r="Y1670" s="9">
        <v>9.3089399692870001E-2</v>
      </c>
      <c r="Z1670" s="9">
        <v>0.1120930392317</v>
      </c>
      <c r="AA1670" s="9">
        <v>6.3211029210230002E-2</v>
      </c>
      <c r="AB1670" s="9">
        <v>0.2498322515326</v>
      </c>
      <c r="AC1670" s="9">
        <v>0.37719044403129998</v>
      </c>
      <c r="AD1670" s="9">
        <v>9.8802179180269997E-2</v>
      </c>
      <c r="AE1670" s="9">
        <v>0.1230303800508</v>
      </c>
      <c r="AF1670" s="9">
        <v>0.15529809813010001</v>
      </c>
      <c r="AG1670" s="9">
        <v>0.12748514060329999</v>
      </c>
      <c r="AH1670" s="9">
        <v>0</v>
      </c>
      <c r="AI1670" s="9">
        <v>7.7932069037580001E-2</v>
      </c>
      <c r="AJ1670" s="9">
        <v>9.9177215523120005E-2</v>
      </c>
      <c r="AK1670" s="9">
        <v>0.1005754621865</v>
      </c>
      <c r="AL1670" s="9">
        <v>0.12624943563739999</v>
      </c>
      <c r="AM1670" s="9">
        <v>0.11683456617680001</v>
      </c>
      <c r="AN1670" s="9">
        <v>0.1197235682097</v>
      </c>
      <c r="AP1670" s="9">
        <v>0.3350893401642</v>
      </c>
      <c r="AQ1670" s="9">
        <v>0.13560727556390001</v>
      </c>
      <c r="AR1670" s="9">
        <v>0.10221477236239999</v>
      </c>
      <c r="AS1670" s="9">
        <v>0.23454010731489999</v>
      </c>
      <c r="AT1670" s="9">
        <v>0.1014348995566</v>
      </c>
      <c r="AU1670" s="9">
        <v>0.10826383206030001</v>
      </c>
      <c r="AV1670" s="9">
        <v>0</v>
      </c>
      <c r="AW1670" s="9">
        <v>0.15529809813010001</v>
      </c>
      <c r="AX1670" s="9">
        <v>0</v>
      </c>
      <c r="AY1670" s="9">
        <v>0.1230303800508</v>
      </c>
      <c r="AZ1670" s="9">
        <v>0.10221477236239999</v>
      </c>
    </row>
    <row r="1671" spans="1:52" x14ac:dyDescent="0.35">
      <c r="A1671" t="s">
        <v>616</v>
      </c>
      <c r="B1671" s="9">
        <v>0.2028189652936</v>
      </c>
      <c r="C1671" s="9">
        <v>0.25363221351030002</v>
      </c>
      <c r="D1671" s="9">
        <v>0.15657847252650001</v>
      </c>
      <c r="E1671" s="9">
        <v>0.35590141180840001</v>
      </c>
      <c r="F1671" s="9">
        <v>8.5105170133849994E-2</v>
      </c>
      <c r="G1671" s="9">
        <v>4.755587030215E-2</v>
      </c>
      <c r="H1671" s="9">
        <v>6.945706287542E-2</v>
      </c>
      <c r="I1671" s="9">
        <v>0.23664113619409999</v>
      </c>
      <c r="J1671" s="9">
        <v>0.30567157306550002</v>
      </c>
      <c r="K1671" s="9">
        <v>0.2104358167533</v>
      </c>
      <c r="L1671" s="9">
        <v>0.2105243712523</v>
      </c>
      <c r="M1671" s="9">
        <v>0.29016459839249997</v>
      </c>
      <c r="N1671" s="9">
        <v>0.23501422416369999</v>
      </c>
      <c r="O1671" s="9">
        <v>0.10588713570820001</v>
      </c>
      <c r="P1671" s="9">
        <v>0.23061193585199999</v>
      </c>
      <c r="Q1671" s="9">
        <v>0.148414714138</v>
      </c>
      <c r="R1671" s="9">
        <v>0.1777318925502</v>
      </c>
      <c r="S1671" s="9">
        <v>0.36983171736350001</v>
      </c>
      <c r="T1671" s="9">
        <v>0.13417235618459999</v>
      </c>
      <c r="U1671" s="9">
        <v>0.23505623880570001</v>
      </c>
      <c r="V1671" s="9">
        <v>0.41242200019429998</v>
      </c>
      <c r="W1671" s="9">
        <v>0.38149687315460001</v>
      </c>
      <c r="X1671" s="9">
        <v>0</v>
      </c>
      <c r="Y1671" s="9">
        <v>0</v>
      </c>
      <c r="Z1671" s="9">
        <v>0.23104710931389999</v>
      </c>
      <c r="AA1671" s="9">
        <v>4.7731019786419998E-2</v>
      </c>
      <c r="AB1671" s="9">
        <v>0</v>
      </c>
      <c r="AC1671" s="9">
        <v>0.18706970075599999</v>
      </c>
      <c r="AD1671" s="9">
        <v>0.16898424376839999</v>
      </c>
      <c r="AE1671" s="9">
        <v>0.18331837109220001</v>
      </c>
      <c r="AF1671" s="9">
        <v>0.2259516663335</v>
      </c>
      <c r="AG1671" s="9">
        <v>0.70673183064419998</v>
      </c>
      <c r="AH1671" s="9">
        <v>0</v>
      </c>
      <c r="AI1671" s="9">
        <v>0.1079231533144</v>
      </c>
      <c r="AJ1671" s="9">
        <v>0.30479980264329998</v>
      </c>
      <c r="AK1671" s="9">
        <v>0.29350819753759999</v>
      </c>
      <c r="AL1671" s="9">
        <v>0.25127342956639998</v>
      </c>
      <c r="AM1671" s="9">
        <v>0.15801681748070001</v>
      </c>
      <c r="AN1671" s="9">
        <v>0.29935820079300002</v>
      </c>
      <c r="AP1671" s="9">
        <v>0.30773957948980002</v>
      </c>
      <c r="AQ1671" s="9">
        <v>0.11942611158200001</v>
      </c>
      <c r="AR1671" s="9">
        <v>0.19717787043160001</v>
      </c>
      <c r="AS1671" s="9">
        <v>0.28710749630530003</v>
      </c>
      <c r="AT1671" s="9">
        <v>0.18386340570820001</v>
      </c>
      <c r="AU1671" s="9">
        <v>0.20448600967729999</v>
      </c>
      <c r="AV1671" s="9">
        <v>0</v>
      </c>
      <c r="AW1671" s="9">
        <v>0.2259516663335</v>
      </c>
      <c r="AX1671" s="9">
        <v>0</v>
      </c>
      <c r="AY1671" s="9">
        <v>0.18331837109220001</v>
      </c>
      <c r="AZ1671" s="9">
        <v>0.19717787043160001</v>
      </c>
    </row>
    <row r="1672" spans="1:52" x14ac:dyDescent="0.35">
      <c r="A1672" t="s">
        <v>617</v>
      </c>
      <c r="B1672" s="9">
        <v>0.12764973386440001</v>
      </c>
      <c r="C1672" s="9">
        <v>0.14852160336430001</v>
      </c>
      <c r="D1672" s="9">
        <v>0.1086561531641</v>
      </c>
      <c r="E1672" s="9">
        <v>9.9018114273649996E-2</v>
      </c>
      <c r="F1672" s="9">
        <v>4.1623123401749999E-2</v>
      </c>
      <c r="G1672" s="9">
        <v>0.3133486492318</v>
      </c>
      <c r="H1672" s="9">
        <v>0.15486065891100001</v>
      </c>
      <c r="I1672" s="9">
        <v>2.5601919556480002E-2</v>
      </c>
      <c r="J1672" s="9">
        <v>0</v>
      </c>
      <c r="K1672" s="9">
        <v>0.2377061722928</v>
      </c>
      <c r="L1672" s="9">
        <v>9.3423045127310006E-2</v>
      </c>
      <c r="M1672" s="9">
        <v>2.9879693585900001E-2</v>
      </c>
      <c r="N1672" s="9">
        <v>0.16042474617989999</v>
      </c>
      <c r="O1672" s="9">
        <v>0.18136859115170001</v>
      </c>
      <c r="P1672" s="9">
        <v>0.15429193090689999</v>
      </c>
      <c r="Q1672" s="9">
        <v>0.15879533121270001</v>
      </c>
      <c r="R1672" s="9">
        <v>0.15718910915949999</v>
      </c>
      <c r="S1672" s="9">
        <v>3.9743337213059997E-2</v>
      </c>
      <c r="T1672" s="9">
        <v>0.1270787903143</v>
      </c>
      <c r="U1672" s="9">
        <v>8.9691183239219999E-2</v>
      </c>
      <c r="V1672" s="9">
        <v>0.1191623731179</v>
      </c>
      <c r="W1672" s="9">
        <v>0</v>
      </c>
      <c r="X1672" s="9">
        <v>0.44591176051480003</v>
      </c>
      <c r="Y1672" s="9">
        <v>0.29951501730730001</v>
      </c>
      <c r="Z1672" s="9">
        <v>5.1758679431330001E-2</v>
      </c>
      <c r="AA1672" s="9">
        <v>0.31103146698829998</v>
      </c>
      <c r="AB1672" s="9">
        <v>0.1649321224783</v>
      </c>
      <c r="AC1672" s="9">
        <v>0.109002758388</v>
      </c>
      <c r="AD1672" s="10">
        <v>0.42468948146219998</v>
      </c>
      <c r="AE1672" s="9">
        <v>0.12310981974309999</v>
      </c>
      <c r="AF1672" s="9">
        <v>0.35525296618660002</v>
      </c>
      <c r="AG1672" s="9">
        <v>0.1275674566975</v>
      </c>
      <c r="AH1672" s="9">
        <v>0</v>
      </c>
      <c r="AI1672" s="9">
        <v>0.1758184421566</v>
      </c>
      <c r="AJ1672" s="9">
        <v>0.1153473252821</v>
      </c>
      <c r="AK1672" s="9">
        <v>0.1558205377054</v>
      </c>
      <c r="AL1672" s="9">
        <v>7.7980197446780003E-2</v>
      </c>
      <c r="AM1672" s="9">
        <v>0.2580074501995</v>
      </c>
      <c r="AN1672" s="9">
        <v>0.23218349139290001</v>
      </c>
      <c r="AP1672" s="9">
        <v>0.26698459775830002</v>
      </c>
      <c r="AQ1672" s="9">
        <v>0.173625372513</v>
      </c>
      <c r="AR1672" s="9">
        <v>0.130123113293</v>
      </c>
      <c r="AS1672" s="9">
        <v>9.069280905174E-2</v>
      </c>
      <c r="AT1672" s="9">
        <v>0.1192078787153</v>
      </c>
      <c r="AU1672" s="9">
        <v>0.13782378573199999</v>
      </c>
      <c r="AV1672" s="9">
        <v>0</v>
      </c>
      <c r="AW1672" s="9">
        <v>0.35525296618660002</v>
      </c>
      <c r="AX1672" s="9">
        <v>0</v>
      </c>
      <c r="AY1672" s="9">
        <v>0.12310981974309999</v>
      </c>
      <c r="AZ1672" s="9">
        <v>0.130123113293</v>
      </c>
    </row>
    <row r="1673" spans="1:52" x14ac:dyDescent="0.35">
      <c r="A1673" t="s">
        <v>618</v>
      </c>
      <c r="B1673" s="9">
        <v>6.163469309749E-2</v>
      </c>
      <c r="C1673" s="9">
        <v>9.5974374857489997E-2</v>
      </c>
      <c r="D1673" s="9">
        <v>3.0385287444910002E-2</v>
      </c>
      <c r="E1673" s="9">
        <v>0.15423908364700001</v>
      </c>
      <c r="F1673" s="9">
        <v>9.0182051697919999E-2</v>
      </c>
      <c r="G1673" s="9">
        <v>6.5396024737930006E-2</v>
      </c>
      <c r="H1673" s="9">
        <v>7.9852846889350002E-2</v>
      </c>
      <c r="I1673" s="9">
        <v>7.2262645708250001E-2</v>
      </c>
      <c r="J1673" s="9">
        <v>0</v>
      </c>
      <c r="K1673" s="9">
        <v>4.0621573109680002E-2</v>
      </c>
      <c r="L1673" s="9">
        <v>6.6406114585020007E-2</v>
      </c>
      <c r="M1673" s="9">
        <v>9.8226610426380007E-2</v>
      </c>
      <c r="N1673" s="9">
        <v>9.008003802997E-2</v>
      </c>
      <c r="O1673" s="9">
        <v>0</v>
      </c>
      <c r="P1673" s="9">
        <v>0.1091315157965</v>
      </c>
      <c r="Q1673" s="9">
        <v>3.5945634872119998E-2</v>
      </c>
      <c r="R1673" s="9">
        <v>6.2048749838499999E-2</v>
      </c>
      <c r="S1673" s="9">
        <v>4.7101161839340003E-2</v>
      </c>
      <c r="T1673" s="9">
        <v>7.158317907035E-2</v>
      </c>
      <c r="U1673" s="9">
        <v>6.110262383034E-2</v>
      </c>
      <c r="V1673" s="9">
        <v>3.5321066210590002E-2</v>
      </c>
      <c r="W1673" s="9">
        <v>0</v>
      </c>
      <c r="X1673" s="9">
        <v>7.0816705275590003E-2</v>
      </c>
      <c r="Y1673" s="9">
        <v>8.4534410570700005E-2</v>
      </c>
      <c r="Z1673" s="9">
        <v>3.8546373004880001E-2</v>
      </c>
      <c r="AA1673" s="9">
        <v>3.2750456759539998E-2</v>
      </c>
      <c r="AB1673" s="9">
        <v>0.29393615822579999</v>
      </c>
      <c r="AC1673" s="9">
        <v>0</v>
      </c>
      <c r="AD1673" s="10">
        <v>0.25379024770070002</v>
      </c>
      <c r="AE1673" s="9">
        <v>0.12310981974309999</v>
      </c>
      <c r="AF1673" s="9">
        <v>0.15582215219670001</v>
      </c>
      <c r="AG1673" s="9">
        <v>0.1275674566975</v>
      </c>
      <c r="AH1673" s="9">
        <v>0</v>
      </c>
      <c r="AI1673" s="9">
        <v>6.4118312539169997E-2</v>
      </c>
      <c r="AJ1673" s="9">
        <v>6.4886409198790004E-2</v>
      </c>
      <c r="AK1673" s="9">
        <v>9.6584383617240005E-2</v>
      </c>
      <c r="AL1673" s="9">
        <v>8.0916247469129995E-2</v>
      </c>
      <c r="AM1673" s="9">
        <v>5.1636885614290001E-2</v>
      </c>
      <c r="AN1673" s="9">
        <v>0.1197235682097</v>
      </c>
      <c r="AP1673" s="9">
        <v>5.1726850166930002E-2</v>
      </c>
      <c r="AQ1673" s="9">
        <v>2.9843988340949999E-2</v>
      </c>
      <c r="AR1673" s="9">
        <v>5.944263188987E-2</v>
      </c>
      <c r="AS1673" s="9">
        <v>9.4388196379979999E-2</v>
      </c>
      <c r="AT1673" s="9">
        <v>5.235271239415E-2</v>
      </c>
      <c r="AU1673" s="9">
        <v>6.2960440721149993E-2</v>
      </c>
      <c r="AV1673" s="9">
        <v>0</v>
      </c>
      <c r="AW1673" s="9">
        <v>0.15582215219670001</v>
      </c>
      <c r="AX1673" s="9">
        <v>0</v>
      </c>
      <c r="AY1673" s="9">
        <v>0.12310981974309999</v>
      </c>
      <c r="AZ1673" s="9">
        <v>5.944263188987E-2</v>
      </c>
    </row>
    <row r="1674" spans="1:52" x14ac:dyDescent="0.35">
      <c r="A1674" t="s">
        <v>619</v>
      </c>
      <c r="B1674" s="9">
        <v>4.6216491143149997E-2</v>
      </c>
      <c r="C1674" s="9">
        <v>5.89861303093E-2</v>
      </c>
      <c r="D1674" s="9">
        <v>3.4596009709200001E-2</v>
      </c>
      <c r="E1674" s="9">
        <v>9.9599121993179995E-2</v>
      </c>
      <c r="F1674" s="9">
        <v>5.8867000494569999E-2</v>
      </c>
      <c r="G1674" s="9">
        <v>6.3109807296630002E-2</v>
      </c>
      <c r="H1674" s="9">
        <v>6.063512656384E-2</v>
      </c>
      <c r="I1674" s="9">
        <v>4.9021407561690003E-2</v>
      </c>
      <c r="J1674" s="9">
        <v>0</v>
      </c>
      <c r="K1674" s="9">
        <v>3.7825674930319998E-2</v>
      </c>
      <c r="L1674" s="9">
        <v>6.0890040433579998E-2</v>
      </c>
      <c r="M1674" s="9">
        <v>0</v>
      </c>
      <c r="N1674" s="9">
        <v>2.8290543997790001E-2</v>
      </c>
      <c r="O1674" s="9">
        <v>7.4585045515900006E-2</v>
      </c>
      <c r="P1674" s="9">
        <v>7.4401822097959994E-2</v>
      </c>
      <c r="Q1674" s="9">
        <v>0</v>
      </c>
      <c r="R1674" s="9">
        <v>2.653680315658E-2</v>
      </c>
      <c r="S1674" s="9">
        <v>8.6832824718029999E-2</v>
      </c>
      <c r="T1674" s="9">
        <v>6.0031954749549997E-2</v>
      </c>
      <c r="U1674" s="9">
        <v>7.1505192250149993E-2</v>
      </c>
      <c r="V1674" s="9">
        <v>0.1500289670546</v>
      </c>
      <c r="W1674" s="9">
        <v>8.1199160629889994E-2</v>
      </c>
      <c r="X1674" s="9">
        <v>0.23002843681810001</v>
      </c>
      <c r="Y1674" s="9">
        <v>0.1610469473426</v>
      </c>
      <c r="Z1674" s="9">
        <v>2.5213511926929999E-2</v>
      </c>
      <c r="AA1674" s="9">
        <v>6.3211029210230002E-2</v>
      </c>
      <c r="AB1674" s="9">
        <v>0</v>
      </c>
      <c r="AC1674" s="10">
        <v>0.29459286937660001</v>
      </c>
      <c r="AD1674" s="9">
        <v>3.8000591389989999E-2</v>
      </c>
      <c r="AE1674" s="9">
        <v>0.1230303800508</v>
      </c>
      <c r="AF1674" s="9">
        <v>8.9476800208249996E-2</v>
      </c>
      <c r="AG1674" s="9">
        <v>0.12748514060329999</v>
      </c>
      <c r="AH1674" s="9">
        <v>0</v>
      </c>
      <c r="AI1674" s="9">
        <v>4.7559215003940003E-2</v>
      </c>
      <c r="AJ1674" s="9">
        <v>7.658496498714E-2</v>
      </c>
      <c r="AK1674" s="9">
        <v>0.13106566988730001</v>
      </c>
      <c r="AL1674" s="9">
        <v>8.340726165456E-2</v>
      </c>
      <c r="AM1674" s="9">
        <v>2.0754186044050001E-2</v>
      </c>
      <c r="AN1674" s="9">
        <v>0.1197235682097</v>
      </c>
      <c r="AP1674" s="9">
        <v>4.2023758903920003E-2</v>
      </c>
      <c r="AQ1674" s="9">
        <v>4.6297125716909998E-2</v>
      </c>
      <c r="AR1674" s="9">
        <v>4.9309576377850002E-2</v>
      </c>
      <c r="AS1674" s="9">
        <v>0</v>
      </c>
      <c r="AT1674" s="9">
        <v>4.5456649932230003E-2</v>
      </c>
      <c r="AU1674" s="9">
        <v>5.222771202787E-2</v>
      </c>
      <c r="AV1674" s="9">
        <v>0</v>
      </c>
      <c r="AW1674" s="9">
        <v>8.9476800208249996E-2</v>
      </c>
      <c r="AX1674" s="9">
        <v>0</v>
      </c>
      <c r="AY1674" s="9">
        <v>0.1230303800508</v>
      </c>
      <c r="AZ1674" s="9">
        <v>4.9309576377850002E-2</v>
      </c>
    </row>
    <row r="1675" spans="1:52" x14ac:dyDescent="0.35">
      <c r="A1675" t="s">
        <v>589</v>
      </c>
      <c r="B1675" s="9">
        <v>4.1271280314050002E-2</v>
      </c>
      <c r="C1675" s="9">
        <v>3.7855953608010001E-2</v>
      </c>
      <c r="D1675" s="9">
        <v>4.4379256981359999E-2</v>
      </c>
      <c r="E1675" s="9">
        <v>6.5102497789480004E-2</v>
      </c>
      <c r="F1675" s="9">
        <v>7.4672125601090003E-2</v>
      </c>
      <c r="G1675" s="9">
        <v>0</v>
      </c>
      <c r="H1675" s="9">
        <v>4.3553637750240001E-2</v>
      </c>
      <c r="I1675" s="9">
        <v>2.5601919556480002E-2</v>
      </c>
      <c r="J1675" s="9">
        <v>4.1791591805359997E-2</v>
      </c>
      <c r="K1675" s="9">
        <v>4.1027545591329997E-2</v>
      </c>
      <c r="L1675" s="9">
        <v>5.8608978724350003E-2</v>
      </c>
      <c r="M1675" s="9">
        <v>0</v>
      </c>
      <c r="N1675" s="9">
        <v>0</v>
      </c>
      <c r="O1675" s="9">
        <v>9.33424334488E-2</v>
      </c>
      <c r="P1675" s="9">
        <v>2.2970712235540001E-2</v>
      </c>
      <c r="Q1675" s="9">
        <v>6.7569668422079995E-2</v>
      </c>
      <c r="R1675" s="9">
        <v>5.166261550403E-2</v>
      </c>
      <c r="S1675" s="9">
        <v>0</v>
      </c>
      <c r="T1675" s="9">
        <v>4.8815988149319998E-2</v>
      </c>
      <c r="U1675" s="9">
        <v>2.7918255108490001E-2</v>
      </c>
      <c r="V1675" s="9">
        <v>4.2184770323669997E-2</v>
      </c>
      <c r="W1675" s="9">
        <v>0</v>
      </c>
      <c r="X1675" s="9">
        <v>0</v>
      </c>
      <c r="Y1675" s="9">
        <v>0</v>
      </c>
      <c r="Z1675" s="9">
        <v>1.120270166683E-2</v>
      </c>
      <c r="AA1675" s="9">
        <v>3.911463170901E-2</v>
      </c>
      <c r="AB1675" s="9">
        <v>0</v>
      </c>
      <c r="AC1675" s="9">
        <v>6.7450297881299998E-2</v>
      </c>
      <c r="AD1675" s="9">
        <v>4.5993999576090003E-2</v>
      </c>
      <c r="AE1675" s="10">
        <v>0.53366123796749998</v>
      </c>
      <c r="AF1675" s="9">
        <v>7.9237795908849995E-2</v>
      </c>
      <c r="AG1675" s="9">
        <v>0</v>
      </c>
      <c r="AH1675" s="9">
        <v>0.30643265077449999</v>
      </c>
      <c r="AI1675" s="9">
        <v>2.1534894903810001E-2</v>
      </c>
      <c r="AJ1675" s="9">
        <v>0</v>
      </c>
      <c r="AK1675" s="9">
        <v>3.6142720403950002E-2</v>
      </c>
      <c r="AL1675" s="9">
        <v>0</v>
      </c>
      <c r="AM1675" s="9">
        <v>5.6676548852409997E-2</v>
      </c>
      <c r="AN1675" s="9">
        <v>0.27879223616190002</v>
      </c>
      <c r="AP1675" s="9">
        <v>3.554104226516E-2</v>
      </c>
      <c r="AQ1675" s="9">
        <v>3.2990456047449997E-2</v>
      </c>
      <c r="AR1675" s="9">
        <v>3.087769469443E-2</v>
      </c>
      <c r="AS1675" s="9">
        <v>0.19657093140250001</v>
      </c>
      <c r="AT1675" s="11">
        <v>7.7034959459459998E-3</v>
      </c>
      <c r="AU1675" s="11">
        <v>1.232295849315E-2</v>
      </c>
      <c r="AV1675" s="9">
        <v>0</v>
      </c>
      <c r="AW1675" s="9">
        <v>7.9237795908849995E-2</v>
      </c>
      <c r="AX1675" s="9">
        <v>1</v>
      </c>
      <c r="AY1675" s="10">
        <v>0.53366123796749998</v>
      </c>
      <c r="AZ1675" s="9">
        <v>3.087769469443E-2</v>
      </c>
    </row>
    <row r="1676" spans="1:52" x14ac:dyDescent="0.35">
      <c r="A1676" t="s">
        <v>406</v>
      </c>
      <c r="B1676" s="9">
        <v>1</v>
      </c>
      <c r="C1676" s="9">
        <v>1</v>
      </c>
      <c r="D1676" s="9">
        <v>1</v>
      </c>
      <c r="E1676" s="9">
        <v>1</v>
      </c>
      <c r="F1676" s="9">
        <v>1</v>
      </c>
      <c r="G1676" s="9">
        <v>1</v>
      </c>
      <c r="H1676" s="9">
        <v>1</v>
      </c>
      <c r="I1676" s="9">
        <v>1</v>
      </c>
      <c r="J1676" s="9">
        <v>1</v>
      </c>
      <c r="K1676" s="9">
        <v>1</v>
      </c>
      <c r="L1676" s="9">
        <v>1</v>
      </c>
      <c r="M1676" s="9">
        <v>1</v>
      </c>
      <c r="N1676" s="9">
        <v>1</v>
      </c>
      <c r="O1676" s="9">
        <v>1</v>
      </c>
      <c r="P1676" s="9">
        <v>1</v>
      </c>
      <c r="Q1676" s="9">
        <v>1</v>
      </c>
      <c r="R1676" s="9">
        <v>1</v>
      </c>
      <c r="S1676" s="9">
        <v>1</v>
      </c>
      <c r="T1676" s="9">
        <v>1</v>
      </c>
      <c r="U1676" s="9">
        <v>1</v>
      </c>
      <c r="V1676" s="9">
        <v>1</v>
      </c>
      <c r="W1676" s="9">
        <v>1</v>
      </c>
      <c r="X1676" s="9">
        <v>1</v>
      </c>
      <c r="Y1676" s="9">
        <v>1</v>
      </c>
      <c r="Z1676" s="9">
        <v>1</v>
      </c>
      <c r="AA1676" s="9">
        <v>1</v>
      </c>
      <c r="AB1676" s="9">
        <v>1</v>
      </c>
      <c r="AC1676" s="9">
        <v>1</v>
      </c>
      <c r="AD1676" s="9">
        <v>1</v>
      </c>
      <c r="AE1676" s="9">
        <v>1</v>
      </c>
      <c r="AF1676" s="9">
        <v>1</v>
      </c>
      <c r="AG1676" s="9">
        <v>1</v>
      </c>
      <c r="AH1676" s="9">
        <v>1</v>
      </c>
      <c r="AI1676" s="9">
        <v>1</v>
      </c>
      <c r="AJ1676" s="9">
        <v>1</v>
      </c>
      <c r="AK1676" s="9">
        <v>1</v>
      </c>
      <c r="AL1676" s="9">
        <v>1</v>
      </c>
      <c r="AM1676" s="9">
        <v>1</v>
      </c>
      <c r="AN1676" s="9">
        <v>1</v>
      </c>
      <c r="AP1676" s="9">
        <v>1</v>
      </c>
      <c r="AQ1676" s="9">
        <v>1</v>
      </c>
      <c r="AR1676" s="9">
        <v>1</v>
      </c>
      <c r="AS1676" s="9">
        <v>1</v>
      </c>
      <c r="AT1676" s="9">
        <v>1</v>
      </c>
      <c r="AU1676" s="9">
        <v>1</v>
      </c>
      <c r="AV1676" s="9">
        <v>1</v>
      </c>
      <c r="AW1676" s="9">
        <v>1</v>
      </c>
      <c r="AX1676" s="9">
        <v>1</v>
      </c>
      <c r="AY1676" s="9">
        <v>1</v>
      </c>
      <c r="AZ1676" s="9">
        <v>1</v>
      </c>
    </row>
    <row r="1677" spans="1:52" x14ac:dyDescent="0.35">
      <c r="A1677" t="s">
        <v>356</v>
      </c>
      <c r="B1677" s="6">
        <v>131</v>
      </c>
      <c r="C1677" s="6">
        <v>69</v>
      </c>
      <c r="D1677" s="6">
        <v>62</v>
      </c>
      <c r="E1677" s="6">
        <v>17</v>
      </c>
      <c r="F1677" s="6">
        <v>25</v>
      </c>
      <c r="G1677" s="6">
        <v>23</v>
      </c>
      <c r="H1677" s="6">
        <v>48</v>
      </c>
      <c r="I1677" s="6">
        <v>19</v>
      </c>
      <c r="J1677" s="6">
        <v>14</v>
      </c>
      <c r="K1677" s="6">
        <v>33</v>
      </c>
      <c r="L1677" s="6">
        <v>41</v>
      </c>
      <c r="M1677" s="6">
        <v>17</v>
      </c>
      <c r="N1677" s="6">
        <v>44</v>
      </c>
      <c r="O1677" s="6">
        <v>29</v>
      </c>
      <c r="P1677" s="6">
        <v>42</v>
      </c>
      <c r="Q1677" s="6">
        <v>24</v>
      </c>
      <c r="R1677" s="6">
        <v>66</v>
      </c>
      <c r="S1677" s="6">
        <v>21</v>
      </c>
      <c r="T1677" s="6">
        <v>44</v>
      </c>
      <c r="U1677" s="6">
        <v>65</v>
      </c>
      <c r="V1677" s="6">
        <v>16</v>
      </c>
      <c r="W1677" s="6">
        <v>10</v>
      </c>
      <c r="X1677" s="6">
        <v>12</v>
      </c>
      <c r="Y1677" s="6">
        <v>15</v>
      </c>
      <c r="Z1677" s="6">
        <v>47</v>
      </c>
      <c r="AA1677" s="6">
        <v>15</v>
      </c>
      <c r="AB1677" s="6">
        <v>8</v>
      </c>
      <c r="AC1677" s="6">
        <v>11</v>
      </c>
      <c r="AD1677" s="6">
        <v>21</v>
      </c>
      <c r="AE1677" s="6">
        <v>6</v>
      </c>
      <c r="AF1677" s="6">
        <v>12</v>
      </c>
      <c r="AG1677" s="6">
        <v>5</v>
      </c>
      <c r="AH1677" s="6">
        <v>3</v>
      </c>
      <c r="AI1677" s="6">
        <v>42</v>
      </c>
      <c r="AJ1677" s="6">
        <v>34</v>
      </c>
      <c r="AK1677" s="6">
        <v>24</v>
      </c>
      <c r="AL1677" s="6">
        <v>47</v>
      </c>
      <c r="AM1677" s="6">
        <v>28</v>
      </c>
      <c r="AN1677" s="6">
        <v>5</v>
      </c>
      <c r="AO1677" s="6">
        <v>0</v>
      </c>
      <c r="AP1677" s="6">
        <v>21</v>
      </c>
      <c r="AQ1677" s="6">
        <v>67</v>
      </c>
      <c r="AR1677" s="6">
        <v>124</v>
      </c>
      <c r="AS1677" s="6">
        <v>7</v>
      </c>
      <c r="AT1677" s="6">
        <v>103</v>
      </c>
      <c r="AU1677" s="6">
        <v>115</v>
      </c>
      <c r="AV1677" s="6">
        <v>3</v>
      </c>
      <c r="AW1677" s="6">
        <v>12</v>
      </c>
      <c r="AX1677" s="6">
        <v>1</v>
      </c>
      <c r="AY1677" s="6">
        <v>6</v>
      </c>
      <c r="AZ1677" s="6">
        <v>124</v>
      </c>
    </row>
    <row r="1678" spans="1:52" x14ac:dyDescent="0.35">
      <c r="A1678" t="s">
        <v>845</v>
      </c>
    </row>
    <row r="1679" spans="1:52" x14ac:dyDescent="0.35">
      <c r="A1679" t="s">
        <v>358</v>
      </c>
    </row>
    <row r="1683" spans="1:52" x14ac:dyDescent="0.35">
      <c r="A1683" s="3" t="s">
        <v>352</v>
      </c>
    </row>
    <row r="1684" spans="1:52" x14ac:dyDescent="0.35">
      <c r="A1684" t="s">
        <v>157</v>
      </c>
    </row>
    <row r="1685" spans="1:52" ht="130.5" x14ac:dyDescent="0.35">
      <c r="A1685" s="4" t="s">
        <v>408</v>
      </c>
      <c r="B1685" s="4" t="s">
        <v>359</v>
      </c>
      <c r="C1685" s="4" t="s">
        <v>360</v>
      </c>
      <c r="D1685" s="4" t="s">
        <v>361</v>
      </c>
      <c r="E1685" s="4" t="s">
        <v>362</v>
      </c>
      <c r="F1685" s="4" t="s">
        <v>363</v>
      </c>
      <c r="G1685" s="4" t="s">
        <v>364</v>
      </c>
      <c r="H1685" s="4" t="s">
        <v>365</v>
      </c>
      <c r="I1685" s="4" t="s">
        <v>366</v>
      </c>
      <c r="J1685" s="4" t="s">
        <v>367</v>
      </c>
      <c r="K1685" s="4" t="s">
        <v>368</v>
      </c>
      <c r="L1685" s="4" t="s">
        <v>369</v>
      </c>
      <c r="M1685" s="4" t="s">
        <v>370</v>
      </c>
      <c r="N1685" s="4" t="s">
        <v>371</v>
      </c>
      <c r="O1685" s="4" t="s">
        <v>372</v>
      </c>
      <c r="P1685" s="4" t="s">
        <v>373</v>
      </c>
      <c r="Q1685" s="4" t="s">
        <v>374</v>
      </c>
      <c r="R1685" s="4" t="s">
        <v>375</v>
      </c>
      <c r="S1685" s="4" t="s">
        <v>376</v>
      </c>
      <c r="T1685" s="4" t="s">
        <v>377</v>
      </c>
      <c r="U1685" s="4" t="s">
        <v>378</v>
      </c>
      <c r="V1685" s="4" t="s">
        <v>379</v>
      </c>
      <c r="W1685" s="4" t="s">
        <v>380</v>
      </c>
      <c r="X1685" s="4" t="s">
        <v>381</v>
      </c>
      <c r="Y1685" s="4" t="s">
        <v>382</v>
      </c>
      <c r="Z1685" s="4" t="s">
        <v>383</v>
      </c>
      <c r="AA1685" s="4" t="s">
        <v>384</v>
      </c>
      <c r="AB1685" s="4" t="s">
        <v>385</v>
      </c>
      <c r="AC1685" s="4" t="s">
        <v>386</v>
      </c>
      <c r="AD1685" s="4" t="s">
        <v>387</v>
      </c>
      <c r="AE1685" s="4" t="s">
        <v>388</v>
      </c>
      <c r="AF1685" s="4" t="s">
        <v>389</v>
      </c>
      <c r="AG1685" s="4" t="s">
        <v>390</v>
      </c>
      <c r="AH1685" s="4" t="s">
        <v>391</v>
      </c>
      <c r="AI1685" s="4" t="s">
        <v>392</v>
      </c>
      <c r="AJ1685" s="4" t="s">
        <v>393</v>
      </c>
      <c r="AK1685" s="4" t="s">
        <v>394</v>
      </c>
      <c r="AL1685" s="4" t="s">
        <v>395</v>
      </c>
      <c r="AM1685" s="4" t="s">
        <v>396</v>
      </c>
      <c r="AN1685" s="4" t="s">
        <v>397</v>
      </c>
      <c r="AO1685" s="4" t="s">
        <v>398</v>
      </c>
      <c r="AP1685" s="4" t="s">
        <v>399</v>
      </c>
      <c r="AQ1685" s="4" t="s">
        <v>400</v>
      </c>
      <c r="AR1685" s="4" t="s">
        <v>401</v>
      </c>
      <c r="AS1685" s="4" t="s">
        <v>402</v>
      </c>
      <c r="AT1685" s="4" t="s">
        <v>182</v>
      </c>
      <c r="AU1685" s="4" t="s">
        <v>403</v>
      </c>
      <c r="AV1685" s="4" t="s">
        <v>313</v>
      </c>
      <c r="AW1685" s="4" t="s">
        <v>404</v>
      </c>
      <c r="AX1685" s="4" t="s">
        <v>314</v>
      </c>
      <c r="AY1685" s="4" t="s">
        <v>405</v>
      </c>
      <c r="AZ1685" s="4" t="s">
        <v>406</v>
      </c>
    </row>
    <row r="1686" spans="1:52" x14ac:dyDescent="0.35">
      <c r="A1686" t="s">
        <v>621</v>
      </c>
      <c r="B1686" s="9">
        <v>0.1299149081606</v>
      </c>
      <c r="C1686" s="9">
        <v>6.6408481200910002E-2</v>
      </c>
      <c r="D1686" s="9">
        <v>0.1826011747014</v>
      </c>
      <c r="E1686" s="9">
        <v>6.5004731046199998E-2</v>
      </c>
      <c r="F1686" s="9">
        <v>0.14165072351579999</v>
      </c>
      <c r="G1686" s="9">
        <v>3.5393445987150003E-2</v>
      </c>
      <c r="H1686" s="9">
        <v>8.1838902129639998E-2</v>
      </c>
      <c r="I1686" s="9">
        <v>0.20232931498260001</v>
      </c>
      <c r="J1686" s="9">
        <v>0.1833688469768</v>
      </c>
      <c r="K1686" s="9">
        <v>0.11357984467359999</v>
      </c>
      <c r="L1686" s="9">
        <v>0.21913497197080001</v>
      </c>
      <c r="M1686" s="9">
        <v>2.454677440183E-2</v>
      </c>
      <c r="N1686" s="9">
        <v>0.17663600239400001</v>
      </c>
      <c r="O1686" s="11">
        <v>1.176722912054E-2</v>
      </c>
      <c r="P1686" s="9">
        <v>6.7489449386999995E-2</v>
      </c>
      <c r="Q1686" s="9">
        <v>0.12900268716919999</v>
      </c>
      <c r="R1686" s="9">
        <v>0.10595341973069999</v>
      </c>
      <c r="S1686" s="9">
        <v>0.20333042551370001</v>
      </c>
      <c r="T1686" s="9">
        <v>0.1056195314443</v>
      </c>
      <c r="U1686" s="9">
        <v>0.15814110932039999</v>
      </c>
      <c r="V1686" s="9">
        <v>0.29780006764919997</v>
      </c>
      <c r="W1686" s="9">
        <v>0.55528510963870004</v>
      </c>
      <c r="X1686" s="9">
        <v>0</v>
      </c>
      <c r="Y1686" s="9">
        <v>6.307269405575E-2</v>
      </c>
      <c r="Z1686" s="9">
        <v>0.12674704232340001</v>
      </c>
      <c r="AA1686" s="9">
        <v>0.2180978438102</v>
      </c>
      <c r="AB1686" s="9">
        <v>0.27956869802130002</v>
      </c>
      <c r="AC1686" s="9">
        <v>0.1835676534879</v>
      </c>
      <c r="AD1686" s="9">
        <v>9.0906899917660003E-2</v>
      </c>
      <c r="AE1686" s="9">
        <v>8.1924670992819998E-2</v>
      </c>
      <c r="AF1686" s="9">
        <v>0</v>
      </c>
      <c r="AG1686" s="9">
        <v>0</v>
      </c>
      <c r="AH1686" s="9">
        <v>0</v>
      </c>
      <c r="AI1686" s="9">
        <v>0.17190900569340001</v>
      </c>
      <c r="AJ1686" s="9">
        <v>0.1484281889015</v>
      </c>
      <c r="AK1686" s="9">
        <v>8.1834318675730003E-2</v>
      </c>
      <c r="AL1686" s="9">
        <v>0.17740530915530001</v>
      </c>
      <c r="AM1686" s="9">
        <v>0.2100882005534</v>
      </c>
      <c r="AN1686" s="9">
        <v>0</v>
      </c>
      <c r="AO1686" s="9">
        <v>0</v>
      </c>
      <c r="AP1686" s="9">
        <v>0.1045356962034</v>
      </c>
      <c r="AQ1686" s="9">
        <v>0.15295219158850001</v>
      </c>
      <c r="AR1686" s="9">
        <v>0.1405341037532</v>
      </c>
      <c r="AS1686" s="9">
        <v>5.6088489699899997E-2</v>
      </c>
      <c r="AT1686" s="9">
        <v>0.16359384732230001</v>
      </c>
      <c r="AU1686" s="9">
        <v>0.15782071928720001</v>
      </c>
      <c r="AV1686" s="9">
        <v>0</v>
      </c>
      <c r="AW1686" s="9">
        <v>0</v>
      </c>
      <c r="AX1686" s="9">
        <v>9.2537816731870004E-2</v>
      </c>
      <c r="AY1686" s="9">
        <v>8.1924670992819998E-2</v>
      </c>
      <c r="AZ1686" s="9">
        <v>0.1405341037532</v>
      </c>
    </row>
    <row r="1687" spans="1:52" x14ac:dyDescent="0.35">
      <c r="A1687" t="s">
        <v>622</v>
      </c>
      <c r="B1687" s="9">
        <v>0.146921704333</v>
      </c>
      <c r="C1687" s="9">
        <v>0.19718070725850001</v>
      </c>
      <c r="D1687" s="9">
        <v>0.1052257791964</v>
      </c>
      <c r="E1687" s="9">
        <v>0.2258511875368</v>
      </c>
      <c r="F1687" s="10">
        <v>0.43622949240480002</v>
      </c>
      <c r="G1687" s="9">
        <v>0.27161825642069998</v>
      </c>
      <c r="H1687" s="10">
        <v>0.34357044754850002</v>
      </c>
      <c r="I1687" s="9">
        <v>0</v>
      </c>
      <c r="J1687" s="9">
        <v>6.0520403736300001E-2</v>
      </c>
      <c r="K1687" s="9">
        <v>7.3983907896679996E-2</v>
      </c>
      <c r="L1687" s="9">
        <v>0.15466264551459999</v>
      </c>
      <c r="M1687" s="9">
        <v>0.18731682559660001</v>
      </c>
      <c r="N1687" s="9">
        <v>0.14512660326070001</v>
      </c>
      <c r="O1687" s="9">
        <v>9.8063442215029994E-2</v>
      </c>
      <c r="P1687" s="10">
        <v>0.31429286847260002</v>
      </c>
      <c r="Q1687" s="9">
        <v>8.9607942795339998E-2</v>
      </c>
      <c r="R1687" s="9">
        <v>0.1737983240539</v>
      </c>
      <c r="S1687" s="9">
        <v>0.1155341623048</v>
      </c>
      <c r="T1687" s="9">
        <v>0.1149446636903</v>
      </c>
      <c r="U1687" s="9">
        <v>0.1152615310947</v>
      </c>
      <c r="V1687" s="10">
        <v>0.58152370283419996</v>
      </c>
      <c r="W1687" s="9">
        <v>0.52039246672570005</v>
      </c>
      <c r="X1687" s="9">
        <v>0.34021014833410002</v>
      </c>
      <c r="Y1687" s="9">
        <v>0.34056942642409999</v>
      </c>
      <c r="Z1687" s="9">
        <v>0.37006636348689997</v>
      </c>
      <c r="AA1687" s="9">
        <v>6.1994739376099998E-2</v>
      </c>
      <c r="AB1687" s="10">
        <v>0.73716277776570005</v>
      </c>
      <c r="AC1687" s="10">
        <v>0.67433236775780003</v>
      </c>
      <c r="AD1687" s="9">
        <v>0.2694620014006</v>
      </c>
      <c r="AE1687" s="9">
        <v>5.879208488143E-2</v>
      </c>
      <c r="AF1687" s="9">
        <v>0.324745813838</v>
      </c>
      <c r="AG1687" s="9">
        <v>0.3390444753322</v>
      </c>
      <c r="AH1687" s="9">
        <v>0</v>
      </c>
      <c r="AI1687" s="10">
        <v>0.43396599099639999</v>
      </c>
      <c r="AJ1687" s="9">
        <v>0.14532590093520001</v>
      </c>
      <c r="AK1687" s="9">
        <v>0.32974461566899999</v>
      </c>
      <c r="AL1687" s="9">
        <v>9.1793596058849999E-2</v>
      </c>
      <c r="AM1687" s="9">
        <v>0.13319787037370001</v>
      </c>
      <c r="AN1687" s="9">
        <v>0</v>
      </c>
      <c r="AO1687" s="9">
        <v>0.27471900817529998</v>
      </c>
      <c r="AP1687" s="9">
        <v>0.1182988791355</v>
      </c>
      <c r="AQ1687" s="9">
        <v>0.17282966526329999</v>
      </c>
      <c r="AR1687" s="9">
        <v>0.15324852849849999</v>
      </c>
      <c r="AS1687" s="9">
        <v>0.1029365677662</v>
      </c>
      <c r="AT1687" s="9">
        <v>0.15814079777939999</v>
      </c>
      <c r="AU1687" s="9">
        <v>0.16742467184660001</v>
      </c>
      <c r="AV1687" s="9">
        <v>0.16311760957009999</v>
      </c>
      <c r="AW1687" s="9">
        <v>0.324745813838</v>
      </c>
      <c r="AX1687" s="9">
        <v>6.6408459260329997E-2</v>
      </c>
      <c r="AY1687" s="9">
        <v>5.879208488143E-2</v>
      </c>
      <c r="AZ1687" s="9">
        <v>0.15324852849849999</v>
      </c>
    </row>
    <row r="1688" spans="1:52" x14ac:dyDescent="0.35">
      <c r="A1688" t="s">
        <v>623</v>
      </c>
      <c r="B1688" s="9">
        <v>7.567037028194E-2</v>
      </c>
      <c r="C1688" s="9">
        <v>5.8610730821680002E-2</v>
      </c>
      <c r="D1688" s="9">
        <v>8.9823405726099995E-2</v>
      </c>
      <c r="E1688" s="9">
        <v>8.3063645928240004E-2</v>
      </c>
      <c r="F1688" s="9">
        <v>0.20654590852009999</v>
      </c>
      <c r="G1688" s="9">
        <v>8.817906771964E-2</v>
      </c>
      <c r="H1688" s="9">
        <v>0.1399176595694</v>
      </c>
      <c r="I1688" s="9">
        <v>4.8247880313549998E-2</v>
      </c>
      <c r="J1688" s="9">
        <v>6.0520403736300001E-2</v>
      </c>
      <c r="K1688" s="9">
        <v>3.3275142516320001E-2</v>
      </c>
      <c r="L1688" s="9">
        <v>3.6829997738350002E-2</v>
      </c>
      <c r="M1688" s="9">
        <v>0.1090599022204</v>
      </c>
      <c r="N1688" s="9">
        <v>0.11484712386529999</v>
      </c>
      <c r="O1688" s="9">
        <v>5.7974691329920003E-2</v>
      </c>
      <c r="P1688" s="9">
        <v>0.1440490130033</v>
      </c>
      <c r="Q1688" s="9">
        <v>2.833848960829E-2</v>
      </c>
      <c r="R1688" s="9">
        <v>7.1695706612909998E-2</v>
      </c>
      <c r="S1688" s="9">
        <v>0.10452547497799999</v>
      </c>
      <c r="T1688" s="9">
        <v>5.2257199014089997E-2</v>
      </c>
      <c r="U1688" s="9">
        <v>8.0352452390200002E-2</v>
      </c>
      <c r="V1688" s="9">
        <v>0.27861613430170001</v>
      </c>
      <c r="W1688" s="9">
        <v>0.13336442477970001</v>
      </c>
      <c r="X1688" s="9">
        <v>0.2699128889381</v>
      </c>
      <c r="Y1688" s="9">
        <v>0.124956199612</v>
      </c>
      <c r="Z1688" s="9">
        <v>4.8016520310420002E-2</v>
      </c>
      <c r="AA1688" s="9">
        <v>7.8824288198449999E-2</v>
      </c>
      <c r="AB1688" s="9">
        <v>7.3021971959729995E-2</v>
      </c>
      <c r="AC1688" s="10">
        <v>0.38638455665429999</v>
      </c>
      <c r="AD1688" s="9">
        <v>0.1740335170258</v>
      </c>
      <c r="AE1688" s="9">
        <v>0</v>
      </c>
      <c r="AF1688" s="9">
        <v>4.284944832511E-2</v>
      </c>
      <c r="AG1688" s="9">
        <v>0</v>
      </c>
      <c r="AH1688" s="9">
        <v>0</v>
      </c>
      <c r="AI1688" s="9">
        <v>0.1223327997404</v>
      </c>
      <c r="AJ1688" s="9">
        <v>5.3947763241720001E-2</v>
      </c>
      <c r="AK1688" s="9">
        <v>0.1256560068068</v>
      </c>
      <c r="AL1688" s="9">
        <v>5.4479688534340001E-2</v>
      </c>
      <c r="AM1688" s="9">
        <v>0.12910145886550001</v>
      </c>
      <c r="AN1688" s="9">
        <v>0</v>
      </c>
      <c r="AO1688" s="9">
        <v>0</v>
      </c>
      <c r="AP1688" s="9">
        <v>0</v>
      </c>
      <c r="AQ1688" s="9">
        <v>0.11039692275</v>
      </c>
      <c r="AR1688" s="9">
        <v>7.0721156450549993E-2</v>
      </c>
      <c r="AS1688" s="9">
        <v>0.11007813009590001</v>
      </c>
      <c r="AT1688" s="9">
        <v>8.3740848773979998E-2</v>
      </c>
      <c r="AU1688" s="9">
        <v>8.3450935302360002E-2</v>
      </c>
      <c r="AV1688" s="9">
        <v>0</v>
      </c>
      <c r="AW1688" s="9">
        <v>4.284944832511E-2</v>
      </c>
      <c r="AX1688" s="9">
        <v>0</v>
      </c>
      <c r="AY1688" s="9">
        <v>0</v>
      </c>
      <c r="AZ1688" s="9">
        <v>7.0721156450549993E-2</v>
      </c>
    </row>
    <row r="1689" spans="1:52" x14ac:dyDescent="0.35">
      <c r="A1689" t="s">
        <v>624</v>
      </c>
      <c r="B1689" s="9">
        <v>3.5514418562920001E-2</v>
      </c>
      <c r="C1689" s="9">
        <v>2.4368708193090002E-2</v>
      </c>
      <c r="D1689" s="9">
        <v>4.4761134138720002E-2</v>
      </c>
      <c r="E1689" s="9">
        <v>0</v>
      </c>
      <c r="F1689" s="9">
        <v>0</v>
      </c>
      <c r="G1689" s="9">
        <v>6.4457056931799999E-3</v>
      </c>
      <c r="H1689" s="9">
        <v>3.628263461995E-3</v>
      </c>
      <c r="I1689" s="9">
        <v>2.2518808947390001E-2</v>
      </c>
      <c r="J1689" s="9">
        <v>6.0520403736300001E-2</v>
      </c>
      <c r="K1689" s="9">
        <v>7.8630880171140005E-2</v>
      </c>
      <c r="L1689" s="11">
        <v>2.9352035126320002E-3</v>
      </c>
      <c r="M1689" s="9">
        <v>3.6187875949630001E-2</v>
      </c>
      <c r="N1689" s="9">
        <v>5.529692018514E-2</v>
      </c>
      <c r="O1689" s="9">
        <v>6.4127554865479997E-2</v>
      </c>
      <c r="P1689" s="9">
        <v>6.3089334731980001E-2</v>
      </c>
      <c r="Q1689" s="9">
        <v>0</v>
      </c>
      <c r="R1689" s="9">
        <v>2.3639837556629999E-2</v>
      </c>
      <c r="S1689" s="9">
        <v>4.3232740085510001E-2</v>
      </c>
      <c r="T1689" s="9">
        <v>5.678948464348E-2</v>
      </c>
      <c r="U1689" s="9">
        <v>4.9502460797989999E-2</v>
      </c>
      <c r="V1689" s="9">
        <v>2.2333640170400001E-2</v>
      </c>
      <c r="W1689" s="9">
        <v>0</v>
      </c>
      <c r="X1689" s="9">
        <v>0</v>
      </c>
      <c r="Y1689" s="9">
        <v>4.1292308575890002E-2</v>
      </c>
      <c r="Z1689" s="9">
        <v>1.213734966464E-2</v>
      </c>
      <c r="AA1689" s="9">
        <v>2.658705935778E-2</v>
      </c>
      <c r="AB1689" s="9">
        <v>1.8458089031579999E-2</v>
      </c>
      <c r="AC1689" s="9">
        <v>0.11427282192880001</v>
      </c>
      <c r="AD1689" s="9">
        <v>8.8849464669729997E-2</v>
      </c>
      <c r="AE1689" s="9">
        <v>5.9262656233669997E-2</v>
      </c>
      <c r="AF1689" s="9">
        <v>0</v>
      </c>
      <c r="AG1689" s="9">
        <v>0</v>
      </c>
      <c r="AH1689" s="9">
        <v>0</v>
      </c>
      <c r="AI1689" s="9">
        <v>3.8696111454340001E-2</v>
      </c>
      <c r="AJ1689" s="9">
        <v>5.1308887540799999E-3</v>
      </c>
      <c r="AK1689" s="9">
        <v>1.1950949464180001E-2</v>
      </c>
      <c r="AL1689" s="9">
        <v>1.429873865576E-2</v>
      </c>
      <c r="AM1689" s="9">
        <v>5.8759012759289998E-2</v>
      </c>
      <c r="AN1689" s="9">
        <v>0</v>
      </c>
      <c r="AO1689" s="9">
        <v>0</v>
      </c>
      <c r="AP1689" s="9">
        <v>8.4598823886500002E-2</v>
      </c>
      <c r="AQ1689" s="9">
        <v>4.2714402002899998E-2</v>
      </c>
      <c r="AR1689" s="9">
        <v>2.7731782767029999E-2</v>
      </c>
      <c r="AS1689" s="9">
        <v>8.9620600333880002E-2</v>
      </c>
      <c r="AT1689" s="9">
        <v>2.7914699534289999E-2</v>
      </c>
      <c r="AU1689" s="9">
        <v>3.2723492172090002E-2</v>
      </c>
      <c r="AV1689" s="9">
        <v>0</v>
      </c>
      <c r="AW1689" s="9">
        <v>0</v>
      </c>
      <c r="AX1689" s="9">
        <v>0</v>
      </c>
      <c r="AY1689" s="9">
        <v>5.9262656233669997E-2</v>
      </c>
      <c r="AZ1689" s="9">
        <v>2.7731782767029999E-2</v>
      </c>
    </row>
    <row r="1690" spans="1:52" x14ac:dyDescent="0.35">
      <c r="A1690" t="s">
        <v>625</v>
      </c>
      <c r="B1690" s="9">
        <v>2.5557664765219999E-2</v>
      </c>
      <c r="C1690" s="9">
        <v>0</v>
      </c>
      <c r="D1690" s="9">
        <v>4.6760840608099999E-2</v>
      </c>
      <c r="E1690" s="9">
        <v>0</v>
      </c>
      <c r="F1690" s="9">
        <v>0</v>
      </c>
      <c r="G1690" s="9">
        <v>3.8920004471459997E-2</v>
      </c>
      <c r="H1690" s="9">
        <v>2.1907923955310001E-2</v>
      </c>
      <c r="I1690" s="9">
        <v>3.22645486202E-2</v>
      </c>
      <c r="J1690" s="9">
        <v>6.0520403736300001E-2</v>
      </c>
      <c r="K1690" s="9">
        <v>9.6128436061510003E-3</v>
      </c>
      <c r="L1690" s="9">
        <v>0</v>
      </c>
      <c r="M1690" s="9">
        <v>2.567362936295E-2</v>
      </c>
      <c r="N1690" s="9">
        <v>6.7956901696980002E-2</v>
      </c>
      <c r="O1690" s="9">
        <v>1.1872079591349999E-2</v>
      </c>
      <c r="P1690" s="9">
        <v>6.2927853122080003E-3</v>
      </c>
      <c r="Q1690" s="9">
        <v>0</v>
      </c>
      <c r="R1690" s="11">
        <v>2.3579329722100001E-3</v>
      </c>
      <c r="S1690" s="10">
        <v>8.8809199596890001E-2</v>
      </c>
      <c r="T1690" s="9">
        <v>1.1135173401540001E-2</v>
      </c>
      <c r="U1690" s="10">
        <v>5.2886530347170002E-2</v>
      </c>
      <c r="V1690" s="9">
        <v>2.8283453153860001E-2</v>
      </c>
      <c r="W1690" s="9">
        <v>0</v>
      </c>
      <c r="X1690" s="9">
        <v>0</v>
      </c>
      <c r="Y1690" s="9">
        <v>0</v>
      </c>
      <c r="Z1690" s="9">
        <v>0</v>
      </c>
      <c r="AA1690" s="9">
        <v>4.4452809368699997E-2</v>
      </c>
      <c r="AB1690" s="9">
        <v>0</v>
      </c>
      <c r="AC1690" s="9">
        <v>0</v>
      </c>
      <c r="AD1690" s="9">
        <v>0</v>
      </c>
      <c r="AE1690" s="9">
        <v>0</v>
      </c>
      <c r="AF1690" s="9">
        <v>0</v>
      </c>
      <c r="AG1690" s="9">
        <v>0</v>
      </c>
      <c r="AH1690" s="9">
        <v>0</v>
      </c>
      <c r="AI1690" s="9">
        <v>1.702046585427E-2</v>
      </c>
      <c r="AJ1690" s="9">
        <v>0</v>
      </c>
      <c r="AK1690" s="9">
        <v>2.8060473686870001E-2</v>
      </c>
      <c r="AL1690" s="9">
        <v>0</v>
      </c>
      <c r="AM1690" s="10">
        <v>9.224526458941E-2</v>
      </c>
      <c r="AN1690" s="9">
        <v>0</v>
      </c>
      <c r="AO1690" s="9">
        <v>0</v>
      </c>
      <c r="AP1690" s="9">
        <v>2.1512955337979998E-2</v>
      </c>
      <c r="AQ1690" s="9">
        <v>3.313005292461E-2</v>
      </c>
      <c r="AR1690" s="9">
        <v>2.1864261450879999E-2</v>
      </c>
      <c r="AS1690" s="9">
        <v>5.1234820464110001E-2</v>
      </c>
      <c r="AT1690" s="9">
        <v>2.6743584386309999E-2</v>
      </c>
      <c r="AU1690" s="9">
        <v>2.5799819450739999E-2</v>
      </c>
      <c r="AV1690" s="9">
        <v>0</v>
      </c>
      <c r="AW1690" s="9">
        <v>0</v>
      </c>
      <c r="AX1690" s="9">
        <v>0</v>
      </c>
      <c r="AY1690" s="9">
        <v>0</v>
      </c>
      <c r="AZ1690" s="9">
        <v>2.1864261450879999E-2</v>
      </c>
    </row>
    <row r="1691" spans="1:52" x14ac:dyDescent="0.35">
      <c r="A1691" t="s">
        <v>626</v>
      </c>
      <c r="B1691" s="9">
        <v>0.2147823206542</v>
      </c>
      <c r="C1691" s="9">
        <v>0.26223406950900002</v>
      </c>
      <c r="D1691" s="9">
        <v>0.1754153524956</v>
      </c>
      <c r="E1691" s="9">
        <v>0.27095123034539997</v>
      </c>
      <c r="F1691" s="9">
        <v>0.16794424825820001</v>
      </c>
      <c r="G1691" s="9">
        <v>0.21395702838540001</v>
      </c>
      <c r="H1691" s="9">
        <v>0.19384466892079999</v>
      </c>
      <c r="I1691" s="9">
        <v>0.24519396133849999</v>
      </c>
      <c r="J1691" s="9">
        <v>0.2398125432454</v>
      </c>
      <c r="K1691" s="9">
        <v>0.17283122242749999</v>
      </c>
      <c r="L1691" s="9">
        <v>0.32081676147799998</v>
      </c>
      <c r="M1691" s="9">
        <v>0.207420223298</v>
      </c>
      <c r="N1691" s="9">
        <v>0.1500839937998</v>
      </c>
      <c r="O1691" s="9">
        <v>0.12694007405800001</v>
      </c>
      <c r="P1691" s="9">
        <v>0.20820454431329999</v>
      </c>
      <c r="Q1691" s="9">
        <v>0.24743482652250001</v>
      </c>
      <c r="R1691" s="9">
        <v>0.2327350757221</v>
      </c>
      <c r="S1691" s="9">
        <v>0.26971829267089997</v>
      </c>
      <c r="T1691" s="9">
        <v>0.1052051804769</v>
      </c>
      <c r="U1691" s="9">
        <v>0.19363429901099999</v>
      </c>
      <c r="V1691" s="9">
        <v>0.30633164030749999</v>
      </c>
      <c r="W1691" s="9">
        <v>0.29537857625730002</v>
      </c>
      <c r="X1691" s="9">
        <v>0</v>
      </c>
      <c r="Y1691" s="9">
        <v>0.25114797379830001</v>
      </c>
      <c r="Z1691" s="9">
        <v>0.2142097632263</v>
      </c>
      <c r="AA1691" s="9">
        <v>0.31277224082600003</v>
      </c>
      <c r="AB1691" s="9">
        <v>0.21792179538170001</v>
      </c>
      <c r="AC1691" s="9">
        <v>7.7512954450579999E-2</v>
      </c>
      <c r="AD1691" s="9">
        <v>0.16079001106339999</v>
      </c>
      <c r="AE1691" s="9">
        <v>5.8327693175840002E-2</v>
      </c>
      <c r="AF1691" s="9">
        <v>0.17552667760589999</v>
      </c>
      <c r="AG1691" s="9">
        <v>0</v>
      </c>
      <c r="AH1691" s="9">
        <v>0.67819098587930005</v>
      </c>
      <c r="AI1691" s="9">
        <v>0.16119295357210001</v>
      </c>
      <c r="AJ1691" s="9">
        <v>0.1526397697578</v>
      </c>
      <c r="AK1691" s="9">
        <v>0.4195834164435</v>
      </c>
      <c r="AL1691" s="9">
        <v>0.24849138495350001</v>
      </c>
      <c r="AM1691" s="9">
        <v>0.2520769008082</v>
      </c>
      <c r="AN1691" s="9">
        <v>0</v>
      </c>
      <c r="AO1691" s="9">
        <v>0.25334050497209998</v>
      </c>
      <c r="AP1691" s="9">
        <v>0.1643822399798</v>
      </c>
      <c r="AQ1691" s="9">
        <v>0.21968002666270001</v>
      </c>
      <c r="AR1691" s="9">
        <v>0.23343697480559999</v>
      </c>
      <c r="AS1691" s="9">
        <v>8.5092054418150001E-2</v>
      </c>
      <c r="AT1691" s="9">
        <v>0.23042510705300001</v>
      </c>
      <c r="AU1691" s="9">
        <v>0.23321136422380001</v>
      </c>
      <c r="AV1691" s="9">
        <v>0</v>
      </c>
      <c r="AW1691" s="9">
        <v>0.17552667760589999</v>
      </c>
      <c r="AX1691" s="9">
        <v>6.5883906716850002E-2</v>
      </c>
      <c r="AY1691" s="9">
        <v>5.8327693175840002E-2</v>
      </c>
      <c r="AZ1691" s="9">
        <v>0.23343697480559999</v>
      </c>
    </row>
    <row r="1692" spans="1:52" x14ac:dyDescent="0.35">
      <c r="A1692" t="s">
        <v>627</v>
      </c>
      <c r="B1692" s="9">
        <v>0.30542048105539998</v>
      </c>
      <c r="C1692" s="9">
        <v>0.29458691688549998</v>
      </c>
      <c r="D1692" s="9">
        <v>0.3144082335833</v>
      </c>
      <c r="E1692" s="9">
        <v>0.4103410889122</v>
      </c>
      <c r="F1692" s="9">
        <v>0.11218012214009999</v>
      </c>
      <c r="G1692" s="9">
        <v>0.3970060075595</v>
      </c>
      <c r="H1692" s="9">
        <v>0.27250754046929998</v>
      </c>
      <c r="I1692" s="9">
        <v>0.26344627164520001</v>
      </c>
      <c r="J1692" s="9">
        <v>0.31014635177439998</v>
      </c>
      <c r="K1692" s="9">
        <v>0.33038413389190002</v>
      </c>
      <c r="L1692" s="9">
        <v>0.26890540264489998</v>
      </c>
      <c r="M1692" s="9">
        <v>0.34006588154689998</v>
      </c>
      <c r="N1692" s="9">
        <v>0.2873381277357</v>
      </c>
      <c r="O1692" s="9">
        <v>0.36033087506299999</v>
      </c>
      <c r="P1692" s="9">
        <v>0.27658156895579999</v>
      </c>
      <c r="Q1692" s="9">
        <v>0.34080346462130001</v>
      </c>
      <c r="R1692" s="9">
        <v>0.31673925174669998</v>
      </c>
      <c r="S1692" s="9">
        <v>0.1945276375469</v>
      </c>
      <c r="T1692" s="9">
        <v>0.40547638098729999</v>
      </c>
      <c r="U1692" s="9">
        <v>0.29208717334590001</v>
      </c>
      <c r="V1692" s="9">
        <v>0.20944604337879999</v>
      </c>
      <c r="W1692" s="9">
        <v>0.1493363141041</v>
      </c>
      <c r="X1692" s="9">
        <v>9.1343985699469998E-2</v>
      </c>
      <c r="Y1692" s="9">
        <v>0.45343487720609998</v>
      </c>
      <c r="Z1692" s="9">
        <v>0.30837708400460001</v>
      </c>
      <c r="AA1692" s="9">
        <v>0.26853967065239998</v>
      </c>
      <c r="AB1692" s="9">
        <v>0.40459860265370001</v>
      </c>
      <c r="AC1692" s="9">
        <v>7.7512954450579999E-2</v>
      </c>
      <c r="AD1692" s="9">
        <v>0.33366193405860001</v>
      </c>
      <c r="AE1692" s="9">
        <v>0.378206049426</v>
      </c>
      <c r="AF1692" s="9">
        <v>0.23975899049970001</v>
      </c>
      <c r="AG1692" s="9">
        <v>0</v>
      </c>
      <c r="AH1692" s="9">
        <v>0.35017829233320003</v>
      </c>
      <c r="AI1692" s="9">
        <v>0.21430575394490001</v>
      </c>
      <c r="AJ1692" s="9">
        <v>0.39561530212500001</v>
      </c>
      <c r="AK1692" s="9">
        <v>0.32606937272850001</v>
      </c>
      <c r="AL1692" s="9">
        <v>0.31415225569010002</v>
      </c>
      <c r="AM1692" s="9">
        <v>0.2383481978534</v>
      </c>
      <c r="AN1692" s="9">
        <v>1</v>
      </c>
      <c r="AO1692" s="9">
        <v>0.62878599442799998</v>
      </c>
      <c r="AP1692" s="9">
        <v>0.20669871737939999</v>
      </c>
      <c r="AQ1692" s="9">
        <v>0.32869437209410002</v>
      </c>
      <c r="AR1692" s="9">
        <v>0.31548893862939997</v>
      </c>
      <c r="AS1692" s="9">
        <v>0.23542288513279999</v>
      </c>
      <c r="AT1692" s="9">
        <v>0.31254963980599998</v>
      </c>
      <c r="AU1692" s="9">
        <v>0.30151995184739999</v>
      </c>
      <c r="AV1692" s="9">
        <v>0.45599043602919997</v>
      </c>
      <c r="AW1692" s="9">
        <v>0.23975899049970001</v>
      </c>
      <c r="AX1692" s="9">
        <v>0.42720174111819997</v>
      </c>
      <c r="AY1692" s="9">
        <v>0.378206049426</v>
      </c>
      <c r="AZ1692" s="9">
        <v>0.31548893862939997</v>
      </c>
    </row>
    <row r="1693" spans="1:52" x14ac:dyDescent="0.35">
      <c r="A1693" t="s">
        <v>628</v>
      </c>
      <c r="B1693" s="9">
        <v>0.1939862022769</v>
      </c>
      <c r="C1693" s="9">
        <v>0.1450053623866</v>
      </c>
      <c r="D1693" s="9">
        <v>0.23462173649590001</v>
      </c>
      <c r="E1693" s="9">
        <v>0.25864451314620002</v>
      </c>
      <c r="F1693" s="9">
        <v>0.20392783937</v>
      </c>
      <c r="G1693" s="9">
        <v>8.3319763955850001E-2</v>
      </c>
      <c r="H1693" s="9">
        <v>0.13603800789510001</v>
      </c>
      <c r="I1693" s="9">
        <v>0.24319116607130001</v>
      </c>
      <c r="J1693" s="9">
        <v>0.2050966279134</v>
      </c>
      <c r="K1693" s="9">
        <v>0.1850491408264</v>
      </c>
      <c r="L1693" s="9">
        <v>7.4269427753919995E-2</v>
      </c>
      <c r="M1693" s="9">
        <v>0.17551626662799999</v>
      </c>
      <c r="N1693" s="9">
        <v>0.2255466549988</v>
      </c>
      <c r="O1693" s="9">
        <v>0.37469543275200001</v>
      </c>
      <c r="P1693" s="9">
        <v>6.101791058811E-2</v>
      </c>
      <c r="Q1693" s="9">
        <v>0.23621789920540001</v>
      </c>
      <c r="R1693" s="9">
        <v>0.1705697308037</v>
      </c>
      <c r="S1693" s="9">
        <v>0.26695355867449999</v>
      </c>
      <c r="T1693" s="9">
        <v>0.1688234913085</v>
      </c>
      <c r="U1693" s="9">
        <v>0.22157038329260001</v>
      </c>
      <c r="V1693" s="9">
        <v>0.3886418578852</v>
      </c>
      <c r="W1693" s="9">
        <v>0</v>
      </c>
      <c r="X1693" s="9">
        <v>0.15608101705569999</v>
      </c>
      <c r="Y1693" s="9">
        <v>0.12618288938399999</v>
      </c>
      <c r="Z1693" s="9">
        <v>0.26480783330820001</v>
      </c>
      <c r="AA1693" s="9">
        <v>0.1631856908413</v>
      </c>
      <c r="AB1693" s="9">
        <v>0.15756324006360001</v>
      </c>
      <c r="AC1693" s="9">
        <v>0.18439001765160001</v>
      </c>
      <c r="AD1693" s="9">
        <v>3.2121625148049997E-2</v>
      </c>
      <c r="AE1693" s="9">
        <v>0.36348684529030001</v>
      </c>
      <c r="AF1693" s="9">
        <v>0.39264574733719998</v>
      </c>
      <c r="AG1693" s="9">
        <v>0</v>
      </c>
      <c r="AH1693" s="9">
        <v>0.1925697572325</v>
      </c>
      <c r="AI1693" s="9">
        <v>0.163776347736</v>
      </c>
      <c r="AJ1693" s="9">
        <v>0.24890470164379999</v>
      </c>
      <c r="AK1693" s="9">
        <v>0.30423292009269998</v>
      </c>
      <c r="AL1693" s="9">
        <v>0.1543627414166</v>
      </c>
      <c r="AM1693" s="9">
        <v>0.2121516961687</v>
      </c>
      <c r="AN1693" s="9">
        <v>0</v>
      </c>
      <c r="AO1693" s="9">
        <v>0</v>
      </c>
      <c r="AP1693" s="9">
        <v>0.47827131944110002</v>
      </c>
      <c r="AQ1693" s="9">
        <v>0.17725719482089999</v>
      </c>
      <c r="AR1693" s="9">
        <v>0.18449798140330001</v>
      </c>
      <c r="AS1693" s="9">
        <v>0.25994989590590001</v>
      </c>
      <c r="AT1693" s="9">
        <v>0.1583802817644</v>
      </c>
      <c r="AU1693" s="9">
        <v>0.16475682986109999</v>
      </c>
      <c r="AV1693" s="9">
        <v>0.38089195440070001</v>
      </c>
      <c r="AW1693" s="9">
        <v>0.39264574733719998</v>
      </c>
      <c r="AX1693" s="9">
        <v>0.34796807617269998</v>
      </c>
      <c r="AY1693" s="9">
        <v>0.36348684529030001</v>
      </c>
      <c r="AZ1693" s="9">
        <v>0.18449798140330001</v>
      </c>
    </row>
    <row r="1694" spans="1:52" x14ac:dyDescent="0.35">
      <c r="A1694" t="s">
        <v>589</v>
      </c>
      <c r="B1694" s="9">
        <v>2.5372864173600001E-2</v>
      </c>
      <c r="C1694" s="9">
        <v>3.4083172505400001E-2</v>
      </c>
      <c r="D1694" s="9">
        <v>1.8146609314190001E-2</v>
      </c>
      <c r="E1694" s="9">
        <v>7.9195688419990001E-2</v>
      </c>
      <c r="F1694" s="9">
        <v>0</v>
      </c>
      <c r="G1694" s="9">
        <v>0</v>
      </c>
      <c r="H1694" s="9">
        <v>0</v>
      </c>
      <c r="I1694" s="9">
        <v>8.2516367962829993E-3</v>
      </c>
      <c r="J1694" s="9">
        <v>6.1575630090079998E-2</v>
      </c>
      <c r="K1694" s="9">
        <v>1.9966065956580001E-2</v>
      </c>
      <c r="L1694" s="9">
        <v>5.483744654574E-2</v>
      </c>
      <c r="M1694" s="9">
        <v>8.8036618651479992E-3</v>
      </c>
      <c r="N1694" s="9">
        <v>1.8150027090350001E-2</v>
      </c>
      <c r="O1694" s="9">
        <v>0</v>
      </c>
      <c r="P1694" s="9">
        <v>0</v>
      </c>
      <c r="Q1694" s="9">
        <v>0</v>
      </c>
      <c r="R1694" s="9">
        <v>0</v>
      </c>
      <c r="S1694" s="9">
        <v>4.3986540851329997E-2</v>
      </c>
      <c r="T1694" s="9">
        <v>6.8366198707430006E-2</v>
      </c>
      <c r="U1694" s="9">
        <v>5.5261640501549997E-2</v>
      </c>
      <c r="V1694" s="9">
        <v>0</v>
      </c>
      <c r="W1694" s="9">
        <v>0</v>
      </c>
      <c r="X1694" s="10">
        <v>0.215885062819</v>
      </c>
      <c r="Y1694" s="9">
        <v>0</v>
      </c>
      <c r="Z1694" s="9">
        <v>0</v>
      </c>
      <c r="AA1694" s="9">
        <v>0</v>
      </c>
      <c r="AB1694" s="9">
        <v>0</v>
      </c>
      <c r="AC1694" s="9">
        <v>0</v>
      </c>
      <c r="AD1694" s="9">
        <v>0</v>
      </c>
      <c r="AE1694" s="9">
        <v>0</v>
      </c>
      <c r="AF1694" s="9">
        <v>0</v>
      </c>
      <c r="AG1694" s="9">
        <v>0.66095552466780005</v>
      </c>
      <c r="AH1694" s="9">
        <v>0</v>
      </c>
      <c r="AI1694" s="9">
        <v>0</v>
      </c>
      <c r="AJ1694" s="9">
        <v>5.5310808582669999E-2</v>
      </c>
      <c r="AK1694" s="9">
        <v>0</v>
      </c>
      <c r="AL1694" s="9">
        <v>0</v>
      </c>
      <c r="AM1694" s="9">
        <v>0</v>
      </c>
      <c r="AN1694" s="9">
        <v>0</v>
      </c>
      <c r="AO1694" s="9">
        <v>9.6494997396740001E-2</v>
      </c>
      <c r="AP1694" s="9">
        <v>0</v>
      </c>
      <c r="AQ1694" s="9">
        <v>2.3240837950080001E-2</v>
      </c>
      <c r="AR1694" s="9">
        <v>1.6259874864920001E-2</v>
      </c>
      <c r="AS1694" s="9">
        <v>8.8727885395690001E-2</v>
      </c>
      <c r="AT1694" s="9">
        <v>1.5188343459839999E-2</v>
      </c>
      <c r="AU1694" s="9">
        <v>1.465235599534E-2</v>
      </c>
      <c r="AV1694" s="9">
        <v>0</v>
      </c>
      <c r="AW1694" s="9">
        <v>0</v>
      </c>
      <c r="AX1694" s="9">
        <v>0</v>
      </c>
      <c r="AY1694" s="9">
        <v>0</v>
      </c>
      <c r="AZ1694" s="9">
        <v>1.6259874864920001E-2</v>
      </c>
    </row>
    <row r="1695" spans="1:52" x14ac:dyDescent="0.35">
      <c r="A1695" t="s">
        <v>406</v>
      </c>
      <c r="B1695" s="9">
        <v>1</v>
      </c>
      <c r="C1695" s="9">
        <v>1</v>
      </c>
      <c r="D1695" s="9">
        <v>1</v>
      </c>
      <c r="E1695" s="9">
        <v>1</v>
      </c>
      <c r="F1695" s="9">
        <v>1</v>
      </c>
      <c r="G1695" s="9">
        <v>1</v>
      </c>
      <c r="H1695" s="9">
        <v>1</v>
      </c>
      <c r="I1695" s="9">
        <v>1</v>
      </c>
      <c r="J1695" s="9">
        <v>1</v>
      </c>
      <c r="K1695" s="9">
        <v>1</v>
      </c>
      <c r="L1695" s="9">
        <v>1</v>
      </c>
      <c r="M1695" s="9">
        <v>1</v>
      </c>
      <c r="N1695" s="9">
        <v>1</v>
      </c>
      <c r="O1695" s="9">
        <v>1</v>
      </c>
      <c r="P1695" s="9">
        <v>1</v>
      </c>
      <c r="Q1695" s="9">
        <v>1</v>
      </c>
      <c r="R1695" s="9">
        <v>1</v>
      </c>
      <c r="S1695" s="9">
        <v>1</v>
      </c>
      <c r="T1695" s="9">
        <v>1</v>
      </c>
      <c r="U1695" s="9">
        <v>1</v>
      </c>
      <c r="V1695" s="9">
        <v>1</v>
      </c>
      <c r="W1695" s="9">
        <v>1</v>
      </c>
      <c r="X1695" s="9">
        <v>1</v>
      </c>
      <c r="Y1695" s="9">
        <v>1</v>
      </c>
      <c r="Z1695" s="9">
        <v>1</v>
      </c>
      <c r="AA1695" s="9">
        <v>1</v>
      </c>
      <c r="AB1695" s="9">
        <v>1</v>
      </c>
      <c r="AC1695" s="9">
        <v>1</v>
      </c>
      <c r="AD1695" s="9">
        <v>1</v>
      </c>
      <c r="AE1695" s="9">
        <v>1</v>
      </c>
      <c r="AF1695" s="9">
        <v>1</v>
      </c>
      <c r="AG1695" s="9">
        <v>1</v>
      </c>
      <c r="AH1695" s="9">
        <v>1</v>
      </c>
      <c r="AI1695" s="9">
        <v>1</v>
      </c>
      <c r="AJ1695" s="9">
        <v>1</v>
      </c>
      <c r="AK1695" s="9">
        <v>1</v>
      </c>
      <c r="AL1695" s="9">
        <v>1</v>
      </c>
      <c r="AM1695" s="9">
        <v>1</v>
      </c>
      <c r="AN1695" s="9">
        <v>1</v>
      </c>
      <c r="AO1695" s="9">
        <v>1</v>
      </c>
      <c r="AP1695" s="9">
        <v>1</v>
      </c>
      <c r="AQ1695" s="9">
        <v>1</v>
      </c>
      <c r="AR1695" s="9">
        <v>1</v>
      </c>
      <c r="AS1695" s="9">
        <v>1</v>
      </c>
      <c r="AT1695" s="9">
        <v>1</v>
      </c>
      <c r="AU1695" s="9">
        <v>1</v>
      </c>
      <c r="AV1695" s="9">
        <v>1</v>
      </c>
      <c r="AW1695" s="9">
        <v>1</v>
      </c>
      <c r="AX1695" s="9">
        <v>1</v>
      </c>
      <c r="AY1695" s="9">
        <v>1</v>
      </c>
      <c r="AZ1695" s="9">
        <v>1</v>
      </c>
    </row>
    <row r="1696" spans="1:52" x14ac:dyDescent="0.35">
      <c r="A1696" t="s">
        <v>356</v>
      </c>
      <c r="B1696" s="6">
        <v>165</v>
      </c>
      <c r="C1696" s="6">
        <v>83</v>
      </c>
      <c r="D1696" s="6">
        <v>82</v>
      </c>
      <c r="E1696" s="6">
        <v>17</v>
      </c>
      <c r="F1696" s="6">
        <v>26</v>
      </c>
      <c r="G1696" s="6">
        <v>36</v>
      </c>
      <c r="H1696" s="6">
        <v>62</v>
      </c>
      <c r="I1696" s="6">
        <v>26</v>
      </c>
      <c r="J1696" s="6">
        <v>18</v>
      </c>
      <c r="K1696" s="6">
        <v>42</v>
      </c>
      <c r="L1696" s="6">
        <v>54</v>
      </c>
      <c r="M1696" s="6">
        <v>31</v>
      </c>
      <c r="N1696" s="6">
        <v>46</v>
      </c>
      <c r="O1696" s="6">
        <v>34</v>
      </c>
      <c r="P1696" s="6">
        <v>52</v>
      </c>
      <c r="Q1696" s="6">
        <v>26</v>
      </c>
      <c r="R1696" s="6">
        <v>78</v>
      </c>
      <c r="S1696" s="6">
        <v>39</v>
      </c>
      <c r="T1696" s="6">
        <v>48</v>
      </c>
      <c r="U1696" s="6">
        <v>87</v>
      </c>
      <c r="V1696" s="6">
        <v>13</v>
      </c>
      <c r="W1696" s="6">
        <v>6</v>
      </c>
      <c r="X1696" s="6">
        <v>10</v>
      </c>
      <c r="Y1696" s="6">
        <v>18</v>
      </c>
      <c r="Z1696" s="6">
        <v>14</v>
      </c>
      <c r="AA1696" s="6">
        <v>62</v>
      </c>
      <c r="AB1696" s="6">
        <v>11</v>
      </c>
      <c r="AC1696" s="6">
        <v>8</v>
      </c>
      <c r="AD1696" s="6">
        <v>20</v>
      </c>
      <c r="AE1696" s="6">
        <v>13</v>
      </c>
      <c r="AF1696" s="6">
        <v>11</v>
      </c>
      <c r="AG1696" s="6">
        <v>2</v>
      </c>
      <c r="AH1696" s="6">
        <v>5</v>
      </c>
      <c r="AI1696" s="6">
        <v>43</v>
      </c>
      <c r="AJ1696" s="6">
        <v>32</v>
      </c>
      <c r="AK1696" s="6">
        <v>18</v>
      </c>
      <c r="AL1696" s="6">
        <v>59</v>
      </c>
      <c r="AM1696" s="6">
        <v>25</v>
      </c>
      <c r="AN1696" s="6">
        <v>1</v>
      </c>
      <c r="AO1696" s="6">
        <v>6</v>
      </c>
      <c r="AP1696" s="6">
        <v>18</v>
      </c>
      <c r="AQ1696" s="6">
        <v>72</v>
      </c>
      <c r="AR1696" s="6">
        <v>141</v>
      </c>
      <c r="AS1696" s="6">
        <v>24</v>
      </c>
      <c r="AT1696" s="6">
        <v>111</v>
      </c>
      <c r="AU1696" s="6">
        <v>118</v>
      </c>
      <c r="AV1696" s="6">
        <v>5</v>
      </c>
      <c r="AW1696" s="6">
        <v>11</v>
      </c>
      <c r="AX1696" s="6">
        <v>11</v>
      </c>
      <c r="AY1696" s="6">
        <v>13</v>
      </c>
      <c r="AZ1696" s="6">
        <v>141</v>
      </c>
    </row>
    <row r="1697" spans="1:52" x14ac:dyDescent="0.35">
      <c r="A1697" t="s">
        <v>846</v>
      </c>
    </row>
    <row r="1698" spans="1:52" x14ac:dyDescent="0.35">
      <c r="A1698" t="s">
        <v>358</v>
      </c>
    </row>
    <row r="1702" spans="1:52" x14ac:dyDescent="0.35">
      <c r="A1702" s="3" t="s">
        <v>352</v>
      </c>
    </row>
    <row r="1703" spans="1:52" x14ac:dyDescent="0.35">
      <c r="A1703" t="s">
        <v>159</v>
      </c>
    </row>
    <row r="1704" spans="1:52" ht="130.5" x14ac:dyDescent="0.35">
      <c r="A1704" s="4" t="s">
        <v>408</v>
      </c>
      <c r="B1704" s="4" t="s">
        <v>359</v>
      </c>
      <c r="C1704" s="4" t="s">
        <v>360</v>
      </c>
      <c r="D1704" s="4" t="s">
        <v>361</v>
      </c>
      <c r="E1704" s="4" t="s">
        <v>362</v>
      </c>
      <c r="F1704" s="4" t="s">
        <v>363</v>
      </c>
      <c r="G1704" s="4" t="s">
        <v>364</v>
      </c>
      <c r="H1704" s="4" t="s">
        <v>365</v>
      </c>
      <c r="I1704" s="4" t="s">
        <v>366</v>
      </c>
      <c r="J1704" s="4" t="s">
        <v>367</v>
      </c>
      <c r="K1704" s="4" t="s">
        <v>368</v>
      </c>
      <c r="L1704" s="4" t="s">
        <v>369</v>
      </c>
      <c r="M1704" s="4" t="s">
        <v>370</v>
      </c>
      <c r="N1704" s="4" t="s">
        <v>371</v>
      </c>
      <c r="O1704" s="4" t="s">
        <v>372</v>
      </c>
      <c r="P1704" s="4" t="s">
        <v>373</v>
      </c>
      <c r="Q1704" s="4" t="s">
        <v>374</v>
      </c>
      <c r="R1704" s="4" t="s">
        <v>375</v>
      </c>
      <c r="S1704" s="4" t="s">
        <v>376</v>
      </c>
      <c r="T1704" s="4" t="s">
        <v>377</v>
      </c>
      <c r="U1704" s="4" t="s">
        <v>378</v>
      </c>
      <c r="V1704" s="4" t="s">
        <v>379</v>
      </c>
      <c r="W1704" s="4" t="s">
        <v>380</v>
      </c>
      <c r="X1704" s="4" t="s">
        <v>381</v>
      </c>
      <c r="Y1704" s="4" t="s">
        <v>382</v>
      </c>
      <c r="Z1704" s="4" t="s">
        <v>383</v>
      </c>
      <c r="AA1704" s="4" t="s">
        <v>384</v>
      </c>
      <c r="AB1704" s="4" t="s">
        <v>385</v>
      </c>
      <c r="AC1704" s="4" t="s">
        <v>386</v>
      </c>
      <c r="AD1704" s="4" t="s">
        <v>387</v>
      </c>
      <c r="AE1704" s="4" t="s">
        <v>388</v>
      </c>
      <c r="AF1704" s="4" t="s">
        <v>389</v>
      </c>
      <c r="AG1704" s="4" t="s">
        <v>390</v>
      </c>
      <c r="AH1704" s="4" t="s">
        <v>391</v>
      </c>
      <c r="AI1704" s="4" t="s">
        <v>392</v>
      </c>
      <c r="AJ1704" s="4" t="s">
        <v>393</v>
      </c>
      <c r="AK1704" s="4" t="s">
        <v>394</v>
      </c>
      <c r="AL1704" s="4" t="s">
        <v>395</v>
      </c>
      <c r="AM1704" s="4" t="s">
        <v>396</v>
      </c>
      <c r="AN1704" s="4" t="s">
        <v>397</v>
      </c>
      <c r="AO1704" s="4" t="s">
        <v>398</v>
      </c>
      <c r="AP1704" s="4" t="s">
        <v>399</v>
      </c>
      <c r="AQ1704" s="4" t="s">
        <v>400</v>
      </c>
      <c r="AR1704" s="4" t="s">
        <v>401</v>
      </c>
      <c r="AS1704" s="4" t="s">
        <v>402</v>
      </c>
      <c r="AT1704" s="4" t="s">
        <v>182</v>
      </c>
      <c r="AU1704" s="4" t="s">
        <v>403</v>
      </c>
      <c r="AV1704" s="4" t="s">
        <v>313</v>
      </c>
      <c r="AW1704" s="4" t="s">
        <v>404</v>
      </c>
      <c r="AX1704" s="4" t="s">
        <v>314</v>
      </c>
      <c r="AY1704" s="4" t="s">
        <v>405</v>
      </c>
      <c r="AZ1704" s="4" t="s">
        <v>406</v>
      </c>
    </row>
    <row r="1705" spans="1:52" x14ac:dyDescent="0.35">
      <c r="A1705" t="s">
        <v>630</v>
      </c>
      <c r="B1705" s="9">
        <v>0.1015676520098</v>
      </c>
      <c r="C1705" s="9">
        <v>0.1411944733712</v>
      </c>
      <c r="D1705" s="9">
        <v>5.447924587808E-2</v>
      </c>
      <c r="E1705" s="9">
        <v>0.1288832350353</v>
      </c>
      <c r="F1705" s="9">
        <v>0.23195563515420001</v>
      </c>
      <c r="G1705" s="9">
        <v>4.4065093763509998E-2</v>
      </c>
      <c r="H1705" s="9">
        <v>0.118461863902</v>
      </c>
      <c r="I1705" s="9">
        <v>0.14714742186740001</v>
      </c>
      <c r="J1705" s="9">
        <v>6.4368121269529996E-2</v>
      </c>
      <c r="K1705" s="9">
        <v>5.2807096363680001E-2</v>
      </c>
      <c r="L1705" s="9">
        <v>9.1932992030160005E-2</v>
      </c>
      <c r="M1705" s="9">
        <v>0.1100815702713</v>
      </c>
      <c r="N1705" s="9">
        <v>0.13195819187569999</v>
      </c>
      <c r="O1705" s="9">
        <v>7.7567883413030003E-2</v>
      </c>
      <c r="P1705" s="9">
        <v>0.1558435080667</v>
      </c>
      <c r="Q1705" s="9">
        <v>5.8990296115739999E-2</v>
      </c>
      <c r="R1705" s="9">
        <v>8.9126854327590002E-2</v>
      </c>
      <c r="S1705" s="9">
        <v>9.7743370180709999E-2</v>
      </c>
      <c r="T1705" s="9">
        <v>0.13397420518709999</v>
      </c>
      <c r="U1705" s="9">
        <v>0.11789669202520001</v>
      </c>
      <c r="V1705" s="9">
        <v>0.1142455879279</v>
      </c>
      <c r="W1705" s="9">
        <v>0.1362637797805</v>
      </c>
      <c r="X1705" s="9">
        <v>0</v>
      </c>
      <c r="Y1705" s="9">
        <v>0.30963669045339998</v>
      </c>
      <c r="Z1705" s="9">
        <v>0.1230698414812</v>
      </c>
      <c r="AA1705" s="9">
        <v>0</v>
      </c>
      <c r="AB1705" s="9">
        <v>0.30927792755950001</v>
      </c>
      <c r="AC1705" s="9">
        <v>5.931917554005E-2</v>
      </c>
      <c r="AD1705" s="9">
        <v>8.7830963082439997E-2</v>
      </c>
      <c r="AE1705" s="9">
        <v>0.1455087138242</v>
      </c>
      <c r="AF1705" s="9">
        <v>0.24870358076660001</v>
      </c>
      <c r="AG1705" s="9">
        <v>0.2898716073525</v>
      </c>
      <c r="AH1705" s="9">
        <v>0</v>
      </c>
      <c r="AI1705" s="9">
        <v>0.18949084815389999</v>
      </c>
      <c r="AJ1705" s="9">
        <v>0.100924147799</v>
      </c>
      <c r="AK1705" s="9">
        <v>0.1298664626171</v>
      </c>
      <c r="AL1705" s="9">
        <v>2.6763875896640001E-2</v>
      </c>
      <c r="AM1705" s="9">
        <v>8.3230474199080001E-2</v>
      </c>
      <c r="AN1705" s="9">
        <v>0</v>
      </c>
      <c r="AO1705" s="9">
        <v>1</v>
      </c>
      <c r="AP1705" s="9">
        <v>0.1480121842122</v>
      </c>
      <c r="AQ1705" s="9">
        <v>9.336839334515E-2</v>
      </c>
      <c r="AR1705" s="9">
        <v>0.1093060979579</v>
      </c>
      <c r="AS1705" s="9">
        <v>0</v>
      </c>
      <c r="AT1705" s="9">
        <v>0.10409690904509999</v>
      </c>
      <c r="AU1705" s="9">
        <v>0.1107612237317</v>
      </c>
      <c r="AV1705" s="9">
        <v>0.26539112480190002</v>
      </c>
      <c r="AW1705" s="9">
        <v>0.24870358076660001</v>
      </c>
      <c r="AX1705" s="9">
        <v>0</v>
      </c>
      <c r="AY1705" s="9">
        <v>0.1455087138242</v>
      </c>
      <c r="AZ1705" s="9">
        <v>0.1093060979579</v>
      </c>
    </row>
    <row r="1706" spans="1:52" x14ac:dyDescent="0.35">
      <c r="A1706" t="s">
        <v>631</v>
      </c>
      <c r="B1706" s="9">
        <v>0.18722441090799999</v>
      </c>
      <c r="C1706" s="9">
        <v>0.26492171053870001</v>
      </c>
      <c r="D1706" s="9">
        <v>9.489699541853E-2</v>
      </c>
      <c r="E1706" s="9">
        <v>0</v>
      </c>
      <c r="F1706" s="9">
        <v>0.31668778574310003</v>
      </c>
      <c r="G1706" s="9">
        <v>0.42427960360770001</v>
      </c>
      <c r="H1706" s="9">
        <v>0.38167775849500002</v>
      </c>
      <c r="I1706" s="9">
        <v>0.1622011020669</v>
      </c>
      <c r="J1706" s="9">
        <v>0</v>
      </c>
      <c r="K1706" s="9">
        <v>5.078694174231E-2</v>
      </c>
      <c r="L1706" s="9">
        <v>0.1343262632758</v>
      </c>
      <c r="M1706" s="9">
        <v>0.3701820601152</v>
      </c>
      <c r="N1706" s="9">
        <v>0.14830979089339999</v>
      </c>
      <c r="O1706" s="9">
        <v>0.2215308903216</v>
      </c>
      <c r="P1706" s="9">
        <v>0.35233306453879998</v>
      </c>
      <c r="Q1706" s="9">
        <v>0.130085904207</v>
      </c>
      <c r="R1706" s="9">
        <v>0.19923967154050001</v>
      </c>
      <c r="S1706" s="9">
        <v>0.24197685271809999</v>
      </c>
      <c r="T1706" s="9">
        <v>0.1151935215256</v>
      </c>
      <c r="U1706" s="9">
        <v>0.17145390513539999</v>
      </c>
      <c r="V1706" s="9">
        <v>0.54492880661889997</v>
      </c>
      <c r="W1706" s="9">
        <v>0.3587066644711</v>
      </c>
      <c r="X1706" s="9">
        <v>0.17543617721320001</v>
      </c>
      <c r="Y1706" s="9">
        <v>0.42296806508910001</v>
      </c>
      <c r="Z1706" s="9">
        <v>0.23042720842280001</v>
      </c>
      <c r="AA1706" s="9">
        <v>9.7740356966879993E-2</v>
      </c>
      <c r="AB1706" s="9">
        <v>0.27572112822139999</v>
      </c>
      <c r="AC1706" s="9">
        <v>0.21150507077809999</v>
      </c>
      <c r="AD1706" s="9">
        <v>0.68595909793940002</v>
      </c>
      <c r="AE1706" s="9">
        <v>0.2289007226882</v>
      </c>
      <c r="AF1706" s="9">
        <v>6.9561803540530001E-2</v>
      </c>
      <c r="AG1706" s="9">
        <v>0.28485790734420002</v>
      </c>
      <c r="AH1706" s="9">
        <v>0</v>
      </c>
      <c r="AI1706" s="9">
        <v>0.2625264601974</v>
      </c>
      <c r="AJ1706" s="9">
        <v>0.1793731026383</v>
      </c>
      <c r="AK1706" s="9">
        <v>0.208043386168</v>
      </c>
      <c r="AL1706" s="9">
        <v>9.3667494807439994E-2</v>
      </c>
      <c r="AM1706" s="9">
        <v>0.2556831462825</v>
      </c>
      <c r="AN1706" s="9">
        <v>0</v>
      </c>
      <c r="AO1706" s="9">
        <v>0</v>
      </c>
      <c r="AP1706" s="9">
        <v>1.6600201289989999E-2</v>
      </c>
      <c r="AQ1706" s="9">
        <v>0.16563047481660001</v>
      </c>
      <c r="AR1706" s="9">
        <v>0.16116879416409999</v>
      </c>
      <c r="AS1706" s="9">
        <v>0.52920622897580005</v>
      </c>
      <c r="AT1706" s="9">
        <v>0.16823191468099999</v>
      </c>
      <c r="AU1706" s="9">
        <v>0.17848733634860001</v>
      </c>
      <c r="AV1706" s="9">
        <v>0</v>
      </c>
      <c r="AW1706" s="9">
        <v>6.9561803540530001E-2</v>
      </c>
      <c r="AX1706" s="9">
        <v>0.1593982763524</v>
      </c>
      <c r="AY1706" s="9">
        <v>0.2289007226882</v>
      </c>
      <c r="AZ1706" s="9">
        <v>0.16116879416409999</v>
      </c>
    </row>
    <row r="1707" spans="1:52" x14ac:dyDescent="0.35">
      <c r="A1707" t="s">
        <v>632</v>
      </c>
      <c r="B1707" s="9">
        <v>0.28783436666099999</v>
      </c>
      <c r="C1707" s="9">
        <v>0.33041329403129999</v>
      </c>
      <c r="D1707" s="9">
        <v>0.2372379838126</v>
      </c>
      <c r="E1707" s="9">
        <v>0</v>
      </c>
      <c r="F1707" s="9">
        <v>0.13151388413699999</v>
      </c>
      <c r="G1707" s="9">
        <v>0.22676663944120001</v>
      </c>
      <c r="H1707" s="9">
        <v>0.18905054533140001</v>
      </c>
      <c r="I1707" s="9">
        <v>0.21045251420620001</v>
      </c>
      <c r="J1707" s="9">
        <v>0.1042069654359</v>
      </c>
      <c r="K1707" s="9">
        <v>0.54265754180129999</v>
      </c>
      <c r="L1707" s="9">
        <v>0.2864028817539</v>
      </c>
      <c r="M1707" s="9">
        <v>0.13540324524059999</v>
      </c>
      <c r="N1707" s="9">
        <v>0.18236159283280001</v>
      </c>
      <c r="O1707" s="9">
        <v>0.45193621251240002</v>
      </c>
      <c r="P1707" s="9">
        <v>0.38723358193489998</v>
      </c>
      <c r="Q1707" s="9">
        <v>0.26210494528240003</v>
      </c>
      <c r="R1707" s="9">
        <v>0.30103960079339998</v>
      </c>
      <c r="S1707" s="9">
        <v>0.2833310370512</v>
      </c>
      <c r="T1707" s="9">
        <v>0.2602674603322</v>
      </c>
      <c r="U1707" s="9">
        <v>0.27050197350850003</v>
      </c>
      <c r="V1707" s="9">
        <v>0.22612415346350001</v>
      </c>
      <c r="W1707" s="9">
        <v>0.50502955574840003</v>
      </c>
      <c r="X1707" s="9">
        <v>0.60025773843649999</v>
      </c>
      <c r="Y1707" s="9">
        <v>0.16302980384839999</v>
      </c>
      <c r="Z1707" s="9">
        <v>0.50554064629149997</v>
      </c>
      <c r="AA1707" s="9">
        <v>0.28751328461879999</v>
      </c>
      <c r="AB1707" s="9">
        <v>0.32671233816150003</v>
      </c>
      <c r="AC1707" s="9">
        <v>0.218088170655</v>
      </c>
      <c r="AD1707" s="9">
        <v>0.3802251936594</v>
      </c>
      <c r="AE1707" s="9">
        <v>0.48849155478829998</v>
      </c>
      <c r="AF1707" s="9">
        <v>0.24209788645819999</v>
      </c>
      <c r="AG1707" s="9">
        <v>0.19732325281019999</v>
      </c>
      <c r="AH1707" s="9">
        <v>0</v>
      </c>
      <c r="AI1707" s="9">
        <v>0.1843846435607</v>
      </c>
      <c r="AJ1707" s="9">
        <v>0.42053589029229999</v>
      </c>
      <c r="AK1707" s="9">
        <v>0.25550492699819999</v>
      </c>
      <c r="AL1707" s="9">
        <v>0.31119789171750001</v>
      </c>
      <c r="AM1707" s="9">
        <v>0.12688499626319999</v>
      </c>
      <c r="AN1707" s="9">
        <v>0</v>
      </c>
      <c r="AO1707" s="9">
        <v>0</v>
      </c>
      <c r="AP1707" s="9">
        <v>0.4290483008248</v>
      </c>
      <c r="AQ1707" s="9">
        <v>0.31698419051819998</v>
      </c>
      <c r="AR1707" s="9">
        <v>0.30553236928510003</v>
      </c>
      <c r="AS1707" s="9">
        <v>5.5546826779160001E-2</v>
      </c>
      <c r="AT1707" s="9">
        <v>0.30286484435159999</v>
      </c>
      <c r="AU1707" s="9">
        <v>0.29857193926289999</v>
      </c>
      <c r="AV1707" s="9">
        <v>0.31252255431569997</v>
      </c>
      <c r="AW1707" s="9">
        <v>0.24209788645819999</v>
      </c>
      <c r="AX1707" s="9">
        <v>0.77986034871889998</v>
      </c>
      <c r="AY1707" s="9">
        <v>0.48849155478829998</v>
      </c>
      <c r="AZ1707" s="9">
        <v>0.30553236928510003</v>
      </c>
    </row>
    <row r="1708" spans="1:52" x14ac:dyDescent="0.35">
      <c r="A1708" t="s">
        <v>633</v>
      </c>
      <c r="B1708" s="9">
        <v>0.32094820125489998</v>
      </c>
      <c r="C1708" s="9">
        <v>0.35047146102690002</v>
      </c>
      <c r="D1708" s="9">
        <v>0.28586582021309997</v>
      </c>
      <c r="E1708" s="9">
        <v>0.81071594723980001</v>
      </c>
      <c r="F1708" s="9">
        <v>0.15914763847050001</v>
      </c>
      <c r="G1708" s="9">
        <v>0.42695949462080002</v>
      </c>
      <c r="H1708" s="9">
        <v>0.32091723749110002</v>
      </c>
      <c r="I1708" s="9">
        <v>0.28456542701190002</v>
      </c>
      <c r="J1708" s="9">
        <v>0.3147194652302</v>
      </c>
      <c r="K1708" s="9">
        <v>0.26514617249290001</v>
      </c>
      <c r="L1708" s="9">
        <v>0.49737637632890003</v>
      </c>
      <c r="M1708" s="9">
        <v>0.61451274365550002</v>
      </c>
      <c r="N1708" s="9">
        <v>0.22406892113160001</v>
      </c>
      <c r="O1708" s="9">
        <v>0.1269252023487</v>
      </c>
      <c r="P1708" s="9">
        <v>0.35434434013630001</v>
      </c>
      <c r="Q1708" s="9">
        <v>0.40662054735339997</v>
      </c>
      <c r="R1708" s="9">
        <v>0.39035443774110001</v>
      </c>
      <c r="S1708" s="9">
        <v>0.13809101360330001</v>
      </c>
      <c r="T1708" s="9">
        <v>0.30305122278949997</v>
      </c>
      <c r="U1708" s="9">
        <v>0.22984976513829999</v>
      </c>
      <c r="V1708" s="9">
        <v>0.37623110250500003</v>
      </c>
      <c r="W1708" s="9">
        <v>0.55008323623510003</v>
      </c>
      <c r="X1708" s="9">
        <v>0.58489285736249996</v>
      </c>
      <c r="Y1708" s="9">
        <v>0.3540028600615</v>
      </c>
      <c r="Z1708" s="9">
        <v>0.58719760898600004</v>
      </c>
      <c r="AA1708" s="9">
        <v>0.69059452879399996</v>
      </c>
      <c r="AB1708" s="9">
        <v>0.54608979360400001</v>
      </c>
      <c r="AC1708" s="9">
        <v>0.20714500553670001</v>
      </c>
      <c r="AD1708" s="9">
        <v>0.21080580685350001</v>
      </c>
      <c r="AE1708" s="9">
        <v>0.1370990086994</v>
      </c>
      <c r="AF1708" s="9">
        <v>0.2421291268753</v>
      </c>
      <c r="AG1708" s="9">
        <v>0.48951499006659999</v>
      </c>
      <c r="AH1708" s="9">
        <v>0.91247242375579996</v>
      </c>
      <c r="AI1708" s="9">
        <v>0.37690230890080001</v>
      </c>
      <c r="AJ1708" s="9">
        <v>0.271130906891</v>
      </c>
      <c r="AK1708" s="9">
        <v>0.59029206364499998</v>
      </c>
      <c r="AL1708" s="9">
        <v>0.4170847964121</v>
      </c>
      <c r="AM1708" s="9">
        <v>0.41109648895930001</v>
      </c>
      <c r="AN1708" s="9">
        <v>1</v>
      </c>
      <c r="AO1708" s="9">
        <v>0</v>
      </c>
      <c r="AP1708" s="9">
        <v>0.17392000064050001</v>
      </c>
      <c r="AQ1708" s="9">
        <v>0.29756188836879999</v>
      </c>
      <c r="AR1708" s="9">
        <v>0.32442201122199998</v>
      </c>
      <c r="AS1708" s="9">
        <v>0.27535419901570002</v>
      </c>
      <c r="AT1708" s="9">
        <v>0.33434396817560003</v>
      </c>
      <c r="AU1708" s="9">
        <v>0.3288530445426</v>
      </c>
      <c r="AV1708" s="9">
        <v>0</v>
      </c>
      <c r="AW1708" s="9">
        <v>0.2421291268753</v>
      </c>
      <c r="AX1708" s="9">
        <v>6.0741374928719997E-2</v>
      </c>
      <c r="AY1708" s="9">
        <v>0.1370990086994</v>
      </c>
      <c r="AZ1708" s="9">
        <v>0.32442201122199998</v>
      </c>
    </row>
    <row r="1709" spans="1:52" x14ac:dyDescent="0.35">
      <c r="A1709" t="s">
        <v>634</v>
      </c>
      <c r="B1709" s="9">
        <v>0.15629669293449999</v>
      </c>
      <c r="C1709" s="9">
        <v>7.4680498002099999E-2</v>
      </c>
      <c r="D1709" s="9">
        <v>0.2532809173028</v>
      </c>
      <c r="E1709" s="9">
        <v>0</v>
      </c>
      <c r="F1709" s="9">
        <v>0.13932986673299999</v>
      </c>
      <c r="G1709" s="9">
        <v>0.1113101725245</v>
      </c>
      <c r="H1709" s="9">
        <v>0.12240479567030001</v>
      </c>
      <c r="I1709" s="9">
        <v>0.15045169869120001</v>
      </c>
      <c r="J1709" s="9">
        <v>0.59670345854119999</v>
      </c>
      <c r="K1709" s="9">
        <v>0.13597942261160001</v>
      </c>
      <c r="L1709" s="9">
        <v>0.15634868534320001</v>
      </c>
      <c r="M1709" s="9">
        <v>3.924196085534E-2</v>
      </c>
      <c r="N1709" s="9">
        <v>0.22160668865149999</v>
      </c>
      <c r="O1709" s="9">
        <v>0.1292434656184</v>
      </c>
      <c r="P1709" s="9">
        <v>0.11947394665490001</v>
      </c>
      <c r="Q1709" s="9">
        <v>0.15562529617119999</v>
      </c>
      <c r="R1709" s="9">
        <v>0.14437654946280001</v>
      </c>
      <c r="S1709" s="9">
        <v>0.18724542690580001</v>
      </c>
      <c r="T1709" s="9">
        <v>0.15973417461709999</v>
      </c>
      <c r="U1709" s="9">
        <v>0.17194235366390001</v>
      </c>
      <c r="V1709" s="9">
        <v>0.24246910166839999</v>
      </c>
      <c r="W1709" s="9">
        <v>0</v>
      </c>
      <c r="X1709" s="9">
        <v>0.30772586881690001</v>
      </c>
      <c r="Y1709" s="9">
        <v>0</v>
      </c>
      <c r="Z1709" s="9">
        <v>0.1230698414812</v>
      </c>
      <c r="AA1709" s="9">
        <v>0.14525346422339999</v>
      </c>
      <c r="AB1709" s="9">
        <v>0.14678821297069999</v>
      </c>
      <c r="AC1709" s="9">
        <v>0.2504480128705</v>
      </c>
      <c r="AD1709" s="9">
        <v>8.7830963082439997E-2</v>
      </c>
      <c r="AE1709" s="9">
        <v>0</v>
      </c>
      <c r="AF1709" s="9">
        <v>0.27462701257299998</v>
      </c>
      <c r="AG1709" s="9">
        <v>0</v>
      </c>
      <c r="AH1709" s="9">
        <v>8.7527576244189997E-2</v>
      </c>
      <c r="AI1709" s="9">
        <v>0.12282299083669999</v>
      </c>
      <c r="AJ1709" s="9">
        <v>0.1138804488663</v>
      </c>
      <c r="AK1709" s="9">
        <v>9.9259252755939997E-2</v>
      </c>
      <c r="AL1709" s="9">
        <v>0.26002019907040003</v>
      </c>
      <c r="AM1709" s="9">
        <v>0.3070001532944</v>
      </c>
      <c r="AN1709" s="9">
        <v>0</v>
      </c>
      <c r="AO1709" s="9">
        <v>0</v>
      </c>
      <c r="AP1709" s="9">
        <v>0.22660254225779999</v>
      </c>
      <c r="AQ1709" s="9">
        <v>0.16398612904759999</v>
      </c>
      <c r="AR1709" s="9">
        <v>0.16820494803550001</v>
      </c>
      <c r="AS1709" s="9">
        <v>0</v>
      </c>
      <c r="AT1709" s="9">
        <v>0.16944158523069999</v>
      </c>
      <c r="AU1709" s="9">
        <v>0.1737667032677</v>
      </c>
      <c r="AV1709" s="9">
        <v>0.3097752630699</v>
      </c>
      <c r="AW1709" s="9">
        <v>0.27462701257299998</v>
      </c>
      <c r="AX1709" s="9">
        <v>0</v>
      </c>
      <c r="AY1709" s="9">
        <v>0</v>
      </c>
      <c r="AZ1709" s="9">
        <v>0.16820494803550001</v>
      </c>
    </row>
    <row r="1710" spans="1:52" x14ac:dyDescent="0.35">
      <c r="A1710" t="s">
        <v>593</v>
      </c>
      <c r="B1710" s="9">
        <v>3.018693526595E-2</v>
      </c>
      <c r="C1710" s="9">
        <v>3.0824035273650002E-2</v>
      </c>
      <c r="D1710" s="9">
        <v>2.9429871669160002E-2</v>
      </c>
      <c r="E1710" s="9">
        <v>0</v>
      </c>
      <c r="F1710" s="9">
        <v>0</v>
      </c>
      <c r="G1710" s="9">
        <v>7.7763124423369995E-2</v>
      </c>
      <c r="H1710" s="9">
        <v>4.6972190243500002E-2</v>
      </c>
      <c r="I1710" s="9">
        <v>2.7219753932200001E-2</v>
      </c>
      <c r="J1710" s="9">
        <v>0</v>
      </c>
      <c r="K1710" s="9">
        <v>2.4219010248700001E-2</v>
      </c>
      <c r="L1710" s="9">
        <v>0</v>
      </c>
      <c r="M1710" s="9">
        <v>0.11683819296880001</v>
      </c>
      <c r="N1710" s="9">
        <v>2.5087793727529999E-2</v>
      </c>
      <c r="O1710" s="9">
        <v>3.8196771650959999E-2</v>
      </c>
      <c r="P1710" s="9">
        <v>6.6297916846719998E-2</v>
      </c>
      <c r="Q1710" s="9">
        <v>0</v>
      </c>
      <c r="R1710" s="9">
        <v>2.062906319913E-2</v>
      </c>
      <c r="S1710" s="9">
        <v>0</v>
      </c>
      <c r="T1710" s="9">
        <v>7.6821916499580006E-2</v>
      </c>
      <c r="U1710" s="9">
        <v>4.2732021154070002E-2</v>
      </c>
      <c r="V1710" s="9">
        <v>0.196664165296</v>
      </c>
      <c r="W1710" s="9">
        <v>0</v>
      </c>
      <c r="X1710" s="9">
        <v>8.3602051438390002E-2</v>
      </c>
      <c r="Y1710" s="9">
        <v>3.128256631114E-2</v>
      </c>
      <c r="Z1710" s="9">
        <v>9.2738255277469997E-2</v>
      </c>
      <c r="AA1710" s="9">
        <v>4.4729695129170001E-2</v>
      </c>
      <c r="AB1710" s="9">
        <v>0</v>
      </c>
      <c r="AC1710" s="9">
        <v>4.5991531788190002E-2</v>
      </c>
      <c r="AD1710" s="9">
        <v>0.13289832171009999</v>
      </c>
      <c r="AE1710" s="9">
        <v>0</v>
      </c>
      <c r="AF1710" s="9">
        <v>6.9561803540530001E-2</v>
      </c>
      <c r="AG1710" s="9">
        <v>0.19732325281019999</v>
      </c>
      <c r="AH1710" s="9">
        <v>0</v>
      </c>
      <c r="AI1710" s="9">
        <v>3.4388913275870001E-2</v>
      </c>
      <c r="AJ1710" s="9">
        <v>1.79205379385E-2</v>
      </c>
      <c r="AK1710" s="9">
        <v>4.0373512214669997E-2</v>
      </c>
      <c r="AL1710" s="9">
        <v>6.5978696245779997E-2</v>
      </c>
      <c r="AM1710" s="9">
        <v>5.9942713777609999E-2</v>
      </c>
      <c r="AN1710" s="9">
        <v>0</v>
      </c>
      <c r="AO1710" s="9">
        <v>0</v>
      </c>
      <c r="AP1710" s="9">
        <v>3.8244549841260002E-2</v>
      </c>
      <c r="AQ1710" s="9">
        <v>3.071715471885E-2</v>
      </c>
      <c r="AR1710" s="9">
        <v>3.2486879808049998E-2</v>
      </c>
      <c r="AS1710" s="9">
        <v>0</v>
      </c>
      <c r="AT1710" s="9">
        <v>3.1409473057769997E-2</v>
      </c>
      <c r="AU1710" s="9">
        <v>3.7447496191789997E-2</v>
      </c>
      <c r="AV1710" s="9">
        <v>0</v>
      </c>
      <c r="AW1710" s="9">
        <v>6.9561803540530001E-2</v>
      </c>
      <c r="AX1710" s="9">
        <v>0</v>
      </c>
      <c r="AY1710" s="9">
        <v>0</v>
      </c>
      <c r="AZ1710" s="9">
        <v>3.2486879808049998E-2</v>
      </c>
    </row>
    <row r="1711" spans="1:52" x14ac:dyDescent="0.35">
      <c r="A1711" t="s">
        <v>589</v>
      </c>
      <c r="B1711" s="9">
        <v>3.5924526390460003E-2</v>
      </c>
      <c r="C1711" s="9">
        <v>9.5712752608820006E-3</v>
      </c>
      <c r="D1711" s="9">
        <v>6.7239997817409997E-2</v>
      </c>
      <c r="E1711" s="9">
        <v>0.18928405276019999</v>
      </c>
      <c r="F1711" s="9">
        <v>0.1197104803459</v>
      </c>
      <c r="G1711" s="9">
        <v>0</v>
      </c>
      <c r="H1711" s="9">
        <v>4.7400326932620002E-2</v>
      </c>
      <c r="I1711" s="9">
        <v>1.7962082224169999E-2</v>
      </c>
      <c r="J1711" s="9">
        <v>8.2285598460460005E-2</v>
      </c>
      <c r="K1711" s="9">
        <v>0</v>
      </c>
      <c r="L1711" s="9">
        <v>0</v>
      </c>
      <c r="M1711" s="9">
        <v>5.1864537893460003E-2</v>
      </c>
      <c r="N1711" s="9">
        <v>8.9755269678459995E-2</v>
      </c>
      <c r="O1711" s="9">
        <v>1.3669076636299999E-2</v>
      </c>
      <c r="P1711" s="9">
        <v>2.226720725119E-2</v>
      </c>
      <c r="Q1711" s="9">
        <v>4.3202131302739998E-2</v>
      </c>
      <c r="R1711" s="9">
        <v>3.6688082417510003E-2</v>
      </c>
      <c r="S1711" s="9">
        <v>5.1612299540800002E-2</v>
      </c>
      <c r="T1711" s="9">
        <v>2.1607738542679999E-2</v>
      </c>
      <c r="U1711" s="9">
        <v>3.4922328843469998E-2</v>
      </c>
      <c r="V1711" s="9">
        <v>0</v>
      </c>
      <c r="W1711" s="9">
        <v>0</v>
      </c>
      <c r="X1711" s="9">
        <v>0</v>
      </c>
      <c r="Y1711" s="9">
        <v>0</v>
      </c>
      <c r="Z1711" s="9">
        <v>0</v>
      </c>
      <c r="AA1711" s="9">
        <v>0</v>
      </c>
      <c r="AB1711" s="9">
        <v>0</v>
      </c>
      <c r="AC1711" s="9">
        <v>4.2039957252679998E-2</v>
      </c>
      <c r="AD1711" s="9">
        <v>0</v>
      </c>
      <c r="AE1711" s="9">
        <v>0</v>
      </c>
      <c r="AF1711" s="9">
        <v>6.2004196867470003E-2</v>
      </c>
      <c r="AG1711" s="9">
        <v>0.13307874804690001</v>
      </c>
      <c r="AH1711" s="9">
        <v>0</v>
      </c>
      <c r="AI1711" s="9">
        <v>6.1159504546339997E-2</v>
      </c>
      <c r="AJ1711" s="9">
        <v>1.5973544470599999E-2</v>
      </c>
      <c r="AK1711" s="9">
        <v>0</v>
      </c>
      <c r="AL1711" s="9">
        <v>0</v>
      </c>
      <c r="AM1711" s="9">
        <v>0</v>
      </c>
      <c r="AN1711" s="9">
        <v>0</v>
      </c>
      <c r="AO1711" s="9">
        <v>0</v>
      </c>
      <c r="AP1711" s="9">
        <v>3.3355069599020001E-2</v>
      </c>
      <c r="AQ1711" s="9">
        <v>3.6203076825120001E-2</v>
      </c>
      <c r="AR1711" s="9">
        <v>2.8003181101059999E-2</v>
      </c>
      <c r="AS1711" s="9">
        <v>0.13989274522930001</v>
      </c>
      <c r="AT1711" s="9">
        <v>2.178227899221E-2</v>
      </c>
      <c r="AU1711" s="9">
        <v>2.095329867134E-2</v>
      </c>
      <c r="AV1711" s="9">
        <v>0.1123110578125</v>
      </c>
      <c r="AW1711" s="9">
        <v>6.2004196867470003E-2</v>
      </c>
      <c r="AX1711" s="9">
        <v>0</v>
      </c>
      <c r="AY1711" s="9">
        <v>0</v>
      </c>
      <c r="AZ1711" s="9">
        <v>2.8003181101059999E-2</v>
      </c>
    </row>
    <row r="1712" spans="1:52" x14ac:dyDescent="0.35">
      <c r="A1712" t="s">
        <v>406</v>
      </c>
      <c r="B1712" s="9">
        <v>1</v>
      </c>
      <c r="C1712" s="9">
        <v>1</v>
      </c>
      <c r="D1712" s="9">
        <v>1</v>
      </c>
      <c r="E1712" s="9">
        <v>1</v>
      </c>
      <c r="F1712" s="9">
        <v>1</v>
      </c>
      <c r="G1712" s="9">
        <v>1</v>
      </c>
      <c r="H1712" s="9">
        <v>1</v>
      </c>
      <c r="I1712" s="9">
        <v>1</v>
      </c>
      <c r="J1712" s="9">
        <v>1</v>
      </c>
      <c r="K1712" s="9">
        <v>1</v>
      </c>
      <c r="L1712" s="9">
        <v>1</v>
      </c>
      <c r="M1712" s="9">
        <v>1</v>
      </c>
      <c r="N1712" s="9">
        <v>1</v>
      </c>
      <c r="O1712" s="9">
        <v>1</v>
      </c>
      <c r="P1712" s="9">
        <v>1</v>
      </c>
      <c r="Q1712" s="9">
        <v>1</v>
      </c>
      <c r="R1712" s="9">
        <v>1</v>
      </c>
      <c r="S1712" s="9">
        <v>1</v>
      </c>
      <c r="T1712" s="9">
        <v>1</v>
      </c>
      <c r="U1712" s="9">
        <v>1</v>
      </c>
      <c r="V1712" s="9">
        <v>1</v>
      </c>
      <c r="W1712" s="9">
        <v>1</v>
      </c>
      <c r="X1712" s="9">
        <v>1</v>
      </c>
      <c r="Y1712" s="9">
        <v>1</v>
      </c>
      <c r="Z1712" s="9">
        <v>1</v>
      </c>
      <c r="AA1712" s="9">
        <v>1</v>
      </c>
      <c r="AB1712" s="9">
        <v>1</v>
      </c>
      <c r="AC1712" s="9">
        <v>1</v>
      </c>
      <c r="AD1712" s="9">
        <v>1</v>
      </c>
      <c r="AE1712" s="9">
        <v>1</v>
      </c>
      <c r="AF1712" s="9">
        <v>1</v>
      </c>
      <c r="AG1712" s="9">
        <v>1</v>
      </c>
      <c r="AH1712" s="9">
        <v>1</v>
      </c>
      <c r="AI1712" s="9">
        <v>1</v>
      </c>
      <c r="AJ1712" s="9">
        <v>1</v>
      </c>
      <c r="AK1712" s="9">
        <v>1</v>
      </c>
      <c r="AL1712" s="9">
        <v>1</v>
      </c>
      <c r="AM1712" s="9">
        <v>1</v>
      </c>
      <c r="AN1712" s="9">
        <v>1</v>
      </c>
      <c r="AO1712" s="9">
        <v>1</v>
      </c>
      <c r="AP1712" s="9">
        <v>1</v>
      </c>
      <c r="AQ1712" s="9">
        <v>1</v>
      </c>
      <c r="AR1712" s="9">
        <v>1</v>
      </c>
      <c r="AS1712" s="9">
        <v>1</v>
      </c>
      <c r="AT1712" s="9">
        <v>1</v>
      </c>
      <c r="AU1712" s="9">
        <v>1</v>
      </c>
      <c r="AV1712" s="9">
        <v>1</v>
      </c>
      <c r="AW1712" s="9">
        <v>1</v>
      </c>
      <c r="AX1712" s="9">
        <v>1</v>
      </c>
      <c r="AY1712" s="9">
        <v>1</v>
      </c>
      <c r="AZ1712" s="9">
        <v>1</v>
      </c>
    </row>
    <row r="1713" spans="1:52" x14ac:dyDescent="0.35">
      <c r="A1713" t="s">
        <v>356</v>
      </c>
      <c r="B1713" s="6">
        <v>101</v>
      </c>
      <c r="C1713" s="6">
        <v>52</v>
      </c>
      <c r="D1713" s="6">
        <v>49</v>
      </c>
      <c r="E1713" s="6">
        <v>4</v>
      </c>
      <c r="F1713" s="6">
        <v>17</v>
      </c>
      <c r="G1713" s="6">
        <v>28</v>
      </c>
      <c r="H1713" s="6">
        <v>45</v>
      </c>
      <c r="I1713" s="6">
        <v>19</v>
      </c>
      <c r="J1713" s="6">
        <v>9</v>
      </c>
      <c r="K1713" s="6">
        <v>24</v>
      </c>
      <c r="L1713" s="6">
        <v>34</v>
      </c>
      <c r="M1713" s="6">
        <v>15</v>
      </c>
      <c r="N1713" s="6">
        <v>28</v>
      </c>
      <c r="O1713" s="6">
        <v>24</v>
      </c>
      <c r="P1713" s="6">
        <v>31</v>
      </c>
      <c r="Q1713" s="6">
        <v>18</v>
      </c>
      <c r="R1713" s="6">
        <v>49</v>
      </c>
      <c r="S1713" s="6">
        <v>19</v>
      </c>
      <c r="T1713" s="6">
        <v>33</v>
      </c>
      <c r="U1713" s="6">
        <v>52</v>
      </c>
      <c r="V1713" s="6">
        <v>9</v>
      </c>
      <c r="W1713" s="6">
        <v>7</v>
      </c>
      <c r="X1713" s="6">
        <v>6</v>
      </c>
      <c r="Y1713" s="6">
        <v>21</v>
      </c>
      <c r="Z1713" s="6">
        <v>9</v>
      </c>
      <c r="AA1713" s="6">
        <v>10</v>
      </c>
      <c r="AB1713" s="6">
        <v>7</v>
      </c>
      <c r="AC1713" s="6">
        <v>40</v>
      </c>
      <c r="AD1713" s="6">
        <v>11</v>
      </c>
      <c r="AE1713" s="6">
        <v>7</v>
      </c>
      <c r="AF1713" s="6">
        <v>11</v>
      </c>
      <c r="AG1713" s="6">
        <v>5</v>
      </c>
      <c r="AH1713" s="6">
        <v>2</v>
      </c>
      <c r="AI1713" s="6">
        <v>36</v>
      </c>
      <c r="AJ1713" s="6">
        <v>33</v>
      </c>
      <c r="AK1713" s="6">
        <v>16</v>
      </c>
      <c r="AL1713" s="6">
        <v>36</v>
      </c>
      <c r="AM1713" s="6">
        <v>20</v>
      </c>
      <c r="AN1713" s="6">
        <v>1</v>
      </c>
      <c r="AO1713" s="6">
        <v>1</v>
      </c>
      <c r="AP1713" s="6">
        <v>17</v>
      </c>
      <c r="AQ1713" s="6">
        <v>50</v>
      </c>
      <c r="AR1713" s="6">
        <v>93</v>
      </c>
      <c r="AS1713" s="6">
        <v>8</v>
      </c>
      <c r="AT1713" s="6">
        <v>74</v>
      </c>
      <c r="AU1713" s="6">
        <v>79</v>
      </c>
      <c r="AV1713" s="6">
        <v>6</v>
      </c>
      <c r="AW1713" s="6">
        <v>11</v>
      </c>
      <c r="AX1713" s="6">
        <v>3</v>
      </c>
      <c r="AY1713" s="6">
        <v>7</v>
      </c>
      <c r="AZ1713" s="6">
        <v>93</v>
      </c>
    </row>
    <row r="1714" spans="1:52" x14ac:dyDescent="0.35">
      <c r="A1714" t="s">
        <v>847</v>
      </c>
    </row>
    <row r="1715" spans="1:52" x14ac:dyDescent="0.35">
      <c r="A1715" t="s">
        <v>358</v>
      </c>
    </row>
    <row r="1719" spans="1:52" x14ac:dyDescent="0.35">
      <c r="A1719" s="3" t="s">
        <v>352</v>
      </c>
    </row>
    <row r="1720" spans="1:52" x14ac:dyDescent="0.35">
      <c r="A1720" t="s">
        <v>161</v>
      </c>
    </row>
    <row r="1721" spans="1:52" ht="130.5" x14ac:dyDescent="0.35">
      <c r="A1721" s="4" t="s">
        <v>408</v>
      </c>
      <c r="B1721" s="4" t="s">
        <v>359</v>
      </c>
      <c r="C1721" s="4" t="s">
        <v>360</v>
      </c>
      <c r="D1721" s="4" t="s">
        <v>361</v>
      </c>
      <c r="E1721" s="4" t="s">
        <v>362</v>
      </c>
      <c r="F1721" s="4" t="s">
        <v>363</v>
      </c>
      <c r="G1721" s="4" t="s">
        <v>364</v>
      </c>
      <c r="H1721" s="4" t="s">
        <v>365</v>
      </c>
      <c r="I1721" s="4" t="s">
        <v>366</v>
      </c>
      <c r="J1721" s="4" t="s">
        <v>367</v>
      </c>
      <c r="K1721" s="4" t="s">
        <v>368</v>
      </c>
      <c r="L1721" s="4" t="s">
        <v>369</v>
      </c>
      <c r="M1721" s="4" t="s">
        <v>370</v>
      </c>
      <c r="N1721" s="4" t="s">
        <v>371</v>
      </c>
      <c r="O1721" s="4" t="s">
        <v>372</v>
      </c>
      <c r="P1721" s="4" t="s">
        <v>373</v>
      </c>
      <c r="Q1721" s="4" t="s">
        <v>374</v>
      </c>
      <c r="R1721" s="4" t="s">
        <v>375</v>
      </c>
      <c r="S1721" s="4" t="s">
        <v>376</v>
      </c>
      <c r="T1721" s="4" t="s">
        <v>377</v>
      </c>
      <c r="U1721" s="4" t="s">
        <v>378</v>
      </c>
      <c r="V1721" s="4" t="s">
        <v>379</v>
      </c>
      <c r="W1721" s="4" t="s">
        <v>380</v>
      </c>
      <c r="X1721" s="4" t="s">
        <v>381</v>
      </c>
      <c r="Y1721" s="4" t="s">
        <v>382</v>
      </c>
      <c r="Z1721" s="4" t="s">
        <v>383</v>
      </c>
      <c r="AA1721" s="4" t="s">
        <v>384</v>
      </c>
      <c r="AB1721" s="4" t="s">
        <v>385</v>
      </c>
      <c r="AC1721" s="4" t="s">
        <v>386</v>
      </c>
      <c r="AD1721" s="4" t="s">
        <v>387</v>
      </c>
      <c r="AE1721" s="4" t="s">
        <v>388</v>
      </c>
      <c r="AF1721" s="4" t="s">
        <v>389</v>
      </c>
      <c r="AG1721" s="4" t="s">
        <v>390</v>
      </c>
      <c r="AH1721" s="4" t="s">
        <v>391</v>
      </c>
      <c r="AI1721" s="4" t="s">
        <v>392</v>
      </c>
      <c r="AJ1721" s="4" t="s">
        <v>393</v>
      </c>
      <c r="AK1721" s="4" t="s">
        <v>394</v>
      </c>
      <c r="AL1721" s="4" t="s">
        <v>395</v>
      </c>
      <c r="AM1721" s="4" t="s">
        <v>396</v>
      </c>
      <c r="AN1721" s="4" t="s">
        <v>397</v>
      </c>
      <c r="AO1721" s="4" t="s">
        <v>398</v>
      </c>
      <c r="AP1721" s="4" t="s">
        <v>399</v>
      </c>
      <c r="AQ1721" s="4" t="s">
        <v>400</v>
      </c>
      <c r="AR1721" s="4" t="s">
        <v>401</v>
      </c>
      <c r="AS1721" s="4" t="s">
        <v>402</v>
      </c>
      <c r="AT1721" s="4" t="s">
        <v>182</v>
      </c>
      <c r="AU1721" s="4" t="s">
        <v>403</v>
      </c>
      <c r="AV1721" s="4" t="s">
        <v>313</v>
      </c>
      <c r="AW1721" s="4" t="s">
        <v>404</v>
      </c>
      <c r="AX1721" s="4" t="s">
        <v>314</v>
      </c>
      <c r="AY1721" s="4" t="s">
        <v>405</v>
      </c>
      <c r="AZ1721" s="4" t="s">
        <v>406</v>
      </c>
    </row>
    <row r="1722" spans="1:52" x14ac:dyDescent="0.35">
      <c r="A1722" t="s">
        <v>636</v>
      </c>
      <c r="B1722" s="9">
        <v>6.904331357007E-2</v>
      </c>
      <c r="C1722" s="9">
        <v>8.4116438690769998E-2</v>
      </c>
      <c r="D1722" s="9">
        <v>5.7591582161630003E-2</v>
      </c>
      <c r="E1722" s="9">
        <v>0.1636920639693</v>
      </c>
      <c r="F1722" s="9">
        <v>5.1299245832340003E-2</v>
      </c>
      <c r="G1722" s="9">
        <v>0</v>
      </c>
      <c r="H1722" s="9">
        <v>3.4337978442969999E-2</v>
      </c>
      <c r="I1722" s="9">
        <v>0.1129533524059</v>
      </c>
      <c r="J1722" s="9">
        <v>0</v>
      </c>
      <c r="K1722" s="9">
        <v>6.3877336399599999E-2</v>
      </c>
      <c r="L1722" s="9">
        <v>0.1721849548735</v>
      </c>
      <c r="M1722" s="9">
        <v>0</v>
      </c>
      <c r="N1722" s="9">
        <v>5.0500471966240003E-2</v>
      </c>
      <c r="O1722" s="9">
        <v>2.1069579487130001E-2</v>
      </c>
      <c r="P1722" s="9">
        <v>5.5896886928350001E-2</v>
      </c>
      <c r="Q1722" s="9">
        <v>5.7391171557279998E-2</v>
      </c>
      <c r="R1722" s="9">
        <v>5.6837933708349997E-2</v>
      </c>
      <c r="S1722" s="9">
        <v>2.416107616655E-2</v>
      </c>
      <c r="T1722" s="9">
        <v>0.1320336149868</v>
      </c>
      <c r="U1722" s="9">
        <v>8.3161811540059999E-2</v>
      </c>
      <c r="V1722" s="9">
        <v>0</v>
      </c>
      <c r="W1722" s="9">
        <v>6.7966845146100005E-2</v>
      </c>
      <c r="X1722" s="9">
        <v>0</v>
      </c>
      <c r="Y1722" s="9">
        <v>4.5370740775050003E-2</v>
      </c>
      <c r="Z1722" s="9">
        <v>0.21786315254960001</v>
      </c>
      <c r="AA1722" s="9">
        <v>0</v>
      </c>
      <c r="AB1722" s="9">
        <v>0</v>
      </c>
      <c r="AC1722" s="9">
        <v>0.30278358890410001</v>
      </c>
      <c r="AD1722" s="9">
        <v>0.1600987841256</v>
      </c>
      <c r="AE1722" s="9">
        <v>4.7653607339359999E-2</v>
      </c>
      <c r="AF1722" s="9">
        <v>0.1294875759403</v>
      </c>
      <c r="AG1722" s="9">
        <v>0</v>
      </c>
      <c r="AH1722" s="9">
        <v>0</v>
      </c>
      <c r="AI1722" s="9">
        <v>9.2011748586789996E-2</v>
      </c>
      <c r="AJ1722" s="9">
        <v>7.0411969742919994E-2</v>
      </c>
      <c r="AK1722" s="9">
        <v>1.1133653394500001E-2</v>
      </c>
      <c r="AL1722" s="9">
        <v>0.1229621934032</v>
      </c>
      <c r="AM1722" s="9">
        <v>0.133562522613</v>
      </c>
      <c r="AN1722" s="9">
        <v>0</v>
      </c>
      <c r="AO1722" s="9">
        <v>0</v>
      </c>
      <c r="AP1722" s="9">
        <v>0.28148072711029998</v>
      </c>
      <c r="AQ1722" s="9">
        <v>8.019889866129E-2</v>
      </c>
      <c r="AR1722" s="9">
        <v>7.5877179150880006E-2</v>
      </c>
      <c r="AS1722" s="9">
        <v>0</v>
      </c>
      <c r="AT1722" s="9">
        <v>8.7826219517180004E-2</v>
      </c>
      <c r="AU1722" s="9">
        <v>7.9803955420950007E-2</v>
      </c>
      <c r="AV1722" s="9">
        <v>0.20423511778190001</v>
      </c>
      <c r="AW1722" s="9">
        <v>0.1294875759403</v>
      </c>
      <c r="AX1722" s="9">
        <v>5.712217041388E-2</v>
      </c>
      <c r="AY1722" s="9">
        <v>4.7653607339359999E-2</v>
      </c>
      <c r="AZ1722" s="9">
        <v>7.5877179150880006E-2</v>
      </c>
    </row>
    <row r="1723" spans="1:52" x14ac:dyDescent="0.35">
      <c r="A1723" t="s">
        <v>637</v>
      </c>
      <c r="B1723" s="9">
        <v>0.1740780887741</v>
      </c>
      <c r="C1723" s="9">
        <v>0.10126023573579999</v>
      </c>
      <c r="D1723" s="9">
        <v>0.2294010883549</v>
      </c>
      <c r="E1723" s="9">
        <v>0.15245043497620001</v>
      </c>
      <c r="F1723" s="9">
        <v>5.5686247173340003E-2</v>
      </c>
      <c r="G1723" s="9">
        <v>0.25664131633670001</v>
      </c>
      <c r="H1723" s="9">
        <v>0.12212879629910001</v>
      </c>
      <c r="I1723" s="9">
        <v>7.286232435178E-2</v>
      </c>
      <c r="J1723" s="9">
        <v>0.3111864040831</v>
      </c>
      <c r="K1723" s="9">
        <v>0.25313207204119997</v>
      </c>
      <c r="L1723" s="9">
        <v>0.16099820887870001</v>
      </c>
      <c r="M1723" s="9">
        <v>0.1040422077122</v>
      </c>
      <c r="N1723" s="9">
        <v>0.15677456482400001</v>
      </c>
      <c r="O1723" s="9">
        <v>0.23510907624870001</v>
      </c>
      <c r="P1723" s="9">
        <v>0.23201853583160001</v>
      </c>
      <c r="Q1723" s="9">
        <v>0.16265303454150001</v>
      </c>
      <c r="R1723" s="9">
        <v>0.1883346349411</v>
      </c>
      <c r="S1723" s="9">
        <v>6.3346627215009998E-2</v>
      </c>
      <c r="T1723" s="9">
        <v>0.23564853555580001</v>
      </c>
      <c r="U1723" s="9">
        <v>0.1575869168156</v>
      </c>
      <c r="V1723" s="9">
        <v>0</v>
      </c>
      <c r="W1723" s="9">
        <v>0.19086497120349999</v>
      </c>
      <c r="X1723" s="9">
        <v>0.1147586199413</v>
      </c>
      <c r="Y1723" s="9">
        <v>0.3456016048476</v>
      </c>
      <c r="Z1723" s="9">
        <v>0.15407020886969999</v>
      </c>
      <c r="AA1723" s="9">
        <v>0.26898553861579999</v>
      </c>
      <c r="AB1723" s="9">
        <v>0.1207017242961</v>
      </c>
      <c r="AC1723" s="9">
        <v>9.8074281823100004E-2</v>
      </c>
      <c r="AD1723" s="9">
        <v>0.2061028842331</v>
      </c>
      <c r="AE1723" s="9">
        <v>0.14906773336070001</v>
      </c>
      <c r="AF1723" s="9">
        <v>0.11035841259949999</v>
      </c>
      <c r="AG1723" s="9">
        <v>0</v>
      </c>
      <c r="AH1723" s="9">
        <v>0.29470089253550003</v>
      </c>
      <c r="AI1723" s="9">
        <v>0.114512530563</v>
      </c>
      <c r="AJ1723" s="9">
        <v>0.20707720177399999</v>
      </c>
      <c r="AK1723" s="9">
        <v>0.20935107817660001</v>
      </c>
      <c r="AL1723" s="9">
        <v>0.22756130796560001</v>
      </c>
      <c r="AM1723" s="9">
        <v>0.2154103871678</v>
      </c>
      <c r="AN1723" s="9">
        <v>0</v>
      </c>
      <c r="AO1723" s="9">
        <v>0.25821594073510001</v>
      </c>
      <c r="AP1723" s="9">
        <v>0.1334441521336</v>
      </c>
      <c r="AQ1723" s="9">
        <v>0.16263393692629999</v>
      </c>
      <c r="AR1723" s="9">
        <v>0.18291076213220001</v>
      </c>
      <c r="AS1723" s="9">
        <v>8.4840595131110003E-2</v>
      </c>
      <c r="AT1723" s="9">
        <v>0.20271918179359999</v>
      </c>
      <c r="AU1723" s="9">
        <v>0.20325589569319999</v>
      </c>
      <c r="AV1723" s="9">
        <v>0.17406352101200001</v>
      </c>
      <c r="AW1723" s="9">
        <v>0.11035841259949999</v>
      </c>
      <c r="AX1723" s="9">
        <v>0.1370171397735</v>
      </c>
      <c r="AY1723" s="9">
        <v>0.14906773336070001</v>
      </c>
      <c r="AZ1723" s="9">
        <v>0.18291076213220001</v>
      </c>
    </row>
    <row r="1724" spans="1:52" x14ac:dyDescent="0.35">
      <c r="A1724" t="s">
        <v>638</v>
      </c>
      <c r="B1724" s="9">
        <v>7.3972511313560002E-2</v>
      </c>
      <c r="C1724" s="9">
        <v>7.79391452111E-2</v>
      </c>
      <c r="D1724" s="9">
        <v>7.0958881052649997E-2</v>
      </c>
      <c r="E1724" s="9">
        <v>4.7654427988500003E-2</v>
      </c>
      <c r="F1724" s="9">
        <v>0</v>
      </c>
      <c r="G1724" s="9">
        <v>0.2230254642102</v>
      </c>
      <c r="H1724" s="9">
        <v>7.3739768913400006E-2</v>
      </c>
      <c r="I1724" s="9">
        <v>0.1070718943866</v>
      </c>
      <c r="J1724" s="9">
        <v>1.3344145880700001E-2</v>
      </c>
      <c r="K1724" s="9">
        <v>9.8184004059680002E-2</v>
      </c>
      <c r="L1724" s="9">
        <v>8.5290265190370002E-2</v>
      </c>
      <c r="M1724" s="9">
        <v>8.0863461654879995E-2</v>
      </c>
      <c r="N1724" s="9">
        <v>0.1223529823375</v>
      </c>
      <c r="O1724" s="9">
        <v>2.4023408689819999E-2</v>
      </c>
      <c r="P1724" s="9">
        <v>2.8728897107069998E-2</v>
      </c>
      <c r="Q1724" s="9">
        <v>5.7726653663589998E-2</v>
      </c>
      <c r="R1724" s="9">
        <v>4.6990642497810001E-2</v>
      </c>
      <c r="S1724" s="9">
        <v>0.1076494941862</v>
      </c>
      <c r="T1724" s="9">
        <v>0.1031410773545</v>
      </c>
      <c r="U1724" s="9">
        <v>0.105183621858</v>
      </c>
      <c r="V1724" s="9">
        <v>9.7610659794599999E-2</v>
      </c>
      <c r="W1724" s="9">
        <v>0</v>
      </c>
      <c r="X1724" s="9">
        <v>0.10317878769989999</v>
      </c>
      <c r="Y1724" s="9">
        <v>3.9230793135329997E-2</v>
      </c>
      <c r="Z1724" s="9">
        <v>0.1385236017998</v>
      </c>
      <c r="AA1724" s="9">
        <v>6.3996484404449994E-2</v>
      </c>
      <c r="AB1724" s="9">
        <v>0</v>
      </c>
      <c r="AC1724" s="9">
        <v>8.3271963923439996E-2</v>
      </c>
      <c r="AD1724" s="9">
        <v>0.2494635040665</v>
      </c>
      <c r="AE1724" s="9">
        <v>8.5821056604939994E-2</v>
      </c>
      <c r="AF1724" s="9">
        <v>8.6422160699329995E-2</v>
      </c>
      <c r="AG1724" s="9">
        <v>0.25364199995320003</v>
      </c>
      <c r="AH1724" s="9">
        <v>0.58180278511630001</v>
      </c>
      <c r="AI1724" s="9">
        <v>9.7142324994890006E-2</v>
      </c>
      <c r="AJ1724" s="9">
        <v>8.6415420915179994E-2</v>
      </c>
      <c r="AK1724" s="9">
        <v>0.1008354157369</v>
      </c>
      <c r="AL1724" s="9">
        <v>3.9453902262519998E-2</v>
      </c>
      <c r="AM1724" s="9">
        <v>0.12417480565529999</v>
      </c>
      <c r="AN1724" s="9">
        <v>0</v>
      </c>
      <c r="AO1724" s="9">
        <v>0.50977366301329996</v>
      </c>
      <c r="AP1724" s="9">
        <v>0</v>
      </c>
      <c r="AQ1724" s="9">
        <v>0.11128042947610001</v>
      </c>
      <c r="AR1724" s="9">
        <v>7.8886085956820007E-2</v>
      </c>
      <c r="AS1724" s="9">
        <v>2.433011334228E-2</v>
      </c>
      <c r="AT1724" s="9">
        <v>4.784441679945E-2</v>
      </c>
      <c r="AU1724" s="9">
        <v>5.3462729517490003E-2</v>
      </c>
      <c r="AV1724" s="9">
        <v>0</v>
      </c>
      <c r="AW1724" s="9">
        <v>8.6422160699329995E-2</v>
      </c>
      <c r="AX1724" s="9">
        <v>0.1028733246903</v>
      </c>
      <c r="AY1724" s="9">
        <v>8.5821056604939994E-2</v>
      </c>
      <c r="AZ1724" s="9">
        <v>7.8886085956820007E-2</v>
      </c>
    </row>
    <row r="1725" spans="1:52" x14ac:dyDescent="0.35">
      <c r="A1725" t="s">
        <v>639</v>
      </c>
      <c r="B1725" s="9">
        <v>0.19372273653450001</v>
      </c>
      <c r="C1725" s="9">
        <v>0.25697192572240002</v>
      </c>
      <c r="D1725" s="9">
        <v>0.1456694814476</v>
      </c>
      <c r="E1725" s="9">
        <v>6.0931738426009997E-2</v>
      </c>
      <c r="F1725" s="9">
        <v>0.2157483929215</v>
      </c>
      <c r="G1725" s="9">
        <v>0.13154634150950001</v>
      </c>
      <c r="H1725" s="9">
        <v>0.18790834409509999</v>
      </c>
      <c r="I1725" s="9">
        <v>0.1906973502274</v>
      </c>
      <c r="J1725" s="9">
        <v>0.2823004757434</v>
      </c>
      <c r="K1725" s="9">
        <v>0.20919118677410001</v>
      </c>
      <c r="L1725" s="9">
        <v>0.16338695989300001</v>
      </c>
      <c r="M1725" s="9">
        <v>0.40005907700560001</v>
      </c>
      <c r="N1725" s="9">
        <v>6.2656095525950001E-2</v>
      </c>
      <c r="O1725" s="9">
        <v>0.21330718859619999</v>
      </c>
      <c r="P1725" s="9">
        <v>0.1782178440744</v>
      </c>
      <c r="Q1725" s="9">
        <v>0.25920848272050001</v>
      </c>
      <c r="R1725" s="9">
        <v>0.22922283886100001</v>
      </c>
      <c r="S1725" s="9">
        <v>0.22476749115620001</v>
      </c>
      <c r="T1725" s="9">
        <v>9.2928269455660004E-2</v>
      </c>
      <c r="U1725" s="9">
        <v>0.15265821184860001</v>
      </c>
      <c r="V1725" s="9">
        <v>0.31909608269060002</v>
      </c>
      <c r="W1725" s="9">
        <v>0.29141918680110002</v>
      </c>
      <c r="X1725" s="10">
        <v>0.88524138005870001</v>
      </c>
      <c r="Y1725" s="9">
        <v>0.22497642566660001</v>
      </c>
      <c r="Z1725" s="9">
        <v>0.1385236017998</v>
      </c>
      <c r="AA1725" s="9">
        <v>6.3996484404449994E-2</v>
      </c>
      <c r="AB1725" s="9">
        <v>0.17024578080790001</v>
      </c>
      <c r="AC1725" s="9">
        <v>0</v>
      </c>
      <c r="AD1725" s="9">
        <v>9.284730156413E-2</v>
      </c>
      <c r="AE1725" s="9">
        <v>0.25399259774290001</v>
      </c>
      <c r="AF1725" s="9">
        <v>0.32319359937710002</v>
      </c>
      <c r="AG1725" s="9">
        <v>0.25364199995320003</v>
      </c>
      <c r="AH1725" s="9">
        <v>0</v>
      </c>
      <c r="AI1725" s="9">
        <v>9.7941033157009999E-2</v>
      </c>
      <c r="AJ1725" s="9">
        <v>0.30142868193150002</v>
      </c>
      <c r="AK1725" s="9">
        <v>0.2406999068117</v>
      </c>
      <c r="AL1725" s="9">
        <v>0.333117850444</v>
      </c>
      <c r="AM1725" s="9">
        <v>0.2255812529872</v>
      </c>
      <c r="AN1725" s="9">
        <v>0</v>
      </c>
      <c r="AO1725" s="9">
        <v>0</v>
      </c>
      <c r="AP1725" s="9">
        <v>0.11038703214870001</v>
      </c>
      <c r="AQ1725" s="9">
        <v>0.15777579711129999</v>
      </c>
      <c r="AR1725" s="9">
        <v>0.21289729628500001</v>
      </c>
      <c r="AS1725" s="9">
        <v>0</v>
      </c>
      <c r="AT1725" s="9">
        <v>0.17897102765860001</v>
      </c>
      <c r="AU1725" s="9">
        <v>0.18252155322829999</v>
      </c>
      <c r="AV1725" s="9">
        <v>0.23821606826649999</v>
      </c>
      <c r="AW1725" s="9">
        <v>0.32319359937710002</v>
      </c>
      <c r="AX1725" s="9">
        <v>0.30445981452799997</v>
      </c>
      <c r="AY1725" s="9">
        <v>0.25399259774290001</v>
      </c>
      <c r="AZ1725" s="9">
        <v>0.21289729628500001</v>
      </c>
    </row>
    <row r="1726" spans="1:52" x14ac:dyDescent="0.35">
      <c r="A1726" t="s">
        <v>640</v>
      </c>
      <c r="B1726" s="9">
        <v>7.9806184783810005E-2</v>
      </c>
      <c r="C1726" s="9">
        <v>4.9755051846520001E-2</v>
      </c>
      <c r="D1726" s="9">
        <v>0.10263738270470001</v>
      </c>
      <c r="E1726" s="9">
        <v>0.14173084832460001</v>
      </c>
      <c r="F1726" s="9">
        <v>0</v>
      </c>
      <c r="G1726" s="9">
        <v>0.13947897743330001</v>
      </c>
      <c r="H1726" s="9">
        <v>4.6116471949210001E-2</v>
      </c>
      <c r="I1726" s="9">
        <v>5.992136445652E-2</v>
      </c>
      <c r="J1726" s="9">
        <v>3.6840268721160002E-2</v>
      </c>
      <c r="K1726" s="9">
        <v>0.1396441274721</v>
      </c>
      <c r="L1726" s="9">
        <v>4.0863833067069998E-2</v>
      </c>
      <c r="M1726" s="9">
        <v>3.5513643245820001E-2</v>
      </c>
      <c r="N1726" s="9">
        <v>0.127245632154</v>
      </c>
      <c r="O1726" s="9">
        <v>0.1041245510941</v>
      </c>
      <c r="P1726" s="9">
        <v>0.1115187244043</v>
      </c>
      <c r="Q1726" s="9">
        <v>6.5092116025659993E-2</v>
      </c>
      <c r="R1726" s="9">
        <v>8.2280914233920005E-2</v>
      </c>
      <c r="S1726" s="9">
        <v>7.6933491782720007E-2</v>
      </c>
      <c r="T1726" s="9">
        <v>7.6951893793009998E-2</v>
      </c>
      <c r="U1726" s="9">
        <v>7.6943556736700003E-2</v>
      </c>
      <c r="V1726" s="9">
        <v>0.19515833386799999</v>
      </c>
      <c r="W1726" s="9">
        <v>6.5364693018110001E-2</v>
      </c>
      <c r="X1726" s="9">
        <v>0.21793740764130001</v>
      </c>
      <c r="Y1726" s="9">
        <v>3.9230793135329997E-2</v>
      </c>
      <c r="Z1726" s="10">
        <v>0.60721002162790005</v>
      </c>
      <c r="AA1726" s="9">
        <v>0.15853860742109999</v>
      </c>
      <c r="AB1726" s="9">
        <v>0.28369784906959999</v>
      </c>
      <c r="AC1726" s="9">
        <v>8.9048485416289999E-2</v>
      </c>
      <c r="AD1726" s="9">
        <v>0.1120663922239</v>
      </c>
      <c r="AE1726" s="9">
        <v>9.868135523747E-2</v>
      </c>
      <c r="AF1726" s="9">
        <v>0.25435856698300002</v>
      </c>
      <c r="AG1726" s="10">
        <v>1</v>
      </c>
      <c r="AH1726" s="9">
        <v>0</v>
      </c>
      <c r="AI1726" s="9">
        <v>0.12108267701519999</v>
      </c>
      <c r="AJ1726" s="9">
        <v>8.4345304163399998E-2</v>
      </c>
      <c r="AK1726" s="9">
        <v>0.1103163355017</v>
      </c>
      <c r="AL1726" s="9">
        <v>8.8358943543170004E-2</v>
      </c>
      <c r="AM1726" s="9">
        <v>0.20601851299099999</v>
      </c>
      <c r="AN1726" s="9">
        <v>0</v>
      </c>
      <c r="AO1726" s="9">
        <v>0</v>
      </c>
      <c r="AP1726" s="9">
        <v>0.19091887062060001</v>
      </c>
      <c r="AQ1726" s="9">
        <v>5.0916972529289999E-2</v>
      </c>
      <c r="AR1726" s="9">
        <v>8.2888992952039997E-2</v>
      </c>
      <c r="AS1726" s="9">
        <v>4.866022668456E-2</v>
      </c>
      <c r="AT1726" s="9">
        <v>7.4818184413009997E-2</v>
      </c>
      <c r="AU1726" s="9">
        <v>8.7954741206049999E-2</v>
      </c>
      <c r="AV1726" s="9">
        <v>0</v>
      </c>
      <c r="AW1726" s="9">
        <v>0.25435856698300002</v>
      </c>
      <c r="AX1726" s="9">
        <v>5.400952558799E-2</v>
      </c>
      <c r="AY1726" s="9">
        <v>9.868135523747E-2</v>
      </c>
      <c r="AZ1726" s="9">
        <v>8.2888992952039997E-2</v>
      </c>
    </row>
    <row r="1727" spans="1:52" x14ac:dyDescent="0.35">
      <c r="A1727" t="s">
        <v>641</v>
      </c>
      <c r="B1727" s="9">
        <v>4.7997192125800003E-2</v>
      </c>
      <c r="C1727" s="9">
        <v>1.310913293159E-2</v>
      </c>
      <c r="D1727" s="9">
        <v>7.4503220574099999E-2</v>
      </c>
      <c r="E1727" s="9">
        <v>0</v>
      </c>
      <c r="F1727" s="9">
        <v>1.5894672730450001E-2</v>
      </c>
      <c r="G1727" s="9">
        <v>6.5512373514060002E-2</v>
      </c>
      <c r="H1727" s="9">
        <v>3.2299964398619999E-2</v>
      </c>
      <c r="I1727" s="9">
        <v>0.12005916781830001</v>
      </c>
      <c r="J1727" s="9">
        <v>0</v>
      </c>
      <c r="K1727" s="9">
        <v>5.11953972449E-2</v>
      </c>
      <c r="L1727" s="9">
        <v>9.4304204240979999E-3</v>
      </c>
      <c r="M1727" s="9">
        <v>0.2003006646952</v>
      </c>
      <c r="N1727" s="9">
        <v>5.6349523729740003E-2</v>
      </c>
      <c r="O1727" s="9">
        <v>0</v>
      </c>
      <c r="P1727" s="9">
        <v>2.8501970956139999E-2</v>
      </c>
      <c r="Q1727" s="9">
        <v>8.3667722591299995E-2</v>
      </c>
      <c r="R1727" s="9">
        <v>6.3243379612580003E-2</v>
      </c>
      <c r="S1727" s="9">
        <v>0</v>
      </c>
      <c r="T1727" s="9">
        <v>5.5510258193220002E-2</v>
      </c>
      <c r="U1727" s="9">
        <v>3.0361258666880001E-2</v>
      </c>
      <c r="V1727" s="9">
        <v>0.1654975113463</v>
      </c>
      <c r="W1727" s="9">
        <v>0</v>
      </c>
      <c r="X1727" s="9">
        <v>0.10236379069319999</v>
      </c>
      <c r="Y1727" s="9">
        <v>0</v>
      </c>
      <c r="Z1727" s="9">
        <v>0</v>
      </c>
      <c r="AA1727" s="9">
        <v>3.1185788937330001E-2</v>
      </c>
      <c r="AB1727" s="9">
        <v>0.17024578080790001</v>
      </c>
      <c r="AC1727" s="9">
        <v>0</v>
      </c>
      <c r="AD1727" s="9">
        <v>4.623957633517E-2</v>
      </c>
      <c r="AE1727" s="9">
        <v>5.2114933182180002E-2</v>
      </c>
      <c r="AF1727" s="9">
        <v>8.5739522301859994E-2</v>
      </c>
      <c r="AG1727" s="9">
        <v>0</v>
      </c>
      <c r="AH1727" s="9">
        <v>0</v>
      </c>
      <c r="AI1727" s="9">
        <v>5.6617286902859998E-2</v>
      </c>
      <c r="AJ1727" s="9">
        <v>6.1418474794220003E-2</v>
      </c>
      <c r="AK1727" s="9">
        <v>2.9619790020800001E-2</v>
      </c>
      <c r="AL1727" s="9">
        <v>3.3445986690789999E-2</v>
      </c>
      <c r="AM1727" s="9">
        <v>7.5744794009909994E-2</v>
      </c>
      <c r="AN1727" s="9">
        <v>0</v>
      </c>
      <c r="AO1727" s="9">
        <v>0</v>
      </c>
      <c r="AP1727" s="9">
        <v>0.1252635143511</v>
      </c>
      <c r="AQ1727" s="9">
        <v>3.4185033941750001E-2</v>
      </c>
      <c r="AR1727" s="9">
        <v>3.1613574946380001E-2</v>
      </c>
      <c r="AS1727" s="9">
        <v>0.2135227215579</v>
      </c>
      <c r="AT1727" s="9">
        <v>1.3088816063589999E-2</v>
      </c>
      <c r="AU1727" s="9">
        <v>2.1802893014529999E-2</v>
      </c>
      <c r="AV1727" s="9">
        <v>0</v>
      </c>
      <c r="AW1727" s="9">
        <v>8.5739522301859994E-2</v>
      </c>
      <c r="AX1727" s="9">
        <v>6.2469942162849998E-2</v>
      </c>
      <c r="AY1727" s="9">
        <v>5.2114933182180002E-2</v>
      </c>
      <c r="AZ1727" s="9">
        <v>3.1613574946380001E-2</v>
      </c>
    </row>
    <row r="1728" spans="1:52" x14ac:dyDescent="0.35">
      <c r="A1728" t="s">
        <v>642</v>
      </c>
      <c r="B1728" s="9">
        <v>9.1770280010309999E-2</v>
      </c>
      <c r="C1728" s="9">
        <v>0.10052990820179999</v>
      </c>
      <c r="D1728" s="9">
        <v>8.5115196311069993E-2</v>
      </c>
      <c r="E1728" s="9">
        <v>0</v>
      </c>
      <c r="F1728" s="9">
        <v>0.10207194166069999</v>
      </c>
      <c r="G1728" s="9">
        <v>0.13832847892040001</v>
      </c>
      <c r="H1728" s="9">
        <v>0.1140595803306</v>
      </c>
      <c r="I1728" s="9">
        <v>7.5785748159540006E-2</v>
      </c>
      <c r="J1728" s="9">
        <v>6.9359566056549998E-2</v>
      </c>
      <c r="K1728" s="9">
        <v>0.14836079687930001</v>
      </c>
      <c r="L1728" s="9">
        <v>0.15125815793049999</v>
      </c>
      <c r="M1728" s="9">
        <v>6.0493404521390001E-2</v>
      </c>
      <c r="N1728" s="9">
        <v>0.11815056048439999</v>
      </c>
      <c r="O1728" s="9">
        <v>3.2314430984950002E-2</v>
      </c>
      <c r="P1728" s="9">
        <v>9.8090496157259996E-2</v>
      </c>
      <c r="Q1728" s="9">
        <v>9.070620349545E-2</v>
      </c>
      <c r="R1728" s="9">
        <v>9.3440133905349998E-2</v>
      </c>
      <c r="S1728" s="9">
        <v>0.11149344600860001</v>
      </c>
      <c r="T1728" s="9">
        <v>7.1901501294609996E-2</v>
      </c>
      <c r="U1728" s="9">
        <v>8.9838686803520001E-2</v>
      </c>
      <c r="V1728" s="9">
        <v>9.7610659794599999E-2</v>
      </c>
      <c r="W1728" s="9">
        <v>0</v>
      </c>
      <c r="X1728" s="9">
        <v>0.49495271498769999</v>
      </c>
      <c r="Y1728" s="9">
        <v>3.9230793135329997E-2</v>
      </c>
      <c r="Z1728" s="9">
        <v>0.1385236017998</v>
      </c>
      <c r="AA1728" s="9">
        <v>0.19677662835779999</v>
      </c>
      <c r="AB1728" s="9">
        <v>5.5489241195449998E-2</v>
      </c>
      <c r="AC1728" s="9">
        <v>0.2178058573185</v>
      </c>
      <c r="AD1728" s="9">
        <v>4.6607725228959999E-2</v>
      </c>
      <c r="AE1728" s="9">
        <v>0.120003928463</v>
      </c>
      <c r="AF1728" s="9">
        <v>0.1184616496949</v>
      </c>
      <c r="AG1728" s="9">
        <v>0.25364199995320003</v>
      </c>
      <c r="AH1728" s="9">
        <v>0.1234963223482</v>
      </c>
      <c r="AI1728" s="9">
        <v>4.9084706539920003E-2</v>
      </c>
      <c r="AJ1728" s="9">
        <v>5.2834115087139998E-2</v>
      </c>
      <c r="AK1728" s="9">
        <v>0.1144997316907</v>
      </c>
      <c r="AL1728" s="9">
        <v>0.15712188362320001</v>
      </c>
      <c r="AM1728" s="9">
        <v>0.13503159732950001</v>
      </c>
      <c r="AN1728" s="9">
        <v>0</v>
      </c>
      <c r="AO1728" s="9">
        <v>0</v>
      </c>
      <c r="AP1728" s="9">
        <v>0.15431161275700001</v>
      </c>
      <c r="AQ1728" s="9">
        <v>5.9771978306619997E-2</v>
      </c>
      <c r="AR1728" s="9">
        <v>9.6443848543160002E-2</v>
      </c>
      <c r="AS1728" s="9">
        <v>4.4552690801200001E-2</v>
      </c>
      <c r="AT1728" s="9">
        <v>7.5765387352629998E-2</v>
      </c>
      <c r="AU1728" s="9">
        <v>9.6285038983420002E-2</v>
      </c>
      <c r="AV1728" s="9">
        <v>5.0534491522859999E-2</v>
      </c>
      <c r="AW1728" s="9">
        <v>0.1184616496949</v>
      </c>
      <c r="AX1728" s="9">
        <v>0.1056817453825</v>
      </c>
      <c r="AY1728" s="9">
        <v>0.120003928463</v>
      </c>
      <c r="AZ1728" s="9">
        <v>9.6443848543160002E-2</v>
      </c>
    </row>
    <row r="1729" spans="1:52" x14ac:dyDescent="0.35">
      <c r="A1729" t="s">
        <v>643</v>
      </c>
      <c r="B1729" s="9">
        <v>3.7743391658480001E-2</v>
      </c>
      <c r="C1729" s="9">
        <v>6.7736403408949998E-3</v>
      </c>
      <c r="D1729" s="9">
        <v>6.1272505298519998E-2</v>
      </c>
      <c r="E1729" s="9">
        <v>0</v>
      </c>
      <c r="F1729" s="9">
        <v>1.6720723956490002E-2</v>
      </c>
      <c r="G1729" s="9">
        <v>0</v>
      </c>
      <c r="H1729" s="9">
        <v>1.119228654249E-2</v>
      </c>
      <c r="I1729" s="10">
        <v>0.1408409669923</v>
      </c>
      <c r="J1729" s="9">
        <v>1.015197695975E-2</v>
      </c>
      <c r="K1729" s="9">
        <v>0</v>
      </c>
      <c r="L1729" s="9">
        <v>0</v>
      </c>
      <c r="M1729" s="9">
        <v>1.8205362579439999E-2</v>
      </c>
      <c r="N1729" s="9">
        <v>0.1174689502752</v>
      </c>
      <c r="O1729" s="9">
        <v>2.4370487528400001E-2</v>
      </c>
      <c r="P1729" s="9">
        <v>2.3122710084740001E-2</v>
      </c>
      <c r="Q1729" s="9">
        <v>7.5557148352380005E-2</v>
      </c>
      <c r="R1729" s="9">
        <v>5.6144035699490003E-2</v>
      </c>
      <c r="S1729" s="9">
        <v>0</v>
      </c>
      <c r="T1729" s="9">
        <v>3.0091602122740001E-2</v>
      </c>
      <c r="U1729" s="9">
        <v>1.6458560011899999E-2</v>
      </c>
      <c r="V1729" s="9">
        <v>0</v>
      </c>
      <c r="W1729" s="9">
        <v>3.0126760501590001E-2</v>
      </c>
      <c r="X1729" s="9">
        <v>0</v>
      </c>
      <c r="Y1729" s="9">
        <v>0.19561327025110001</v>
      </c>
      <c r="Z1729" s="9">
        <v>0</v>
      </c>
      <c r="AA1729" s="9">
        <v>0</v>
      </c>
      <c r="AB1729" s="9">
        <v>0</v>
      </c>
      <c r="AC1729" s="9">
        <v>0.1191966357927</v>
      </c>
      <c r="AD1729" s="9">
        <v>2.3892522964279999E-2</v>
      </c>
      <c r="AE1729" s="9">
        <v>5.325493358917E-3</v>
      </c>
      <c r="AF1729" s="9">
        <v>0</v>
      </c>
      <c r="AG1729" s="9">
        <v>0</v>
      </c>
      <c r="AH1729" s="9">
        <v>0</v>
      </c>
      <c r="AI1729" s="9">
        <v>1.127194145706E-2</v>
      </c>
      <c r="AJ1729" s="9">
        <v>0.1066376245084</v>
      </c>
      <c r="AK1729" s="9">
        <v>0.1335617097066</v>
      </c>
      <c r="AL1729" s="9">
        <v>1.587704126674E-2</v>
      </c>
      <c r="AM1729" s="9">
        <v>9.7550158760170008E-3</v>
      </c>
      <c r="AN1729" s="9">
        <v>0</v>
      </c>
      <c r="AO1729" s="9">
        <v>0</v>
      </c>
      <c r="AP1729" s="9">
        <v>0</v>
      </c>
      <c r="AQ1729" s="9">
        <v>1.7759826212279999E-2</v>
      </c>
      <c r="AR1729" s="9">
        <v>4.1479209825670001E-2</v>
      </c>
      <c r="AS1729" s="9">
        <v>0</v>
      </c>
      <c r="AT1729" s="10">
        <v>6.951646044866E-2</v>
      </c>
      <c r="AU1729" s="9">
        <v>6.3166655028140006E-2</v>
      </c>
      <c r="AV1729" s="9">
        <v>0</v>
      </c>
      <c r="AW1729" s="9">
        <v>0</v>
      </c>
      <c r="AX1729" s="9">
        <v>6.3836455657959998E-3</v>
      </c>
      <c r="AY1729" s="9">
        <v>5.325493358917E-3</v>
      </c>
      <c r="AZ1729" s="9">
        <v>4.1479209825670001E-2</v>
      </c>
    </row>
    <row r="1730" spans="1:52" x14ac:dyDescent="0.35">
      <c r="A1730" t="s">
        <v>644</v>
      </c>
      <c r="B1730" s="9">
        <v>7.2535356322800004E-2</v>
      </c>
      <c r="C1730" s="9">
        <v>0.11334373793999999</v>
      </c>
      <c r="D1730" s="9">
        <v>4.1531392529529997E-2</v>
      </c>
      <c r="E1730" s="9">
        <v>0.1058351416865</v>
      </c>
      <c r="F1730" s="9">
        <v>0.15341412675730001</v>
      </c>
      <c r="G1730" s="9">
        <v>0.13289061144799999</v>
      </c>
      <c r="H1730" s="9">
        <v>0.14662835777989999</v>
      </c>
      <c r="I1730" s="9">
        <v>0</v>
      </c>
      <c r="J1730" s="9">
        <v>4.3087872031970002E-2</v>
      </c>
      <c r="K1730" s="9">
        <v>6.6216939634519995E-2</v>
      </c>
      <c r="L1730" s="9">
        <v>4.4636025952829998E-2</v>
      </c>
      <c r="M1730" s="9">
        <v>5.3719005825269998E-2</v>
      </c>
      <c r="N1730" s="9">
        <v>9.3705760872279997E-2</v>
      </c>
      <c r="O1730" s="9">
        <v>9.2804901848600005E-2</v>
      </c>
      <c r="P1730" s="9">
        <v>0.110533943489</v>
      </c>
      <c r="Q1730" s="9">
        <v>6.9873136847889997E-2</v>
      </c>
      <c r="R1730" s="9">
        <v>8.4927228127579996E-2</v>
      </c>
      <c r="S1730" s="9">
        <v>8.5514139730809999E-2</v>
      </c>
      <c r="T1730" s="9">
        <v>3.5577081315470001E-2</v>
      </c>
      <c r="U1730" s="9">
        <v>5.8201134946470001E-2</v>
      </c>
      <c r="V1730" s="9">
        <v>9.7610659794599999E-2</v>
      </c>
      <c r="W1730" s="9">
        <v>9.8093605647689999E-2</v>
      </c>
      <c r="X1730" s="9">
        <v>0.10317878769989999</v>
      </c>
      <c r="Y1730" s="9">
        <v>0.12775735694070001</v>
      </c>
      <c r="Z1730" s="9">
        <v>0.1385236017998</v>
      </c>
      <c r="AA1730" s="9">
        <v>0.13060419423879999</v>
      </c>
      <c r="AB1730" s="9">
        <v>0</v>
      </c>
      <c r="AC1730" s="9">
        <v>0</v>
      </c>
      <c r="AD1730" s="9">
        <v>7.0500248193239995E-2</v>
      </c>
      <c r="AE1730" s="9">
        <v>2.2602905548930002E-2</v>
      </c>
      <c r="AF1730" s="9">
        <v>8.6422160699329995E-2</v>
      </c>
      <c r="AG1730" s="9">
        <v>0.25364199995320003</v>
      </c>
      <c r="AH1730" s="9">
        <v>0</v>
      </c>
      <c r="AI1730" s="9">
        <v>5.8690218340530002E-2</v>
      </c>
      <c r="AJ1730" s="9">
        <v>3.7448935467930003E-2</v>
      </c>
      <c r="AK1730" s="9">
        <v>4.7393390534179999E-2</v>
      </c>
      <c r="AL1730" s="9">
        <v>5.4305688661629999E-2</v>
      </c>
      <c r="AM1730" s="9">
        <v>3.338142629272E-2</v>
      </c>
      <c r="AN1730" s="9">
        <v>0</v>
      </c>
      <c r="AO1730" s="9">
        <v>0</v>
      </c>
      <c r="AP1730" s="9">
        <v>0</v>
      </c>
      <c r="AQ1730" s="9">
        <v>3.6429590613839997E-2</v>
      </c>
      <c r="AR1730" s="11">
        <v>3.4717800759029999E-2</v>
      </c>
      <c r="AS1730" s="10">
        <v>0.45461037907090002</v>
      </c>
      <c r="AT1730" s="9">
        <v>3.6246681338100002E-2</v>
      </c>
      <c r="AU1730" s="9">
        <v>4.2924359895869998E-2</v>
      </c>
      <c r="AV1730" s="9">
        <v>0</v>
      </c>
      <c r="AW1730" s="9">
        <v>8.6422160699329995E-2</v>
      </c>
      <c r="AX1730" s="9">
        <v>2.7094003889780002E-2</v>
      </c>
      <c r="AY1730" s="9">
        <v>2.2602905548930002E-2</v>
      </c>
      <c r="AZ1730" s="9">
        <v>3.4717800759029999E-2</v>
      </c>
    </row>
    <row r="1731" spans="1:52" x14ac:dyDescent="0.35">
      <c r="A1731" t="s">
        <v>645</v>
      </c>
      <c r="B1731" s="9">
        <v>0.1062373788511</v>
      </c>
      <c r="C1731" s="9">
        <v>0.14534660975329999</v>
      </c>
      <c r="D1731" s="9">
        <v>7.6524336313710001E-2</v>
      </c>
      <c r="E1731" s="9">
        <v>0.16161972506380001</v>
      </c>
      <c r="F1731" s="9">
        <v>0.10585576984349999</v>
      </c>
      <c r="G1731" s="9">
        <v>0</v>
      </c>
      <c r="H1731" s="9">
        <v>7.0856268624850005E-2</v>
      </c>
      <c r="I1731" s="9">
        <v>8.9208056542119996E-2</v>
      </c>
      <c r="J1731" s="9">
        <v>6.2207055831540001E-2</v>
      </c>
      <c r="K1731" s="9">
        <v>0.16933564200279999</v>
      </c>
      <c r="L1731" s="9">
        <v>0.1405521692793</v>
      </c>
      <c r="M1731" s="9">
        <v>0.13663245893000001</v>
      </c>
      <c r="N1731" s="9">
        <v>0</v>
      </c>
      <c r="O1731" s="9">
        <v>0.1368640927426</v>
      </c>
      <c r="P1731" s="9">
        <v>6.7826221144950002E-2</v>
      </c>
      <c r="Q1731" s="9">
        <v>0.12629848753090001</v>
      </c>
      <c r="R1731" s="9">
        <v>0.10464995401130001</v>
      </c>
      <c r="S1731" s="9">
        <v>8.3738065257940003E-2</v>
      </c>
      <c r="T1731" s="9">
        <v>0.12823138138869999</v>
      </c>
      <c r="U1731" s="9">
        <v>0.10807362275600001</v>
      </c>
      <c r="V1731" s="9">
        <v>0.21464408627830001</v>
      </c>
      <c r="W1731" s="9">
        <v>0.2842862114345</v>
      </c>
      <c r="X1731" s="9">
        <v>0.3917739272877</v>
      </c>
      <c r="Y1731" s="9">
        <v>9.1864469438220006E-2</v>
      </c>
      <c r="Z1731" s="9">
        <v>0</v>
      </c>
      <c r="AA1731" s="9">
        <v>0.2097211530467</v>
      </c>
      <c r="AB1731" s="9">
        <v>0</v>
      </c>
      <c r="AC1731" s="9">
        <v>0</v>
      </c>
      <c r="AD1731" s="9">
        <v>0.1024895499767</v>
      </c>
      <c r="AE1731" s="9">
        <v>5.6191734678070003E-2</v>
      </c>
      <c r="AF1731" s="9">
        <v>0.2110949020475</v>
      </c>
      <c r="AG1731" s="9">
        <v>0</v>
      </c>
      <c r="AH1731" s="9">
        <v>0</v>
      </c>
      <c r="AI1731" s="9">
        <v>7.9344687664059999E-2</v>
      </c>
      <c r="AJ1731" s="9">
        <v>8.338106732851E-2</v>
      </c>
      <c r="AK1731" s="9">
        <v>0.21336770874300001</v>
      </c>
      <c r="AL1731" s="9">
        <v>0.14053348474239999</v>
      </c>
      <c r="AM1731" s="9">
        <v>7.1813078046030002E-2</v>
      </c>
      <c r="AN1731" s="9">
        <v>0</v>
      </c>
      <c r="AO1731" s="9">
        <v>0</v>
      </c>
      <c r="AP1731" s="9">
        <v>0</v>
      </c>
      <c r="AQ1731" s="9">
        <v>0.15589403050959999</v>
      </c>
      <c r="AR1731" s="9">
        <v>0.11675269060519999</v>
      </c>
      <c r="AS1731" s="9">
        <v>0</v>
      </c>
      <c r="AT1731" s="9">
        <v>0.14396608760669999</v>
      </c>
      <c r="AU1731" s="9">
        <v>0.1527804891906</v>
      </c>
      <c r="AV1731" s="9">
        <v>0.33295080141670003</v>
      </c>
      <c r="AW1731" s="9">
        <v>0.2110949020475</v>
      </c>
      <c r="AX1731" s="9">
        <v>1.9320729026470002E-2</v>
      </c>
      <c r="AY1731" s="9">
        <v>5.6191734678070003E-2</v>
      </c>
      <c r="AZ1731" s="9">
        <v>0.11675269060519999</v>
      </c>
    </row>
    <row r="1732" spans="1:52" x14ac:dyDescent="0.35">
      <c r="A1732" t="s">
        <v>646</v>
      </c>
      <c r="B1732" s="9">
        <v>0.20707316553290001</v>
      </c>
      <c r="C1732" s="10">
        <v>0.36723146711049998</v>
      </c>
      <c r="D1732" s="11">
        <v>8.5393697087350007E-2</v>
      </c>
      <c r="E1732" s="9">
        <v>0.38907708311700001</v>
      </c>
      <c r="F1732" s="9">
        <v>0.2686740005746</v>
      </c>
      <c r="G1732" s="9">
        <v>0.47698461739819997</v>
      </c>
      <c r="H1732" s="9">
        <v>0.3375485427762</v>
      </c>
      <c r="I1732" s="9">
        <v>6.4685553116540007E-2</v>
      </c>
      <c r="J1732" s="9">
        <v>0.18486638057249999</v>
      </c>
      <c r="K1732" s="9">
        <v>0.1233031496401</v>
      </c>
      <c r="L1732" s="9">
        <v>0.3253459571299</v>
      </c>
      <c r="M1732" s="9">
        <v>0.19828342798369999</v>
      </c>
      <c r="N1732" s="9">
        <v>0.1572339476464</v>
      </c>
      <c r="O1732" s="9">
        <v>0.13707730902000001</v>
      </c>
      <c r="P1732" s="9">
        <v>0.29638279389229999</v>
      </c>
      <c r="Q1732" s="9">
        <v>0.14421739065549999</v>
      </c>
      <c r="R1732" s="9">
        <v>0.2005544891828</v>
      </c>
      <c r="S1732" s="9">
        <v>0.36962237566509998</v>
      </c>
      <c r="T1732" s="9">
        <v>8.6215912905840006E-2</v>
      </c>
      <c r="U1732" s="9">
        <v>0.2146136042458</v>
      </c>
      <c r="V1732" s="9">
        <v>0.61230903645400003</v>
      </c>
      <c r="W1732" s="9">
        <v>0.15310823863129999</v>
      </c>
      <c r="X1732" s="9">
        <v>0.49495271498769999</v>
      </c>
      <c r="Y1732" s="9">
        <v>0.22473469958190001</v>
      </c>
      <c r="Z1732" s="9">
        <v>0.3134504276224</v>
      </c>
      <c r="AA1732" s="9">
        <v>0.1209322483823</v>
      </c>
      <c r="AB1732" s="9">
        <v>0.17297473350840001</v>
      </c>
      <c r="AC1732" s="9">
        <v>8.9819186821819996E-2</v>
      </c>
      <c r="AD1732" s="9">
        <v>0.49934478903689999</v>
      </c>
      <c r="AE1732" s="9">
        <v>0.20556185850389999</v>
      </c>
      <c r="AF1732" s="9">
        <v>0.1443512644513</v>
      </c>
      <c r="AG1732" s="9">
        <v>0.25364199995320003</v>
      </c>
      <c r="AH1732" s="9">
        <v>0</v>
      </c>
      <c r="AI1732" s="10">
        <v>0.48817826030790001</v>
      </c>
      <c r="AJ1732" s="9">
        <v>8.077369465782E-2</v>
      </c>
      <c r="AK1732" s="9">
        <v>9.5507578881230001E-2</v>
      </c>
      <c r="AL1732" s="9">
        <v>0.22503545155660001</v>
      </c>
      <c r="AM1732" s="9">
        <v>0.1112462216425</v>
      </c>
      <c r="AN1732" s="9">
        <v>1</v>
      </c>
      <c r="AO1732" s="9">
        <v>0</v>
      </c>
      <c r="AP1732" s="9">
        <v>0.13902078021120001</v>
      </c>
      <c r="AQ1732" s="9">
        <v>0.31481396523529998</v>
      </c>
      <c r="AR1732" s="9">
        <v>0.219667180479</v>
      </c>
      <c r="AS1732" s="9">
        <v>7.9834414235810003E-2</v>
      </c>
      <c r="AT1732" s="9">
        <v>0.2460961571062</v>
      </c>
      <c r="AU1732" s="9">
        <v>0.25856256738779998</v>
      </c>
      <c r="AV1732" s="9">
        <v>5.0534491522859999E-2</v>
      </c>
      <c r="AW1732" s="9">
        <v>0.1443512644513</v>
      </c>
      <c r="AX1732" s="9">
        <v>0.19182599930659999</v>
      </c>
      <c r="AY1732" s="9">
        <v>0.20556185850389999</v>
      </c>
      <c r="AZ1732" s="9">
        <v>0.219667180479</v>
      </c>
    </row>
    <row r="1733" spans="1:52" x14ac:dyDescent="0.35">
      <c r="A1733" t="s">
        <v>647</v>
      </c>
      <c r="B1733" s="9">
        <v>2.12739335762E-3</v>
      </c>
      <c r="C1733" s="9">
        <v>0</v>
      </c>
      <c r="D1733" s="9">
        <v>3.7436698189700001E-3</v>
      </c>
      <c r="E1733" s="9">
        <v>0</v>
      </c>
      <c r="F1733" s="9">
        <v>0</v>
      </c>
      <c r="G1733" s="9">
        <v>0</v>
      </c>
      <c r="H1733" s="9">
        <v>0</v>
      </c>
      <c r="I1733" s="9">
        <v>9.0379236207010008E-3</v>
      </c>
      <c r="J1733" s="9">
        <v>0</v>
      </c>
      <c r="K1733" s="9">
        <v>0</v>
      </c>
      <c r="L1733" s="9">
        <v>0</v>
      </c>
      <c r="M1733" s="9">
        <v>0</v>
      </c>
      <c r="N1733" s="9">
        <v>0</v>
      </c>
      <c r="O1733" s="9">
        <v>6.7938936950410001E-3</v>
      </c>
      <c r="P1733" s="9">
        <v>1.071348127259E-2</v>
      </c>
      <c r="Q1733" s="9">
        <v>0</v>
      </c>
      <c r="R1733" s="9">
        <v>3.9665156282930004E-3</v>
      </c>
      <c r="S1733" s="9">
        <v>0</v>
      </c>
      <c r="T1733" s="9">
        <v>0</v>
      </c>
      <c r="U1733" s="9">
        <v>0</v>
      </c>
      <c r="V1733" s="9">
        <v>0</v>
      </c>
      <c r="W1733" s="9">
        <v>0</v>
      </c>
      <c r="X1733" s="9">
        <v>0</v>
      </c>
      <c r="Y1733" s="9">
        <v>0</v>
      </c>
      <c r="Z1733" s="9">
        <v>0</v>
      </c>
      <c r="AA1733" s="9">
        <v>0</v>
      </c>
      <c r="AB1733" s="9">
        <v>0</v>
      </c>
      <c r="AC1733" s="9">
        <v>0</v>
      </c>
      <c r="AD1733" s="9">
        <v>0</v>
      </c>
      <c r="AE1733" s="9">
        <v>6.7959224864230002E-3</v>
      </c>
      <c r="AF1733" s="9">
        <v>0</v>
      </c>
      <c r="AG1733" s="9">
        <v>0</v>
      </c>
      <c r="AH1733" s="9">
        <v>0</v>
      </c>
      <c r="AI1733" s="9">
        <v>0</v>
      </c>
      <c r="AJ1733" s="9">
        <v>0</v>
      </c>
      <c r="AK1733" s="9">
        <v>0</v>
      </c>
      <c r="AL1733" s="9">
        <v>7.3563342554560001E-3</v>
      </c>
      <c r="AM1733" s="9">
        <v>0</v>
      </c>
      <c r="AN1733" s="9">
        <v>0</v>
      </c>
      <c r="AO1733" s="9">
        <v>0</v>
      </c>
      <c r="AP1733" s="9">
        <v>0</v>
      </c>
      <c r="AQ1733" s="9">
        <v>4.9510035935070003E-3</v>
      </c>
      <c r="AR1733" s="9">
        <v>2.3379614704719998E-3</v>
      </c>
      <c r="AS1733" s="9">
        <v>0</v>
      </c>
      <c r="AT1733" s="9">
        <v>0</v>
      </c>
      <c r="AU1733" s="9">
        <v>0</v>
      </c>
      <c r="AV1733" s="9">
        <v>0</v>
      </c>
      <c r="AW1733" s="9">
        <v>0</v>
      </c>
      <c r="AX1733" s="9">
        <v>8.1462425210430001E-3</v>
      </c>
      <c r="AY1733" s="9">
        <v>6.7959224864230002E-3</v>
      </c>
      <c r="AZ1733" s="9">
        <v>2.3379614704719998E-3</v>
      </c>
    </row>
    <row r="1734" spans="1:52" x14ac:dyDescent="0.35">
      <c r="A1734" t="s">
        <v>648</v>
      </c>
      <c r="B1734" s="9">
        <v>4.465015623179E-2</v>
      </c>
      <c r="C1734" s="10">
        <v>9.6981077562120002E-2</v>
      </c>
      <c r="D1734" s="11">
        <v>4.8920005319880002E-3</v>
      </c>
      <c r="E1734" s="9">
        <v>0</v>
      </c>
      <c r="F1734" s="9">
        <v>9.8824816572399998E-2</v>
      </c>
      <c r="G1734" s="9">
        <v>6.6033967995460005E-2</v>
      </c>
      <c r="H1734" s="9">
        <v>8.7983051910679996E-2</v>
      </c>
      <c r="I1734" s="9">
        <v>0</v>
      </c>
      <c r="J1734" s="9">
        <v>0</v>
      </c>
      <c r="K1734" s="9">
        <v>9.81597022273E-2</v>
      </c>
      <c r="L1734" s="9">
        <v>0.1056652886956</v>
      </c>
      <c r="M1734" s="9">
        <v>8.4051223742950001E-2</v>
      </c>
      <c r="N1734" s="9">
        <v>0</v>
      </c>
      <c r="O1734" s="9">
        <v>0</v>
      </c>
      <c r="P1734" s="9">
        <v>0.1017721995866</v>
      </c>
      <c r="Q1734" s="9">
        <v>6.4130515994000006E-2</v>
      </c>
      <c r="R1734" s="9">
        <v>7.8066819464950005E-2</v>
      </c>
      <c r="S1734" s="9">
        <v>0</v>
      </c>
      <c r="T1734" s="9">
        <v>1.096197476773E-2</v>
      </c>
      <c r="U1734" s="9">
        <v>5.9956368832669998E-3</v>
      </c>
      <c r="V1734" s="9">
        <v>9.7610659794599999E-2</v>
      </c>
      <c r="W1734" s="9">
        <v>8.0321391929580002E-2</v>
      </c>
      <c r="X1734" s="10">
        <v>0.49495271498769999</v>
      </c>
      <c r="Y1734" s="9">
        <v>3.9230793135329997E-2</v>
      </c>
      <c r="Z1734" s="9">
        <v>0.1385236017998</v>
      </c>
      <c r="AA1734" s="9">
        <v>0.13924177861789999</v>
      </c>
      <c r="AB1734" s="9">
        <v>0</v>
      </c>
      <c r="AC1734" s="9">
        <v>0</v>
      </c>
      <c r="AD1734" s="9">
        <v>4.6607725228959999E-2</v>
      </c>
      <c r="AE1734" s="9">
        <v>8.8804990895460009E-3</v>
      </c>
      <c r="AF1734" s="9">
        <v>8.6422160699329995E-2</v>
      </c>
      <c r="AG1734" s="9">
        <v>0.25364199995320003</v>
      </c>
      <c r="AH1734" s="9">
        <v>0</v>
      </c>
      <c r="AI1734" s="9">
        <v>4.7841860952770002E-2</v>
      </c>
      <c r="AJ1734" s="9">
        <v>2.7292192512200001E-2</v>
      </c>
      <c r="AK1734" s="9">
        <v>4.4404398592289999E-2</v>
      </c>
      <c r="AL1734" s="9">
        <v>9.4628745687609997E-2</v>
      </c>
      <c r="AM1734" s="9">
        <v>7.9004840780959998E-2</v>
      </c>
      <c r="AN1734" s="9">
        <v>0</v>
      </c>
      <c r="AO1734" s="9">
        <v>0</v>
      </c>
      <c r="AP1734" s="9">
        <v>0</v>
      </c>
      <c r="AQ1734" s="9">
        <v>1.327643827395E-2</v>
      </c>
      <c r="AR1734" s="9">
        <v>4.906960179534E-2</v>
      </c>
      <c r="AS1734" s="9">
        <v>0</v>
      </c>
      <c r="AT1734" s="9">
        <v>6.9688271255280002E-2</v>
      </c>
      <c r="AU1734" s="9">
        <v>7.3311312284659993E-2</v>
      </c>
      <c r="AV1734" s="9">
        <v>0</v>
      </c>
      <c r="AW1734" s="9">
        <v>8.6422160699329995E-2</v>
      </c>
      <c r="AX1734" s="9">
        <v>1.064501536559E-2</v>
      </c>
      <c r="AY1734" s="9">
        <v>8.8804990895460009E-3</v>
      </c>
      <c r="AZ1734" s="9">
        <v>4.906960179534E-2</v>
      </c>
    </row>
    <row r="1735" spans="1:52" x14ac:dyDescent="0.35">
      <c r="A1735" t="s">
        <v>589</v>
      </c>
      <c r="B1735" s="9">
        <v>1.320837425097E-2</v>
      </c>
      <c r="C1735" s="9">
        <v>1.516082200972E-2</v>
      </c>
      <c r="D1735" s="9">
        <v>1.172501183321E-2</v>
      </c>
      <c r="E1735" s="9">
        <v>5.5264097770030003E-2</v>
      </c>
      <c r="F1735" s="9">
        <v>0</v>
      </c>
      <c r="G1735" s="9">
        <v>0</v>
      </c>
      <c r="H1735" s="9">
        <v>0</v>
      </c>
      <c r="I1735" s="9">
        <v>0</v>
      </c>
      <c r="J1735" s="9">
        <v>0</v>
      </c>
      <c r="K1735" s="9">
        <v>3.0193644357690001E-2</v>
      </c>
      <c r="L1735" s="9">
        <v>0</v>
      </c>
      <c r="M1735" s="9">
        <v>0</v>
      </c>
      <c r="N1735" s="9">
        <v>2.8280723011409999E-2</v>
      </c>
      <c r="O1735" s="9">
        <v>2.1278180988159999E-2</v>
      </c>
      <c r="P1735" s="9">
        <v>0</v>
      </c>
      <c r="Q1735" s="9">
        <v>0</v>
      </c>
      <c r="R1735" s="9">
        <v>0</v>
      </c>
      <c r="S1735" s="9">
        <v>0</v>
      </c>
      <c r="T1735" s="9">
        <v>5.2083649506949999E-2</v>
      </c>
      <c r="U1735" s="9">
        <v>2.8487079802280001E-2</v>
      </c>
      <c r="V1735" s="9">
        <v>0</v>
      </c>
      <c r="W1735" s="9">
        <v>0</v>
      </c>
      <c r="X1735" s="9">
        <v>0</v>
      </c>
      <c r="Y1735" s="9">
        <v>0</v>
      </c>
      <c r="Z1735" s="9">
        <v>0</v>
      </c>
      <c r="AA1735" s="9">
        <v>0</v>
      </c>
      <c r="AB1735" s="10">
        <v>0.1968906711225</v>
      </c>
      <c r="AC1735" s="9">
        <v>0</v>
      </c>
      <c r="AD1735" s="9">
        <v>0</v>
      </c>
      <c r="AE1735" s="9">
        <v>0</v>
      </c>
      <c r="AF1735" s="9">
        <v>0</v>
      </c>
      <c r="AG1735" s="9">
        <v>0</v>
      </c>
      <c r="AH1735" s="9">
        <v>0</v>
      </c>
      <c r="AI1735" s="9">
        <v>0</v>
      </c>
      <c r="AJ1735" s="9">
        <v>0</v>
      </c>
      <c r="AK1735" s="9">
        <v>0</v>
      </c>
      <c r="AL1735" s="9">
        <v>0</v>
      </c>
      <c r="AM1735" s="9">
        <v>0</v>
      </c>
      <c r="AN1735" s="9">
        <v>0</v>
      </c>
      <c r="AO1735" s="10">
        <v>0.2320103962516</v>
      </c>
      <c r="AP1735" s="9">
        <v>0</v>
      </c>
      <c r="AQ1735" s="9">
        <v>0</v>
      </c>
      <c r="AR1735" s="9">
        <v>7.1933370467690003E-3</v>
      </c>
      <c r="AS1735" s="9">
        <v>7.3978972518510003E-2</v>
      </c>
      <c r="AT1735" s="9">
        <v>1.261265478182E-2</v>
      </c>
      <c r="AU1735" s="9">
        <v>1.146058370134E-2</v>
      </c>
      <c r="AV1735" s="9">
        <v>0</v>
      </c>
      <c r="AW1735" s="9">
        <v>0</v>
      </c>
      <c r="AX1735" s="9">
        <v>0</v>
      </c>
      <c r="AY1735" s="9">
        <v>0</v>
      </c>
      <c r="AZ1735" s="9">
        <v>7.1933370467690003E-3</v>
      </c>
    </row>
    <row r="1736" spans="1:52" x14ac:dyDescent="0.35">
      <c r="A1736" t="s">
        <v>406</v>
      </c>
      <c r="B1736" s="9">
        <v>1</v>
      </c>
      <c r="C1736" s="9">
        <v>1</v>
      </c>
      <c r="D1736" s="9">
        <v>1</v>
      </c>
      <c r="E1736" s="9">
        <v>1</v>
      </c>
      <c r="F1736" s="9">
        <v>1</v>
      </c>
      <c r="G1736" s="9">
        <v>1</v>
      </c>
      <c r="H1736" s="9">
        <v>1</v>
      </c>
      <c r="I1736" s="9">
        <v>1</v>
      </c>
      <c r="J1736" s="9">
        <v>1</v>
      </c>
      <c r="K1736" s="9">
        <v>1</v>
      </c>
      <c r="L1736" s="9">
        <v>1</v>
      </c>
      <c r="M1736" s="9">
        <v>1</v>
      </c>
      <c r="N1736" s="9">
        <v>1</v>
      </c>
      <c r="O1736" s="9">
        <v>1</v>
      </c>
      <c r="P1736" s="9">
        <v>1</v>
      </c>
      <c r="Q1736" s="9">
        <v>1</v>
      </c>
      <c r="R1736" s="9">
        <v>1</v>
      </c>
      <c r="S1736" s="9">
        <v>1</v>
      </c>
      <c r="T1736" s="9">
        <v>1</v>
      </c>
      <c r="U1736" s="9">
        <v>1</v>
      </c>
      <c r="V1736" s="9">
        <v>1</v>
      </c>
      <c r="W1736" s="9">
        <v>1</v>
      </c>
      <c r="X1736" s="9">
        <v>1</v>
      </c>
      <c r="Y1736" s="9">
        <v>1</v>
      </c>
      <c r="Z1736" s="9">
        <v>1</v>
      </c>
      <c r="AA1736" s="9">
        <v>1</v>
      </c>
      <c r="AB1736" s="9">
        <v>1</v>
      </c>
      <c r="AC1736" s="9">
        <v>1</v>
      </c>
      <c r="AD1736" s="9">
        <v>1</v>
      </c>
      <c r="AE1736" s="9">
        <v>1</v>
      </c>
      <c r="AF1736" s="9">
        <v>1</v>
      </c>
      <c r="AG1736" s="9">
        <v>1</v>
      </c>
      <c r="AH1736" s="9">
        <v>1</v>
      </c>
      <c r="AI1736" s="9">
        <v>1</v>
      </c>
      <c r="AJ1736" s="9">
        <v>1</v>
      </c>
      <c r="AK1736" s="9">
        <v>1</v>
      </c>
      <c r="AL1736" s="9">
        <v>1</v>
      </c>
      <c r="AM1736" s="9">
        <v>1</v>
      </c>
      <c r="AN1736" s="9">
        <v>1</v>
      </c>
      <c r="AO1736" s="9">
        <v>1</v>
      </c>
      <c r="AP1736" s="9">
        <v>1</v>
      </c>
      <c r="AQ1736" s="9">
        <v>1</v>
      </c>
      <c r="AR1736" s="9">
        <v>1</v>
      </c>
      <c r="AS1736" s="9">
        <v>1</v>
      </c>
      <c r="AT1736" s="9">
        <v>1</v>
      </c>
      <c r="AU1736" s="9">
        <v>1</v>
      </c>
      <c r="AV1736" s="9">
        <v>1</v>
      </c>
      <c r="AW1736" s="9">
        <v>1</v>
      </c>
      <c r="AX1736" s="9">
        <v>1</v>
      </c>
      <c r="AY1736" s="9">
        <v>1</v>
      </c>
      <c r="AZ1736" s="9">
        <v>1</v>
      </c>
    </row>
    <row r="1737" spans="1:52" x14ac:dyDescent="0.35">
      <c r="A1737" t="s">
        <v>356</v>
      </c>
      <c r="B1737" s="6">
        <v>123</v>
      </c>
      <c r="C1737" s="6">
        <v>53</v>
      </c>
      <c r="D1737" s="6">
        <v>70</v>
      </c>
      <c r="E1737" s="6">
        <v>15</v>
      </c>
      <c r="F1737" s="6">
        <v>25</v>
      </c>
      <c r="G1737" s="6">
        <v>17</v>
      </c>
      <c r="H1737" s="6">
        <v>42</v>
      </c>
      <c r="I1737" s="6">
        <v>22</v>
      </c>
      <c r="J1737" s="6">
        <v>19</v>
      </c>
      <c r="K1737" s="6">
        <v>25</v>
      </c>
      <c r="L1737" s="6">
        <v>37</v>
      </c>
      <c r="M1737" s="6">
        <v>17</v>
      </c>
      <c r="N1737" s="6">
        <v>35</v>
      </c>
      <c r="O1737" s="6">
        <v>34</v>
      </c>
      <c r="P1737" s="6">
        <v>38</v>
      </c>
      <c r="Q1737" s="6">
        <v>20</v>
      </c>
      <c r="R1737" s="6">
        <v>58</v>
      </c>
      <c r="S1737" s="6">
        <v>22</v>
      </c>
      <c r="T1737" s="6">
        <v>43</v>
      </c>
      <c r="U1737" s="6">
        <v>65</v>
      </c>
      <c r="V1737" s="6">
        <v>9</v>
      </c>
      <c r="W1737" s="6">
        <v>10</v>
      </c>
      <c r="X1737" s="6">
        <v>5</v>
      </c>
      <c r="Y1737" s="6">
        <v>13</v>
      </c>
      <c r="Z1737" s="6">
        <v>5</v>
      </c>
      <c r="AA1737" s="6">
        <v>11</v>
      </c>
      <c r="AB1737" s="6">
        <v>6</v>
      </c>
      <c r="AC1737" s="6">
        <v>8</v>
      </c>
      <c r="AD1737" s="6">
        <v>16</v>
      </c>
      <c r="AE1737" s="6">
        <v>45</v>
      </c>
      <c r="AF1737" s="6">
        <v>10</v>
      </c>
      <c r="AG1737" s="6">
        <v>3</v>
      </c>
      <c r="AH1737" s="6">
        <v>3</v>
      </c>
      <c r="AI1737" s="6">
        <v>35</v>
      </c>
      <c r="AJ1737" s="6">
        <v>35</v>
      </c>
      <c r="AK1737" s="6">
        <v>24</v>
      </c>
      <c r="AL1737" s="6">
        <v>34</v>
      </c>
      <c r="AM1737" s="6">
        <v>26</v>
      </c>
      <c r="AN1737" s="6">
        <v>1</v>
      </c>
      <c r="AO1737" s="6">
        <v>3</v>
      </c>
      <c r="AP1737" s="6">
        <v>15</v>
      </c>
      <c r="AQ1737" s="6">
        <v>51</v>
      </c>
      <c r="AR1737" s="6">
        <v>110</v>
      </c>
      <c r="AS1737" s="6">
        <v>13</v>
      </c>
      <c r="AT1737" s="6">
        <v>54</v>
      </c>
      <c r="AU1737" s="6">
        <v>61</v>
      </c>
      <c r="AV1737" s="6">
        <v>6</v>
      </c>
      <c r="AW1737" s="6">
        <v>10</v>
      </c>
      <c r="AX1737" s="6">
        <v>39</v>
      </c>
      <c r="AY1737" s="6">
        <v>45</v>
      </c>
      <c r="AZ1737" s="6">
        <v>110</v>
      </c>
    </row>
    <row r="1738" spans="1:52" x14ac:dyDescent="0.35">
      <c r="A1738" t="s">
        <v>848</v>
      </c>
    </row>
    <row r="1739" spans="1:52" x14ac:dyDescent="0.35">
      <c r="A1739" t="s">
        <v>358</v>
      </c>
    </row>
    <row r="1743" spans="1:52" x14ac:dyDescent="0.35">
      <c r="A1743" s="3" t="s">
        <v>352</v>
      </c>
    </row>
    <row r="1744" spans="1:52" x14ac:dyDescent="0.35">
      <c r="A1744" t="s">
        <v>163</v>
      </c>
    </row>
    <row r="1745" spans="1:52" ht="130.5" x14ac:dyDescent="0.35">
      <c r="A1745" s="4" t="s">
        <v>408</v>
      </c>
      <c r="B1745" s="4" t="s">
        <v>359</v>
      </c>
      <c r="C1745" s="4" t="s">
        <v>360</v>
      </c>
      <c r="D1745" s="4" t="s">
        <v>361</v>
      </c>
      <c r="E1745" s="4" t="s">
        <v>362</v>
      </c>
      <c r="F1745" s="4" t="s">
        <v>363</v>
      </c>
      <c r="G1745" s="4" t="s">
        <v>364</v>
      </c>
      <c r="H1745" s="4" t="s">
        <v>365</v>
      </c>
      <c r="I1745" s="4" t="s">
        <v>366</v>
      </c>
      <c r="J1745" s="4" t="s">
        <v>367</v>
      </c>
      <c r="K1745" s="4" t="s">
        <v>368</v>
      </c>
      <c r="L1745" s="4" t="s">
        <v>369</v>
      </c>
      <c r="M1745" s="4" t="s">
        <v>370</v>
      </c>
      <c r="N1745" s="4" t="s">
        <v>371</v>
      </c>
      <c r="O1745" s="4" t="s">
        <v>372</v>
      </c>
      <c r="P1745" s="4" t="s">
        <v>373</v>
      </c>
      <c r="Q1745" s="4" t="s">
        <v>374</v>
      </c>
      <c r="R1745" s="4" t="s">
        <v>375</v>
      </c>
      <c r="S1745" s="4" t="s">
        <v>376</v>
      </c>
      <c r="T1745" s="4" t="s">
        <v>377</v>
      </c>
      <c r="U1745" s="4" t="s">
        <v>378</v>
      </c>
      <c r="V1745" s="4" t="s">
        <v>379</v>
      </c>
      <c r="W1745" s="4" t="s">
        <v>380</v>
      </c>
      <c r="X1745" s="4" t="s">
        <v>381</v>
      </c>
      <c r="Y1745" s="4" t="s">
        <v>382</v>
      </c>
      <c r="Z1745" s="4" t="s">
        <v>383</v>
      </c>
      <c r="AA1745" s="4" t="s">
        <v>384</v>
      </c>
      <c r="AB1745" s="4" t="s">
        <v>385</v>
      </c>
      <c r="AC1745" s="4" t="s">
        <v>386</v>
      </c>
      <c r="AD1745" s="4" t="s">
        <v>387</v>
      </c>
      <c r="AE1745" s="4" t="s">
        <v>388</v>
      </c>
      <c r="AF1745" s="4" t="s">
        <v>389</v>
      </c>
      <c r="AG1745" s="4" t="s">
        <v>390</v>
      </c>
      <c r="AH1745" s="4" t="s">
        <v>391</v>
      </c>
      <c r="AI1745" s="4" t="s">
        <v>392</v>
      </c>
      <c r="AJ1745" s="4" t="s">
        <v>393</v>
      </c>
      <c r="AK1745" s="4" t="s">
        <v>394</v>
      </c>
      <c r="AL1745" s="4" t="s">
        <v>395</v>
      </c>
      <c r="AM1745" s="4" t="s">
        <v>396</v>
      </c>
      <c r="AN1745" s="4" t="s">
        <v>397</v>
      </c>
      <c r="AO1745" s="4" t="s">
        <v>398</v>
      </c>
      <c r="AP1745" s="4" t="s">
        <v>399</v>
      </c>
      <c r="AQ1745" s="4" t="s">
        <v>400</v>
      </c>
      <c r="AR1745" s="4" t="s">
        <v>401</v>
      </c>
      <c r="AS1745" s="4" t="s">
        <v>402</v>
      </c>
      <c r="AT1745" s="4" t="s">
        <v>182</v>
      </c>
      <c r="AU1745" s="4" t="s">
        <v>403</v>
      </c>
      <c r="AV1745" s="4" t="s">
        <v>313</v>
      </c>
      <c r="AW1745" s="4" t="s">
        <v>404</v>
      </c>
      <c r="AX1745" s="4" t="s">
        <v>314</v>
      </c>
      <c r="AY1745" s="4" t="s">
        <v>405</v>
      </c>
      <c r="AZ1745" s="4" t="s">
        <v>406</v>
      </c>
    </row>
    <row r="1746" spans="1:52" x14ac:dyDescent="0.35">
      <c r="A1746" t="s">
        <v>650</v>
      </c>
      <c r="B1746" s="9">
        <v>0.33767675265210001</v>
      </c>
      <c r="C1746" s="9">
        <v>0.41811176067900002</v>
      </c>
      <c r="D1746" s="9">
        <v>0.26432749128749999</v>
      </c>
      <c r="E1746" s="9">
        <v>0.76282089568900002</v>
      </c>
      <c r="F1746" s="9">
        <v>0.44100481473269998</v>
      </c>
      <c r="G1746" s="9">
        <v>0.31859236950679998</v>
      </c>
      <c r="H1746" s="9">
        <v>0.39055160191529997</v>
      </c>
      <c r="I1746" s="9">
        <v>0.25837057882620001</v>
      </c>
      <c r="J1746" s="9">
        <v>0</v>
      </c>
      <c r="K1746" s="9">
        <v>0.27175938193159999</v>
      </c>
      <c r="L1746" s="9">
        <v>0.38096433776249999</v>
      </c>
      <c r="M1746" s="9">
        <v>0.4075805053271</v>
      </c>
      <c r="N1746" s="9">
        <v>0.15810023112390001</v>
      </c>
      <c r="O1746" s="9">
        <v>0.39582213670369998</v>
      </c>
      <c r="P1746" s="9">
        <v>0.2787622777289</v>
      </c>
      <c r="Q1746" s="9">
        <v>0.48142196100099999</v>
      </c>
      <c r="R1746" s="9">
        <v>0.4146956288252</v>
      </c>
      <c r="S1746" s="9">
        <v>7.2953798569550005E-2</v>
      </c>
      <c r="T1746" s="9">
        <v>0.23548687986040001</v>
      </c>
      <c r="U1746" s="9">
        <v>0.17334293574990001</v>
      </c>
      <c r="V1746" s="9">
        <v>0</v>
      </c>
      <c r="W1746" s="9">
        <v>0.66290318386129998</v>
      </c>
      <c r="X1746" s="9">
        <v>7.8093162465640006E-2</v>
      </c>
      <c r="Y1746" s="9">
        <v>0.31231889454919998</v>
      </c>
      <c r="Z1746" s="9">
        <v>0.40929309375849998</v>
      </c>
      <c r="AA1746" s="9">
        <v>0.70814581884700001</v>
      </c>
      <c r="AB1746" s="9">
        <v>0.31888708146970002</v>
      </c>
      <c r="AC1746" s="9">
        <v>0.25733069241009998</v>
      </c>
      <c r="AD1746" s="9">
        <v>0.31395941462049998</v>
      </c>
      <c r="AE1746" s="10">
        <v>0.92329843421809998</v>
      </c>
      <c r="AF1746" s="11">
        <v>0.1025673968253</v>
      </c>
      <c r="AG1746" s="9">
        <v>0.3626784525897</v>
      </c>
      <c r="AH1746" s="9">
        <v>0.66306349934840003</v>
      </c>
      <c r="AI1746" s="9">
        <v>0.4844144336508</v>
      </c>
      <c r="AJ1746" s="9">
        <v>0.41955818035519998</v>
      </c>
      <c r="AK1746" s="9">
        <v>0.40842312991349999</v>
      </c>
      <c r="AL1746" s="9">
        <v>0.163460085842</v>
      </c>
      <c r="AM1746" s="9">
        <v>0.5501433413997</v>
      </c>
      <c r="AO1746" s="9">
        <v>0.4419190740865</v>
      </c>
      <c r="AP1746" s="9">
        <v>6.2283342400509999E-2</v>
      </c>
      <c r="AQ1746" s="9">
        <v>0.3280316306612</v>
      </c>
      <c r="AR1746" s="9">
        <v>0.3454570948904</v>
      </c>
      <c r="AS1746" s="9">
        <v>0.28374431089360003</v>
      </c>
      <c r="AT1746" s="9">
        <v>0.4608232199908</v>
      </c>
      <c r="AU1746" s="9">
        <v>0.46037788542340002</v>
      </c>
      <c r="AV1746" s="11">
        <v>7.4601166352329995E-2</v>
      </c>
      <c r="AW1746" s="11">
        <v>0.1025673968253</v>
      </c>
      <c r="AX1746" s="9">
        <v>1</v>
      </c>
      <c r="AY1746" s="10">
        <v>0.92329843421809998</v>
      </c>
      <c r="AZ1746" s="9">
        <v>0.3454570948904</v>
      </c>
    </row>
    <row r="1747" spans="1:52" x14ac:dyDescent="0.35">
      <c r="A1747" t="s">
        <v>651</v>
      </c>
      <c r="B1747" s="9">
        <v>8.4761263517050003E-2</v>
      </c>
      <c r="C1747" s="9">
        <v>0.1239071850692</v>
      </c>
      <c r="D1747" s="9">
        <v>4.9063816575379997E-2</v>
      </c>
      <c r="E1747" s="9">
        <v>0</v>
      </c>
      <c r="F1747" s="9">
        <v>0.15195713880450001</v>
      </c>
      <c r="G1747" s="9">
        <v>0.18443343391139999</v>
      </c>
      <c r="H1747" s="9">
        <v>0.16534248884409999</v>
      </c>
      <c r="I1747" s="9">
        <v>0</v>
      </c>
      <c r="J1747" s="9">
        <v>0.1085011460667</v>
      </c>
      <c r="K1747" s="9">
        <v>4.3773474492899998E-2</v>
      </c>
      <c r="L1747" s="9">
        <v>0.1421361804224</v>
      </c>
      <c r="M1747" s="9">
        <v>0.13893915793619999</v>
      </c>
      <c r="N1747" s="9">
        <v>3.6209690530480003E-2</v>
      </c>
      <c r="O1747" s="9">
        <v>4.5096930804409997E-2</v>
      </c>
      <c r="P1747" s="9">
        <v>0.15280391702269999</v>
      </c>
      <c r="Q1747" s="9">
        <v>1.8996908437870001E-2</v>
      </c>
      <c r="R1747" s="9">
        <v>6.3053282937809998E-2</v>
      </c>
      <c r="S1747" s="9">
        <v>8.7045381651539994E-2</v>
      </c>
      <c r="T1747" s="9">
        <v>0.15833747707840001</v>
      </c>
      <c r="U1747" s="9">
        <v>0.13107919858799999</v>
      </c>
      <c r="V1747" s="9">
        <v>0.27598987436299999</v>
      </c>
      <c r="W1747" s="9">
        <v>0.3591923204952</v>
      </c>
      <c r="X1747" s="10">
        <v>0.54512846042410001</v>
      </c>
      <c r="Y1747" s="9">
        <v>0.1529587138247</v>
      </c>
      <c r="Z1747" s="9">
        <v>0.38166371588480003</v>
      </c>
      <c r="AA1747" s="9">
        <v>8.627002231382E-2</v>
      </c>
      <c r="AB1747" s="9">
        <v>0.19514700999160001</v>
      </c>
      <c r="AC1747" s="9">
        <v>0.2420117134641</v>
      </c>
      <c r="AD1747" s="9">
        <v>1.1917183698250001E-2</v>
      </c>
      <c r="AE1747" s="9">
        <v>0</v>
      </c>
      <c r="AF1747" s="9">
        <v>5.1022920790959998E-2</v>
      </c>
      <c r="AG1747" s="9">
        <v>0</v>
      </c>
      <c r="AH1747" s="9">
        <v>0</v>
      </c>
      <c r="AI1747" s="9">
        <v>0.11057915144</v>
      </c>
      <c r="AJ1747" s="9">
        <v>9.4133346365709997E-2</v>
      </c>
      <c r="AK1747" s="9">
        <v>6.4961806623720003E-2</v>
      </c>
      <c r="AL1747" s="9">
        <v>0.10113291705749999</v>
      </c>
      <c r="AM1747" s="9">
        <v>6.4059415386289995E-2</v>
      </c>
      <c r="AO1747" s="9">
        <v>0</v>
      </c>
      <c r="AP1747" s="9">
        <v>5.7749835009429998E-2</v>
      </c>
      <c r="AQ1747" s="9">
        <v>6.5426745307800002E-2</v>
      </c>
      <c r="AR1747" s="9">
        <v>6.9355503181140005E-2</v>
      </c>
      <c r="AS1747" s="9">
        <v>0.1915522306255</v>
      </c>
      <c r="AT1747" s="9">
        <v>0.1032027627643</v>
      </c>
      <c r="AU1747" s="9">
        <v>9.8500247158629997E-2</v>
      </c>
      <c r="AV1747" s="9">
        <v>5.4281664530169998E-2</v>
      </c>
      <c r="AW1747" s="9">
        <v>5.1022920790959998E-2</v>
      </c>
      <c r="AX1747" s="9">
        <v>0</v>
      </c>
      <c r="AY1747" s="9">
        <v>0</v>
      </c>
      <c r="AZ1747" s="9">
        <v>6.9355503181140005E-2</v>
      </c>
    </row>
    <row r="1748" spans="1:52" x14ac:dyDescent="0.35">
      <c r="A1748" t="s">
        <v>652</v>
      </c>
      <c r="B1748" s="9">
        <v>0.16224525507990001</v>
      </c>
      <c r="C1748" s="9">
        <v>0.16608172722959999</v>
      </c>
      <c r="D1748" s="9">
        <v>0.1587467485797</v>
      </c>
      <c r="E1748" s="9">
        <v>0</v>
      </c>
      <c r="F1748" s="9">
        <v>6.444328107484E-2</v>
      </c>
      <c r="G1748" s="9">
        <v>7.0604125911330001E-2</v>
      </c>
      <c r="H1748" s="9">
        <v>6.6982519753520001E-2</v>
      </c>
      <c r="I1748" s="9">
        <v>0.29705677971029998</v>
      </c>
      <c r="J1748" s="9">
        <v>0.2373473923551</v>
      </c>
      <c r="K1748" s="9">
        <v>0.26947836221659999</v>
      </c>
      <c r="L1748" s="9">
        <v>0.13063295267399999</v>
      </c>
      <c r="M1748" s="9">
        <v>7.1357885948870006E-2</v>
      </c>
      <c r="N1748" s="9">
        <v>0.24164212915389999</v>
      </c>
      <c r="O1748" s="9">
        <v>0.18274766372119999</v>
      </c>
      <c r="P1748" s="9">
        <v>0.32529002519490002</v>
      </c>
      <c r="Q1748" s="9">
        <v>0.108558262016</v>
      </c>
      <c r="R1748" s="9">
        <v>0.17991787034760001</v>
      </c>
      <c r="S1748" s="9">
        <v>7.3587341284490002E-2</v>
      </c>
      <c r="T1748" s="9">
        <v>0.15607721799989999</v>
      </c>
      <c r="U1748" s="9">
        <v>0.1245375077601</v>
      </c>
      <c r="V1748" s="9">
        <v>0.45519111455400002</v>
      </c>
      <c r="W1748" s="9">
        <v>0</v>
      </c>
      <c r="X1748" s="9">
        <v>0</v>
      </c>
      <c r="Y1748" s="9">
        <v>0.19273844606849999</v>
      </c>
      <c r="Z1748" s="9">
        <v>0</v>
      </c>
      <c r="AA1748" s="9">
        <v>0.1368555639546</v>
      </c>
      <c r="AB1748" s="9">
        <v>0.48596590853880001</v>
      </c>
      <c r="AC1748" s="9">
        <v>0.4313262362377</v>
      </c>
      <c r="AD1748" s="9">
        <v>0</v>
      </c>
      <c r="AE1748" s="9">
        <v>0</v>
      </c>
      <c r="AF1748" s="9">
        <v>0.1915236754969</v>
      </c>
      <c r="AG1748" s="9">
        <v>0</v>
      </c>
      <c r="AH1748" s="9">
        <v>0</v>
      </c>
      <c r="AI1748" s="9">
        <v>0.13642369099439999</v>
      </c>
      <c r="AJ1748" s="9">
        <v>0.20145375556110001</v>
      </c>
      <c r="AK1748" s="9">
        <v>0.1804465424444</v>
      </c>
      <c r="AL1748" s="9">
        <v>0.11513232684209999</v>
      </c>
      <c r="AM1748" s="9">
        <v>3.4739376340350001E-2</v>
      </c>
      <c r="AO1748" s="9">
        <v>0</v>
      </c>
      <c r="AP1748" s="9">
        <v>0.2025698910922</v>
      </c>
      <c r="AQ1748" s="9">
        <v>0.1630053908936</v>
      </c>
      <c r="AR1748" s="9">
        <v>0.169709570591</v>
      </c>
      <c r="AS1748" s="9">
        <v>0.1105034744177</v>
      </c>
      <c r="AT1748" s="9">
        <v>0.18919800351829999</v>
      </c>
      <c r="AU1748" s="9">
        <v>0.18057704667310001</v>
      </c>
      <c r="AV1748" s="9">
        <v>0.20375595402509999</v>
      </c>
      <c r="AW1748" s="9">
        <v>0.1915236754969</v>
      </c>
      <c r="AX1748" s="9">
        <v>0</v>
      </c>
      <c r="AY1748" s="9">
        <v>0</v>
      </c>
      <c r="AZ1748" s="9">
        <v>0.169709570591</v>
      </c>
    </row>
    <row r="1749" spans="1:52" x14ac:dyDescent="0.35">
      <c r="A1749" t="s">
        <v>653</v>
      </c>
      <c r="B1749" s="9">
        <v>0.122625127791</v>
      </c>
      <c r="C1749" s="9">
        <v>0.1427204470533</v>
      </c>
      <c r="D1749" s="9">
        <v>0.1043000618658</v>
      </c>
      <c r="E1749" s="9">
        <v>0</v>
      </c>
      <c r="F1749" s="9">
        <v>0.11075462673020001</v>
      </c>
      <c r="G1749" s="9">
        <v>0.28373341847049999</v>
      </c>
      <c r="H1749" s="9">
        <v>0.18204914075170001</v>
      </c>
      <c r="I1749" s="9">
        <v>4.8415328515730001E-2</v>
      </c>
      <c r="J1749" s="9">
        <v>0.13320078920949999</v>
      </c>
      <c r="K1749" s="9">
        <v>0.13364855439750001</v>
      </c>
      <c r="L1749" s="9">
        <v>8.354441327105E-2</v>
      </c>
      <c r="M1749" s="9">
        <v>0.1950962798283</v>
      </c>
      <c r="N1749" s="9">
        <v>0.16369754583609999</v>
      </c>
      <c r="O1749" s="9">
        <v>7.6179811985749996E-2</v>
      </c>
      <c r="P1749" s="9">
        <v>0.109562860852</v>
      </c>
      <c r="Q1749" s="9">
        <v>0.1003713418067</v>
      </c>
      <c r="R1749" s="9">
        <v>0.1033976780918</v>
      </c>
      <c r="S1749" s="9">
        <v>0.22503143096370001</v>
      </c>
      <c r="T1749" s="9">
        <v>0.1256536624406</v>
      </c>
      <c r="U1749" s="9">
        <v>0.16365039789829999</v>
      </c>
      <c r="V1749" s="9">
        <v>0.27598987436299999</v>
      </c>
      <c r="W1749" s="9">
        <v>0.33709681613870002</v>
      </c>
      <c r="X1749" s="9">
        <v>0.62624362400889999</v>
      </c>
      <c r="Y1749" s="9">
        <v>0.1004726166916</v>
      </c>
      <c r="Z1749" s="9">
        <v>0.20904319035669999</v>
      </c>
      <c r="AA1749" s="9">
        <v>0.1519086798573</v>
      </c>
      <c r="AB1749" s="9">
        <v>0</v>
      </c>
      <c r="AC1749" s="9">
        <v>0.133302398914</v>
      </c>
      <c r="AD1749" s="9">
        <v>0.40779109524079998</v>
      </c>
      <c r="AE1749" s="9">
        <v>0</v>
      </c>
      <c r="AF1749" s="9">
        <v>9.1554223656930001E-2</v>
      </c>
      <c r="AG1749" s="9">
        <v>0</v>
      </c>
      <c r="AH1749" s="9">
        <v>0.27132387268289998</v>
      </c>
      <c r="AI1749" s="9">
        <v>0.1236955022411</v>
      </c>
      <c r="AJ1749" s="9">
        <v>4.2722065893480002E-2</v>
      </c>
      <c r="AK1749" s="9">
        <v>0.12536800185120001</v>
      </c>
      <c r="AL1749" s="9">
        <v>0.21358435211759999</v>
      </c>
      <c r="AM1749" s="9">
        <v>0.19503525762849999</v>
      </c>
      <c r="AO1749" s="9">
        <v>0.1565674280861</v>
      </c>
      <c r="AP1749" s="9">
        <v>0.2906494205008</v>
      </c>
      <c r="AQ1749" s="9">
        <v>0.12843755771490001</v>
      </c>
      <c r="AR1749" s="9">
        <v>0.1303876029395</v>
      </c>
      <c r="AS1749" s="9">
        <v>6.8816538653299994E-2</v>
      </c>
      <c r="AT1749" s="9">
        <v>0.16618122108860001</v>
      </c>
      <c r="AU1749" s="9">
        <v>0.1586090421604</v>
      </c>
      <c r="AV1749" s="9">
        <v>9.7401630048329996E-2</v>
      </c>
      <c r="AW1749" s="9">
        <v>9.1554223656930001E-2</v>
      </c>
      <c r="AX1749" s="9">
        <v>0</v>
      </c>
      <c r="AY1749" s="9">
        <v>0</v>
      </c>
      <c r="AZ1749" s="9">
        <v>0.1303876029395</v>
      </c>
    </row>
    <row r="1750" spans="1:52" x14ac:dyDescent="0.35">
      <c r="A1750" t="s">
        <v>654</v>
      </c>
      <c r="B1750" s="9">
        <v>0.1402813252855</v>
      </c>
      <c r="C1750" s="9">
        <v>7.2079706927069997E-2</v>
      </c>
      <c r="D1750" s="9">
        <v>0.20247487077250001</v>
      </c>
      <c r="E1750" s="9">
        <v>0.1565944933714</v>
      </c>
      <c r="F1750" s="9">
        <v>5.9962672351499997E-2</v>
      </c>
      <c r="G1750" s="9">
        <v>0.1143701855799</v>
      </c>
      <c r="H1750" s="9">
        <v>8.2387139395800002E-2</v>
      </c>
      <c r="I1750" s="9">
        <v>0.1885093855801</v>
      </c>
      <c r="J1750" s="9">
        <v>0.25108783546989999</v>
      </c>
      <c r="K1750" s="9">
        <v>0.12909208894650001</v>
      </c>
      <c r="L1750" s="9">
        <v>0.1199555073724</v>
      </c>
      <c r="M1750" s="9">
        <v>3.0370306367899998E-2</v>
      </c>
      <c r="N1750" s="9">
        <v>0.2615021823775</v>
      </c>
      <c r="O1750" s="9">
        <v>0.1332127889767</v>
      </c>
      <c r="P1750" s="9">
        <v>2.1673936203469999E-2</v>
      </c>
      <c r="Q1750" s="9">
        <v>0.10070452157820001</v>
      </c>
      <c r="R1750" s="9">
        <v>7.4683455095619994E-2</v>
      </c>
      <c r="S1750" s="9">
        <v>0.3306414556983</v>
      </c>
      <c r="T1750" s="9">
        <v>0.24905022845479999</v>
      </c>
      <c r="U1750" s="9">
        <v>0.2802463432731</v>
      </c>
      <c r="V1750" s="9">
        <v>0</v>
      </c>
      <c r="W1750" s="9">
        <v>0</v>
      </c>
      <c r="X1750" s="9">
        <v>0.14783160676269999</v>
      </c>
      <c r="Y1750" s="9">
        <v>9.8476960423279997E-2</v>
      </c>
      <c r="Z1750" s="9">
        <v>0</v>
      </c>
      <c r="AA1750" s="9">
        <v>7.9810387365089996E-2</v>
      </c>
      <c r="AB1750" s="9">
        <v>0</v>
      </c>
      <c r="AC1750" s="9">
        <v>7.6017001418880001E-2</v>
      </c>
      <c r="AD1750" s="9">
        <v>8.3826581401659994E-2</v>
      </c>
      <c r="AE1750" s="9">
        <v>7.6701565781900002E-2</v>
      </c>
      <c r="AF1750" s="9">
        <v>0.19388618104899999</v>
      </c>
      <c r="AG1750" s="9">
        <v>0</v>
      </c>
      <c r="AH1750" s="9">
        <v>0</v>
      </c>
      <c r="AI1750" s="9">
        <v>2.1795348290370001E-2</v>
      </c>
      <c r="AJ1750" s="9">
        <v>7.1557876227460002E-2</v>
      </c>
      <c r="AK1750" s="9">
        <v>0.15674550604439999</v>
      </c>
      <c r="AL1750" s="9">
        <v>0.28460931168089998</v>
      </c>
      <c r="AM1750" s="9">
        <v>5.7684774755710003E-2</v>
      </c>
      <c r="AO1750" s="9">
        <v>0</v>
      </c>
      <c r="AP1750" s="9">
        <v>0.2894164704362</v>
      </c>
      <c r="AQ1750" s="9">
        <v>4.996834785353E-2</v>
      </c>
      <c r="AR1750" s="9">
        <v>0.1223494227144</v>
      </c>
      <c r="AS1750" s="9">
        <v>0.26458322119349997</v>
      </c>
      <c r="AT1750" s="9">
        <v>8.3383953517209994E-2</v>
      </c>
      <c r="AU1750" s="9">
        <v>8.9022744834099998E-2</v>
      </c>
      <c r="AV1750" s="9">
        <v>0.19519430693199999</v>
      </c>
      <c r="AW1750" s="9">
        <v>0.19388618104899999</v>
      </c>
      <c r="AX1750" s="9">
        <v>0</v>
      </c>
      <c r="AY1750" s="9">
        <v>7.6701565781900002E-2</v>
      </c>
      <c r="AZ1750" s="9">
        <v>0.1223494227144</v>
      </c>
    </row>
    <row r="1751" spans="1:52" x14ac:dyDescent="0.35">
      <c r="A1751" t="s">
        <v>655</v>
      </c>
      <c r="B1751" s="9">
        <v>0.14882963426029999</v>
      </c>
      <c r="C1751" s="9">
        <v>0.10105041563809999</v>
      </c>
      <c r="D1751" s="9">
        <v>0.19239984678950001</v>
      </c>
      <c r="E1751" s="9">
        <v>8.0584610939669996E-2</v>
      </c>
      <c r="F1751" s="9">
        <v>0.15958803740060001</v>
      </c>
      <c r="G1751" s="9">
        <v>0.18716330214079999</v>
      </c>
      <c r="H1751" s="9">
        <v>0.17095339079970001</v>
      </c>
      <c r="I1751" s="9">
        <v>3.494977933869E-2</v>
      </c>
      <c r="J1751" s="9">
        <v>0.38044272770199999</v>
      </c>
      <c r="K1751" s="9">
        <v>8.6755369716049996E-2</v>
      </c>
      <c r="L1751" s="9">
        <v>0.1467032897659</v>
      </c>
      <c r="M1751" s="9">
        <v>0.12963553661489999</v>
      </c>
      <c r="N1751" s="9">
        <v>0.1780251596694</v>
      </c>
      <c r="O1751" s="9">
        <v>0.14059658928989999</v>
      </c>
      <c r="P1751" s="9">
        <v>0.1245561312161</v>
      </c>
      <c r="Q1751" s="9">
        <v>8.3232336244420002E-2</v>
      </c>
      <c r="R1751" s="9">
        <v>9.6838324497850001E-2</v>
      </c>
      <c r="S1751" s="9">
        <v>0.39897537860359999</v>
      </c>
      <c r="T1751" s="9">
        <v>0.17358559380979999</v>
      </c>
      <c r="U1751" s="9">
        <v>0.25976257438540001</v>
      </c>
      <c r="V1751" s="9">
        <v>0.46447619327810002</v>
      </c>
      <c r="W1751" s="9">
        <v>0.33709681613870002</v>
      </c>
      <c r="X1751" s="9">
        <v>0.62624362400889999</v>
      </c>
      <c r="Y1751" s="9">
        <v>0.28228608879110001</v>
      </c>
      <c r="Z1751" s="9">
        <v>0.20904319035669999</v>
      </c>
      <c r="AA1751" s="9">
        <v>0.2206372747418</v>
      </c>
      <c r="AB1751" s="9">
        <v>0</v>
      </c>
      <c r="AC1751" s="9">
        <v>0.133302398914</v>
      </c>
      <c r="AD1751" s="9">
        <v>0.21124936122220001</v>
      </c>
      <c r="AE1751" s="9">
        <v>0</v>
      </c>
      <c r="AF1751" s="9">
        <v>0.1667785313879</v>
      </c>
      <c r="AG1751" s="9">
        <v>0</v>
      </c>
      <c r="AH1751" s="9">
        <v>0</v>
      </c>
      <c r="AI1751" s="9">
        <v>7.2067723382830004E-2</v>
      </c>
      <c r="AJ1751" s="9">
        <v>0.1812662081601</v>
      </c>
      <c r="AK1751" s="9">
        <v>0.2039213046442</v>
      </c>
      <c r="AL1751" s="9">
        <v>0.2557615532095</v>
      </c>
      <c r="AM1751" s="9">
        <v>0.20950139392389999</v>
      </c>
      <c r="AO1751" s="9">
        <v>0.2269852745157</v>
      </c>
      <c r="AP1751" s="9">
        <v>0.2633345949052</v>
      </c>
      <c r="AQ1751" s="9">
        <v>0.16543149282299999</v>
      </c>
      <c r="AR1751" s="9">
        <v>0.1577276411694</v>
      </c>
      <c r="AS1751" s="9">
        <v>8.7149668946109995E-2</v>
      </c>
      <c r="AT1751" s="9">
        <v>0.1865011914353</v>
      </c>
      <c r="AU1751" s="9">
        <v>0.178003116968</v>
      </c>
      <c r="AV1751" s="9">
        <v>0.17743038131280001</v>
      </c>
      <c r="AW1751" s="9">
        <v>0.1667785313879</v>
      </c>
      <c r="AX1751" s="9">
        <v>0</v>
      </c>
      <c r="AY1751" s="9">
        <v>0</v>
      </c>
      <c r="AZ1751" s="9">
        <v>0.1577276411694</v>
      </c>
    </row>
    <row r="1752" spans="1:52" x14ac:dyDescent="0.35">
      <c r="A1752" t="s">
        <v>656</v>
      </c>
      <c r="B1752" s="9">
        <v>6.426215801132E-2</v>
      </c>
      <c r="C1752" s="9">
        <v>4.2362408841979997E-2</v>
      </c>
      <c r="D1752" s="9">
        <v>8.4232696524940004E-2</v>
      </c>
      <c r="E1752" s="9">
        <v>0</v>
      </c>
      <c r="F1752" s="9">
        <v>7.4754005731919995E-2</v>
      </c>
      <c r="G1752" s="9">
        <v>5.9258369838079999E-2</v>
      </c>
      <c r="H1752" s="9">
        <v>6.8367362494379996E-2</v>
      </c>
      <c r="I1752" s="9">
        <v>3.494977933869E-2</v>
      </c>
      <c r="J1752" s="9">
        <v>0.25904300949140002</v>
      </c>
      <c r="K1752" s="9">
        <v>0</v>
      </c>
      <c r="L1752" s="9">
        <v>3.9600103229059998E-2</v>
      </c>
      <c r="M1752" s="9">
        <v>6.0488965568419997E-2</v>
      </c>
      <c r="N1752" s="9">
        <v>1.290195151926E-2</v>
      </c>
      <c r="O1752" s="9">
        <v>0.1228206038612</v>
      </c>
      <c r="P1752" s="9">
        <v>9.5199035577850005E-2</v>
      </c>
      <c r="Q1752" s="9">
        <v>6.5773115730769993E-2</v>
      </c>
      <c r="R1752" s="9">
        <v>7.5461691527349994E-2</v>
      </c>
      <c r="S1752" s="9">
        <v>2.649223995875E-2</v>
      </c>
      <c r="T1752" s="9">
        <v>4.8954137382299999E-2</v>
      </c>
      <c r="U1752" s="9">
        <v>4.0365910991590002E-2</v>
      </c>
      <c r="V1752" s="9">
        <v>8.0332692167860001E-2</v>
      </c>
      <c r="W1752" s="9">
        <v>0</v>
      </c>
      <c r="X1752" s="9">
        <v>0</v>
      </c>
      <c r="Y1752" s="9">
        <v>6.1693513034829998E-2</v>
      </c>
      <c r="Z1752" s="9">
        <v>0.22274523232830001</v>
      </c>
      <c r="AA1752" s="9">
        <v>0</v>
      </c>
      <c r="AB1752" s="9">
        <v>0</v>
      </c>
      <c r="AC1752" s="9">
        <v>6.9618508799209999E-2</v>
      </c>
      <c r="AD1752" s="9">
        <v>0.1117621576246</v>
      </c>
      <c r="AE1752" s="9">
        <v>0</v>
      </c>
      <c r="AF1752" s="9">
        <v>0.138384646055</v>
      </c>
      <c r="AG1752" s="9">
        <v>0.6373215474103</v>
      </c>
      <c r="AH1752" s="9">
        <v>6.5612627968680004E-2</v>
      </c>
      <c r="AI1752" s="9">
        <v>7.5594150903549998E-2</v>
      </c>
      <c r="AJ1752" s="9">
        <v>1.9083594699989999E-2</v>
      </c>
      <c r="AK1752" s="9">
        <v>0</v>
      </c>
      <c r="AL1752" s="9">
        <v>0.14825099152929999</v>
      </c>
      <c r="AM1752" s="9">
        <v>1.633680594768E-2</v>
      </c>
      <c r="AO1752" s="9">
        <v>7.7006605536410005E-2</v>
      </c>
      <c r="AP1752" s="9">
        <v>0</v>
      </c>
      <c r="AQ1752" s="9">
        <v>0.1174892847502</v>
      </c>
      <c r="AR1752" s="9">
        <v>7.3532674346150004E-2</v>
      </c>
      <c r="AS1752" s="9">
        <v>0</v>
      </c>
      <c r="AT1752" s="9">
        <v>2.161526581404E-2</v>
      </c>
      <c r="AU1752" s="9">
        <v>3.620545341689E-2</v>
      </c>
      <c r="AV1752" s="9">
        <v>0.12894686724859999</v>
      </c>
      <c r="AW1752" s="9">
        <v>0.138384646055</v>
      </c>
      <c r="AX1752" s="9">
        <v>0</v>
      </c>
      <c r="AY1752" s="9">
        <v>0</v>
      </c>
      <c r="AZ1752" s="9">
        <v>7.3532674346150004E-2</v>
      </c>
    </row>
    <row r="1753" spans="1:52" x14ac:dyDescent="0.35">
      <c r="A1753" t="s">
        <v>657</v>
      </c>
      <c r="B1753" s="9">
        <v>6.0955662159000001E-2</v>
      </c>
      <c r="C1753" s="9">
        <v>6.519651836991E-2</v>
      </c>
      <c r="D1753" s="9">
        <v>5.7088394929779997E-2</v>
      </c>
      <c r="E1753" s="9">
        <v>0</v>
      </c>
      <c r="F1753" s="9">
        <v>3.0619579204800001E-2</v>
      </c>
      <c r="G1753" s="9">
        <v>9.9319350384729999E-2</v>
      </c>
      <c r="H1753" s="9">
        <v>5.8934708189040001E-2</v>
      </c>
      <c r="I1753" s="9">
        <v>0.13774836869029999</v>
      </c>
      <c r="J1753" s="9">
        <v>0</v>
      </c>
      <c r="K1753" s="9">
        <v>8.6267463899800001E-2</v>
      </c>
      <c r="L1753" s="9">
        <v>8.8636545843889997E-2</v>
      </c>
      <c r="M1753" s="9">
        <v>3.2428997150419997E-2</v>
      </c>
      <c r="N1753" s="9">
        <v>9.5122505147389999E-2</v>
      </c>
      <c r="O1753" s="9">
        <v>3.2867241428629998E-2</v>
      </c>
      <c r="P1753" s="9">
        <v>2.8859635850989999E-2</v>
      </c>
      <c r="Q1753" s="9">
        <v>4.0941553185149998E-2</v>
      </c>
      <c r="R1753" s="9">
        <v>3.6963544257360002E-2</v>
      </c>
      <c r="S1753" s="9">
        <v>0.1205953100151</v>
      </c>
      <c r="T1753" s="9">
        <v>0.10691759525610001</v>
      </c>
      <c r="U1753" s="9">
        <v>0.1121472207255</v>
      </c>
      <c r="V1753" s="9">
        <v>0.27598987436299999</v>
      </c>
      <c r="W1753" s="9">
        <v>0</v>
      </c>
      <c r="X1753" s="9">
        <v>0.3972968536614</v>
      </c>
      <c r="Y1753" s="9">
        <v>0.1004726166916</v>
      </c>
      <c r="Z1753" s="9">
        <v>0</v>
      </c>
      <c r="AA1753" s="9">
        <v>7.2098292492160002E-2</v>
      </c>
      <c r="AB1753" s="9">
        <v>0</v>
      </c>
      <c r="AC1753" s="9">
        <v>0.22201270585739999</v>
      </c>
      <c r="AD1753" s="9">
        <v>0</v>
      </c>
      <c r="AE1753" s="9">
        <v>0</v>
      </c>
      <c r="AF1753" s="9">
        <v>9.0450683242879998E-2</v>
      </c>
      <c r="AG1753" s="9">
        <v>0</v>
      </c>
      <c r="AH1753" s="9">
        <v>0</v>
      </c>
      <c r="AI1753" s="9">
        <v>0</v>
      </c>
      <c r="AJ1753" s="9">
        <v>0.1179366763548</v>
      </c>
      <c r="AK1753" s="9">
        <v>8.023233779715E-2</v>
      </c>
      <c r="AL1753" s="9">
        <v>0.1081035954855</v>
      </c>
      <c r="AM1753" s="9">
        <v>0</v>
      </c>
      <c r="AO1753" s="9">
        <v>9.7521617775240002E-2</v>
      </c>
      <c r="AP1753" s="9">
        <v>0.2254480986239</v>
      </c>
      <c r="AQ1753" s="9">
        <v>7.8149436942510003E-2</v>
      </c>
      <c r="AR1753" s="9">
        <v>5.9529861608289998E-2</v>
      </c>
      <c r="AS1753" s="9">
        <v>7.0839148361159995E-2</v>
      </c>
      <c r="AT1753" s="9">
        <v>4.4262204874820001E-2</v>
      </c>
      <c r="AU1753" s="9">
        <v>4.2245362461020002E-2</v>
      </c>
      <c r="AV1753" s="9">
        <v>9.6227608459159994E-2</v>
      </c>
      <c r="AW1753" s="9">
        <v>9.0450683242879998E-2</v>
      </c>
      <c r="AX1753" s="9">
        <v>0</v>
      </c>
      <c r="AY1753" s="9">
        <v>0</v>
      </c>
      <c r="AZ1753" s="9">
        <v>5.9529861608289998E-2</v>
      </c>
    </row>
    <row r="1754" spans="1:52" x14ac:dyDescent="0.35">
      <c r="A1754" t="s">
        <v>589</v>
      </c>
      <c r="B1754" s="9">
        <v>0</v>
      </c>
      <c r="C1754" s="9">
        <v>0</v>
      </c>
      <c r="D1754" s="9">
        <v>0</v>
      </c>
      <c r="E1754" s="9">
        <v>0</v>
      </c>
      <c r="F1754" s="9">
        <v>0</v>
      </c>
      <c r="G1754" s="9">
        <v>0</v>
      </c>
      <c r="H1754" s="9">
        <v>0</v>
      </c>
      <c r="I1754" s="9">
        <v>0</v>
      </c>
      <c r="J1754" s="9">
        <v>0</v>
      </c>
      <c r="K1754" s="9">
        <v>0</v>
      </c>
      <c r="L1754" s="9">
        <v>0</v>
      </c>
      <c r="M1754" s="9">
        <v>0</v>
      </c>
      <c r="N1754" s="9">
        <v>0</v>
      </c>
      <c r="O1754" s="9">
        <v>0</v>
      </c>
      <c r="P1754" s="9">
        <v>0</v>
      </c>
      <c r="Q1754" s="9">
        <v>0</v>
      </c>
      <c r="R1754" s="9">
        <v>0</v>
      </c>
      <c r="S1754" s="9">
        <v>0</v>
      </c>
      <c r="T1754" s="9">
        <v>0</v>
      </c>
      <c r="U1754" s="9">
        <v>0</v>
      </c>
      <c r="V1754" s="9">
        <v>0</v>
      </c>
      <c r="W1754" s="9">
        <v>0</v>
      </c>
      <c r="X1754" s="9">
        <v>0</v>
      </c>
      <c r="Y1754" s="9">
        <v>0</v>
      </c>
      <c r="Z1754" s="9">
        <v>0</v>
      </c>
      <c r="AA1754" s="9">
        <v>0</v>
      </c>
      <c r="AB1754" s="9">
        <v>0</v>
      </c>
      <c r="AC1754" s="9">
        <v>0</v>
      </c>
      <c r="AD1754" s="9">
        <v>0</v>
      </c>
      <c r="AE1754" s="9">
        <v>0</v>
      </c>
      <c r="AF1754" s="9">
        <v>0</v>
      </c>
      <c r="AG1754" s="9">
        <v>0</v>
      </c>
      <c r="AH1754" s="9">
        <v>0</v>
      </c>
      <c r="AI1754" s="9">
        <v>0</v>
      </c>
      <c r="AJ1754" s="9">
        <v>0</v>
      </c>
      <c r="AK1754" s="9">
        <v>0</v>
      </c>
      <c r="AL1754" s="9">
        <v>0</v>
      </c>
      <c r="AM1754" s="9">
        <v>0</v>
      </c>
      <c r="AO1754" s="9">
        <v>0</v>
      </c>
      <c r="AP1754" s="9">
        <v>0</v>
      </c>
      <c r="AQ1754" s="9">
        <v>0</v>
      </c>
      <c r="AR1754" s="9">
        <v>0</v>
      </c>
      <c r="AS1754" s="9">
        <v>0</v>
      </c>
      <c r="AT1754" s="9">
        <v>0</v>
      </c>
      <c r="AU1754" s="9">
        <v>0</v>
      </c>
      <c r="AV1754" s="9">
        <v>0</v>
      </c>
      <c r="AW1754" s="9">
        <v>0</v>
      </c>
      <c r="AX1754" s="9">
        <v>0</v>
      </c>
      <c r="AY1754" s="9">
        <v>0</v>
      </c>
      <c r="AZ1754" s="9">
        <v>0</v>
      </c>
    </row>
    <row r="1755" spans="1:52" x14ac:dyDescent="0.35">
      <c r="A1755" t="s">
        <v>406</v>
      </c>
      <c r="B1755" s="9">
        <v>1</v>
      </c>
      <c r="C1755" s="9">
        <v>1</v>
      </c>
      <c r="D1755" s="9">
        <v>1</v>
      </c>
      <c r="E1755" s="9">
        <v>1</v>
      </c>
      <c r="F1755" s="9">
        <v>1</v>
      </c>
      <c r="G1755" s="9">
        <v>1</v>
      </c>
      <c r="H1755" s="9">
        <v>1</v>
      </c>
      <c r="I1755" s="9">
        <v>1</v>
      </c>
      <c r="J1755" s="9">
        <v>1</v>
      </c>
      <c r="K1755" s="9">
        <v>1</v>
      </c>
      <c r="L1755" s="9">
        <v>1</v>
      </c>
      <c r="M1755" s="9">
        <v>1</v>
      </c>
      <c r="N1755" s="9">
        <v>1</v>
      </c>
      <c r="O1755" s="9">
        <v>1</v>
      </c>
      <c r="P1755" s="9">
        <v>1</v>
      </c>
      <c r="Q1755" s="9">
        <v>1</v>
      </c>
      <c r="R1755" s="9">
        <v>1</v>
      </c>
      <c r="S1755" s="9">
        <v>1</v>
      </c>
      <c r="T1755" s="9">
        <v>1</v>
      </c>
      <c r="U1755" s="9">
        <v>1</v>
      </c>
      <c r="V1755" s="9">
        <v>1</v>
      </c>
      <c r="W1755" s="9">
        <v>1</v>
      </c>
      <c r="X1755" s="9">
        <v>1</v>
      </c>
      <c r="Y1755" s="9">
        <v>1</v>
      </c>
      <c r="Z1755" s="9">
        <v>1</v>
      </c>
      <c r="AA1755" s="9">
        <v>1</v>
      </c>
      <c r="AB1755" s="9">
        <v>1</v>
      </c>
      <c r="AC1755" s="9">
        <v>1</v>
      </c>
      <c r="AD1755" s="9">
        <v>1</v>
      </c>
      <c r="AE1755" s="9">
        <v>1</v>
      </c>
      <c r="AF1755" s="9">
        <v>1</v>
      </c>
      <c r="AG1755" s="9">
        <v>1</v>
      </c>
      <c r="AH1755" s="9">
        <v>1</v>
      </c>
      <c r="AI1755" s="9">
        <v>1</v>
      </c>
      <c r="AJ1755" s="9">
        <v>1</v>
      </c>
      <c r="AK1755" s="9">
        <v>1</v>
      </c>
      <c r="AL1755" s="9">
        <v>1</v>
      </c>
      <c r="AM1755" s="9">
        <v>1</v>
      </c>
      <c r="AO1755" s="9">
        <v>1</v>
      </c>
      <c r="AP1755" s="9">
        <v>1</v>
      </c>
      <c r="AQ1755" s="9">
        <v>1</v>
      </c>
      <c r="AR1755" s="9">
        <v>1</v>
      </c>
      <c r="AS1755" s="9">
        <v>1</v>
      </c>
      <c r="AT1755" s="9">
        <v>1</v>
      </c>
      <c r="AU1755" s="9">
        <v>1</v>
      </c>
      <c r="AV1755" s="9">
        <v>1</v>
      </c>
      <c r="AW1755" s="9">
        <v>1</v>
      </c>
      <c r="AX1755" s="9">
        <v>1</v>
      </c>
      <c r="AY1755" s="9">
        <v>1</v>
      </c>
      <c r="AZ1755" s="9">
        <v>1</v>
      </c>
    </row>
    <row r="1756" spans="1:52" x14ac:dyDescent="0.35">
      <c r="A1756" t="s">
        <v>356</v>
      </c>
      <c r="B1756" s="6">
        <v>119</v>
      </c>
      <c r="C1756" s="6">
        <v>51</v>
      </c>
      <c r="D1756" s="6">
        <v>68</v>
      </c>
      <c r="E1756" s="6">
        <v>5</v>
      </c>
      <c r="F1756" s="6">
        <v>32</v>
      </c>
      <c r="G1756" s="6">
        <v>27</v>
      </c>
      <c r="H1756" s="6">
        <v>59</v>
      </c>
      <c r="I1756" s="6">
        <v>16</v>
      </c>
      <c r="J1756" s="6">
        <v>15</v>
      </c>
      <c r="K1756" s="6">
        <v>24</v>
      </c>
      <c r="L1756" s="6">
        <v>38</v>
      </c>
      <c r="M1756" s="6">
        <v>28</v>
      </c>
      <c r="N1756" s="6">
        <v>23</v>
      </c>
      <c r="O1756" s="6">
        <v>30</v>
      </c>
      <c r="P1756" s="6">
        <v>44</v>
      </c>
      <c r="Q1756" s="6">
        <v>23</v>
      </c>
      <c r="R1756" s="6">
        <v>67</v>
      </c>
      <c r="S1756" s="6">
        <v>15</v>
      </c>
      <c r="T1756" s="6">
        <v>37</v>
      </c>
      <c r="U1756" s="6">
        <v>52</v>
      </c>
      <c r="V1756" s="6">
        <v>5</v>
      </c>
      <c r="W1756" s="6">
        <v>3</v>
      </c>
      <c r="X1756" s="6">
        <v>5</v>
      </c>
      <c r="Y1756" s="6">
        <v>15</v>
      </c>
      <c r="Z1756" s="6">
        <v>5</v>
      </c>
      <c r="AA1756" s="6">
        <v>9</v>
      </c>
      <c r="AB1756" s="6">
        <v>4</v>
      </c>
      <c r="AC1756" s="6">
        <v>10</v>
      </c>
      <c r="AD1756" s="6">
        <v>15</v>
      </c>
      <c r="AE1756" s="6">
        <v>4</v>
      </c>
      <c r="AF1756" s="6">
        <v>49</v>
      </c>
      <c r="AG1756" s="6">
        <v>2</v>
      </c>
      <c r="AH1756" s="6">
        <v>6</v>
      </c>
      <c r="AI1756" s="6">
        <v>35</v>
      </c>
      <c r="AJ1756" s="6">
        <v>28</v>
      </c>
      <c r="AK1756" s="6">
        <v>18</v>
      </c>
      <c r="AL1756" s="6">
        <v>24</v>
      </c>
      <c r="AM1756" s="6">
        <v>17</v>
      </c>
      <c r="AN1756" s="6">
        <v>0</v>
      </c>
      <c r="AO1756" s="6">
        <v>5</v>
      </c>
      <c r="AP1756" s="6">
        <v>21</v>
      </c>
      <c r="AQ1756" s="6">
        <v>52</v>
      </c>
      <c r="AR1756" s="6">
        <v>104</v>
      </c>
      <c r="AS1756" s="6">
        <v>15</v>
      </c>
      <c r="AT1756" s="6">
        <v>46</v>
      </c>
      <c r="AU1756" s="6">
        <v>50</v>
      </c>
      <c r="AV1756" s="6">
        <v>44</v>
      </c>
      <c r="AW1756" s="6">
        <v>49</v>
      </c>
      <c r="AX1756" s="6">
        <v>3</v>
      </c>
      <c r="AY1756" s="6">
        <v>4</v>
      </c>
      <c r="AZ1756" s="6">
        <v>104</v>
      </c>
    </row>
    <row r="1757" spans="1:52" x14ac:dyDescent="0.35">
      <c r="A1757" t="s">
        <v>849</v>
      </c>
    </row>
    <row r="1758" spans="1:52" x14ac:dyDescent="0.35">
      <c r="A1758" t="s">
        <v>358</v>
      </c>
    </row>
    <row r="1762" spans="1:52" x14ac:dyDescent="0.35">
      <c r="A1762" s="3" t="s">
        <v>352</v>
      </c>
    </row>
    <row r="1763" spans="1:52" x14ac:dyDescent="0.35">
      <c r="A1763" t="s">
        <v>165</v>
      </c>
    </row>
    <row r="1764" spans="1:52" ht="130.5" x14ac:dyDescent="0.35">
      <c r="A1764" s="4" t="s">
        <v>408</v>
      </c>
      <c r="B1764" s="4" t="s">
        <v>359</v>
      </c>
      <c r="C1764" s="4" t="s">
        <v>360</v>
      </c>
      <c r="D1764" s="4" t="s">
        <v>361</v>
      </c>
      <c r="E1764" s="4" t="s">
        <v>362</v>
      </c>
      <c r="F1764" s="4" t="s">
        <v>363</v>
      </c>
      <c r="G1764" s="4" t="s">
        <v>364</v>
      </c>
      <c r="H1764" s="4" t="s">
        <v>365</v>
      </c>
      <c r="I1764" s="4" t="s">
        <v>366</v>
      </c>
      <c r="J1764" s="4" t="s">
        <v>367</v>
      </c>
      <c r="K1764" s="4" t="s">
        <v>368</v>
      </c>
      <c r="L1764" s="4" t="s">
        <v>369</v>
      </c>
      <c r="M1764" s="4" t="s">
        <v>370</v>
      </c>
      <c r="N1764" s="4" t="s">
        <v>371</v>
      </c>
      <c r="O1764" s="4" t="s">
        <v>372</v>
      </c>
      <c r="P1764" s="4" t="s">
        <v>373</v>
      </c>
      <c r="Q1764" s="4" t="s">
        <v>374</v>
      </c>
      <c r="R1764" s="4" t="s">
        <v>375</v>
      </c>
      <c r="S1764" s="4" t="s">
        <v>376</v>
      </c>
      <c r="T1764" s="4" t="s">
        <v>377</v>
      </c>
      <c r="U1764" s="4" t="s">
        <v>378</v>
      </c>
      <c r="V1764" s="4" t="s">
        <v>379</v>
      </c>
      <c r="W1764" s="4" t="s">
        <v>380</v>
      </c>
      <c r="X1764" s="4" t="s">
        <v>381</v>
      </c>
      <c r="Y1764" s="4" t="s">
        <v>382</v>
      </c>
      <c r="Z1764" s="4" t="s">
        <v>383</v>
      </c>
      <c r="AA1764" s="4" t="s">
        <v>384</v>
      </c>
      <c r="AB1764" s="4" t="s">
        <v>385</v>
      </c>
      <c r="AC1764" s="4" t="s">
        <v>386</v>
      </c>
      <c r="AD1764" s="4" t="s">
        <v>387</v>
      </c>
      <c r="AE1764" s="4" t="s">
        <v>388</v>
      </c>
      <c r="AF1764" s="4" t="s">
        <v>389</v>
      </c>
      <c r="AG1764" s="4" t="s">
        <v>390</v>
      </c>
      <c r="AH1764" s="4" t="s">
        <v>391</v>
      </c>
      <c r="AI1764" s="4" t="s">
        <v>392</v>
      </c>
      <c r="AJ1764" s="4" t="s">
        <v>393</v>
      </c>
      <c r="AK1764" s="4" t="s">
        <v>394</v>
      </c>
      <c r="AL1764" s="4" t="s">
        <v>395</v>
      </c>
      <c r="AM1764" s="4" t="s">
        <v>396</v>
      </c>
      <c r="AN1764" s="4" t="s">
        <v>397</v>
      </c>
      <c r="AO1764" s="4" t="s">
        <v>398</v>
      </c>
      <c r="AP1764" s="4" t="s">
        <v>399</v>
      </c>
      <c r="AQ1764" s="4" t="s">
        <v>400</v>
      </c>
      <c r="AR1764" s="4" t="s">
        <v>401</v>
      </c>
      <c r="AS1764" s="4" t="s">
        <v>402</v>
      </c>
      <c r="AT1764" s="4" t="s">
        <v>182</v>
      </c>
      <c r="AU1764" s="4" t="s">
        <v>403</v>
      </c>
      <c r="AV1764" s="4" t="s">
        <v>313</v>
      </c>
      <c r="AW1764" s="4" t="s">
        <v>404</v>
      </c>
      <c r="AX1764" s="4" t="s">
        <v>314</v>
      </c>
      <c r="AY1764" s="4" t="s">
        <v>405</v>
      </c>
      <c r="AZ1764" s="4" t="s">
        <v>406</v>
      </c>
    </row>
    <row r="1765" spans="1:52" x14ac:dyDescent="0.35">
      <c r="A1765" t="s">
        <v>409</v>
      </c>
      <c r="B1765" s="9">
        <v>0.1432917111991</v>
      </c>
      <c r="C1765" s="10">
        <v>0.1769024011651</v>
      </c>
      <c r="D1765" s="11">
        <v>0.1112180353921</v>
      </c>
      <c r="E1765" s="10">
        <v>0.25462683784700002</v>
      </c>
      <c r="F1765" s="10">
        <v>0.22790414503609999</v>
      </c>
      <c r="G1765" s="9">
        <v>0.1613648912905</v>
      </c>
      <c r="H1765" s="10">
        <v>0.19565369690580001</v>
      </c>
      <c r="I1765" s="11">
        <v>7.3356321612390002E-2</v>
      </c>
      <c r="J1765" s="9">
        <v>0.10623334611970001</v>
      </c>
      <c r="K1765" s="11">
        <v>7.1592916316930003E-2</v>
      </c>
      <c r="L1765" s="9">
        <v>0.17089429818410001</v>
      </c>
      <c r="M1765" s="9">
        <v>0.16805360896589999</v>
      </c>
      <c r="N1765" s="9">
        <v>0.13747366420259999</v>
      </c>
      <c r="O1765" s="11">
        <v>0.10286327737750001</v>
      </c>
      <c r="P1765" s="9">
        <v>0.17631021548850001</v>
      </c>
      <c r="Q1765" s="9">
        <v>0.13634316195810001</v>
      </c>
      <c r="R1765" s="9">
        <v>0.15335966890969999</v>
      </c>
      <c r="S1765" s="9">
        <v>0.1454778786473</v>
      </c>
      <c r="T1765" s="9">
        <v>0.1205026886681</v>
      </c>
      <c r="U1765" s="9">
        <v>0.13220849724870001</v>
      </c>
      <c r="V1765" s="9">
        <v>0.15094427835329999</v>
      </c>
      <c r="W1765" s="9">
        <v>0.1831580779668</v>
      </c>
      <c r="X1765" s="10">
        <v>0.27330191640579998</v>
      </c>
      <c r="Y1765" s="9">
        <v>0.1712848519888</v>
      </c>
      <c r="Z1765" s="9">
        <v>0.16455690132600001</v>
      </c>
      <c r="AA1765" s="9">
        <v>0.13893033019850001</v>
      </c>
      <c r="AB1765" s="10">
        <v>0.28562802906829998</v>
      </c>
      <c r="AC1765" s="9">
        <v>0.18406224190180001</v>
      </c>
      <c r="AD1765" s="9">
        <v>0.21528682994279999</v>
      </c>
      <c r="AE1765" s="9">
        <v>0.10316893592860001</v>
      </c>
      <c r="AF1765" s="9">
        <v>9.1545978085929999E-2</v>
      </c>
      <c r="AG1765" s="9">
        <v>0.1088173556255</v>
      </c>
      <c r="AH1765" s="9">
        <v>7.303644444995E-2</v>
      </c>
      <c r="AI1765" s="9">
        <v>0.15098789834429999</v>
      </c>
      <c r="AJ1765" s="9">
        <v>0.14825806376629999</v>
      </c>
      <c r="AK1765" s="9">
        <v>0.2096999211968</v>
      </c>
      <c r="AL1765" s="9">
        <v>0.1213123252876</v>
      </c>
      <c r="AM1765" s="9">
        <v>0.14762683019270001</v>
      </c>
      <c r="AN1765" s="9">
        <v>0.24835784685750001</v>
      </c>
      <c r="AO1765" s="9">
        <v>0.12358505975960001</v>
      </c>
      <c r="AP1765" s="9">
        <v>0.13467969277790001</v>
      </c>
      <c r="AQ1765" s="9">
        <v>0.14414930364289999</v>
      </c>
      <c r="AR1765" s="9">
        <v>0.15250993811310001</v>
      </c>
      <c r="AS1765" s="9">
        <v>0.10514254450630001</v>
      </c>
      <c r="AT1765" s="10">
        <v>0.17765144209299999</v>
      </c>
      <c r="AU1765" s="10">
        <v>0.1740590975687</v>
      </c>
      <c r="AV1765" s="11">
        <v>6.7592342457739998E-2</v>
      </c>
      <c r="AW1765" s="9">
        <v>9.1545978085929999E-2</v>
      </c>
      <c r="AX1765" s="9">
        <v>0.1055925545344</v>
      </c>
      <c r="AY1765" s="9">
        <v>0.10316893592860001</v>
      </c>
      <c r="AZ1765" s="9">
        <v>0.15257577250500001</v>
      </c>
    </row>
    <row r="1766" spans="1:52" x14ac:dyDescent="0.35">
      <c r="A1766" t="s">
        <v>410</v>
      </c>
      <c r="B1766" s="9">
        <v>0.8567082888009</v>
      </c>
      <c r="C1766" s="11">
        <v>0.82309759883489997</v>
      </c>
      <c r="D1766" s="10">
        <v>0.88878196460790004</v>
      </c>
      <c r="E1766" s="11">
        <v>0.74537316215299998</v>
      </c>
      <c r="F1766" s="11">
        <v>0.77209585496389999</v>
      </c>
      <c r="G1766" s="9">
        <v>0.83863510870949998</v>
      </c>
      <c r="H1766" s="11">
        <v>0.80434630309419997</v>
      </c>
      <c r="I1766" s="10">
        <v>0.92664367838759998</v>
      </c>
      <c r="J1766" s="9">
        <v>0.89376665388029997</v>
      </c>
      <c r="K1766" s="10">
        <v>0.92840708368309999</v>
      </c>
      <c r="L1766" s="9">
        <v>0.82910570181590004</v>
      </c>
      <c r="M1766" s="9">
        <v>0.83194639103409995</v>
      </c>
      <c r="N1766" s="9">
        <v>0.86252633579740001</v>
      </c>
      <c r="O1766" s="10">
        <v>0.89713672262249999</v>
      </c>
      <c r="P1766" s="9">
        <v>0.82368978451149999</v>
      </c>
      <c r="Q1766" s="9">
        <v>0.86365683804189997</v>
      </c>
      <c r="R1766" s="9">
        <v>0.84664033109030001</v>
      </c>
      <c r="S1766" s="9">
        <v>0.8545221213527</v>
      </c>
      <c r="T1766" s="9">
        <v>0.87949731133190001</v>
      </c>
      <c r="U1766" s="9">
        <v>0.86779150275130001</v>
      </c>
      <c r="V1766" s="9">
        <v>0.84905572164669996</v>
      </c>
      <c r="W1766" s="9">
        <v>0.81684192203320005</v>
      </c>
      <c r="X1766" s="11">
        <v>0.72669808359419996</v>
      </c>
      <c r="Y1766" s="9">
        <v>0.82871514801120005</v>
      </c>
      <c r="Z1766" s="9">
        <v>0.83544309867400002</v>
      </c>
      <c r="AA1766" s="9">
        <v>0.86106966980150002</v>
      </c>
      <c r="AB1766" s="11">
        <v>0.71437197093170002</v>
      </c>
      <c r="AC1766" s="9">
        <v>0.81593775809820002</v>
      </c>
      <c r="AD1766" s="9">
        <v>0.78471317005719998</v>
      </c>
      <c r="AE1766" s="9">
        <v>0.89683106407140001</v>
      </c>
      <c r="AF1766" s="9">
        <v>0.90845402191409996</v>
      </c>
      <c r="AG1766" s="9">
        <v>0.89118264437450001</v>
      </c>
      <c r="AH1766" s="9">
        <v>0.92696355555010002</v>
      </c>
      <c r="AI1766" s="9">
        <v>0.84901210165569996</v>
      </c>
      <c r="AJ1766" s="9">
        <v>0.85174193623369998</v>
      </c>
      <c r="AK1766" s="9">
        <v>0.79030007880319997</v>
      </c>
      <c r="AL1766" s="9">
        <v>0.87868767471239995</v>
      </c>
      <c r="AM1766" s="9">
        <v>0.85237316980730005</v>
      </c>
      <c r="AN1766" s="9">
        <v>0.75164215314250005</v>
      </c>
      <c r="AO1766" s="9">
        <v>0.87641494024040001</v>
      </c>
      <c r="AP1766" s="9">
        <v>0.86532030722209996</v>
      </c>
      <c r="AQ1766" s="9">
        <v>0.85585069635709998</v>
      </c>
      <c r="AR1766" s="9">
        <v>0.84749006188690001</v>
      </c>
      <c r="AS1766" s="9">
        <v>0.89485745549369999</v>
      </c>
      <c r="AT1766" s="11">
        <v>0.82234855790700001</v>
      </c>
      <c r="AU1766" s="11">
        <v>0.82594090243130003</v>
      </c>
      <c r="AV1766" s="10">
        <v>0.93240765754230004</v>
      </c>
      <c r="AW1766" s="9">
        <v>0.90845402191409996</v>
      </c>
      <c r="AX1766" s="9">
        <v>0.89440744546560003</v>
      </c>
      <c r="AY1766" s="9">
        <v>0.89683106407140001</v>
      </c>
      <c r="AZ1766" s="9">
        <v>0.84742422749500002</v>
      </c>
    </row>
    <row r="1767" spans="1:52" x14ac:dyDescent="0.35">
      <c r="A1767" t="s">
        <v>406</v>
      </c>
      <c r="B1767" s="9">
        <v>1</v>
      </c>
      <c r="C1767" s="9">
        <v>1</v>
      </c>
      <c r="D1767" s="9">
        <v>1</v>
      </c>
      <c r="E1767" s="9">
        <v>1</v>
      </c>
      <c r="F1767" s="9">
        <v>1</v>
      </c>
      <c r="G1767" s="9">
        <v>1</v>
      </c>
      <c r="H1767" s="9">
        <v>1</v>
      </c>
      <c r="I1767" s="9">
        <v>1</v>
      </c>
      <c r="J1767" s="9">
        <v>1</v>
      </c>
      <c r="K1767" s="9">
        <v>1</v>
      </c>
      <c r="L1767" s="9">
        <v>1</v>
      </c>
      <c r="M1767" s="9">
        <v>1</v>
      </c>
      <c r="N1767" s="9">
        <v>1</v>
      </c>
      <c r="O1767" s="9">
        <v>1</v>
      </c>
      <c r="P1767" s="9">
        <v>1</v>
      </c>
      <c r="Q1767" s="9">
        <v>1</v>
      </c>
      <c r="R1767" s="9">
        <v>1</v>
      </c>
      <c r="S1767" s="9">
        <v>1</v>
      </c>
      <c r="T1767" s="9">
        <v>1</v>
      </c>
      <c r="U1767" s="9">
        <v>1</v>
      </c>
      <c r="V1767" s="9">
        <v>1</v>
      </c>
      <c r="W1767" s="9">
        <v>1</v>
      </c>
      <c r="X1767" s="9">
        <v>1</v>
      </c>
      <c r="Y1767" s="9">
        <v>1</v>
      </c>
      <c r="Z1767" s="9">
        <v>1</v>
      </c>
      <c r="AA1767" s="9">
        <v>1</v>
      </c>
      <c r="AB1767" s="9">
        <v>1</v>
      </c>
      <c r="AC1767" s="9">
        <v>1</v>
      </c>
      <c r="AD1767" s="9">
        <v>1</v>
      </c>
      <c r="AE1767" s="9">
        <v>1</v>
      </c>
      <c r="AF1767" s="9">
        <v>1</v>
      </c>
      <c r="AG1767" s="9">
        <v>1</v>
      </c>
      <c r="AH1767" s="9">
        <v>1</v>
      </c>
      <c r="AI1767" s="9">
        <v>1</v>
      </c>
      <c r="AJ1767" s="9">
        <v>1</v>
      </c>
      <c r="AK1767" s="9">
        <v>1</v>
      </c>
      <c r="AL1767" s="9">
        <v>1</v>
      </c>
      <c r="AM1767" s="9">
        <v>1</v>
      </c>
      <c r="AN1767" s="9">
        <v>1</v>
      </c>
      <c r="AO1767" s="9">
        <v>1</v>
      </c>
      <c r="AP1767" s="9">
        <v>1</v>
      </c>
      <c r="AQ1767" s="9">
        <v>1</v>
      </c>
      <c r="AR1767" s="9">
        <v>1</v>
      </c>
      <c r="AS1767" s="9">
        <v>1</v>
      </c>
      <c r="AT1767" s="9">
        <v>1</v>
      </c>
      <c r="AU1767" s="9">
        <v>1</v>
      </c>
      <c r="AV1767" s="9">
        <v>1</v>
      </c>
      <c r="AW1767" s="9">
        <v>1</v>
      </c>
      <c r="AX1767" s="9">
        <v>1</v>
      </c>
      <c r="AY1767" s="9">
        <v>1</v>
      </c>
      <c r="AZ1767" s="9">
        <v>1</v>
      </c>
    </row>
    <row r="1768" spans="1:52" x14ac:dyDescent="0.35">
      <c r="A1768" t="s">
        <v>356</v>
      </c>
      <c r="B1768" s="6">
        <v>1750</v>
      </c>
      <c r="C1768" s="6">
        <v>883</v>
      </c>
      <c r="D1768" s="6">
        <v>867</v>
      </c>
      <c r="E1768" s="6">
        <v>229</v>
      </c>
      <c r="F1768" s="6">
        <v>357</v>
      </c>
      <c r="G1768" s="6">
        <v>377</v>
      </c>
      <c r="H1768" s="6">
        <v>734</v>
      </c>
      <c r="I1768" s="6">
        <v>261</v>
      </c>
      <c r="J1768" s="6">
        <v>174</v>
      </c>
      <c r="K1768" s="6">
        <v>352</v>
      </c>
      <c r="L1768" s="6">
        <v>529</v>
      </c>
      <c r="M1768" s="6">
        <v>301</v>
      </c>
      <c r="N1768" s="6">
        <v>495</v>
      </c>
      <c r="O1768" s="6">
        <v>424</v>
      </c>
      <c r="P1768" s="6">
        <v>569</v>
      </c>
      <c r="Q1768" s="6">
        <v>239</v>
      </c>
      <c r="R1768" s="6">
        <v>808</v>
      </c>
      <c r="S1768" s="6">
        <v>347</v>
      </c>
      <c r="T1768" s="6">
        <v>595</v>
      </c>
      <c r="U1768" s="6">
        <v>942</v>
      </c>
      <c r="V1768" s="6">
        <v>133</v>
      </c>
      <c r="W1768" s="6">
        <v>85</v>
      </c>
      <c r="X1768" s="6">
        <v>82</v>
      </c>
      <c r="Y1768" s="6">
        <v>238</v>
      </c>
      <c r="Z1768" s="6">
        <v>141</v>
      </c>
      <c r="AA1768" s="6">
        <v>220</v>
      </c>
      <c r="AB1768" s="6">
        <v>80</v>
      </c>
      <c r="AC1768" s="6">
        <v>143</v>
      </c>
      <c r="AD1768" s="6">
        <v>222</v>
      </c>
      <c r="AE1768" s="6">
        <v>148</v>
      </c>
      <c r="AF1768" s="6">
        <v>194</v>
      </c>
      <c r="AG1768" s="6">
        <v>35</v>
      </c>
      <c r="AH1768" s="6">
        <v>84</v>
      </c>
      <c r="AI1768" s="6">
        <v>534</v>
      </c>
      <c r="AJ1768" s="6">
        <v>405</v>
      </c>
      <c r="AK1768" s="6">
        <v>219</v>
      </c>
      <c r="AL1768" s="6">
        <v>414</v>
      </c>
      <c r="AM1768" s="6">
        <v>236</v>
      </c>
      <c r="AN1768" s="6">
        <v>23</v>
      </c>
      <c r="AO1768" s="6">
        <v>58</v>
      </c>
      <c r="AP1768" s="6">
        <v>180</v>
      </c>
      <c r="AQ1768" s="6">
        <v>675</v>
      </c>
      <c r="AR1768" s="6">
        <v>1412</v>
      </c>
      <c r="AS1768" s="6">
        <v>338</v>
      </c>
      <c r="AT1768" s="6">
        <v>984</v>
      </c>
      <c r="AU1768" s="6">
        <v>1061</v>
      </c>
      <c r="AV1768" s="6">
        <v>131</v>
      </c>
      <c r="AW1768" s="6">
        <v>194</v>
      </c>
      <c r="AX1768" s="6">
        <v>109</v>
      </c>
      <c r="AY1768" s="6">
        <v>148</v>
      </c>
      <c r="AZ1768" s="6">
        <v>1411</v>
      </c>
    </row>
    <row r="1769" spans="1:52" x14ac:dyDescent="0.35">
      <c r="A1769" t="s">
        <v>850</v>
      </c>
    </row>
    <row r="1770" spans="1:52" x14ac:dyDescent="0.35">
      <c r="A1770" t="s">
        <v>358</v>
      </c>
    </row>
    <row r="1774" spans="1:52" x14ac:dyDescent="0.35">
      <c r="A1774" s="3" t="s">
        <v>352</v>
      </c>
    </row>
    <row r="1775" spans="1:52" x14ac:dyDescent="0.35">
      <c r="A1775" t="s">
        <v>167</v>
      </c>
    </row>
    <row r="1776" spans="1:52" ht="130.5" x14ac:dyDescent="0.35">
      <c r="A1776" s="4" t="s">
        <v>408</v>
      </c>
      <c r="B1776" s="4" t="s">
        <v>359</v>
      </c>
      <c r="C1776" s="4" t="s">
        <v>360</v>
      </c>
      <c r="D1776" s="4" t="s">
        <v>361</v>
      </c>
      <c r="E1776" s="4" t="s">
        <v>362</v>
      </c>
      <c r="F1776" s="4" t="s">
        <v>363</v>
      </c>
      <c r="G1776" s="4" t="s">
        <v>364</v>
      </c>
      <c r="H1776" s="4" t="s">
        <v>365</v>
      </c>
      <c r="I1776" s="4" t="s">
        <v>366</v>
      </c>
      <c r="J1776" s="4" t="s">
        <v>367</v>
      </c>
      <c r="K1776" s="4" t="s">
        <v>368</v>
      </c>
      <c r="L1776" s="4" t="s">
        <v>369</v>
      </c>
      <c r="M1776" s="4" t="s">
        <v>370</v>
      </c>
      <c r="N1776" s="4" t="s">
        <v>371</v>
      </c>
      <c r="O1776" s="4" t="s">
        <v>372</v>
      </c>
      <c r="P1776" s="4" t="s">
        <v>373</v>
      </c>
      <c r="Q1776" s="4" t="s">
        <v>374</v>
      </c>
      <c r="R1776" s="4" t="s">
        <v>375</v>
      </c>
      <c r="S1776" s="4" t="s">
        <v>376</v>
      </c>
      <c r="T1776" s="4" t="s">
        <v>377</v>
      </c>
      <c r="U1776" s="4" t="s">
        <v>378</v>
      </c>
      <c r="V1776" s="4" t="s">
        <v>379</v>
      </c>
      <c r="W1776" s="4" t="s">
        <v>380</v>
      </c>
      <c r="X1776" s="4" t="s">
        <v>381</v>
      </c>
      <c r="Y1776" s="4" t="s">
        <v>382</v>
      </c>
      <c r="Z1776" s="4" t="s">
        <v>383</v>
      </c>
      <c r="AA1776" s="4" t="s">
        <v>384</v>
      </c>
      <c r="AB1776" s="4" t="s">
        <v>385</v>
      </c>
      <c r="AC1776" s="4" t="s">
        <v>386</v>
      </c>
      <c r="AD1776" s="4" t="s">
        <v>387</v>
      </c>
      <c r="AE1776" s="4" t="s">
        <v>388</v>
      </c>
      <c r="AF1776" s="4" t="s">
        <v>389</v>
      </c>
      <c r="AG1776" s="4" t="s">
        <v>390</v>
      </c>
      <c r="AH1776" s="4" t="s">
        <v>391</v>
      </c>
      <c r="AI1776" s="4" t="s">
        <v>392</v>
      </c>
      <c r="AJ1776" s="4" t="s">
        <v>393</v>
      </c>
      <c r="AK1776" s="4" t="s">
        <v>394</v>
      </c>
      <c r="AL1776" s="4" t="s">
        <v>395</v>
      </c>
      <c r="AM1776" s="4" t="s">
        <v>396</v>
      </c>
      <c r="AN1776" s="4" t="s">
        <v>397</v>
      </c>
      <c r="AO1776" s="4" t="s">
        <v>398</v>
      </c>
      <c r="AP1776" s="4" t="s">
        <v>399</v>
      </c>
      <c r="AQ1776" s="4" t="s">
        <v>400</v>
      </c>
      <c r="AR1776" s="4" t="s">
        <v>401</v>
      </c>
      <c r="AS1776" s="4" t="s">
        <v>402</v>
      </c>
      <c r="AT1776" s="4" t="s">
        <v>182</v>
      </c>
      <c r="AU1776" s="4" t="s">
        <v>403</v>
      </c>
      <c r="AV1776" s="4" t="s">
        <v>313</v>
      </c>
      <c r="AW1776" s="4" t="s">
        <v>404</v>
      </c>
      <c r="AX1776" s="4" t="s">
        <v>314</v>
      </c>
      <c r="AY1776" s="4" t="s">
        <v>405</v>
      </c>
      <c r="AZ1776" s="4" t="s">
        <v>406</v>
      </c>
    </row>
    <row r="1777" spans="1:52" x14ac:dyDescent="0.35">
      <c r="A1777" t="s">
        <v>409</v>
      </c>
      <c r="B1777" s="9">
        <v>0.45900208523890001</v>
      </c>
      <c r="C1777" s="9">
        <v>0.44640887618989999</v>
      </c>
      <c r="D1777" s="9">
        <v>0.47101940784719998</v>
      </c>
      <c r="E1777" s="9">
        <v>0.50864581939130005</v>
      </c>
      <c r="F1777" s="10">
        <v>0.54785132404479997</v>
      </c>
      <c r="G1777" s="9">
        <v>0.48209590385919998</v>
      </c>
      <c r="H1777" s="10">
        <v>0.51598078675129999</v>
      </c>
      <c r="I1777" s="9">
        <v>0.45680116591999997</v>
      </c>
      <c r="J1777" s="9">
        <v>0.44416593754020001</v>
      </c>
      <c r="K1777" s="11">
        <v>0.3531944320514</v>
      </c>
      <c r="L1777" s="9">
        <v>0.48857577113029999</v>
      </c>
      <c r="M1777" s="9">
        <v>0.51348602429089996</v>
      </c>
      <c r="N1777" s="11">
        <v>0.3841409630191</v>
      </c>
      <c r="O1777" s="9">
        <v>0.4755736345364</v>
      </c>
      <c r="P1777" s="10">
        <v>0.57879612912559997</v>
      </c>
      <c r="Q1777" s="9">
        <v>0.46125404351690003</v>
      </c>
      <c r="R1777" s="10">
        <v>0.51129915668350001</v>
      </c>
      <c r="S1777" s="9">
        <v>0.48315484886659998</v>
      </c>
      <c r="T1777" s="11">
        <v>0.32933760519819999</v>
      </c>
      <c r="U1777" s="11">
        <v>0.40143135953100001</v>
      </c>
      <c r="V1777" s="9">
        <v>0.54823367727039996</v>
      </c>
      <c r="W1777" s="9">
        <v>0.49771055597129998</v>
      </c>
      <c r="X1777" s="10">
        <v>0.64735515369509999</v>
      </c>
      <c r="Y1777" s="9">
        <v>0.53225518753540002</v>
      </c>
      <c r="Z1777" s="9">
        <v>0.52417566014009997</v>
      </c>
      <c r="AA1777" s="9">
        <v>0.50427016037869998</v>
      </c>
      <c r="AB1777" s="10">
        <v>0.66134548157390005</v>
      </c>
      <c r="AC1777" s="9">
        <v>0.52495819313040004</v>
      </c>
      <c r="AD1777" s="10">
        <v>0.60789337205960003</v>
      </c>
      <c r="AE1777" s="9">
        <v>0.45441049154699997</v>
      </c>
      <c r="AF1777" s="9">
        <v>0.47817598296030001</v>
      </c>
      <c r="AG1777" s="9">
        <v>0.44283680553810001</v>
      </c>
      <c r="AH1777" s="11">
        <v>0.34864074133900003</v>
      </c>
      <c r="AI1777" s="10">
        <v>0.56534851552450005</v>
      </c>
      <c r="AJ1777" s="9">
        <v>0.48640140491439998</v>
      </c>
      <c r="AK1777" s="9">
        <v>0.49010379150939998</v>
      </c>
      <c r="AL1777" s="9">
        <v>0.49738373048160001</v>
      </c>
      <c r="AM1777" s="9">
        <v>0.47403317511929999</v>
      </c>
      <c r="AN1777" s="9">
        <v>0.53101096113909996</v>
      </c>
      <c r="AO1777" s="9">
        <v>0.37960462749410001</v>
      </c>
      <c r="AP1777" s="9">
        <v>0.42100512812169999</v>
      </c>
      <c r="AQ1777" s="10">
        <v>0.54445229430880004</v>
      </c>
      <c r="AR1777" s="10">
        <v>0.49233687191629999</v>
      </c>
      <c r="AS1777" s="11">
        <v>0.3210477535124</v>
      </c>
      <c r="AT1777" s="10">
        <v>0.51681007053859995</v>
      </c>
      <c r="AU1777" s="10">
        <v>0.52081024379420005</v>
      </c>
      <c r="AV1777" s="9">
        <v>0.39390273648610002</v>
      </c>
      <c r="AW1777" s="9">
        <v>0.47817598296030001</v>
      </c>
      <c r="AX1777" s="9">
        <v>0.4365422171833</v>
      </c>
      <c r="AY1777" s="9">
        <v>0.45441049154699997</v>
      </c>
      <c r="AZ1777" s="9">
        <v>0.49211772755240002</v>
      </c>
    </row>
    <row r="1778" spans="1:52" x14ac:dyDescent="0.35">
      <c r="A1778" t="s">
        <v>410</v>
      </c>
      <c r="B1778" s="9">
        <v>0.54099791476110004</v>
      </c>
      <c r="C1778" s="9">
        <v>0.55359112381010001</v>
      </c>
      <c r="D1778" s="9">
        <v>0.52898059215280002</v>
      </c>
      <c r="E1778" s="9">
        <v>0.49135418060870001</v>
      </c>
      <c r="F1778" s="11">
        <v>0.45214867595519997</v>
      </c>
      <c r="G1778" s="9">
        <v>0.51790409614080002</v>
      </c>
      <c r="H1778" s="11">
        <v>0.48401921324870001</v>
      </c>
      <c r="I1778" s="9">
        <v>0.54319883408000003</v>
      </c>
      <c r="J1778" s="9">
        <v>0.55583406245980005</v>
      </c>
      <c r="K1778" s="10">
        <v>0.6468055679486</v>
      </c>
      <c r="L1778" s="9">
        <v>0.51142422886969996</v>
      </c>
      <c r="M1778" s="9">
        <v>0.48651397570909999</v>
      </c>
      <c r="N1778" s="10">
        <v>0.61585903698090005</v>
      </c>
      <c r="O1778" s="9">
        <v>0.5244263654636</v>
      </c>
      <c r="P1778" s="11">
        <v>0.42120387087439998</v>
      </c>
      <c r="Q1778" s="9">
        <v>0.53874595648309997</v>
      </c>
      <c r="R1778" s="11">
        <v>0.48870084331649999</v>
      </c>
      <c r="S1778" s="9">
        <v>0.51684515113340002</v>
      </c>
      <c r="T1778" s="10">
        <v>0.67066239480180001</v>
      </c>
      <c r="U1778" s="10">
        <v>0.59856864046900005</v>
      </c>
      <c r="V1778" s="9">
        <v>0.45176632272959999</v>
      </c>
      <c r="W1778" s="9">
        <v>0.50228944402870002</v>
      </c>
      <c r="X1778" s="11">
        <v>0.35264484630490001</v>
      </c>
      <c r="Y1778" s="9">
        <v>0.46774481246459998</v>
      </c>
      <c r="Z1778" s="9">
        <v>0.47582433985990003</v>
      </c>
      <c r="AA1778" s="9">
        <v>0.49572983962130002</v>
      </c>
      <c r="AB1778" s="11">
        <v>0.3386545184261</v>
      </c>
      <c r="AC1778" s="9">
        <v>0.47504180686960001</v>
      </c>
      <c r="AD1778" s="11">
        <v>0.39210662794040002</v>
      </c>
      <c r="AE1778" s="9">
        <v>0.54558950845309995</v>
      </c>
      <c r="AF1778" s="9">
        <v>0.52182401703970005</v>
      </c>
      <c r="AG1778" s="9">
        <v>0.55716319446189999</v>
      </c>
      <c r="AH1778" s="10">
        <v>0.65135925866099997</v>
      </c>
      <c r="AI1778" s="11">
        <v>0.43465148447550001</v>
      </c>
      <c r="AJ1778" s="9">
        <v>0.51359859508560002</v>
      </c>
      <c r="AK1778" s="9">
        <v>0.50989620849060002</v>
      </c>
      <c r="AL1778" s="9">
        <v>0.50261626951839999</v>
      </c>
      <c r="AM1778" s="9">
        <v>0.52596682488070001</v>
      </c>
      <c r="AN1778" s="9">
        <v>0.46898903886089999</v>
      </c>
      <c r="AO1778" s="9">
        <v>0.62039537250590004</v>
      </c>
      <c r="AP1778" s="9">
        <v>0.57899487187830001</v>
      </c>
      <c r="AQ1778" s="11">
        <v>0.45554770569120001</v>
      </c>
      <c r="AR1778" s="11">
        <v>0.50766312808369995</v>
      </c>
      <c r="AS1778" s="10">
        <v>0.6789522464876</v>
      </c>
      <c r="AT1778" s="11">
        <v>0.48318992946139999</v>
      </c>
      <c r="AU1778" s="11">
        <v>0.47918975620580001</v>
      </c>
      <c r="AV1778" s="9">
        <v>0.60609726351390003</v>
      </c>
      <c r="AW1778" s="9">
        <v>0.52182401703970005</v>
      </c>
      <c r="AX1778" s="9">
        <v>0.5634577828167</v>
      </c>
      <c r="AY1778" s="9">
        <v>0.54558950845309995</v>
      </c>
      <c r="AZ1778" s="9">
        <v>0.50788227244759998</v>
      </c>
    </row>
    <row r="1779" spans="1:52" x14ac:dyDescent="0.35">
      <c r="A1779" t="s">
        <v>406</v>
      </c>
      <c r="B1779" s="9">
        <v>1</v>
      </c>
      <c r="C1779" s="9">
        <v>1</v>
      </c>
      <c r="D1779" s="9">
        <v>1</v>
      </c>
      <c r="E1779" s="9">
        <v>1</v>
      </c>
      <c r="F1779" s="9">
        <v>1</v>
      </c>
      <c r="G1779" s="9">
        <v>1</v>
      </c>
      <c r="H1779" s="9">
        <v>1</v>
      </c>
      <c r="I1779" s="9">
        <v>1</v>
      </c>
      <c r="J1779" s="9">
        <v>1</v>
      </c>
      <c r="K1779" s="9">
        <v>1</v>
      </c>
      <c r="L1779" s="9">
        <v>1</v>
      </c>
      <c r="M1779" s="9">
        <v>1</v>
      </c>
      <c r="N1779" s="9">
        <v>1</v>
      </c>
      <c r="O1779" s="9">
        <v>1</v>
      </c>
      <c r="P1779" s="9">
        <v>1</v>
      </c>
      <c r="Q1779" s="9">
        <v>1</v>
      </c>
      <c r="R1779" s="9">
        <v>1</v>
      </c>
      <c r="S1779" s="9">
        <v>1</v>
      </c>
      <c r="T1779" s="9">
        <v>1</v>
      </c>
      <c r="U1779" s="9">
        <v>1</v>
      </c>
      <c r="V1779" s="9">
        <v>1</v>
      </c>
      <c r="W1779" s="9">
        <v>1</v>
      </c>
      <c r="X1779" s="9">
        <v>1</v>
      </c>
      <c r="Y1779" s="9">
        <v>1</v>
      </c>
      <c r="Z1779" s="9">
        <v>1</v>
      </c>
      <c r="AA1779" s="9">
        <v>1</v>
      </c>
      <c r="AB1779" s="9">
        <v>1</v>
      </c>
      <c r="AC1779" s="9">
        <v>1</v>
      </c>
      <c r="AD1779" s="9">
        <v>1</v>
      </c>
      <c r="AE1779" s="9">
        <v>1</v>
      </c>
      <c r="AF1779" s="9">
        <v>1</v>
      </c>
      <c r="AG1779" s="9">
        <v>1</v>
      </c>
      <c r="AH1779" s="9">
        <v>1</v>
      </c>
      <c r="AI1779" s="9">
        <v>1</v>
      </c>
      <c r="AJ1779" s="9">
        <v>1</v>
      </c>
      <c r="AK1779" s="9">
        <v>1</v>
      </c>
      <c r="AL1779" s="9">
        <v>1</v>
      </c>
      <c r="AM1779" s="9">
        <v>1</v>
      </c>
      <c r="AN1779" s="9">
        <v>1</v>
      </c>
      <c r="AO1779" s="9">
        <v>1</v>
      </c>
      <c r="AP1779" s="9">
        <v>1</v>
      </c>
      <c r="AQ1779" s="9">
        <v>1</v>
      </c>
      <c r="AR1779" s="9">
        <v>1</v>
      </c>
      <c r="AS1779" s="9">
        <v>1</v>
      </c>
      <c r="AT1779" s="9">
        <v>1</v>
      </c>
      <c r="AU1779" s="9">
        <v>1</v>
      </c>
      <c r="AV1779" s="9">
        <v>1</v>
      </c>
      <c r="AW1779" s="9">
        <v>1</v>
      </c>
      <c r="AX1779" s="9">
        <v>1</v>
      </c>
      <c r="AY1779" s="9">
        <v>1</v>
      </c>
      <c r="AZ1779" s="9">
        <v>1</v>
      </c>
    </row>
    <row r="1780" spans="1:52" x14ac:dyDescent="0.35">
      <c r="A1780" t="s">
        <v>356</v>
      </c>
      <c r="B1780" s="6">
        <v>1750</v>
      </c>
      <c r="C1780" s="6">
        <v>883</v>
      </c>
      <c r="D1780" s="6">
        <v>867</v>
      </c>
      <c r="E1780" s="6">
        <v>229</v>
      </c>
      <c r="F1780" s="6">
        <v>357</v>
      </c>
      <c r="G1780" s="6">
        <v>377</v>
      </c>
      <c r="H1780" s="6">
        <v>734</v>
      </c>
      <c r="I1780" s="6">
        <v>261</v>
      </c>
      <c r="J1780" s="6">
        <v>174</v>
      </c>
      <c r="K1780" s="6">
        <v>352</v>
      </c>
      <c r="L1780" s="6">
        <v>529</v>
      </c>
      <c r="M1780" s="6">
        <v>301</v>
      </c>
      <c r="N1780" s="6">
        <v>495</v>
      </c>
      <c r="O1780" s="6">
        <v>424</v>
      </c>
      <c r="P1780" s="6">
        <v>569</v>
      </c>
      <c r="Q1780" s="6">
        <v>239</v>
      </c>
      <c r="R1780" s="6">
        <v>808</v>
      </c>
      <c r="S1780" s="6">
        <v>347</v>
      </c>
      <c r="T1780" s="6">
        <v>595</v>
      </c>
      <c r="U1780" s="6">
        <v>942</v>
      </c>
      <c r="V1780" s="6">
        <v>133</v>
      </c>
      <c r="W1780" s="6">
        <v>85</v>
      </c>
      <c r="X1780" s="6">
        <v>82</v>
      </c>
      <c r="Y1780" s="6">
        <v>238</v>
      </c>
      <c r="Z1780" s="6">
        <v>141</v>
      </c>
      <c r="AA1780" s="6">
        <v>220</v>
      </c>
      <c r="AB1780" s="6">
        <v>80</v>
      </c>
      <c r="AC1780" s="6">
        <v>143</v>
      </c>
      <c r="AD1780" s="6">
        <v>222</v>
      </c>
      <c r="AE1780" s="6">
        <v>148</v>
      </c>
      <c r="AF1780" s="6">
        <v>194</v>
      </c>
      <c r="AG1780" s="6">
        <v>35</v>
      </c>
      <c r="AH1780" s="6">
        <v>84</v>
      </c>
      <c r="AI1780" s="6">
        <v>534</v>
      </c>
      <c r="AJ1780" s="6">
        <v>405</v>
      </c>
      <c r="AK1780" s="6">
        <v>219</v>
      </c>
      <c r="AL1780" s="6">
        <v>414</v>
      </c>
      <c r="AM1780" s="6">
        <v>236</v>
      </c>
      <c r="AN1780" s="6">
        <v>23</v>
      </c>
      <c r="AO1780" s="6">
        <v>58</v>
      </c>
      <c r="AP1780" s="6">
        <v>180</v>
      </c>
      <c r="AQ1780" s="6">
        <v>675</v>
      </c>
      <c r="AR1780" s="6">
        <v>1412</v>
      </c>
      <c r="AS1780" s="6">
        <v>338</v>
      </c>
      <c r="AT1780" s="6">
        <v>984</v>
      </c>
      <c r="AU1780" s="6">
        <v>1061</v>
      </c>
      <c r="AV1780" s="6">
        <v>131</v>
      </c>
      <c r="AW1780" s="6">
        <v>194</v>
      </c>
      <c r="AX1780" s="6">
        <v>109</v>
      </c>
      <c r="AY1780" s="6">
        <v>148</v>
      </c>
      <c r="AZ1780" s="6">
        <v>1411</v>
      </c>
    </row>
    <row r="1781" spans="1:52" x14ac:dyDescent="0.35">
      <c r="A1781" t="s">
        <v>851</v>
      </c>
    </row>
    <row r="1782" spans="1:52" x14ac:dyDescent="0.35">
      <c r="A1782" t="s">
        <v>358</v>
      </c>
    </row>
    <row r="1786" spans="1:52" x14ac:dyDescent="0.35">
      <c r="A1786" s="3" t="s">
        <v>352</v>
      </c>
    </row>
    <row r="1787" spans="1:52" x14ac:dyDescent="0.35">
      <c r="A1787" t="s">
        <v>169</v>
      </c>
    </row>
    <row r="1788" spans="1:52" x14ac:dyDescent="0.35">
      <c r="A1788" s="4" t="s">
        <v>353</v>
      </c>
      <c r="B1788" s="4" t="s">
        <v>423</v>
      </c>
      <c r="C1788" s="4" t="s">
        <v>424</v>
      </c>
    </row>
    <row r="1789" spans="1:52" x14ac:dyDescent="0.35">
      <c r="A1789" t="s">
        <v>814</v>
      </c>
      <c r="B1789" s="9">
        <v>0.13747911256850001</v>
      </c>
      <c r="C1789" s="6">
        <v>101</v>
      </c>
    </row>
    <row r="1790" spans="1:52" x14ac:dyDescent="0.35">
      <c r="A1790" t="s">
        <v>815</v>
      </c>
      <c r="B1790" s="9">
        <v>9.9607836421450005E-2</v>
      </c>
      <c r="C1790" s="6">
        <v>82</v>
      </c>
    </row>
    <row r="1791" spans="1:52" x14ac:dyDescent="0.35">
      <c r="A1791" t="s">
        <v>816</v>
      </c>
      <c r="B1791" s="11">
        <v>8.3488127395620004E-2</v>
      </c>
      <c r="C1791" s="6">
        <v>71</v>
      </c>
    </row>
    <row r="1792" spans="1:52" x14ac:dyDescent="0.35">
      <c r="A1792" t="s">
        <v>817</v>
      </c>
      <c r="B1792" s="9">
        <v>0.1202494922677</v>
      </c>
      <c r="C1792" s="6">
        <v>105</v>
      </c>
    </row>
    <row r="1793" spans="1:3" x14ac:dyDescent="0.35">
      <c r="A1793" t="s">
        <v>818</v>
      </c>
      <c r="B1793" s="9">
        <v>8.8122292235770006E-2</v>
      </c>
      <c r="C1793" s="6">
        <v>77</v>
      </c>
    </row>
    <row r="1794" spans="1:3" x14ac:dyDescent="0.35">
      <c r="A1794" t="s">
        <v>819</v>
      </c>
      <c r="B1794" s="9">
        <v>9.1416369525970001E-2</v>
      </c>
      <c r="C1794" s="6">
        <v>76</v>
      </c>
    </row>
    <row r="1795" spans="1:3" x14ac:dyDescent="0.35">
      <c r="A1795" t="s">
        <v>820</v>
      </c>
      <c r="B1795" s="9">
        <v>0.10890586092729999</v>
      </c>
      <c r="C1795" s="6">
        <v>86</v>
      </c>
    </row>
    <row r="1796" spans="1:3" x14ac:dyDescent="0.35">
      <c r="A1796" t="s">
        <v>821</v>
      </c>
      <c r="B1796" s="9">
        <v>0.1216824956335</v>
      </c>
      <c r="C1796" s="6">
        <v>99</v>
      </c>
    </row>
    <row r="1797" spans="1:3" x14ac:dyDescent="0.35">
      <c r="A1797" t="s">
        <v>822</v>
      </c>
      <c r="B1797" s="9">
        <v>0.1213672992591</v>
      </c>
      <c r="C1797" s="6">
        <v>99</v>
      </c>
    </row>
    <row r="1798" spans="1:3" x14ac:dyDescent="0.35">
      <c r="A1798" t="s">
        <v>823</v>
      </c>
      <c r="B1798" s="10">
        <v>0.16190790240540001</v>
      </c>
      <c r="C1798" s="6">
        <v>124</v>
      </c>
    </row>
    <row r="1799" spans="1:3" x14ac:dyDescent="0.35">
      <c r="A1799" t="s">
        <v>823</v>
      </c>
      <c r="B1799" s="10">
        <v>0.16190790240540001</v>
      </c>
      <c r="C1799" s="6">
        <v>124</v>
      </c>
    </row>
    <row r="1800" spans="1:3" x14ac:dyDescent="0.35">
      <c r="A1800" t="s">
        <v>824</v>
      </c>
      <c r="B1800" s="9">
        <v>0.123659960185</v>
      </c>
      <c r="C1800" s="6">
        <v>96</v>
      </c>
    </row>
    <row r="1801" spans="1:3" x14ac:dyDescent="0.35">
      <c r="A1801" t="s">
        <v>825</v>
      </c>
      <c r="B1801" s="10">
        <v>0.15647041296030001</v>
      </c>
      <c r="C1801" s="6">
        <v>121</v>
      </c>
    </row>
    <row r="1802" spans="1:3" x14ac:dyDescent="0.35">
      <c r="A1802" t="s">
        <v>442</v>
      </c>
      <c r="B1802" s="11">
        <v>1.8224561388260001E-2</v>
      </c>
      <c r="C1802" s="6">
        <v>18</v>
      </c>
    </row>
    <row r="1803" spans="1:3" x14ac:dyDescent="0.35">
      <c r="A1803" t="s">
        <v>406</v>
      </c>
      <c r="B1803" s="10">
        <v>1</v>
      </c>
      <c r="C1803" s="6">
        <v>809</v>
      </c>
    </row>
    <row r="1804" spans="1:3" x14ac:dyDescent="0.35">
      <c r="A1804" t="s">
        <v>356</v>
      </c>
      <c r="B1804" s="6">
        <v>809</v>
      </c>
    </row>
    <row r="1805" spans="1:3" x14ac:dyDescent="0.35">
      <c r="A1805" t="s">
        <v>852</v>
      </c>
    </row>
    <row r="1806" spans="1:3" x14ac:dyDescent="0.35">
      <c r="A1806" t="s">
        <v>358</v>
      </c>
    </row>
    <row r="1810" spans="1:52" x14ac:dyDescent="0.35">
      <c r="A1810" s="3" t="s">
        <v>352</v>
      </c>
    </row>
    <row r="1811" spans="1:52" x14ac:dyDescent="0.35">
      <c r="A1811" t="s">
        <v>171</v>
      </c>
    </row>
    <row r="1812" spans="1:52" ht="130.5" x14ac:dyDescent="0.35">
      <c r="A1812" s="4" t="s">
        <v>408</v>
      </c>
      <c r="B1812" s="4" t="s">
        <v>359</v>
      </c>
      <c r="C1812" s="4" t="s">
        <v>360</v>
      </c>
      <c r="D1812" s="4" t="s">
        <v>361</v>
      </c>
      <c r="E1812" s="4" t="s">
        <v>362</v>
      </c>
      <c r="F1812" s="4" t="s">
        <v>363</v>
      </c>
      <c r="G1812" s="4" t="s">
        <v>364</v>
      </c>
      <c r="H1812" s="4" t="s">
        <v>365</v>
      </c>
      <c r="I1812" s="4" t="s">
        <v>366</v>
      </c>
      <c r="J1812" s="4" t="s">
        <v>367</v>
      </c>
      <c r="K1812" s="4" t="s">
        <v>368</v>
      </c>
      <c r="L1812" s="4" t="s">
        <v>369</v>
      </c>
      <c r="M1812" s="4" t="s">
        <v>370</v>
      </c>
      <c r="N1812" s="4" t="s">
        <v>371</v>
      </c>
      <c r="O1812" s="4" t="s">
        <v>372</v>
      </c>
      <c r="P1812" s="4" t="s">
        <v>373</v>
      </c>
      <c r="Q1812" s="4" t="s">
        <v>374</v>
      </c>
      <c r="R1812" s="4" t="s">
        <v>375</v>
      </c>
      <c r="S1812" s="4" t="s">
        <v>376</v>
      </c>
      <c r="T1812" s="4" t="s">
        <v>377</v>
      </c>
      <c r="U1812" s="4" t="s">
        <v>378</v>
      </c>
      <c r="V1812" s="4" t="s">
        <v>379</v>
      </c>
      <c r="W1812" s="4" t="s">
        <v>380</v>
      </c>
      <c r="X1812" s="4" t="s">
        <v>381</v>
      </c>
      <c r="Y1812" s="4" t="s">
        <v>382</v>
      </c>
      <c r="Z1812" s="4" t="s">
        <v>383</v>
      </c>
      <c r="AA1812" s="4" t="s">
        <v>384</v>
      </c>
      <c r="AB1812" s="4" t="s">
        <v>385</v>
      </c>
      <c r="AC1812" s="4" t="s">
        <v>386</v>
      </c>
      <c r="AD1812" s="4" t="s">
        <v>387</v>
      </c>
      <c r="AE1812" s="4" t="s">
        <v>388</v>
      </c>
      <c r="AF1812" s="4" t="s">
        <v>389</v>
      </c>
      <c r="AG1812" s="4" t="s">
        <v>390</v>
      </c>
      <c r="AH1812" s="4" t="s">
        <v>391</v>
      </c>
      <c r="AI1812" s="4" t="s">
        <v>392</v>
      </c>
      <c r="AJ1812" s="4" t="s">
        <v>393</v>
      </c>
      <c r="AK1812" s="4" t="s">
        <v>394</v>
      </c>
      <c r="AL1812" s="4" t="s">
        <v>395</v>
      </c>
      <c r="AM1812" s="4" t="s">
        <v>396</v>
      </c>
      <c r="AN1812" s="4" t="s">
        <v>397</v>
      </c>
      <c r="AO1812" s="4" t="s">
        <v>398</v>
      </c>
      <c r="AP1812" s="4" t="s">
        <v>399</v>
      </c>
      <c r="AQ1812" s="4" t="s">
        <v>400</v>
      </c>
      <c r="AR1812" s="4" t="s">
        <v>401</v>
      </c>
      <c r="AS1812" s="4" t="s">
        <v>402</v>
      </c>
      <c r="AT1812" s="4" t="s">
        <v>182</v>
      </c>
      <c r="AU1812" s="4" t="s">
        <v>403</v>
      </c>
      <c r="AV1812" s="4" t="s">
        <v>313</v>
      </c>
      <c r="AW1812" s="4" t="s">
        <v>404</v>
      </c>
      <c r="AX1812" s="4" t="s">
        <v>314</v>
      </c>
      <c r="AY1812" s="4" t="s">
        <v>405</v>
      </c>
      <c r="AZ1812" s="4" t="s">
        <v>406</v>
      </c>
    </row>
    <row r="1813" spans="1:52" x14ac:dyDescent="0.35">
      <c r="A1813" t="s">
        <v>814</v>
      </c>
      <c r="B1813" s="9">
        <v>0.13747911256850001</v>
      </c>
      <c r="C1813" s="9">
        <v>0.132877671522</v>
      </c>
      <c r="D1813" s="9">
        <v>0.14164070158610001</v>
      </c>
      <c r="E1813" s="9">
        <v>0.1274310806293</v>
      </c>
      <c r="F1813" s="9">
        <v>8.9198940757689998E-2</v>
      </c>
      <c r="G1813" s="9">
        <v>0.14802415591920001</v>
      </c>
      <c r="H1813" s="9">
        <v>0.1158381459639</v>
      </c>
      <c r="I1813" s="9">
        <v>0.1200054462831</v>
      </c>
      <c r="J1813" s="9">
        <v>9.0523987878269999E-2</v>
      </c>
      <c r="K1813" s="9">
        <v>0.24909000048640001</v>
      </c>
      <c r="L1813" s="9">
        <v>0.15412168703449999</v>
      </c>
      <c r="M1813" s="9">
        <v>0.1274138959369</v>
      </c>
      <c r="N1813" s="9">
        <v>0.13085122987059999</v>
      </c>
      <c r="O1813" s="9">
        <v>0.13039515499189999</v>
      </c>
      <c r="P1813" s="9">
        <v>0.13438224692039999</v>
      </c>
      <c r="Q1813" s="9">
        <v>0.15804046771749999</v>
      </c>
      <c r="R1813" s="9">
        <v>0.14663794606729999</v>
      </c>
      <c r="S1813" s="9">
        <v>8.7718118369560005E-2</v>
      </c>
      <c r="T1813" s="9">
        <v>0.1724173524964</v>
      </c>
      <c r="U1813" s="9">
        <v>0.1246372422974</v>
      </c>
      <c r="V1813" s="9">
        <v>8.6042562693829996E-2</v>
      </c>
      <c r="W1813" s="9">
        <v>0.18805434972640001</v>
      </c>
      <c r="X1813" s="9">
        <v>0.2326107407852</v>
      </c>
      <c r="Y1813" s="9">
        <v>0.1580973176088</v>
      </c>
      <c r="Z1813" s="9">
        <v>0.121092876379</v>
      </c>
      <c r="AA1813" s="9">
        <v>0.17920681780799999</v>
      </c>
      <c r="AB1813" s="9">
        <v>0.20427935907399999</v>
      </c>
      <c r="AC1813" s="9">
        <v>0.12331299955650001</v>
      </c>
      <c r="AD1813" s="9">
        <v>0.11010207685160001</v>
      </c>
      <c r="AE1813" s="9">
        <v>0.12288761700259999</v>
      </c>
      <c r="AF1813" s="9">
        <v>0.1150407939766</v>
      </c>
      <c r="AG1813" s="9">
        <v>0.1899417828826</v>
      </c>
      <c r="AH1813" s="9">
        <v>0.1542656242321</v>
      </c>
      <c r="AI1813" s="9">
        <v>0.1336449542866</v>
      </c>
      <c r="AJ1813" s="9">
        <v>0.1324624084638</v>
      </c>
      <c r="AK1813" s="9">
        <v>9.4868604815919994E-2</v>
      </c>
      <c r="AL1813" s="9">
        <v>0.18574127648950001</v>
      </c>
      <c r="AM1813" s="9">
        <v>0.108421026527</v>
      </c>
      <c r="AN1813" s="9">
        <v>0.2313533698302</v>
      </c>
      <c r="AO1813" s="9">
        <v>0.1525448199635</v>
      </c>
      <c r="AP1813" s="9">
        <v>0.23484327988500001</v>
      </c>
      <c r="AQ1813" s="9">
        <v>0.12880380925580001</v>
      </c>
      <c r="AR1813" s="9">
        <v>0.13296507965900001</v>
      </c>
      <c r="AS1813" s="9">
        <v>0.16612716541559999</v>
      </c>
      <c r="AT1813" s="9">
        <v>0.13405245648540001</v>
      </c>
      <c r="AU1813" s="9">
        <v>0.13684346476190001</v>
      </c>
      <c r="AV1813" s="9">
        <v>6.2938728582629999E-2</v>
      </c>
      <c r="AW1813" s="9">
        <v>0.1150407939766</v>
      </c>
      <c r="AX1813" s="9">
        <v>0.1045448752266</v>
      </c>
      <c r="AY1813" s="9">
        <v>0.12288761700259999</v>
      </c>
      <c r="AZ1813" s="9">
        <v>0.13308171314940001</v>
      </c>
    </row>
    <row r="1814" spans="1:52" x14ac:dyDescent="0.35">
      <c r="A1814" t="s">
        <v>815</v>
      </c>
      <c r="B1814" s="9">
        <v>9.9607836421450005E-2</v>
      </c>
      <c r="C1814" s="9">
        <v>0.1062558642508</v>
      </c>
      <c r="D1814" s="9">
        <v>9.3595293976019997E-2</v>
      </c>
      <c r="E1814" s="9">
        <v>0.13823711014189999</v>
      </c>
      <c r="F1814" s="9">
        <v>0.1089052452718</v>
      </c>
      <c r="G1814" s="9">
        <v>0.1001399051708</v>
      </c>
      <c r="H1814" s="9">
        <v>0.1049358302342</v>
      </c>
      <c r="I1814" s="9">
        <v>0.1198074103038</v>
      </c>
      <c r="J1814" s="9">
        <v>2.8000250745109999E-2</v>
      </c>
      <c r="K1814" s="9">
        <v>8.9679445210399999E-2</v>
      </c>
      <c r="L1814" s="9">
        <v>8.905591420773E-2</v>
      </c>
      <c r="M1814" s="9">
        <v>0.11130817321100001</v>
      </c>
      <c r="N1814" s="9">
        <v>0.10569417317889999</v>
      </c>
      <c r="O1814" s="9">
        <v>9.9469300696739996E-2</v>
      </c>
      <c r="P1814" s="9">
        <v>0.1124799560725</v>
      </c>
      <c r="Q1814" s="9">
        <v>8.8179077207040005E-2</v>
      </c>
      <c r="R1814" s="9">
        <v>9.9891339923529998E-2</v>
      </c>
      <c r="S1814" s="9">
        <v>0.10970747717529999</v>
      </c>
      <c r="T1814" s="9">
        <v>8.5625093379510006E-2</v>
      </c>
      <c r="U1814" s="9">
        <v>9.921032780906E-2</v>
      </c>
      <c r="V1814" s="9">
        <v>0.14576069134770001</v>
      </c>
      <c r="W1814" s="9">
        <v>0.12096264114870001</v>
      </c>
      <c r="X1814" s="9">
        <v>0.1661553560108</v>
      </c>
      <c r="Y1814" s="9">
        <v>0.19608840937540001</v>
      </c>
      <c r="Z1814" s="9">
        <v>9.4576460968299997E-2</v>
      </c>
      <c r="AA1814" s="9">
        <v>8.7369574468450006E-2</v>
      </c>
      <c r="AB1814" s="9">
        <v>0.17933483791390001</v>
      </c>
      <c r="AC1814" s="9">
        <v>6.9277404814219998E-2</v>
      </c>
      <c r="AD1814" s="9">
        <v>8.805675279722E-2</v>
      </c>
      <c r="AE1814" s="9">
        <v>7.6605702962829994E-2</v>
      </c>
      <c r="AF1814" s="9">
        <v>0.11707478504960001</v>
      </c>
      <c r="AG1814" s="9">
        <v>0.14342129049390001</v>
      </c>
      <c r="AH1814" s="9">
        <v>6.2270391131160001E-2</v>
      </c>
      <c r="AI1814" s="9">
        <v>0.11465270895059999</v>
      </c>
      <c r="AJ1814" s="9">
        <v>8.4370593507649999E-2</v>
      </c>
      <c r="AK1814" s="9">
        <v>0.11394371927209999</v>
      </c>
      <c r="AL1814" s="9">
        <v>0.10238079682869999</v>
      </c>
      <c r="AM1814" s="9">
        <v>9.7298606202759999E-2</v>
      </c>
      <c r="AN1814" s="9">
        <v>3.8328798121880003E-2</v>
      </c>
      <c r="AO1814" s="9">
        <v>2.8420075240170001E-2</v>
      </c>
      <c r="AP1814" s="9">
        <v>0.1087181701392</v>
      </c>
      <c r="AQ1814" s="9">
        <v>0.1027252877685</v>
      </c>
      <c r="AR1814" s="9">
        <v>0.1005617696345</v>
      </c>
      <c r="AS1814" s="9">
        <v>9.3553753598200007E-2</v>
      </c>
      <c r="AT1814" s="9">
        <v>0.1013920910248</v>
      </c>
      <c r="AU1814" s="9">
        <v>0.1009005232612</v>
      </c>
      <c r="AV1814" s="9">
        <v>0.11117116606919999</v>
      </c>
      <c r="AW1814" s="9">
        <v>0.11707478504960001</v>
      </c>
      <c r="AX1814" s="9">
        <v>8.9020562170419995E-2</v>
      </c>
      <c r="AY1814" s="9">
        <v>7.6605702962829994E-2</v>
      </c>
      <c r="AZ1814" s="9">
        <v>0.1006499797888</v>
      </c>
    </row>
    <row r="1815" spans="1:52" x14ac:dyDescent="0.35">
      <c r="A1815" t="s">
        <v>816</v>
      </c>
      <c r="B1815" s="9">
        <v>8.3488127395620004E-2</v>
      </c>
      <c r="C1815" s="10">
        <v>0.12609167526699999</v>
      </c>
      <c r="D1815" s="11">
        <v>4.4957055252229997E-2</v>
      </c>
      <c r="E1815" s="9">
        <v>0.14781068710940001</v>
      </c>
      <c r="F1815" s="9">
        <v>0.13490655769330001</v>
      </c>
      <c r="G1815" s="9">
        <v>6.4186735193410005E-2</v>
      </c>
      <c r="H1815" s="9">
        <v>0.102880837795</v>
      </c>
      <c r="I1815" s="9">
        <v>3.1852514388479997E-2</v>
      </c>
      <c r="J1815" s="9">
        <v>5.4128851373490001E-2</v>
      </c>
      <c r="K1815" s="9">
        <v>5.7169117281570002E-2</v>
      </c>
      <c r="L1815" s="9">
        <v>8.0848745166949995E-2</v>
      </c>
      <c r="M1815" s="9">
        <v>0.1069769736961</v>
      </c>
      <c r="N1815" s="9">
        <v>9.8060319515250002E-2</v>
      </c>
      <c r="O1815" s="9">
        <v>5.8395778148439999E-2</v>
      </c>
      <c r="P1815" s="9">
        <v>9.7447859059939995E-2</v>
      </c>
      <c r="Q1815" s="9">
        <v>3.2595206004790003E-2</v>
      </c>
      <c r="R1815" s="9">
        <v>6.3852154144369996E-2</v>
      </c>
      <c r="S1815" s="9">
        <v>0.10752699538429999</v>
      </c>
      <c r="T1815" s="9">
        <v>0.115541285287</v>
      </c>
      <c r="U1815" s="9">
        <v>0.1110203039739</v>
      </c>
      <c r="V1815" s="9">
        <v>4.7276361668469997E-2</v>
      </c>
      <c r="W1815" s="9">
        <v>0.18925288121379999</v>
      </c>
      <c r="X1815" s="9">
        <v>0.1319282600876</v>
      </c>
      <c r="Y1815" s="9">
        <v>7.9012836953220006E-2</v>
      </c>
      <c r="Z1815" s="9">
        <v>0.1142748012853</v>
      </c>
      <c r="AA1815" s="9">
        <v>6.2710011976810004E-2</v>
      </c>
      <c r="AB1815" s="9">
        <v>0.1412549375056</v>
      </c>
      <c r="AC1815" s="9">
        <v>0.10402258293489999</v>
      </c>
      <c r="AD1815" s="9">
        <v>7.3323427177160005E-2</v>
      </c>
      <c r="AE1815" s="9">
        <v>6.2491819381069999E-2</v>
      </c>
      <c r="AF1815" s="9">
        <v>7.3211100562249998E-2</v>
      </c>
      <c r="AG1815" s="9">
        <v>0.20689704415140001</v>
      </c>
      <c r="AH1815" s="9">
        <v>3.6011538921279999E-2</v>
      </c>
      <c r="AI1815" s="9">
        <v>7.5950396372400003E-2</v>
      </c>
      <c r="AJ1815" s="9">
        <v>8.9350191759299993E-2</v>
      </c>
      <c r="AK1815" s="9">
        <v>8.334702097518E-2</v>
      </c>
      <c r="AL1815" s="9">
        <v>5.0020582543619997E-2</v>
      </c>
      <c r="AM1815" s="9">
        <v>8.8023897009469998E-2</v>
      </c>
      <c r="AN1815" s="9">
        <v>4.1851310328469997E-2</v>
      </c>
      <c r="AO1815" s="9">
        <v>0.1158917478205</v>
      </c>
      <c r="AP1815" s="9">
        <v>9.5551341259059994E-2</v>
      </c>
      <c r="AQ1815" s="9">
        <v>7.9804657902479995E-2</v>
      </c>
      <c r="AR1815" s="9">
        <v>8.2986015385019998E-2</v>
      </c>
      <c r="AS1815" s="9">
        <v>8.6674752682359996E-2</v>
      </c>
      <c r="AT1815" s="9">
        <v>8.4411016331910005E-2</v>
      </c>
      <c r="AU1815" s="9">
        <v>8.2482608883190006E-2</v>
      </c>
      <c r="AV1815" s="9">
        <v>7.9994610171069999E-2</v>
      </c>
      <c r="AW1815" s="9">
        <v>7.3211100562249998E-2</v>
      </c>
      <c r="AX1815" s="9">
        <v>8.7950669196389997E-2</v>
      </c>
      <c r="AY1815" s="9">
        <v>6.2491819381069999E-2</v>
      </c>
      <c r="AZ1815" s="9">
        <v>8.3058808547320007E-2</v>
      </c>
    </row>
    <row r="1816" spans="1:52" x14ac:dyDescent="0.35">
      <c r="A1816" t="s">
        <v>817</v>
      </c>
      <c r="B1816" s="9">
        <v>0.1202494922677</v>
      </c>
      <c r="C1816" s="9">
        <v>0.11696949054859999</v>
      </c>
      <c r="D1816" s="9">
        <v>0.1232159584232</v>
      </c>
      <c r="E1816" s="9">
        <v>0.1135118121087</v>
      </c>
      <c r="F1816" s="9">
        <v>0.18112440243950001</v>
      </c>
      <c r="G1816" s="9">
        <v>0.1373002458731</v>
      </c>
      <c r="H1816" s="9">
        <v>0.16127847928299999</v>
      </c>
      <c r="I1816" s="9">
        <v>7.9397115117670003E-2</v>
      </c>
      <c r="J1816" s="9">
        <v>9.1104641123959995E-2</v>
      </c>
      <c r="K1816" s="9">
        <v>0.100778817167</v>
      </c>
      <c r="L1816" s="9">
        <v>0.1375197580376</v>
      </c>
      <c r="M1816" s="9">
        <v>0.12754987519200001</v>
      </c>
      <c r="N1816" s="9">
        <v>0.10457694011550001</v>
      </c>
      <c r="O1816" s="9">
        <v>0.1093806377841</v>
      </c>
      <c r="P1816" s="9">
        <v>0.13831961824979999</v>
      </c>
      <c r="Q1816" s="9">
        <v>0.1086825643259</v>
      </c>
      <c r="R1816" s="9">
        <v>0.122966696337</v>
      </c>
      <c r="S1816" s="9">
        <v>0.13401782660530001</v>
      </c>
      <c r="T1816" s="9">
        <v>9.3690201104900006E-2</v>
      </c>
      <c r="U1816" s="9">
        <v>0.11643962039230001</v>
      </c>
      <c r="V1816" s="9">
        <v>0.10145300631780001</v>
      </c>
      <c r="W1816" s="9">
        <v>0.15113347817139999</v>
      </c>
      <c r="X1816" s="9">
        <v>0.23668667456799999</v>
      </c>
      <c r="Y1816" s="9">
        <v>0.15309836689180001</v>
      </c>
      <c r="Z1816" s="9">
        <v>0.1129591415571</v>
      </c>
      <c r="AA1816" s="9">
        <v>8.4405563706519998E-2</v>
      </c>
      <c r="AB1816" s="9">
        <v>0.20736926583369999</v>
      </c>
      <c r="AC1816" s="9">
        <v>0.13133373769619999</v>
      </c>
      <c r="AD1816" s="9">
        <v>0.1857078380828</v>
      </c>
      <c r="AE1816" s="9">
        <v>9.4098012700589997E-2</v>
      </c>
      <c r="AF1816" s="9">
        <v>0.107962395227</v>
      </c>
      <c r="AG1816" s="9">
        <v>0.13651009367559999</v>
      </c>
      <c r="AH1816" s="9">
        <v>9.5921712295950007E-2</v>
      </c>
      <c r="AI1816" s="9">
        <v>0.1497771411062</v>
      </c>
      <c r="AJ1816" s="9">
        <v>0.12615212974119999</v>
      </c>
      <c r="AK1816" s="9">
        <v>0.2095702920625</v>
      </c>
      <c r="AL1816" s="9">
        <v>0.1122660228114</v>
      </c>
      <c r="AM1816" s="9">
        <v>0.12452966019180001</v>
      </c>
      <c r="AN1816" s="9">
        <v>0</v>
      </c>
      <c r="AO1816" s="9">
        <v>1.6693727489080001E-2</v>
      </c>
      <c r="AP1816" s="9">
        <v>0.16151999139500001</v>
      </c>
      <c r="AQ1816" s="9">
        <v>0.14728969545609999</v>
      </c>
      <c r="AR1816" s="9">
        <v>0.12563811373639999</v>
      </c>
      <c r="AS1816" s="9">
        <v>8.6050912925260001E-2</v>
      </c>
      <c r="AT1816" s="9">
        <v>0.12962041022840001</v>
      </c>
      <c r="AU1816" s="9">
        <v>0.12976870536150001</v>
      </c>
      <c r="AV1816" s="9">
        <v>0.11527669760830001</v>
      </c>
      <c r="AW1816" s="9">
        <v>0.107962395227</v>
      </c>
      <c r="AX1816" s="9">
        <v>9.0541406733019997E-2</v>
      </c>
      <c r="AY1816" s="9">
        <v>9.4098012700589997E-2</v>
      </c>
      <c r="AZ1816" s="9">
        <v>0.1257483202039</v>
      </c>
    </row>
    <row r="1817" spans="1:52" x14ac:dyDescent="0.35">
      <c r="A1817" t="s">
        <v>818</v>
      </c>
      <c r="B1817" s="9">
        <v>8.8122292235770006E-2</v>
      </c>
      <c r="C1817" s="9">
        <v>9.9898008797120005E-2</v>
      </c>
      <c r="D1817" s="9">
        <v>7.7472217135549998E-2</v>
      </c>
      <c r="E1817" s="9">
        <v>0.13732018845259999</v>
      </c>
      <c r="F1817" s="9">
        <v>0.1165499792188</v>
      </c>
      <c r="G1817" s="9">
        <v>7.5179069653850003E-2</v>
      </c>
      <c r="H1817" s="9">
        <v>9.7815017579579999E-2</v>
      </c>
      <c r="I1817" s="9">
        <v>5.0664848317980002E-2</v>
      </c>
      <c r="J1817" s="9">
        <v>5.0470543351599999E-2</v>
      </c>
      <c r="K1817" s="9">
        <v>8.9369582886839993E-2</v>
      </c>
      <c r="L1817" s="9">
        <v>0.10609110861279999</v>
      </c>
      <c r="M1817" s="9">
        <v>7.4230637399959998E-2</v>
      </c>
      <c r="N1817" s="9">
        <v>0.1055681279277</v>
      </c>
      <c r="O1817" s="9">
        <v>5.9793363641160002E-2</v>
      </c>
      <c r="P1817" s="9">
        <v>0.1152355549084</v>
      </c>
      <c r="Q1817" s="9">
        <v>6.4132800389319997E-2</v>
      </c>
      <c r="R1817" s="9">
        <v>8.8762727964269997E-2</v>
      </c>
      <c r="S1817" s="9">
        <v>0.1018324282244</v>
      </c>
      <c r="T1817" s="9">
        <v>6.8318748058020004E-2</v>
      </c>
      <c r="U1817" s="9">
        <v>8.7224318433370002E-2</v>
      </c>
      <c r="V1817" s="9">
        <v>0.1187980546994</v>
      </c>
      <c r="W1817" s="9">
        <v>0.13001971873849999</v>
      </c>
      <c r="X1817" s="9">
        <v>0.12449851397510001</v>
      </c>
      <c r="Y1817" s="9">
        <v>9.2893908268160005E-2</v>
      </c>
      <c r="Z1817" s="9">
        <v>0.1009621400409</v>
      </c>
      <c r="AA1817" s="9">
        <v>2.8114831331749999E-2</v>
      </c>
      <c r="AB1817" s="9">
        <v>0.21758229049950001</v>
      </c>
      <c r="AC1817" s="9">
        <v>0.1299743924201</v>
      </c>
      <c r="AD1817" s="9">
        <v>0.14260196956400001</v>
      </c>
      <c r="AE1817" s="9">
        <v>0.19788524160599999</v>
      </c>
      <c r="AF1817" s="9">
        <v>0.1185669814185</v>
      </c>
      <c r="AG1817" s="9">
        <v>0.16266578136150001</v>
      </c>
      <c r="AH1817" s="9">
        <v>1.004087285094E-2</v>
      </c>
      <c r="AI1817" s="9">
        <v>9.4690814565129997E-2</v>
      </c>
      <c r="AJ1817" s="9">
        <v>0.1286099378193</v>
      </c>
      <c r="AK1817" s="9">
        <v>8.657669395598E-2</v>
      </c>
      <c r="AL1817" s="9">
        <v>8.3268541230639995E-2</v>
      </c>
      <c r="AM1817" s="9">
        <v>7.5433948208929999E-2</v>
      </c>
      <c r="AN1817" s="9">
        <v>8.765169801514E-2</v>
      </c>
      <c r="AO1817" s="9">
        <v>0</v>
      </c>
      <c r="AP1817" s="9">
        <v>0.1092658433695</v>
      </c>
      <c r="AQ1817" s="9">
        <v>9.7805206304110007E-2</v>
      </c>
      <c r="AR1817" s="9">
        <v>9.5720956364849993E-2</v>
      </c>
      <c r="AS1817" s="9">
        <v>3.9897802981749997E-2</v>
      </c>
      <c r="AT1817" s="9">
        <v>8.1653708689559998E-2</v>
      </c>
      <c r="AU1817" s="9">
        <v>8.372825259161E-2</v>
      </c>
      <c r="AV1817" s="9">
        <v>0.1151731581525</v>
      </c>
      <c r="AW1817" s="9">
        <v>0.1185669814185</v>
      </c>
      <c r="AX1817" s="9">
        <v>0.26607882009700001</v>
      </c>
      <c r="AY1817" s="9">
        <v>0.19788524160599999</v>
      </c>
      <c r="AZ1817" s="9">
        <v>9.5804920284300002E-2</v>
      </c>
    </row>
    <row r="1818" spans="1:52" x14ac:dyDescent="0.35">
      <c r="A1818" t="s">
        <v>819</v>
      </c>
      <c r="B1818" s="9">
        <v>9.1416369525970001E-2</v>
      </c>
      <c r="C1818" s="9">
        <v>9.6428738306190004E-2</v>
      </c>
      <c r="D1818" s="9">
        <v>8.6883133381810002E-2</v>
      </c>
      <c r="E1818" s="9">
        <v>5.9808920448840001E-2</v>
      </c>
      <c r="F1818" s="9">
        <v>0.1012172694108</v>
      </c>
      <c r="G1818" s="9">
        <v>8.0230735845860005E-2</v>
      </c>
      <c r="H1818" s="9">
        <v>9.1713444007529996E-2</v>
      </c>
      <c r="I1818" s="9">
        <v>4.740754053652E-2</v>
      </c>
      <c r="J1818" s="9">
        <v>0.1298063849385</v>
      </c>
      <c r="K1818" s="9">
        <v>0.13297240830750001</v>
      </c>
      <c r="L1818" s="9">
        <v>7.5530701072539994E-2</v>
      </c>
      <c r="M1818" s="9">
        <v>9.4587569307400005E-2</v>
      </c>
      <c r="N1818" s="9">
        <v>0.1117766788981</v>
      </c>
      <c r="O1818" s="9">
        <v>9.0163468376999997E-2</v>
      </c>
      <c r="P1818" s="9">
        <v>8.5674110372740003E-2</v>
      </c>
      <c r="Q1818" s="9">
        <v>4.8713802911919998E-2</v>
      </c>
      <c r="R1818" s="9">
        <v>6.6527513825849996E-2</v>
      </c>
      <c r="S1818" s="9">
        <v>0.12340898656469999</v>
      </c>
      <c r="T1818" s="9">
        <v>0.1300730858335</v>
      </c>
      <c r="U1818" s="9">
        <v>0.1263137673376</v>
      </c>
      <c r="V1818" s="9">
        <v>0.10051626932380001</v>
      </c>
      <c r="W1818" s="9">
        <v>9.868919976927E-2</v>
      </c>
      <c r="X1818" s="9">
        <v>0.1801159265958</v>
      </c>
      <c r="Y1818" s="9">
        <v>5.6658796680030002E-2</v>
      </c>
      <c r="Z1818" s="9">
        <v>7.7222682320150005E-2</v>
      </c>
      <c r="AA1818" s="9">
        <v>0.1017317557405</v>
      </c>
      <c r="AB1818" s="9">
        <v>9.6492144595969997E-2</v>
      </c>
      <c r="AC1818" s="9">
        <v>8.4154467336450003E-2</v>
      </c>
      <c r="AD1818" s="9">
        <v>0.1080147983455</v>
      </c>
      <c r="AE1818" s="9">
        <v>0.1035960348246</v>
      </c>
      <c r="AF1818" s="9">
        <v>6.5275888149040007E-2</v>
      </c>
      <c r="AG1818" s="9">
        <v>4.9621627479310003E-2</v>
      </c>
      <c r="AH1818" s="9">
        <v>7.4217178292330002E-2</v>
      </c>
      <c r="AI1818" s="9">
        <v>8.1405667997539996E-2</v>
      </c>
      <c r="AJ1818" s="9">
        <v>7.9201610449379997E-2</v>
      </c>
      <c r="AK1818" s="9">
        <v>0.1223169220584</v>
      </c>
      <c r="AL1818" s="9">
        <v>7.7614463192110003E-2</v>
      </c>
      <c r="AM1818" s="9">
        <v>0.1156687737818</v>
      </c>
      <c r="AN1818" s="9">
        <v>0.18524805739950001</v>
      </c>
      <c r="AO1818" s="9">
        <v>0</v>
      </c>
      <c r="AP1818" s="9">
        <v>0.13464297638110001</v>
      </c>
      <c r="AQ1818" s="9">
        <v>7.2875195931009995E-2</v>
      </c>
      <c r="AR1818" s="9">
        <v>8.7571357001300004E-2</v>
      </c>
      <c r="AS1818" s="9">
        <v>0.11581852259229999</v>
      </c>
      <c r="AT1818" s="9">
        <v>9.1397205215299995E-2</v>
      </c>
      <c r="AU1818" s="9">
        <v>8.8965468026950004E-2</v>
      </c>
      <c r="AV1818" s="9">
        <v>8.3936879651589996E-2</v>
      </c>
      <c r="AW1818" s="9">
        <v>6.5275888149040007E-2</v>
      </c>
      <c r="AX1818" s="9">
        <v>9.9049236820200004E-2</v>
      </c>
      <c r="AY1818" s="9">
        <v>0.1035960348246</v>
      </c>
      <c r="AZ1818" s="9">
        <v>8.764817230534E-2</v>
      </c>
    </row>
    <row r="1819" spans="1:52" x14ac:dyDescent="0.35">
      <c r="A1819" t="s">
        <v>820</v>
      </c>
      <c r="B1819" s="9">
        <v>0.10890586092729999</v>
      </c>
      <c r="C1819" s="9">
        <v>0.1152480367706</v>
      </c>
      <c r="D1819" s="9">
        <v>0.1031699340581</v>
      </c>
      <c r="E1819" s="9">
        <v>6.7909276141130001E-2</v>
      </c>
      <c r="F1819" s="9">
        <v>0.1344116752781</v>
      </c>
      <c r="G1819" s="9">
        <v>9.3424027065620002E-2</v>
      </c>
      <c r="H1819" s="9">
        <v>0.11585027488790001</v>
      </c>
      <c r="I1819" s="9">
        <v>0.11743646604580001</v>
      </c>
      <c r="J1819" s="9">
        <v>0.1391166355223</v>
      </c>
      <c r="K1819" s="9">
        <v>9.8585225272610003E-2</v>
      </c>
      <c r="L1819" s="9">
        <v>0.1251795589336</v>
      </c>
      <c r="M1819" s="9">
        <v>0.1261283726413</v>
      </c>
      <c r="N1819" s="9">
        <v>0.1252755821638</v>
      </c>
      <c r="O1819" s="9">
        <v>6.3522981090900002E-2</v>
      </c>
      <c r="P1819" s="9">
        <v>9.0101301845309997E-2</v>
      </c>
      <c r="Q1819" s="9">
        <v>0.1225463333806</v>
      </c>
      <c r="R1819" s="9">
        <v>0.10690884408280001</v>
      </c>
      <c r="S1819" s="9">
        <v>0.1232270543515</v>
      </c>
      <c r="T1819" s="9">
        <v>9.6795500578290006E-2</v>
      </c>
      <c r="U1819" s="9">
        <v>0.1117059370779</v>
      </c>
      <c r="V1819" s="9">
        <v>0.14612095663659999</v>
      </c>
      <c r="W1819" s="9">
        <v>8.9538971348729998E-2</v>
      </c>
      <c r="X1819" s="9">
        <v>3.9983098280160001E-2</v>
      </c>
      <c r="Y1819" s="9">
        <v>0.1351873249302</v>
      </c>
      <c r="Z1819" s="9">
        <v>0.22751038891790001</v>
      </c>
      <c r="AA1819" s="9">
        <v>8.2535384372500006E-2</v>
      </c>
      <c r="AB1819" s="9">
        <v>7.5871844930050003E-2</v>
      </c>
      <c r="AC1819" s="9">
        <v>0.14125248654649999</v>
      </c>
      <c r="AD1819" s="9">
        <v>8.6813305442150004E-2</v>
      </c>
      <c r="AE1819" s="9">
        <v>0.19143464376329999</v>
      </c>
      <c r="AF1819" s="9">
        <v>6.119360785387E-2</v>
      </c>
      <c r="AG1819" s="9">
        <v>0.3045522964679</v>
      </c>
      <c r="AH1819" s="9">
        <v>5.6107630884950001E-2</v>
      </c>
      <c r="AI1819" s="9">
        <v>0.13592743867849999</v>
      </c>
      <c r="AJ1819" s="9">
        <v>0.108545367266</v>
      </c>
      <c r="AK1819" s="9">
        <v>5.4497467173659997E-2</v>
      </c>
      <c r="AL1819" s="9">
        <v>8.6135202009219994E-2</v>
      </c>
      <c r="AM1819" s="9">
        <v>8.7739879113619995E-2</v>
      </c>
      <c r="AN1819" s="9">
        <v>9.0636919006439998E-2</v>
      </c>
      <c r="AO1819" s="9">
        <v>1.9989315795109999E-2</v>
      </c>
      <c r="AP1819" s="9">
        <v>0.13164030277079999</v>
      </c>
      <c r="AQ1819" s="9">
        <v>0.1135036355762</v>
      </c>
      <c r="AR1819" s="9">
        <v>0.1133548228407</v>
      </c>
      <c r="AS1819" s="9">
        <v>8.067077745258E-2</v>
      </c>
      <c r="AT1819" s="9">
        <v>0.11559357810610001</v>
      </c>
      <c r="AU1819" s="9">
        <v>0.1128202917737</v>
      </c>
      <c r="AV1819" s="9">
        <v>2.2666243794179999E-2</v>
      </c>
      <c r="AW1819" s="9">
        <v>6.119360785387E-2</v>
      </c>
      <c r="AX1819" s="9">
        <v>0.2126139635898</v>
      </c>
      <c r="AY1819" s="9">
        <v>0.19143464376329999</v>
      </c>
      <c r="AZ1819" s="9">
        <v>0.11345425472660001</v>
      </c>
    </row>
    <row r="1820" spans="1:52" x14ac:dyDescent="0.35">
      <c r="A1820" t="s">
        <v>821</v>
      </c>
      <c r="B1820" s="9">
        <v>0.1216824956335</v>
      </c>
      <c r="C1820" s="9">
        <v>0.1149239263504</v>
      </c>
      <c r="D1820" s="9">
        <v>0.12779501286850001</v>
      </c>
      <c r="E1820" s="9">
        <v>0.10750736433120001</v>
      </c>
      <c r="F1820" s="9">
        <v>0.128784983958</v>
      </c>
      <c r="G1820" s="9">
        <v>0.1114053753845</v>
      </c>
      <c r="H1820" s="9">
        <v>0.12091456720010001</v>
      </c>
      <c r="I1820" s="9">
        <v>7.7938756975510004E-2</v>
      </c>
      <c r="J1820" s="9">
        <v>0.1729243749944</v>
      </c>
      <c r="K1820" s="9">
        <v>0.13903676613489999</v>
      </c>
      <c r="L1820" s="9">
        <v>0.12357711418719999</v>
      </c>
      <c r="M1820" s="9">
        <v>9.0804866265239995E-2</v>
      </c>
      <c r="N1820" s="9">
        <v>0.12104187730469999</v>
      </c>
      <c r="O1820" s="9">
        <v>0.14031714878609999</v>
      </c>
      <c r="P1820" s="9">
        <v>0.1319419509101</v>
      </c>
      <c r="Q1820" s="9">
        <v>9.2675423224330006E-2</v>
      </c>
      <c r="R1820" s="9">
        <v>0.1116006600755</v>
      </c>
      <c r="S1820" s="9">
        <v>0.1523266182546</v>
      </c>
      <c r="T1820" s="9">
        <v>0.1144540492318</v>
      </c>
      <c r="U1820" s="9">
        <v>0.13581853428390001</v>
      </c>
      <c r="V1820" s="9">
        <v>0.1763388009063</v>
      </c>
      <c r="W1820" s="9">
        <v>0.1228662089917</v>
      </c>
      <c r="X1820" s="9">
        <v>0.1858224277976</v>
      </c>
      <c r="Y1820" s="9">
        <v>0.1116856320768</v>
      </c>
      <c r="Z1820" s="9">
        <v>0.10195437785399999</v>
      </c>
      <c r="AA1820" s="9">
        <v>0.16071719355960001</v>
      </c>
      <c r="AB1820" s="9">
        <v>0.21115223723429999</v>
      </c>
      <c r="AC1820" s="9">
        <v>0.14815752043300001</v>
      </c>
      <c r="AD1820" s="9">
        <v>0.1730108685924</v>
      </c>
      <c r="AE1820" s="9">
        <v>0.1085605596114</v>
      </c>
      <c r="AF1820" s="9">
        <v>0.1283884989088</v>
      </c>
      <c r="AG1820" s="9">
        <v>0.23480691627780001</v>
      </c>
      <c r="AH1820" s="9">
        <v>6.9677965075039996E-2</v>
      </c>
      <c r="AI1820" s="9">
        <v>0.1141903865555</v>
      </c>
      <c r="AJ1820" s="9">
        <v>0.1218692468463</v>
      </c>
      <c r="AK1820" s="9">
        <v>0.1111197276467</v>
      </c>
      <c r="AL1820" s="9">
        <v>0.1098321784134</v>
      </c>
      <c r="AM1820" s="9">
        <v>0.16326279305960001</v>
      </c>
      <c r="AN1820" s="9">
        <v>0.12021960321980001</v>
      </c>
      <c r="AO1820" s="9">
        <v>0.14219900589289999</v>
      </c>
      <c r="AP1820" s="9">
        <v>0.1323735284956</v>
      </c>
      <c r="AQ1820" s="9">
        <v>0.13831207082880001</v>
      </c>
      <c r="AR1820" s="9">
        <v>0.1212867823172</v>
      </c>
      <c r="AS1820" s="9">
        <v>0.1241938676654</v>
      </c>
      <c r="AT1820" s="9">
        <v>0.1257148980401</v>
      </c>
      <c r="AU1820" s="9">
        <v>0.1230086911129</v>
      </c>
      <c r="AV1820" s="9">
        <v>0.1549094204008</v>
      </c>
      <c r="AW1820" s="9">
        <v>0.1283884989088</v>
      </c>
      <c r="AX1820" s="9">
        <v>8.1552206752049994E-2</v>
      </c>
      <c r="AY1820" s="9">
        <v>0.1085605596114</v>
      </c>
      <c r="AZ1820" s="9">
        <v>0.1213931719105</v>
      </c>
    </row>
    <row r="1821" spans="1:52" x14ac:dyDescent="0.35">
      <c r="A1821" t="s">
        <v>822</v>
      </c>
      <c r="B1821" s="9">
        <v>0.1213672992591</v>
      </c>
      <c r="C1821" s="9">
        <v>7.7503042615310005E-2</v>
      </c>
      <c r="D1821" s="9">
        <v>0.16103856894679999</v>
      </c>
      <c r="E1821" s="9">
        <v>3.8635480948469997E-2</v>
      </c>
      <c r="F1821" s="9">
        <v>8.7771727006930006E-2</v>
      </c>
      <c r="G1821" s="9">
        <v>0.1168811004646</v>
      </c>
      <c r="H1821" s="9">
        <v>0.10095400897280001</v>
      </c>
      <c r="I1821" s="9">
        <v>0.12398756939199999</v>
      </c>
      <c r="J1821" s="9">
        <v>0.15231098007460001</v>
      </c>
      <c r="K1821" s="9">
        <v>0.21449060451999999</v>
      </c>
      <c r="L1821" s="9">
        <v>9.4837208163659995E-2</v>
      </c>
      <c r="M1821" s="9">
        <v>0.12666704917239999</v>
      </c>
      <c r="N1821" s="9">
        <v>0.11050164008759999</v>
      </c>
      <c r="O1821" s="9">
        <v>0.16015612291779999</v>
      </c>
      <c r="P1821" s="9">
        <v>8.6676414671290003E-2</v>
      </c>
      <c r="Q1821" s="9">
        <v>0.14795559668300001</v>
      </c>
      <c r="R1821" s="9">
        <v>0.1184209496957</v>
      </c>
      <c r="S1821" s="9">
        <v>0.1065248197931</v>
      </c>
      <c r="T1821" s="9">
        <v>0.1500538329119</v>
      </c>
      <c r="U1821" s="9">
        <v>0.12549846278240001</v>
      </c>
      <c r="V1821" s="9">
        <v>0.2129199827646</v>
      </c>
      <c r="W1821" s="9">
        <v>0.19445443407970001</v>
      </c>
      <c r="X1821" s="9">
        <v>0.19119354075530001</v>
      </c>
      <c r="Y1821" s="9">
        <v>8.4592064352269999E-2</v>
      </c>
      <c r="Z1821" s="9">
        <v>9.3103894106809998E-2</v>
      </c>
      <c r="AA1821" s="9">
        <v>0.1074672969932</v>
      </c>
      <c r="AB1821" s="9">
        <v>9.8386940053649993E-2</v>
      </c>
      <c r="AC1821" s="9">
        <v>0.1666524875689</v>
      </c>
      <c r="AD1821" s="9">
        <v>0.110106920695</v>
      </c>
      <c r="AE1821" s="9">
        <v>0.1348165904592</v>
      </c>
      <c r="AF1821" s="9">
        <v>0.14637328678120001</v>
      </c>
      <c r="AG1821" s="9">
        <v>9.8759874511529996E-2</v>
      </c>
      <c r="AH1821" s="9">
        <v>7.2181260503900002E-2</v>
      </c>
      <c r="AI1821" s="9">
        <v>0.10606668242349999</v>
      </c>
      <c r="AJ1821" s="9">
        <v>0.15646962309320001</v>
      </c>
      <c r="AK1821" s="9">
        <v>0.1089851419373</v>
      </c>
      <c r="AL1821" s="9">
        <v>0.10527035520359999</v>
      </c>
      <c r="AM1821" s="9">
        <v>0.14926390728200001</v>
      </c>
      <c r="AN1821" s="9">
        <v>4.8556041523389999E-2</v>
      </c>
      <c r="AO1821" s="9">
        <v>6.6007033824699995E-2</v>
      </c>
      <c r="AP1821" s="9">
        <v>0.25109160146409998</v>
      </c>
      <c r="AQ1821" s="9">
        <v>0.15106378547640001</v>
      </c>
      <c r="AR1821" s="9">
        <v>0.13269712573039999</v>
      </c>
      <c r="AS1821" s="9">
        <v>4.9463200639519998E-2</v>
      </c>
      <c r="AT1821" s="9">
        <v>0.13134324810049999</v>
      </c>
      <c r="AU1821" s="9">
        <v>0.13070525458310001</v>
      </c>
      <c r="AV1821" s="9">
        <v>0.17258917896289999</v>
      </c>
      <c r="AW1821" s="9">
        <v>0.14637328678120001</v>
      </c>
      <c r="AX1821" s="9">
        <v>0.16861255534969999</v>
      </c>
      <c r="AY1821" s="9">
        <v>0.1348165904592</v>
      </c>
      <c r="AZ1821" s="9">
        <v>0.13281352417850001</v>
      </c>
    </row>
    <row r="1822" spans="1:52" x14ac:dyDescent="0.35">
      <c r="A1822" t="s">
        <v>823</v>
      </c>
      <c r="B1822" s="9">
        <v>0.16190790240540001</v>
      </c>
      <c r="C1822" s="9">
        <v>0.14254823185279999</v>
      </c>
      <c r="D1822" s="9">
        <v>0.1794169808743</v>
      </c>
      <c r="E1822" s="9">
        <v>0.192299132112</v>
      </c>
      <c r="F1822" s="9">
        <v>0.10528939219070001</v>
      </c>
      <c r="G1822" s="9">
        <v>0.188150114723</v>
      </c>
      <c r="H1822" s="9">
        <v>0.14281316129230001</v>
      </c>
      <c r="I1822" s="9">
        <v>0.1033832931767</v>
      </c>
      <c r="J1822" s="9">
        <v>0.22750832551469999</v>
      </c>
      <c r="K1822" s="9">
        <v>0.18178614126699999</v>
      </c>
      <c r="L1822" s="9">
        <v>0.1022742451248</v>
      </c>
      <c r="M1822" s="9">
        <v>0.18946260687220001</v>
      </c>
      <c r="N1822" s="9">
        <v>0.17870270783639999</v>
      </c>
      <c r="O1822" s="9">
        <v>0.20101690216400001</v>
      </c>
      <c r="P1822" s="9">
        <v>0.16225154840860001</v>
      </c>
      <c r="Q1822" s="9">
        <v>0.18266032174060001</v>
      </c>
      <c r="R1822" s="9">
        <v>0.1728239320236</v>
      </c>
      <c r="S1822" s="9">
        <v>0.14474553030920001</v>
      </c>
      <c r="T1822" s="9">
        <v>0.14900510672459999</v>
      </c>
      <c r="U1822" s="9">
        <v>0.14660221568750001</v>
      </c>
      <c r="V1822" s="9">
        <v>0.1635508959226</v>
      </c>
      <c r="W1822" s="9">
        <v>0.1496221532275</v>
      </c>
      <c r="X1822" s="9">
        <v>0.1541208335732</v>
      </c>
      <c r="Y1822" s="9">
        <v>0.1340493865563</v>
      </c>
      <c r="Z1822" s="9">
        <v>0.1293658935967</v>
      </c>
      <c r="AA1822" s="9">
        <v>0.25603078151769998</v>
      </c>
      <c r="AB1822" s="9">
        <v>0.10595071673379999</v>
      </c>
      <c r="AC1822" s="9">
        <v>0.1264788475336</v>
      </c>
      <c r="AD1822" s="9">
        <v>0.1854647088952</v>
      </c>
      <c r="AE1822" s="9">
        <v>6.9536129384690004E-2</v>
      </c>
      <c r="AF1822" s="9">
        <v>0.162443107196</v>
      </c>
      <c r="AG1822" s="9">
        <v>0.13948848595380001</v>
      </c>
      <c r="AH1822" s="9">
        <v>0.22313814728010001</v>
      </c>
      <c r="AI1822" s="9">
        <v>0.15796106645169999</v>
      </c>
      <c r="AJ1822" s="9">
        <v>0.2021871809737</v>
      </c>
      <c r="AK1822" s="9">
        <v>0.14399196634139999</v>
      </c>
      <c r="AL1822" s="9">
        <v>0.1671982368046</v>
      </c>
      <c r="AM1822" s="9">
        <v>0.22766829837550001</v>
      </c>
      <c r="AN1822" s="9">
        <v>0.23798897094820001</v>
      </c>
      <c r="AO1822" s="9">
        <v>0.20212657598969999</v>
      </c>
      <c r="AP1822" s="9">
        <v>0.2213682937507</v>
      </c>
      <c r="AQ1822" s="9">
        <v>0.1690738708816</v>
      </c>
      <c r="AR1822" s="9">
        <v>0.1661320089153</v>
      </c>
      <c r="AS1822" s="9">
        <v>0.13509985094560001</v>
      </c>
      <c r="AT1822" s="9">
        <v>0.1714410631503</v>
      </c>
      <c r="AU1822" s="9">
        <v>0.17034291114540001</v>
      </c>
      <c r="AV1822" s="9">
        <v>0.16305636531250001</v>
      </c>
      <c r="AW1822" s="9">
        <v>0.162443107196</v>
      </c>
      <c r="AX1822" s="9">
        <v>8.5440931451249993E-2</v>
      </c>
      <c r="AY1822" s="9">
        <v>6.9536129384690004E-2</v>
      </c>
      <c r="AZ1822" s="9">
        <v>0.16627773556860001</v>
      </c>
    </row>
    <row r="1823" spans="1:52" x14ac:dyDescent="0.35">
      <c r="A1823" t="s">
        <v>823</v>
      </c>
      <c r="B1823" s="9">
        <v>0.16190790240540001</v>
      </c>
      <c r="C1823" s="9">
        <v>0.14254823185279999</v>
      </c>
      <c r="D1823" s="9">
        <v>0.1794169808743</v>
      </c>
      <c r="E1823" s="9">
        <v>0.192299132112</v>
      </c>
      <c r="F1823" s="9">
        <v>0.10528939219070001</v>
      </c>
      <c r="G1823" s="9">
        <v>0.188150114723</v>
      </c>
      <c r="H1823" s="9">
        <v>0.14281316129230001</v>
      </c>
      <c r="I1823" s="9">
        <v>0.1033832931767</v>
      </c>
      <c r="J1823" s="9">
        <v>0.22750832551469999</v>
      </c>
      <c r="K1823" s="9">
        <v>0.18178614126699999</v>
      </c>
      <c r="L1823" s="9">
        <v>0.1022742451248</v>
      </c>
      <c r="M1823" s="9">
        <v>0.18946260687220001</v>
      </c>
      <c r="N1823" s="9">
        <v>0.17870270783639999</v>
      </c>
      <c r="O1823" s="9">
        <v>0.20101690216400001</v>
      </c>
      <c r="P1823" s="9">
        <v>0.16225154840860001</v>
      </c>
      <c r="Q1823" s="9">
        <v>0.18266032174060001</v>
      </c>
      <c r="R1823" s="9">
        <v>0.1728239320236</v>
      </c>
      <c r="S1823" s="9">
        <v>0.14474553030920001</v>
      </c>
      <c r="T1823" s="9">
        <v>0.14900510672459999</v>
      </c>
      <c r="U1823" s="9">
        <v>0.14660221568750001</v>
      </c>
      <c r="V1823" s="9">
        <v>0.1635508959226</v>
      </c>
      <c r="W1823" s="9">
        <v>0.1496221532275</v>
      </c>
      <c r="X1823" s="9">
        <v>0.1541208335732</v>
      </c>
      <c r="Y1823" s="9">
        <v>0.1340493865563</v>
      </c>
      <c r="Z1823" s="9">
        <v>0.1293658935967</v>
      </c>
      <c r="AA1823" s="9">
        <v>0.25603078151769998</v>
      </c>
      <c r="AB1823" s="9">
        <v>0.10595071673379999</v>
      </c>
      <c r="AC1823" s="9">
        <v>0.1264788475336</v>
      </c>
      <c r="AD1823" s="9">
        <v>0.1854647088952</v>
      </c>
      <c r="AE1823" s="9">
        <v>6.9536129384690004E-2</v>
      </c>
      <c r="AF1823" s="9">
        <v>0.162443107196</v>
      </c>
      <c r="AG1823" s="9">
        <v>0.13948848595380001</v>
      </c>
      <c r="AH1823" s="9">
        <v>0.22313814728010001</v>
      </c>
      <c r="AI1823" s="9">
        <v>0.15796106645169999</v>
      </c>
      <c r="AJ1823" s="9">
        <v>0.2021871809737</v>
      </c>
      <c r="AK1823" s="9">
        <v>0.14399196634139999</v>
      </c>
      <c r="AL1823" s="9">
        <v>0.1671982368046</v>
      </c>
      <c r="AM1823" s="9">
        <v>0.22766829837550001</v>
      </c>
      <c r="AN1823" s="9">
        <v>0.23798897094820001</v>
      </c>
      <c r="AO1823" s="9">
        <v>0.20212657598969999</v>
      </c>
      <c r="AP1823" s="9">
        <v>0.2213682937507</v>
      </c>
      <c r="AQ1823" s="9">
        <v>0.1690738708816</v>
      </c>
      <c r="AR1823" s="9">
        <v>0.1661320089153</v>
      </c>
      <c r="AS1823" s="9">
        <v>0.13509985094560001</v>
      </c>
      <c r="AT1823" s="9">
        <v>0.1714410631503</v>
      </c>
      <c r="AU1823" s="9">
        <v>0.17034291114540001</v>
      </c>
      <c r="AV1823" s="9">
        <v>0.16305636531250001</v>
      </c>
      <c r="AW1823" s="9">
        <v>0.162443107196</v>
      </c>
      <c r="AX1823" s="9">
        <v>8.5440931451249993E-2</v>
      </c>
      <c r="AY1823" s="9">
        <v>6.9536129384690004E-2</v>
      </c>
      <c r="AZ1823" s="9">
        <v>0.16627773556860001</v>
      </c>
    </row>
    <row r="1824" spans="1:52" x14ac:dyDescent="0.35">
      <c r="A1824" t="s">
        <v>824</v>
      </c>
      <c r="B1824" s="9">
        <v>0.123659960185</v>
      </c>
      <c r="C1824" s="9">
        <v>0.1215229630848</v>
      </c>
      <c r="D1824" s="9">
        <v>0.12559268160260001</v>
      </c>
      <c r="E1824" s="9">
        <v>0.12322324549990001</v>
      </c>
      <c r="F1824" s="9">
        <v>0.14266373361420001</v>
      </c>
      <c r="G1824" s="9">
        <v>0.12389812385020001</v>
      </c>
      <c r="H1824" s="9">
        <v>0.13416566135130001</v>
      </c>
      <c r="I1824" s="9">
        <v>0.1019445523507</v>
      </c>
      <c r="J1824" s="9">
        <v>0.13484129461909999</v>
      </c>
      <c r="K1824" s="9">
        <v>0.1138121597324</v>
      </c>
      <c r="L1824" s="9">
        <v>0.1534434267906</v>
      </c>
      <c r="M1824" s="9">
        <v>0.10795123258430001</v>
      </c>
      <c r="N1824" s="9">
        <v>0.1122093630925</v>
      </c>
      <c r="O1824" s="9">
        <v>0.10591494670690001</v>
      </c>
      <c r="P1824" s="9">
        <v>8.709472934734E-2</v>
      </c>
      <c r="Q1824" s="9">
        <v>0.1334236033365</v>
      </c>
      <c r="R1824" s="9">
        <v>0.1110945366997</v>
      </c>
      <c r="S1824" s="9">
        <v>0.13897815484910001</v>
      </c>
      <c r="T1824" s="9">
        <v>0.14425513362770001</v>
      </c>
      <c r="U1824" s="9">
        <v>0.14127831063560001</v>
      </c>
      <c r="V1824" s="9">
        <v>0.1104419930381</v>
      </c>
      <c r="W1824" s="9">
        <v>2.444964719431E-2</v>
      </c>
      <c r="X1824" s="9">
        <v>0.1759383949362</v>
      </c>
      <c r="Y1824" s="9">
        <v>0.1295768635365</v>
      </c>
      <c r="Z1824" s="9">
        <v>0.1223149430127</v>
      </c>
      <c r="AA1824" s="9">
        <v>0.1129739488431</v>
      </c>
      <c r="AB1824" s="9">
        <v>0.1031569309425</v>
      </c>
      <c r="AC1824" s="9">
        <v>0.14165774694200001</v>
      </c>
      <c r="AD1824" s="9">
        <v>0.1276701910861</v>
      </c>
      <c r="AE1824" s="9">
        <v>0.13315172582240001</v>
      </c>
      <c r="AF1824" s="9">
        <v>0.1780979391827</v>
      </c>
      <c r="AG1824" s="9">
        <v>0.1565044389727</v>
      </c>
      <c r="AH1824" s="9">
        <v>5.3532375733510003E-2</v>
      </c>
      <c r="AI1824" s="9">
        <v>0.1081583540596</v>
      </c>
      <c r="AJ1824" s="9">
        <v>0.12806261934759999</v>
      </c>
      <c r="AK1824" s="9">
        <v>6.6424171087960004E-2</v>
      </c>
      <c r="AL1824" s="9">
        <v>0.1542297707012</v>
      </c>
      <c r="AM1824" s="9">
        <v>0.1341456178323</v>
      </c>
      <c r="AN1824" s="9">
        <v>0.1131406942341</v>
      </c>
      <c r="AO1824" s="9">
        <v>2.788208582358E-2</v>
      </c>
      <c r="AP1824" s="9">
        <v>0.14050144236750001</v>
      </c>
      <c r="AQ1824" s="9">
        <v>0.1006111767748</v>
      </c>
      <c r="AR1824" s="9">
        <v>0.1150613419432</v>
      </c>
      <c r="AS1824" s="9">
        <v>0.17823060128170001</v>
      </c>
      <c r="AT1824" s="9">
        <v>0.1076896116342</v>
      </c>
      <c r="AU1824" s="9">
        <v>0.1183558835084</v>
      </c>
      <c r="AV1824" s="9">
        <v>0.1233898417266</v>
      </c>
      <c r="AW1824" s="9">
        <v>0.1780979391827</v>
      </c>
      <c r="AX1824" s="9">
        <v>0.14980021937269999</v>
      </c>
      <c r="AY1824" s="9">
        <v>0.13315172582240001</v>
      </c>
      <c r="AZ1824" s="9">
        <v>0.1142850968969</v>
      </c>
    </row>
    <row r="1825" spans="1:52" x14ac:dyDescent="0.35">
      <c r="A1825" t="s">
        <v>825</v>
      </c>
      <c r="B1825" s="9">
        <v>0.15647041296030001</v>
      </c>
      <c r="C1825" s="9">
        <v>0.1081376848708</v>
      </c>
      <c r="D1825" s="9">
        <v>0.2001830126369</v>
      </c>
      <c r="E1825" s="9">
        <v>0.16345966383089999</v>
      </c>
      <c r="F1825" s="9">
        <v>9.2979569155740002E-2</v>
      </c>
      <c r="G1825" s="9">
        <v>0.14467135513080001</v>
      </c>
      <c r="H1825" s="9">
        <v>0.11638837591120001</v>
      </c>
      <c r="I1825" s="10">
        <v>0.29919932127330001</v>
      </c>
      <c r="J1825" s="9">
        <v>0.13405795869760001</v>
      </c>
      <c r="K1825" s="9">
        <v>0.1131395029693</v>
      </c>
      <c r="L1825" s="9">
        <v>0.14104114881099999</v>
      </c>
      <c r="M1825" s="9">
        <v>0.15332060399440001</v>
      </c>
      <c r="N1825" s="9">
        <v>0.15290831393769999</v>
      </c>
      <c r="O1825" s="9">
        <v>0.1807897447298</v>
      </c>
      <c r="P1825" s="9">
        <v>0.13102637810539999</v>
      </c>
      <c r="Q1825" s="9">
        <v>0.1860417753369</v>
      </c>
      <c r="R1825" s="9">
        <v>0.15952607648530001</v>
      </c>
      <c r="S1825" s="9">
        <v>0.14397483527650001</v>
      </c>
      <c r="T1825" s="9">
        <v>0.1628126989824</v>
      </c>
      <c r="U1825" s="9">
        <v>0.15218597711099999</v>
      </c>
      <c r="V1825" s="9">
        <v>0.17426705267699999</v>
      </c>
      <c r="W1825" s="9">
        <v>0.2221834258956</v>
      </c>
      <c r="X1825" s="9">
        <v>0.16322625653270001</v>
      </c>
      <c r="Y1825" s="9">
        <v>0.18327966330879999</v>
      </c>
      <c r="Z1825" s="9">
        <v>0.10238365916019999</v>
      </c>
      <c r="AA1825" s="9">
        <v>0.16024427607969999</v>
      </c>
      <c r="AB1825" s="9">
        <v>0.18050763533360001</v>
      </c>
      <c r="AC1825" s="9">
        <v>0.19062975515649999</v>
      </c>
      <c r="AD1825" s="9">
        <v>0.1686564932196</v>
      </c>
      <c r="AE1825" s="9">
        <v>0.20992749928419999</v>
      </c>
      <c r="AF1825" s="9">
        <v>0.1952030832877</v>
      </c>
      <c r="AG1825" s="9">
        <v>0.40984921086300002</v>
      </c>
      <c r="AH1825" s="9">
        <v>0.21190644137279999</v>
      </c>
      <c r="AI1825" s="9">
        <v>0.13769343822640001</v>
      </c>
      <c r="AJ1825" s="9">
        <v>0.23398297959639999</v>
      </c>
      <c r="AK1825" s="9">
        <v>0.1619681715289</v>
      </c>
      <c r="AL1825" s="9">
        <v>0.1853711988325</v>
      </c>
      <c r="AM1825" s="9">
        <v>0.1505193908579</v>
      </c>
      <c r="AN1825" s="9">
        <v>0.1936889164949</v>
      </c>
      <c r="AO1825" s="9">
        <v>0.34973739117019997</v>
      </c>
      <c r="AP1825" s="9">
        <v>0.11659408286590001</v>
      </c>
      <c r="AQ1825" s="9">
        <v>0.14087112989690001</v>
      </c>
      <c r="AR1825" s="9">
        <v>0.16084068713229999</v>
      </c>
      <c r="AS1825" s="9">
        <v>0.1287347167558</v>
      </c>
      <c r="AT1825" s="9">
        <v>0.1486311792293</v>
      </c>
      <c r="AU1825" s="9">
        <v>0.1580529227761</v>
      </c>
      <c r="AV1825" s="9">
        <v>9.5467814449579996E-2</v>
      </c>
      <c r="AW1825" s="9">
        <v>0.1952030832877</v>
      </c>
      <c r="AX1825" s="9">
        <v>0.1162767881165</v>
      </c>
      <c r="AY1825" s="9">
        <v>0.20992749928419999</v>
      </c>
      <c r="AZ1825" s="9">
        <v>0.16098177237639999</v>
      </c>
    </row>
    <row r="1826" spans="1:52" x14ac:dyDescent="0.35">
      <c r="A1826" t="s">
        <v>442</v>
      </c>
      <c r="B1826" s="9">
        <v>1.8224561388260001E-2</v>
      </c>
      <c r="C1826" s="9">
        <v>1.9211397651540001E-2</v>
      </c>
      <c r="D1826" s="9">
        <v>1.7332056863299999E-2</v>
      </c>
      <c r="E1826" s="9">
        <v>1.4822441778549999E-2</v>
      </c>
      <c r="F1826" s="9">
        <v>3.2552935203680002E-2</v>
      </c>
      <c r="G1826" s="9">
        <v>8.3182483449629994E-3</v>
      </c>
      <c r="H1826" s="9">
        <v>2.15781721779E-2</v>
      </c>
      <c r="I1826" s="9">
        <v>1.7591448592E-2</v>
      </c>
      <c r="J1826" s="9">
        <v>9.6695794014689997E-3</v>
      </c>
      <c r="K1826" s="9">
        <v>2.148484804797E-2</v>
      </c>
      <c r="L1826" s="9">
        <v>1.432495020422E-2</v>
      </c>
      <c r="M1826" s="9">
        <v>2.35656775344E-2</v>
      </c>
      <c r="N1826" s="9">
        <v>2.0153025936619998E-2</v>
      </c>
      <c r="O1826" s="9">
        <v>1.775504499602E-2</v>
      </c>
      <c r="P1826" s="9">
        <v>2.31897365389E-2</v>
      </c>
      <c r="Q1826" s="9">
        <v>7.1954615830540003E-3</v>
      </c>
      <c r="R1826" s="9">
        <v>1.490420130724E-2</v>
      </c>
      <c r="S1826" s="9">
        <v>2.4520348762429998E-2</v>
      </c>
      <c r="T1826" s="9">
        <v>2.0757400363479998E-2</v>
      </c>
      <c r="U1826" s="9">
        <v>2.288013607683E-2</v>
      </c>
      <c r="V1826" s="9">
        <v>4.8713953122979999E-2</v>
      </c>
      <c r="W1826" s="9">
        <v>0</v>
      </c>
      <c r="X1826" s="9">
        <v>5.5521230720149998E-3</v>
      </c>
      <c r="Y1826" s="9">
        <v>3.1730565695119999E-2</v>
      </c>
      <c r="Z1826" s="9">
        <v>1.4518670394239999E-2</v>
      </c>
      <c r="AA1826" s="9">
        <v>1.61558853519E-2</v>
      </c>
      <c r="AB1826" s="10">
        <v>9.9022192506970003E-2</v>
      </c>
      <c r="AC1826" s="9">
        <v>0</v>
      </c>
      <c r="AD1826" s="9">
        <v>1.922324406848E-2</v>
      </c>
      <c r="AE1826" s="9">
        <v>1.0275456109489999E-2</v>
      </c>
      <c r="AF1826" s="9">
        <v>2.0522040782449999E-2</v>
      </c>
      <c r="AG1826" s="9">
        <v>9.8759874511529996E-2</v>
      </c>
      <c r="AH1826" s="9">
        <v>1.3198106400730001E-2</v>
      </c>
      <c r="AI1826" s="9">
        <v>1.191379326039E-2</v>
      </c>
      <c r="AJ1826" s="9">
        <v>1.362946838899E-2</v>
      </c>
      <c r="AK1826" s="9">
        <v>2.044462377964E-2</v>
      </c>
      <c r="AL1826" s="9">
        <v>2.134950305306E-2</v>
      </c>
      <c r="AM1826" s="9">
        <v>2.8840417333050001E-2</v>
      </c>
      <c r="AN1826" s="9">
        <v>0</v>
      </c>
      <c r="AO1826" s="9">
        <v>6.9195877886810003E-2</v>
      </c>
      <c r="AP1826" s="9">
        <v>6.3751190952719999E-2</v>
      </c>
      <c r="AQ1826" s="9">
        <v>1.414760833086E-2</v>
      </c>
      <c r="AR1826" s="9">
        <v>1.7137736030450001E-2</v>
      </c>
      <c r="AS1826" s="9">
        <v>2.5122036641539999E-2</v>
      </c>
      <c r="AT1826" s="9">
        <v>1.4368146872620001E-2</v>
      </c>
      <c r="AU1826" s="9">
        <v>1.6328191236929999E-2</v>
      </c>
      <c r="AV1826" s="9">
        <v>1.2717750622959999E-2</v>
      </c>
      <c r="AW1826" s="9">
        <v>2.0522040782449999E-2</v>
      </c>
      <c r="AX1826" s="9">
        <v>0</v>
      </c>
      <c r="AY1826" s="9">
        <v>1.0275456109489999E-2</v>
      </c>
      <c r="AZ1826" s="9">
        <v>1.7152768804279999E-2</v>
      </c>
    </row>
    <row r="1827" spans="1:52" x14ac:dyDescent="0.35">
      <c r="A1827" t="s">
        <v>406</v>
      </c>
      <c r="B1827" s="9">
        <v>1</v>
      </c>
      <c r="C1827" s="9">
        <v>1</v>
      </c>
      <c r="D1827" s="9">
        <v>1</v>
      </c>
      <c r="E1827" s="9">
        <v>1</v>
      </c>
      <c r="F1827" s="9">
        <v>1</v>
      </c>
      <c r="G1827" s="9">
        <v>1</v>
      </c>
      <c r="H1827" s="9">
        <v>1</v>
      </c>
      <c r="I1827" s="9">
        <v>1</v>
      </c>
      <c r="J1827" s="9">
        <v>1</v>
      </c>
      <c r="K1827" s="9">
        <v>1</v>
      </c>
      <c r="L1827" s="9">
        <v>1</v>
      </c>
      <c r="M1827" s="9">
        <v>1</v>
      </c>
      <c r="N1827" s="9">
        <v>1</v>
      </c>
      <c r="O1827" s="9">
        <v>1</v>
      </c>
      <c r="P1827" s="9">
        <v>1</v>
      </c>
      <c r="Q1827" s="9">
        <v>1</v>
      </c>
      <c r="R1827" s="9">
        <v>1</v>
      </c>
      <c r="S1827" s="9">
        <v>1</v>
      </c>
      <c r="T1827" s="9">
        <v>1</v>
      </c>
      <c r="U1827" s="9">
        <v>1</v>
      </c>
      <c r="V1827" s="9">
        <v>1</v>
      </c>
      <c r="W1827" s="9">
        <v>1</v>
      </c>
      <c r="X1827" s="9">
        <v>1</v>
      </c>
      <c r="Y1827" s="9">
        <v>1</v>
      </c>
      <c r="Z1827" s="9">
        <v>1</v>
      </c>
      <c r="AA1827" s="9">
        <v>1</v>
      </c>
      <c r="AB1827" s="9">
        <v>1</v>
      </c>
      <c r="AC1827" s="9">
        <v>1</v>
      </c>
      <c r="AD1827" s="9">
        <v>1</v>
      </c>
      <c r="AE1827" s="9">
        <v>1</v>
      </c>
      <c r="AF1827" s="9">
        <v>1</v>
      </c>
      <c r="AG1827" s="9">
        <v>1</v>
      </c>
      <c r="AH1827" s="9">
        <v>1</v>
      </c>
      <c r="AI1827" s="9">
        <v>1</v>
      </c>
      <c r="AJ1827" s="9">
        <v>1</v>
      </c>
      <c r="AK1827" s="9">
        <v>1</v>
      </c>
      <c r="AL1827" s="9">
        <v>1</v>
      </c>
      <c r="AM1827" s="9">
        <v>1</v>
      </c>
      <c r="AN1827" s="9">
        <v>1</v>
      </c>
      <c r="AO1827" s="9">
        <v>1</v>
      </c>
      <c r="AP1827" s="9">
        <v>1</v>
      </c>
      <c r="AQ1827" s="9">
        <v>1</v>
      </c>
      <c r="AR1827" s="9">
        <v>1</v>
      </c>
      <c r="AS1827" s="9">
        <v>1</v>
      </c>
      <c r="AT1827" s="9">
        <v>1</v>
      </c>
      <c r="AU1827" s="9">
        <v>1</v>
      </c>
      <c r="AV1827" s="9">
        <v>1</v>
      </c>
      <c r="AW1827" s="9">
        <v>1</v>
      </c>
      <c r="AX1827" s="9">
        <v>1</v>
      </c>
      <c r="AY1827" s="9">
        <v>1</v>
      </c>
      <c r="AZ1827" s="9">
        <v>1</v>
      </c>
    </row>
    <row r="1828" spans="1:52" x14ac:dyDescent="0.35">
      <c r="A1828" t="s">
        <v>356</v>
      </c>
      <c r="B1828" s="6">
        <v>809</v>
      </c>
      <c r="C1828" s="6">
        <v>410</v>
      </c>
      <c r="D1828" s="6">
        <v>399</v>
      </c>
      <c r="E1828" s="6">
        <v>108</v>
      </c>
      <c r="F1828" s="6">
        <v>192</v>
      </c>
      <c r="G1828" s="6">
        <v>191</v>
      </c>
      <c r="H1828" s="6">
        <v>383</v>
      </c>
      <c r="I1828" s="6">
        <v>113</v>
      </c>
      <c r="J1828" s="6">
        <v>73</v>
      </c>
      <c r="K1828" s="6">
        <v>132</v>
      </c>
      <c r="L1828" s="6">
        <v>267</v>
      </c>
      <c r="M1828" s="6">
        <v>155</v>
      </c>
      <c r="N1828" s="6">
        <v>196</v>
      </c>
      <c r="O1828" s="6">
        <v>190</v>
      </c>
      <c r="P1828" s="6">
        <v>340</v>
      </c>
      <c r="Q1828" s="6">
        <v>114</v>
      </c>
      <c r="R1828" s="6">
        <v>454</v>
      </c>
      <c r="S1828" s="6">
        <v>165</v>
      </c>
      <c r="T1828" s="6">
        <v>190</v>
      </c>
      <c r="U1828" s="6">
        <v>355</v>
      </c>
      <c r="V1828" s="6">
        <v>72</v>
      </c>
      <c r="W1828" s="6">
        <v>46</v>
      </c>
      <c r="X1828" s="6">
        <v>51</v>
      </c>
      <c r="Y1828" s="6">
        <v>139</v>
      </c>
      <c r="Z1828" s="6">
        <v>79</v>
      </c>
      <c r="AA1828" s="6">
        <v>111</v>
      </c>
      <c r="AB1828" s="6">
        <v>54</v>
      </c>
      <c r="AC1828" s="6">
        <v>74</v>
      </c>
      <c r="AD1828" s="6">
        <v>137</v>
      </c>
      <c r="AE1828" s="6">
        <v>71</v>
      </c>
      <c r="AF1828" s="6">
        <v>95</v>
      </c>
      <c r="AG1828" s="6">
        <v>19</v>
      </c>
      <c r="AH1828" s="6">
        <v>32</v>
      </c>
      <c r="AI1828" s="6">
        <v>308</v>
      </c>
      <c r="AJ1828" s="6">
        <v>208</v>
      </c>
      <c r="AK1828" s="6">
        <v>106</v>
      </c>
      <c r="AL1828" s="6">
        <v>203</v>
      </c>
      <c r="AM1828" s="6">
        <v>114</v>
      </c>
      <c r="AN1828" s="6">
        <v>12</v>
      </c>
      <c r="AO1828" s="6">
        <v>23</v>
      </c>
      <c r="AP1828" s="6">
        <v>85</v>
      </c>
      <c r="AQ1828" s="6">
        <v>381</v>
      </c>
      <c r="AR1828" s="6">
        <v>714</v>
      </c>
      <c r="AS1828" s="6">
        <v>95</v>
      </c>
      <c r="AT1828" s="6">
        <v>517</v>
      </c>
      <c r="AU1828" s="6">
        <v>563</v>
      </c>
      <c r="AV1828" s="6">
        <v>54</v>
      </c>
      <c r="AW1828" s="6">
        <v>95</v>
      </c>
      <c r="AX1828" s="6">
        <v>50</v>
      </c>
      <c r="AY1828" s="6">
        <v>71</v>
      </c>
      <c r="AZ1828" s="6">
        <v>713</v>
      </c>
    </row>
    <row r="1829" spans="1:52" x14ac:dyDescent="0.35">
      <c r="A1829" t="s">
        <v>853</v>
      </c>
    </row>
    <row r="1830" spans="1:52" x14ac:dyDescent="0.35">
      <c r="A1830" t="s">
        <v>358</v>
      </c>
    </row>
    <row r="1834" spans="1:52" x14ac:dyDescent="0.35">
      <c r="A1834" s="3" t="s">
        <v>352</v>
      </c>
    </row>
    <row r="1835" spans="1:52" x14ac:dyDescent="0.35">
      <c r="A1835" t="s">
        <v>173</v>
      </c>
    </row>
    <row r="1836" spans="1:52" ht="130.5" x14ac:dyDescent="0.35">
      <c r="A1836" s="4" t="s">
        <v>408</v>
      </c>
      <c r="B1836" s="4" t="s">
        <v>359</v>
      </c>
      <c r="C1836" s="4" t="s">
        <v>360</v>
      </c>
      <c r="D1836" s="4" t="s">
        <v>361</v>
      </c>
      <c r="E1836" s="4" t="s">
        <v>362</v>
      </c>
      <c r="F1836" s="4" t="s">
        <v>363</v>
      </c>
      <c r="G1836" s="4" t="s">
        <v>364</v>
      </c>
      <c r="H1836" s="4" t="s">
        <v>365</v>
      </c>
      <c r="I1836" s="4" t="s">
        <v>366</v>
      </c>
      <c r="J1836" s="4" t="s">
        <v>367</v>
      </c>
      <c r="K1836" s="4" t="s">
        <v>368</v>
      </c>
      <c r="L1836" s="4" t="s">
        <v>369</v>
      </c>
      <c r="M1836" s="4" t="s">
        <v>370</v>
      </c>
      <c r="N1836" s="4" t="s">
        <v>371</v>
      </c>
      <c r="O1836" s="4" t="s">
        <v>372</v>
      </c>
      <c r="P1836" s="4" t="s">
        <v>373</v>
      </c>
      <c r="Q1836" s="4" t="s">
        <v>374</v>
      </c>
      <c r="R1836" s="4" t="s">
        <v>375</v>
      </c>
      <c r="S1836" s="4" t="s">
        <v>376</v>
      </c>
      <c r="T1836" s="4" t="s">
        <v>377</v>
      </c>
      <c r="U1836" s="4" t="s">
        <v>378</v>
      </c>
      <c r="V1836" s="4" t="s">
        <v>379</v>
      </c>
      <c r="W1836" s="4" t="s">
        <v>380</v>
      </c>
      <c r="X1836" s="4" t="s">
        <v>381</v>
      </c>
      <c r="Y1836" s="4" t="s">
        <v>382</v>
      </c>
      <c r="Z1836" s="4" t="s">
        <v>383</v>
      </c>
      <c r="AA1836" s="4" t="s">
        <v>384</v>
      </c>
      <c r="AB1836" s="4" t="s">
        <v>385</v>
      </c>
      <c r="AC1836" s="4" t="s">
        <v>386</v>
      </c>
      <c r="AD1836" s="4" t="s">
        <v>387</v>
      </c>
      <c r="AE1836" s="4" t="s">
        <v>388</v>
      </c>
      <c r="AF1836" s="4" t="s">
        <v>389</v>
      </c>
      <c r="AG1836" s="4" t="s">
        <v>390</v>
      </c>
      <c r="AH1836" s="4" t="s">
        <v>391</v>
      </c>
      <c r="AI1836" s="4" t="s">
        <v>392</v>
      </c>
      <c r="AJ1836" s="4" t="s">
        <v>393</v>
      </c>
      <c r="AK1836" s="4" t="s">
        <v>394</v>
      </c>
      <c r="AL1836" s="4" t="s">
        <v>395</v>
      </c>
      <c r="AM1836" s="4" t="s">
        <v>396</v>
      </c>
      <c r="AN1836" s="4" t="s">
        <v>397</v>
      </c>
      <c r="AO1836" s="4" t="s">
        <v>398</v>
      </c>
      <c r="AP1836" s="4" t="s">
        <v>399</v>
      </c>
      <c r="AQ1836" s="4" t="s">
        <v>400</v>
      </c>
      <c r="AR1836" s="4" t="s">
        <v>401</v>
      </c>
      <c r="AS1836" s="4" t="s">
        <v>402</v>
      </c>
      <c r="AT1836" s="4" t="s">
        <v>182</v>
      </c>
      <c r="AU1836" s="4" t="s">
        <v>403</v>
      </c>
      <c r="AV1836" s="4" t="s">
        <v>313</v>
      </c>
      <c r="AW1836" s="4" t="s">
        <v>404</v>
      </c>
      <c r="AX1836" s="4" t="s">
        <v>314</v>
      </c>
      <c r="AY1836" s="4" t="s">
        <v>405</v>
      </c>
      <c r="AZ1836" s="4" t="s">
        <v>406</v>
      </c>
    </row>
    <row r="1837" spans="1:52" x14ac:dyDescent="0.35">
      <c r="A1837" t="s">
        <v>409</v>
      </c>
      <c r="B1837" s="9">
        <v>0.17925487083290001</v>
      </c>
      <c r="C1837" s="10">
        <v>0.2418534223495</v>
      </c>
      <c r="D1837" s="11">
        <v>0.1195189460615</v>
      </c>
      <c r="E1837" s="9">
        <v>0.23661526163989999</v>
      </c>
      <c r="F1837" s="10">
        <v>0.33197621017380002</v>
      </c>
      <c r="G1837" s="10">
        <v>0.27282816833669998</v>
      </c>
      <c r="H1837" s="10">
        <v>0.303308157139</v>
      </c>
      <c r="I1837" s="11">
        <v>0.11687439441560001</v>
      </c>
      <c r="J1837" s="9">
        <v>0.11311100996490001</v>
      </c>
      <c r="K1837" s="11">
        <v>4.7200698417699999E-2</v>
      </c>
      <c r="L1837" s="10">
        <v>0.22466494058350001</v>
      </c>
      <c r="M1837" s="9">
        <v>0.2080326141172</v>
      </c>
      <c r="N1837" s="11">
        <v>0.13068186170230001</v>
      </c>
      <c r="O1837" s="9">
        <v>0.16257207030619999</v>
      </c>
      <c r="P1837" s="10">
        <v>0.3692187887433</v>
      </c>
      <c r="Q1837" s="11">
        <v>0.1158681712254</v>
      </c>
      <c r="R1837" s="10">
        <v>0.2237355810885</v>
      </c>
      <c r="S1837" s="9">
        <v>0.181917796139</v>
      </c>
      <c r="T1837" s="11">
        <v>8.4743242483110007E-2</v>
      </c>
      <c r="U1837" s="11">
        <v>0.1302887108038</v>
      </c>
      <c r="V1837" s="10">
        <v>0.33451000116349999</v>
      </c>
      <c r="W1837" s="10">
        <v>0.35645851570460002</v>
      </c>
      <c r="X1837" s="10">
        <v>0.42162813919289999</v>
      </c>
      <c r="Y1837" s="9">
        <v>0.26622314480100001</v>
      </c>
      <c r="Z1837" s="9">
        <v>0.26895181129520002</v>
      </c>
      <c r="AA1837" s="9">
        <v>0.17049613487580001</v>
      </c>
      <c r="AB1837" s="10">
        <v>0.47556195078879998</v>
      </c>
      <c r="AC1837" s="9">
        <v>0.25054951592890001</v>
      </c>
      <c r="AD1837" s="10">
        <v>0.31954416992000001</v>
      </c>
      <c r="AE1837" s="9">
        <v>0.1282237021689</v>
      </c>
      <c r="AF1837" s="9">
        <v>0.24531433639069999</v>
      </c>
      <c r="AG1837" s="9">
        <v>0.13893129066400001</v>
      </c>
      <c r="AH1837" s="9">
        <v>0.1010002776148</v>
      </c>
      <c r="AI1837" s="10">
        <v>0.30128058639150002</v>
      </c>
      <c r="AJ1837" s="9">
        <v>0.17792185734900001</v>
      </c>
      <c r="AK1837" s="10">
        <v>0.29905836485769999</v>
      </c>
      <c r="AL1837" s="9">
        <v>0.18744501490189999</v>
      </c>
      <c r="AM1837" s="9">
        <v>0.21713027440720001</v>
      </c>
      <c r="AN1837" s="9">
        <v>0.11492310141540001</v>
      </c>
      <c r="AO1837" s="9">
        <v>8.5023330456049998E-2</v>
      </c>
      <c r="AP1837" s="9">
        <v>0.12412150351410001</v>
      </c>
      <c r="AQ1837" s="10">
        <v>0.25681640836519998</v>
      </c>
      <c r="AR1837" s="10">
        <v>0.21080964825369999</v>
      </c>
      <c r="AS1837" s="11">
        <v>4.8667017549519999E-2</v>
      </c>
      <c r="AT1837" s="10">
        <v>0.22960911276769999</v>
      </c>
      <c r="AU1837" s="10">
        <v>0.23155685055139999</v>
      </c>
      <c r="AV1837" s="9">
        <v>0.22014237957759999</v>
      </c>
      <c r="AW1837" s="9">
        <v>0.24531433639069999</v>
      </c>
      <c r="AX1837" s="9">
        <v>9.0740084272719998E-2</v>
      </c>
      <c r="AY1837" s="9">
        <v>0.1282237021689</v>
      </c>
      <c r="AZ1837" s="9">
        <v>0.21046897624499999</v>
      </c>
    </row>
    <row r="1838" spans="1:52" x14ac:dyDescent="0.35">
      <c r="A1838" t="s">
        <v>410</v>
      </c>
      <c r="B1838" s="9">
        <v>0.7360986161534</v>
      </c>
      <c r="C1838" s="11">
        <v>0.66052145765860004</v>
      </c>
      <c r="D1838" s="10">
        <v>0.80821963724589996</v>
      </c>
      <c r="E1838" s="11">
        <v>0.57635988690100004</v>
      </c>
      <c r="F1838" s="11">
        <v>0.57743896539780004</v>
      </c>
      <c r="G1838" s="11">
        <v>0.61596572866160004</v>
      </c>
      <c r="H1838" s="11">
        <v>0.59611223433789995</v>
      </c>
      <c r="I1838" s="10">
        <v>0.81678335632639998</v>
      </c>
      <c r="J1838" s="10">
        <v>0.85073611760989998</v>
      </c>
      <c r="K1838" s="10">
        <v>0.9121812434562</v>
      </c>
      <c r="L1838" s="9">
        <v>0.70131198798450001</v>
      </c>
      <c r="M1838" s="11">
        <v>0.66200088048439998</v>
      </c>
      <c r="N1838" s="10">
        <v>0.78348617835540002</v>
      </c>
      <c r="O1838" s="9">
        <v>0.76871918565249997</v>
      </c>
      <c r="P1838" s="11">
        <v>0.52991934919810002</v>
      </c>
      <c r="Q1838" s="10">
        <v>0.82112647856499998</v>
      </c>
      <c r="R1838" s="11">
        <v>0.69714115306549995</v>
      </c>
      <c r="S1838" s="9">
        <v>0.71688380334370005</v>
      </c>
      <c r="T1838" s="10">
        <v>0.8337677952593</v>
      </c>
      <c r="U1838" s="10">
        <v>0.77898456291399998</v>
      </c>
      <c r="V1838" s="11">
        <v>0.56034908123890004</v>
      </c>
      <c r="W1838" s="11">
        <v>0.53879661633840004</v>
      </c>
      <c r="X1838" s="11">
        <v>0.5191617142521</v>
      </c>
      <c r="Y1838" s="11">
        <v>0.61962005439290002</v>
      </c>
      <c r="Z1838" s="9">
        <v>0.64942833978570003</v>
      </c>
      <c r="AA1838" s="10">
        <v>0.7848907933018</v>
      </c>
      <c r="AB1838" s="11">
        <v>0.45986979258810001</v>
      </c>
      <c r="AC1838" s="9">
        <v>0.65272024062639999</v>
      </c>
      <c r="AD1838" s="11">
        <v>0.62459051555269995</v>
      </c>
      <c r="AE1838" s="9">
        <v>0.77801469985369998</v>
      </c>
      <c r="AF1838" s="9">
        <v>0.68289779736970002</v>
      </c>
      <c r="AG1838" s="9">
        <v>0.78765152071760003</v>
      </c>
      <c r="AH1838" s="9">
        <v>0.81432963997719998</v>
      </c>
      <c r="AI1838" s="11">
        <v>0.6302729344811</v>
      </c>
      <c r="AJ1838" s="9">
        <v>0.75773405229589996</v>
      </c>
      <c r="AK1838" s="11">
        <v>0.60394036627680003</v>
      </c>
      <c r="AL1838" s="9">
        <v>0.7481897344624</v>
      </c>
      <c r="AM1838" s="9">
        <v>0.70702906621850004</v>
      </c>
      <c r="AN1838" s="9">
        <v>0.75252381483800002</v>
      </c>
      <c r="AO1838" s="9">
        <v>0.78547697952609996</v>
      </c>
      <c r="AP1838" s="10">
        <v>0.8424069677746</v>
      </c>
      <c r="AQ1838" s="11">
        <v>0.68761290721909996</v>
      </c>
      <c r="AR1838" s="11">
        <v>0.71515678800009996</v>
      </c>
      <c r="AS1838" s="10">
        <v>0.82276531469769998</v>
      </c>
      <c r="AT1838" s="11">
        <v>0.69567569896519998</v>
      </c>
      <c r="AU1838" s="11">
        <v>0.69142707883660004</v>
      </c>
      <c r="AV1838" s="9">
        <v>0.72337705612159997</v>
      </c>
      <c r="AW1838" s="9">
        <v>0.68289779736970002</v>
      </c>
      <c r="AX1838" s="9">
        <v>0.84647437927650004</v>
      </c>
      <c r="AY1838" s="9">
        <v>0.77801469985369998</v>
      </c>
      <c r="AZ1838" s="9">
        <v>0.7154655017332</v>
      </c>
    </row>
    <row r="1839" spans="1:52" x14ac:dyDescent="0.35">
      <c r="A1839" t="s">
        <v>674</v>
      </c>
      <c r="B1839" s="9">
        <v>8.4646513013670002E-2</v>
      </c>
      <c r="C1839" s="9">
        <v>9.7625119991900003E-2</v>
      </c>
      <c r="D1839" s="9">
        <v>7.2261416692650002E-2</v>
      </c>
      <c r="E1839" s="10">
        <v>0.1870248514591</v>
      </c>
      <c r="F1839" s="9">
        <v>9.0584824428409996E-2</v>
      </c>
      <c r="G1839" s="9">
        <v>0.1112061030017</v>
      </c>
      <c r="H1839" s="9">
        <v>0.10057960852309999</v>
      </c>
      <c r="I1839" s="9">
        <v>6.6342249257969998E-2</v>
      </c>
      <c r="J1839" s="11">
        <v>3.6152872425260003E-2</v>
      </c>
      <c r="K1839" s="11">
        <v>4.0618058126099997E-2</v>
      </c>
      <c r="L1839" s="9">
        <v>7.4023071432030005E-2</v>
      </c>
      <c r="M1839" s="10">
        <v>0.12996650539839999</v>
      </c>
      <c r="N1839" s="9">
        <v>8.5831959942380007E-2</v>
      </c>
      <c r="O1839" s="9">
        <v>6.8708744041340003E-2</v>
      </c>
      <c r="P1839" s="9">
        <v>0.1008618620586</v>
      </c>
      <c r="Q1839" s="9">
        <v>6.3005350209550004E-2</v>
      </c>
      <c r="R1839" s="9">
        <v>7.912326584604E-2</v>
      </c>
      <c r="S1839" s="9">
        <v>0.1011984005173</v>
      </c>
      <c r="T1839" s="9">
        <v>8.1488962257599995E-2</v>
      </c>
      <c r="U1839" s="9">
        <v>9.0726726282240003E-2</v>
      </c>
      <c r="V1839" s="9">
        <v>0.10514091759749999</v>
      </c>
      <c r="W1839" s="9">
        <v>0.104744867957</v>
      </c>
      <c r="X1839" s="9">
        <v>5.9210146554989997E-2</v>
      </c>
      <c r="Y1839" s="9">
        <v>0.11415680080600001</v>
      </c>
      <c r="Z1839" s="9">
        <v>8.1619848919080001E-2</v>
      </c>
      <c r="AA1839" s="9">
        <v>4.4613071822430003E-2</v>
      </c>
      <c r="AB1839" s="9">
        <v>6.456825662316E-2</v>
      </c>
      <c r="AC1839" s="9">
        <v>9.6730243444700006E-2</v>
      </c>
      <c r="AD1839" s="9">
        <v>5.5865314527329998E-2</v>
      </c>
      <c r="AE1839" s="9">
        <v>9.3761597977379998E-2</v>
      </c>
      <c r="AF1839" s="9">
        <v>7.1787866239639994E-2</v>
      </c>
      <c r="AG1839" s="9">
        <v>7.3417188618449994E-2</v>
      </c>
      <c r="AH1839" s="9">
        <v>8.4670082408039998E-2</v>
      </c>
      <c r="AI1839" s="9">
        <v>6.8446479127360002E-2</v>
      </c>
      <c r="AJ1839" s="9">
        <v>6.4344090355149999E-2</v>
      </c>
      <c r="AK1839" s="9">
        <v>9.7001268865470003E-2</v>
      </c>
      <c r="AL1839" s="9">
        <v>6.4365250635639998E-2</v>
      </c>
      <c r="AM1839" s="9">
        <v>7.584065937435E-2</v>
      </c>
      <c r="AN1839" s="9">
        <v>0.13255308374659999</v>
      </c>
      <c r="AO1839" s="9">
        <v>0.12949969001780001</v>
      </c>
      <c r="AP1839" s="9">
        <v>3.3471528711390003E-2</v>
      </c>
      <c r="AQ1839" s="11">
        <v>5.5570684415670001E-2</v>
      </c>
      <c r="AR1839" s="11">
        <v>7.4033563746119996E-2</v>
      </c>
      <c r="AS1839" s="10">
        <v>0.12856766775280001</v>
      </c>
      <c r="AT1839" s="9">
        <v>7.4715188267070007E-2</v>
      </c>
      <c r="AU1839" s="9">
        <v>7.7016070612080004E-2</v>
      </c>
      <c r="AV1839" s="9">
        <v>5.6480564300809999E-2</v>
      </c>
      <c r="AW1839" s="9">
        <v>7.1787866239639994E-2</v>
      </c>
      <c r="AX1839" s="9">
        <v>6.2785536450819995E-2</v>
      </c>
      <c r="AY1839" s="9">
        <v>9.3761597977379998E-2</v>
      </c>
      <c r="AZ1839" s="9">
        <v>7.4065522021870001E-2</v>
      </c>
    </row>
    <row r="1840" spans="1:52" x14ac:dyDescent="0.35">
      <c r="A1840" t="s">
        <v>406</v>
      </c>
      <c r="B1840" s="9">
        <v>1</v>
      </c>
      <c r="C1840" s="9">
        <v>1</v>
      </c>
      <c r="D1840" s="9">
        <v>1</v>
      </c>
      <c r="E1840" s="9">
        <v>1</v>
      </c>
      <c r="F1840" s="9">
        <v>1</v>
      </c>
      <c r="G1840" s="9">
        <v>1</v>
      </c>
      <c r="H1840" s="9">
        <v>1</v>
      </c>
      <c r="I1840" s="9">
        <v>1</v>
      </c>
      <c r="J1840" s="9">
        <v>1</v>
      </c>
      <c r="K1840" s="9">
        <v>1</v>
      </c>
      <c r="L1840" s="9">
        <v>1</v>
      </c>
      <c r="M1840" s="9">
        <v>1</v>
      </c>
      <c r="N1840" s="9">
        <v>1</v>
      </c>
      <c r="O1840" s="9">
        <v>1</v>
      </c>
      <c r="P1840" s="9">
        <v>1</v>
      </c>
      <c r="Q1840" s="9">
        <v>1</v>
      </c>
      <c r="R1840" s="9">
        <v>1</v>
      </c>
      <c r="S1840" s="9">
        <v>1</v>
      </c>
      <c r="T1840" s="9">
        <v>1</v>
      </c>
      <c r="U1840" s="9">
        <v>1</v>
      </c>
      <c r="V1840" s="9">
        <v>1</v>
      </c>
      <c r="W1840" s="9">
        <v>1</v>
      </c>
      <c r="X1840" s="9">
        <v>1</v>
      </c>
      <c r="Y1840" s="9">
        <v>1</v>
      </c>
      <c r="Z1840" s="9">
        <v>1</v>
      </c>
      <c r="AA1840" s="9">
        <v>1</v>
      </c>
      <c r="AB1840" s="9">
        <v>1</v>
      </c>
      <c r="AC1840" s="9">
        <v>1</v>
      </c>
      <c r="AD1840" s="9">
        <v>1</v>
      </c>
      <c r="AE1840" s="9">
        <v>1</v>
      </c>
      <c r="AF1840" s="9">
        <v>1</v>
      </c>
      <c r="AG1840" s="9">
        <v>1</v>
      </c>
      <c r="AH1840" s="9">
        <v>1</v>
      </c>
      <c r="AI1840" s="9">
        <v>1</v>
      </c>
      <c r="AJ1840" s="9">
        <v>1</v>
      </c>
      <c r="AK1840" s="9">
        <v>1</v>
      </c>
      <c r="AL1840" s="9">
        <v>1</v>
      </c>
      <c r="AM1840" s="9">
        <v>1</v>
      </c>
      <c r="AN1840" s="9">
        <v>1</v>
      </c>
      <c r="AO1840" s="9">
        <v>1</v>
      </c>
      <c r="AP1840" s="9">
        <v>1</v>
      </c>
      <c r="AQ1840" s="9">
        <v>1</v>
      </c>
      <c r="AR1840" s="9">
        <v>1</v>
      </c>
      <c r="AS1840" s="9">
        <v>1</v>
      </c>
      <c r="AT1840" s="9">
        <v>1</v>
      </c>
      <c r="AU1840" s="9">
        <v>1</v>
      </c>
      <c r="AV1840" s="9">
        <v>1</v>
      </c>
      <c r="AW1840" s="9">
        <v>1</v>
      </c>
      <c r="AX1840" s="9">
        <v>1</v>
      </c>
      <c r="AY1840" s="9">
        <v>1</v>
      </c>
      <c r="AZ1840" s="9">
        <v>1</v>
      </c>
    </row>
    <row r="1841" spans="1:52" x14ac:dyDescent="0.35">
      <c r="A1841" t="s">
        <v>356</v>
      </c>
      <c r="B1841" s="6">
        <v>1750</v>
      </c>
      <c r="C1841" s="6">
        <v>883</v>
      </c>
      <c r="D1841" s="6">
        <v>867</v>
      </c>
      <c r="E1841" s="6">
        <v>229</v>
      </c>
      <c r="F1841" s="6">
        <v>357</v>
      </c>
      <c r="G1841" s="6">
        <v>377</v>
      </c>
      <c r="H1841" s="6">
        <v>734</v>
      </c>
      <c r="I1841" s="6">
        <v>261</v>
      </c>
      <c r="J1841" s="6">
        <v>174</v>
      </c>
      <c r="K1841" s="6">
        <v>352</v>
      </c>
      <c r="L1841" s="6">
        <v>529</v>
      </c>
      <c r="M1841" s="6">
        <v>301</v>
      </c>
      <c r="N1841" s="6">
        <v>495</v>
      </c>
      <c r="O1841" s="6">
        <v>424</v>
      </c>
      <c r="P1841" s="6">
        <v>569</v>
      </c>
      <c r="Q1841" s="6">
        <v>239</v>
      </c>
      <c r="R1841" s="6">
        <v>808</v>
      </c>
      <c r="S1841" s="6">
        <v>347</v>
      </c>
      <c r="T1841" s="6">
        <v>595</v>
      </c>
      <c r="U1841" s="6">
        <v>942</v>
      </c>
      <c r="V1841" s="6">
        <v>133</v>
      </c>
      <c r="W1841" s="6">
        <v>85</v>
      </c>
      <c r="X1841" s="6">
        <v>82</v>
      </c>
      <c r="Y1841" s="6">
        <v>238</v>
      </c>
      <c r="Z1841" s="6">
        <v>141</v>
      </c>
      <c r="AA1841" s="6">
        <v>220</v>
      </c>
      <c r="AB1841" s="6">
        <v>80</v>
      </c>
      <c r="AC1841" s="6">
        <v>143</v>
      </c>
      <c r="AD1841" s="6">
        <v>222</v>
      </c>
      <c r="AE1841" s="6">
        <v>148</v>
      </c>
      <c r="AF1841" s="6">
        <v>194</v>
      </c>
      <c r="AG1841" s="6">
        <v>35</v>
      </c>
      <c r="AH1841" s="6">
        <v>84</v>
      </c>
      <c r="AI1841" s="6">
        <v>534</v>
      </c>
      <c r="AJ1841" s="6">
        <v>405</v>
      </c>
      <c r="AK1841" s="6">
        <v>219</v>
      </c>
      <c r="AL1841" s="6">
        <v>414</v>
      </c>
      <c r="AM1841" s="6">
        <v>236</v>
      </c>
      <c r="AN1841" s="6">
        <v>23</v>
      </c>
      <c r="AO1841" s="6">
        <v>58</v>
      </c>
      <c r="AP1841" s="6">
        <v>180</v>
      </c>
      <c r="AQ1841" s="6">
        <v>675</v>
      </c>
      <c r="AR1841" s="6">
        <v>1412</v>
      </c>
      <c r="AS1841" s="6">
        <v>338</v>
      </c>
      <c r="AT1841" s="6">
        <v>984</v>
      </c>
      <c r="AU1841" s="6">
        <v>1061</v>
      </c>
      <c r="AV1841" s="6">
        <v>131</v>
      </c>
      <c r="AW1841" s="6">
        <v>194</v>
      </c>
      <c r="AX1841" s="6">
        <v>109</v>
      </c>
      <c r="AY1841" s="6">
        <v>148</v>
      </c>
      <c r="AZ1841" s="6">
        <v>1411</v>
      </c>
    </row>
    <row r="1842" spans="1:52" x14ac:dyDescent="0.35">
      <c r="A1842" t="s">
        <v>854</v>
      </c>
    </row>
    <row r="1843" spans="1:52" x14ac:dyDescent="0.35">
      <c r="A1843" t="s">
        <v>358</v>
      </c>
    </row>
    <row r="1847" spans="1:52" x14ac:dyDescent="0.35">
      <c r="A1847" s="3" t="s">
        <v>352</v>
      </c>
    </row>
    <row r="1848" spans="1:52" x14ac:dyDescent="0.35">
      <c r="A1848" t="s">
        <v>175</v>
      </c>
    </row>
    <row r="1849" spans="1:52" ht="130.5" x14ac:dyDescent="0.35">
      <c r="A1849" s="4" t="s">
        <v>408</v>
      </c>
      <c r="B1849" s="4" t="s">
        <v>359</v>
      </c>
      <c r="C1849" s="4" t="s">
        <v>360</v>
      </c>
      <c r="D1849" s="4" t="s">
        <v>361</v>
      </c>
      <c r="E1849" s="4" t="s">
        <v>362</v>
      </c>
      <c r="F1849" s="4" t="s">
        <v>363</v>
      </c>
      <c r="G1849" s="4" t="s">
        <v>364</v>
      </c>
      <c r="H1849" s="4" t="s">
        <v>365</v>
      </c>
      <c r="I1849" s="4" t="s">
        <v>366</v>
      </c>
      <c r="J1849" s="4" t="s">
        <v>367</v>
      </c>
      <c r="K1849" s="4" t="s">
        <v>368</v>
      </c>
      <c r="L1849" s="4" t="s">
        <v>369</v>
      </c>
      <c r="M1849" s="4" t="s">
        <v>370</v>
      </c>
      <c r="N1849" s="4" t="s">
        <v>371</v>
      </c>
      <c r="O1849" s="4" t="s">
        <v>372</v>
      </c>
      <c r="P1849" s="4" t="s">
        <v>373</v>
      </c>
      <c r="Q1849" s="4" t="s">
        <v>374</v>
      </c>
      <c r="R1849" s="4" t="s">
        <v>375</v>
      </c>
      <c r="S1849" s="4" t="s">
        <v>376</v>
      </c>
      <c r="T1849" s="4" t="s">
        <v>377</v>
      </c>
      <c r="U1849" s="4" t="s">
        <v>378</v>
      </c>
      <c r="V1849" s="4" t="s">
        <v>379</v>
      </c>
      <c r="W1849" s="4" t="s">
        <v>380</v>
      </c>
      <c r="X1849" s="4" t="s">
        <v>381</v>
      </c>
      <c r="Y1849" s="4" t="s">
        <v>382</v>
      </c>
      <c r="Z1849" s="4" t="s">
        <v>383</v>
      </c>
      <c r="AA1849" s="4" t="s">
        <v>384</v>
      </c>
      <c r="AB1849" s="4" t="s">
        <v>385</v>
      </c>
      <c r="AC1849" s="4" t="s">
        <v>386</v>
      </c>
      <c r="AD1849" s="4" t="s">
        <v>387</v>
      </c>
      <c r="AE1849" s="4" t="s">
        <v>388</v>
      </c>
      <c r="AF1849" s="4" t="s">
        <v>389</v>
      </c>
      <c r="AG1849" s="4" t="s">
        <v>390</v>
      </c>
      <c r="AH1849" s="4" t="s">
        <v>391</v>
      </c>
      <c r="AI1849" s="4" t="s">
        <v>392</v>
      </c>
      <c r="AJ1849" s="4" t="s">
        <v>393</v>
      </c>
      <c r="AK1849" s="4" t="s">
        <v>394</v>
      </c>
      <c r="AL1849" s="4" t="s">
        <v>395</v>
      </c>
      <c r="AM1849" s="4" t="s">
        <v>396</v>
      </c>
      <c r="AN1849" s="4" t="s">
        <v>397</v>
      </c>
      <c r="AO1849" s="4" t="s">
        <v>398</v>
      </c>
      <c r="AP1849" s="4" t="s">
        <v>399</v>
      </c>
      <c r="AQ1849" s="4" t="s">
        <v>400</v>
      </c>
      <c r="AR1849" s="4" t="s">
        <v>401</v>
      </c>
      <c r="AS1849" s="4" t="s">
        <v>402</v>
      </c>
      <c r="AT1849" s="4" t="s">
        <v>182</v>
      </c>
      <c r="AU1849" s="4" t="s">
        <v>403</v>
      </c>
      <c r="AV1849" s="4" t="s">
        <v>313</v>
      </c>
      <c r="AW1849" s="4" t="s">
        <v>404</v>
      </c>
      <c r="AX1849" s="4" t="s">
        <v>314</v>
      </c>
      <c r="AY1849" s="4" t="s">
        <v>405</v>
      </c>
      <c r="AZ1849" s="4" t="s">
        <v>406</v>
      </c>
    </row>
    <row r="1850" spans="1:52" x14ac:dyDescent="0.35">
      <c r="A1850" t="s">
        <v>855</v>
      </c>
      <c r="B1850" s="9">
        <v>0.30474187535609998</v>
      </c>
      <c r="C1850" s="9">
        <v>0.35965875609820003</v>
      </c>
      <c r="D1850" s="9">
        <v>0.19869627594020001</v>
      </c>
      <c r="E1850" s="9">
        <v>0.23127672736380001</v>
      </c>
      <c r="F1850" s="10">
        <v>0.43507054795810002</v>
      </c>
      <c r="G1850" s="9">
        <v>0.27566552275169998</v>
      </c>
      <c r="H1850" s="9">
        <v>0.36557372470589999</v>
      </c>
      <c r="I1850" s="9">
        <v>0.31374745704329998</v>
      </c>
      <c r="J1850" s="9">
        <v>0.10720988812609999</v>
      </c>
      <c r="K1850" s="9">
        <v>0.23769503932079999</v>
      </c>
      <c r="L1850" s="9">
        <v>0.26865604457339998</v>
      </c>
      <c r="M1850" s="9">
        <v>0.41259641141730002</v>
      </c>
      <c r="N1850" s="9">
        <v>0.2251184098673</v>
      </c>
      <c r="O1850" s="9">
        <v>0.35537333536679999</v>
      </c>
      <c r="P1850" s="9">
        <v>0.388518980821</v>
      </c>
      <c r="Q1850" s="9">
        <v>0.20199875245769999</v>
      </c>
      <c r="R1850" s="9">
        <v>0.3330505429226</v>
      </c>
      <c r="S1850" s="9">
        <v>0.29593321127029998</v>
      </c>
      <c r="T1850" s="9">
        <v>0.16656584897849999</v>
      </c>
      <c r="U1850" s="9">
        <v>0.25122730633660001</v>
      </c>
      <c r="V1850" s="9">
        <v>0.43257859918359998</v>
      </c>
      <c r="W1850" s="9">
        <v>0.45499330784199998</v>
      </c>
      <c r="X1850" s="9">
        <v>0.42207063478669998</v>
      </c>
      <c r="Y1850" s="10">
        <v>0.46075643566270003</v>
      </c>
      <c r="Z1850" s="9">
        <v>0.29799425508229999</v>
      </c>
      <c r="AA1850" s="9">
        <v>0.33688248337799998</v>
      </c>
      <c r="AB1850" s="9">
        <v>0.44249903137079999</v>
      </c>
      <c r="AC1850" s="9">
        <v>0.22702270567079999</v>
      </c>
      <c r="AD1850" s="9">
        <v>0.37665869428760002</v>
      </c>
      <c r="AE1850" s="9">
        <v>0.21215012960089999</v>
      </c>
      <c r="AF1850" s="9">
        <v>0.20871684275489999</v>
      </c>
      <c r="AG1850" s="9">
        <v>0.23936130134030001</v>
      </c>
      <c r="AH1850" s="9">
        <v>0.2275523243274</v>
      </c>
      <c r="AI1850" s="10">
        <v>0.39705036465089999</v>
      </c>
      <c r="AJ1850" s="9">
        <v>0.31116040201599998</v>
      </c>
      <c r="AK1850" s="9">
        <v>0.2498565109925</v>
      </c>
      <c r="AL1850" s="9">
        <v>0.27402813575899998</v>
      </c>
      <c r="AM1850" s="9">
        <v>0.22880660340949999</v>
      </c>
      <c r="AN1850" s="9">
        <v>0.17710113701540001</v>
      </c>
      <c r="AO1850" s="9">
        <v>0</v>
      </c>
      <c r="AP1850" s="9">
        <v>0.33394529025370001</v>
      </c>
      <c r="AQ1850" s="9">
        <v>0.31956155292150001</v>
      </c>
      <c r="AR1850" s="9">
        <v>0.29988300961109998</v>
      </c>
      <c r="AS1850" s="9">
        <v>0.39184391243779998</v>
      </c>
      <c r="AT1850" s="9">
        <v>0.32682797711610001</v>
      </c>
      <c r="AU1850" s="9">
        <v>0.33065268172829998</v>
      </c>
      <c r="AV1850" s="9">
        <v>0.1166126246344</v>
      </c>
      <c r="AW1850" s="9">
        <v>0.20871684275489999</v>
      </c>
      <c r="AX1850" s="9">
        <v>0.11992072019409999</v>
      </c>
      <c r="AY1850" s="9">
        <v>0.21215012960089999</v>
      </c>
      <c r="AZ1850" s="9">
        <v>0.3004980709883</v>
      </c>
    </row>
    <row r="1851" spans="1:52" x14ac:dyDescent="0.35">
      <c r="A1851" t="s">
        <v>856</v>
      </c>
      <c r="B1851" s="9">
        <v>0</v>
      </c>
      <c r="C1851" s="9">
        <v>0</v>
      </c>
      <c r="D1851" s="9">
        <v>0</v>
      </c>
      <c r="E1851" s="9">
        <v>0</v>
      </c>
      <c r="F1851" s="9">
        <v>0</v>
      </c>
      <c r="G1851" s="9">
        <v>0</v>
      </c>
      <c r="H1851" s="9">
        <v>0</v>
      </c>
      <c r="I1851" s="9">
        <v>0</v>
      </c>
      <c r="J1851" s="9">
        <v>0</v>
      </c>
      <c r="K1851" s="9">
        <v>0</v>
      </c>
      <c r="L1851" s="9">
        <v>0</v>
      </c>
      <c r="M1851" s="9">
        <v>0</v>
      </c>
      <c r="N1851" s="9">
        <v>0</v>
      </c>
      <c r="O1851" s="9">
        <v>0</v>
      </c>
      <c r="P1851" s="9">
        <v>0</v>
      </c>
      <c r="Q1851" s="9">
        <v>0</v>
      </c>
      <c r="R1851" s="9">
        <v>0</v>
      </c>
      <c r="S1851" s="9">
        <v>0</v>
      </c>
      <c r="T1851" s="9">
        <v>0</v>
      </c>
      <c r="U1851" s="9">
        <v>0</v>
      </c>
      <c r="V1851" s="9">
        <v>0</v>
      </c>
      <c r="W1851" s="9">
        <v>0</v>
      </c>
      <c r="X1851" s="9">
        <v>0</v>
      </c>
      <c r="Y1851" s="9">
        <v>0</v>
      </c>
      <c r="Z1851" s="9">
        <v>0</v>
      </c>
      <c r="AA1851" s="9">
        <v>0</v>
      </c>
      <c r="AB1851" s="9">
        <v>0</v>
      </c>
      <c r="AC1851" s="9">
        <v>0</v>
      </c>
      <c r="AD1851" s="9">
        <v>0</v>
      </c>
      <c r="AE1851" s="9">
        <v>0</v>
      </c>
      <c r="AF1851" s="9">
        <v>0</v>
      </c>
      <c r="AG1851" s="9">
        <v>0</v>
      </c>
      <c r="AH1851" s="9">
        <v>0</v>
      </c>
      <c r="AI1851" s="9">
        <v>0</v>
      </c>
      <c r="AJ1851" s="9">
        <v>0</v>
      </c>
      <c r="AK1851" s="9">
        <v>0</v>
      </c>
      <c r="AL1851" s="9">
        <v>0</v>
      </c>
      <c r="AM1851" s="9">
        <v>0</v>
      </c>
      <c r="AN1851" s="9">
        <v>0</v>
      </c>
      <c r="AO1851" s="9">
        <v>0</v>
      </c>
      <c r="AP1851" s="9">
        <v>0</v>
      </c>
      <c r="AQ1851" s="9">
        <v>0</v>
      </c>
      <c r="AR1851" s="9">
        <v>0</v>
      </c>
      <c r="AS1851" s="9">
        <v>0</v>
      </c>
      <c r="AT1851" s="9">
        <v>0</v>
      </c>
      <c r="AU1851" s="9">
        <v>0</v>
      </c>
      <c r="AV1851" s="9">
        <v>0</v>
      </c>
      <c r="AW1851" s="9">
        <v>0</v>
      </c>
      <c r="AX1851" s="9">
        <v>0</v>
      </c>
      <c r="AY1851" s="9">
        <v>0</v>
      </c>
      <c r="AZ1851" s="9">
        <v>0</v>
      </c>
    </row>
    <row r="1852" spans="1:52" x14ac:dyDescent="0.35">
      <c r="A1852" t="s">
        <v>857</v>
      </c>
      <c r="B1852" s="9">
        <v>0.2398719612893</v>
      </c>
      <c r="C1852" s="9">
        <v>0.2350468753618</v>
      </c>
      <c r="D1852" s="9">
        <v>0.2491892991005</v>
      </c>
      <c r="E1852" s="9">
        <v>0.26545780155920001</v>
      </c>
      <c r="F1852" s="9">
        <v>0.25581871981670001</v>
      </c>
      <c r="G1852" s="9">
        <v>0.255642717947</v>
      </c>
      <c r="H1852" s="9">
        <v>0.25574198716149998</v>
      </c>
      <c r="I1852" s="9">
        <v>0.21997487664849999</v>
      </c>
      <c r="J1852" s="9">
        <v>0.16987355464519999</v>
      </c>
      <c r="K1852" s="9">
        <v>0.15029569197789999</v>
      </c>
      <c r="L1852" s="9">
        <v>0.256699153781</v>
      </c>
      <c r="M1852" s="9">
        <v>0.29058479809609999</v>
      </c>
      <c r="N1852" s="9">
        <v>0.19683315366599999</v>
      </c>
      <c r="O1852" s="9">
        <v>0.21482670826979999</v>
      </c>
      <c r="P1852" s="9">
        <v>0.225389723421</v>
      </c>
      <c r="Q1852" s="9">
        <v>0.34446198513190002</v>
      </c>
      <c r="R1852" s="9">
        <v>0.26080010444020002</v>
      </c>
      <c r="S1852" s="9">
        <v>0.20696387496400001</v>
      </c>
      <c r="T1852" s="9">
        <v>0.1877078298979</v>
      </c>
      <c r="U1852" s="9">
        <v>0.2003095001289</v>
      </c>
      <c r="V1852" s="9">
        <v>0.34102213692580002</v>
      </c>
      <c r="W1852" s="9">
        <v>0.29408043836850001</v>
      </c>
      <c r="X1852" s="9">
        <v>0.32359691134079999</v>
      </c>
      <c r="Y1852" s="9">
        <v>0.29975648696379997</v>
      </c>
      <c r="Z1852" s="9">
        <v>0.25865037397320001</v>
      </c>
      <c r="AA1852" s="9">
        <v>0.22393972794389999</v>
      </c>
      <c r="AB1852" s="9">
        <v>0.39266721102969998</v>
      </c>
      <c r="AC1852" s="9">
        <v>0.27485351713139999</v>
      </c>
      <c r="AD1852" s="9">
        <v>0.27241850932650002</v>
      </c>
      <c r="AE1852" s="9">
        <v>0.32201991695179999</v>
      </c>
      <c r="AF1852" s="9">
        <v>0.27411790685699999</v>
      </c>
      <c r="AG1852" s="9">
        <v>0.23936130134030001</v>
      </c>
      <c r="AH1852" s="9">
        <v>7.7375537392279994E-2</v>
      </c>
      <c r="AI1852" s="9">
        <v>0.2719428172394</v>
      </c>
      <c r="AJ1852" s="9">
        <v>0.1563309954205</v>
      </c>
      <c r="AK1852" s="9">
        <v>0.28183225951349999</v>
      </c>
      <c r="AL1852" s="9">
        <v>0.19432779280949999</v>
      </c>
      <c r="AM1852" s="9">
        <v>0.30186491921870001</v>
      </c>
      <c r="AN1852" s="9">
        <v>0</v>
      </c>
      <c r="AO1852" s="9">
        <v>0</v>
      </c>
      <c r="AP1852" s="9">
        <v>0.25495076825419999</v>
      </c>
      <c r="AQ1852" s="9">
        <v>0.20092709506049999</v>
      </c>
      <c r="AR1852" s="9">
        <v>0.2339150277906</v>
      </c>
      <c r="AS1852" s="9">
        <v>0.34665841510989998</v>
      </c>
      <c r="AT1852" s="9">
        <v>0.23286514251019999</v>
      </c>
      <c r="AU1852" s="9">
        <v>0.24011211128019999</v>
      </c>
      <c r="AV1852" s="9">
        <v>0.26365566429170001</v>
      </c>
      <c r="AW1852" s="9">
        <v>0.27411790685699999</v>
      </c>
      <c r="AX1852" s="9">
        <v>0.27619729437290003</v>
      </c>
      <c r="AY1852" s="9">
        <v>0.32201991695179999</v>
      </c>
      <c r="AZ1852" s="9">
        <v>0.23439478854570001</v>
      </c>
    </row>
    <row r="1853" spans="1:52" x14ac:dyDescent="0.35">
      <c r="A1853" t="s">
        <v>858</v>
      </c>
      <c r="B1853" s="9">
        <v>0.32997829648940002</v>
      </c>
      <c r="C1853" s="9">
        <v>0.38575888923180002</v>
      </c>
      <c r="D1853" s="9">
        <v>0.22226485185809999</v>
      </c>
      <c r="E1853" s="9">
        <v>0.25019645418820002</v>
      </c>
      <c r="F1853" s="9">
        <v>0.44267302070870002</v>
      </c>
      <c r="G1853" s="9">
        <v>0.45551995881700003</v>
      </c>
      <c r="H1853" s="10">
        <v>0.44827398207039998</v>
      </c>
      <c r="I1853" s="9">
        <v>0.2087038048424</v>
      </c>
      <c r="J1853" s="9">
        <v>6.4618611278190005E-2</v>
      </c>
      <c r="K1853" s="9">
        <v>8.2576746093289993E-2</v>
      </c>
      <c r="L1853" s="9">
        <v>0.33535437545680002</v>
      </c>
      <c r="M1853" s="9">
        <v>0.4242107242514</v>
      </c>
      <c r="N1853" s="9">
        <v>0.39763600923780001</v>
      </c>
      <c r="O1853" s="9">
        <v>0.1819133163293</v>
      </c>
      <c r="P1853" s="10">
        <v>0.44350265739049999</v>
      </c>
      <c r="Q1853" s="9">
        <v>0.27258621034449998</v>
      </c>
      <c r="R1853" s="10">
        <v>0.39267456002009998</v>
      </c>
      <c r="S1853" s="9">
        <v>0.23604923276500001</v>
      </c>
      <c r="T1853" s="9">
        <v>0.16488733434030001</v>
      </c>
      <c r="U1853" s="11">
        <v>0.21145758144339999</v>
      </c>
      <c r="V1853" s="9">
        <v>0.46125223147639999</v>
      </c>
      <c r="W1853" s="9">
        <v>0.26273249921750003</v>
      </c>
      <c r="X1853" s="9">
        <v>0.42651684722319999</v>
      </c>
      <c r="Y1853" s="9">
        <v>0.3847456126464</v>
      </c>
      <c r="Z1853" s="9">
        <v>0.50289311678570003</v>
      </c>
      <c r="AA1853" s="9">
        <v>0.36706475783100001</v>
      </c>
      <c r="AB1853" s="9">
        <v>0.43178060416149999</v>
      </c>
      <c r="AC1853" s="9">
        <v>0.43351833223309999</v>
      </c>
      <c r="AD1853" s="9">
        <v>0.36781864251579999</v>
      </c>
      <c r="AE1853" s="9">
        <v>0.2024261275816</v>
      </c>
      <c r="AF1853" s="9">
        <v>0.3020345481044</v>
      </c>
      <c r="AG1853" s="10">
        <v>0.80901814622870005</v>
      </c>
      <c r="AH1853" s="9">
        <v>0.29449684866460002</v>
      </c>
      <c r="AI1853" s="9">
        <v>0.37395254106230003</v>
      </c>
      <c r="AJ1853" s="9">
        <v>0.34682232202649999</v>
      </c>
      <c r="AK1853" s="9">
        <v>0.39665321324980002</v>
      </c>
      <c r="AL1853" s="9">
        <v>0.43584329650890002</v>
      </c>
      <c r="AM1853" s="9">
        <v>0.39189923911289998</v>
      </c>
      <c r="AN1853" s="9">
        <v>0.52448054596759996</v>
      </c>
      <c r="AO1853" s="9">
        <v>0.14918373840919999</v>
      </c>
      <c r="AP1853" s="9">
        <v>0.2277089456842</v>
      </c>
      <c r="AQ1853" s="9">
        <v>0.38383982088140001</v>
      </c>
      <c r="AR1853" s="9">
        <v>0.3246438034561</v>
      </c>
      <c r="AS1853" s="9">
        <v>0.4256066250719</v>
      </c>
      <c r="AT1853" s="9">
        <v>0.33731838102380002</v>
      </c>
      <c r="AU1853" s="9">
        <v>0.3417819718874</v>
      </c>
      <c r="AV1853" s="9">
        <v>0.17647341191849999</v>
      </c>
      <c r="AW1853" s="9">
        <v>0.3020345481044</v>
      </c>
      <c r="AX1853" s="9">
        <v>6.8034034312669994E-2</v>
      </c>
      <c r="AY1853" s="9">
        <v>0.2024261275816</v>
      </c>
      <c r="AZ1853" s="9">
        <v>0.32325864491419998</v>
      </c>
    </row>
    <row r="1854" spans="1:52" x14ac:dyDescent="0.35">
      <c r="A1854" t="s">
        <v>859</v>
      </c>
      <c r="B1854" s="9">
        <v>0.2451040528473</v>
      </c>
      <c r="C1854" s="9">
        <v>0.26997949203190003</v>
      </c>
      <c r="D1854" s="9">
        <v>0.19706908029590001</v>
      </c>
      <c r="E1854" s="9">
        <v>0.2252890439462</v>
      </c>
      <c r="F1854" s="9">
        <v>0.24819598670099999</v>
      </c>
      <c r="G1854" s="9">
        <v>0.30566772733230002</v>
      </c>
      <c r="H1854" s="9">
        <v>0.27325230719959998</v>
      </c>
      <c r="I1854" s="9">
        <v>0.17070948496640001</v>
      </c>
      <c r="J1854" s="9">
        <v>0.23717287037849999</v>
      </c>
      <c r="K1854" s="9">
        <v>0.1917606490039</v>
      </c>
      <c r="L1854" s="9">
        <v>0.22419071271079999</v>
      </c>
      <c r="M1854" s="9">
        <v>0.203429554865</v>
      </c>
      <c r="N1854" s="9">
        <v>0.24294138495709999</v>
      </c>
      <c r="O1854" s="9">
        <v>0.30661590946540002</v>
      </c>
      <c r="P1854" s="9">
        <v>0.2988775390515</v>
      </c>
      <c r="Q1854" s="9">
        <v>0.26711117455099997</v>
      </c>
      <c r="R1854" s="9">
        <v>0.28943067834359998</v>
      </c>
      <c r="S1854" s="9">
        <v>0.16719469999430001</v>
      </c>
      <c r="T1854" s="9">
        <v>0.15016361865889999</v>
      </c>
      <c r="U1854" s="9">
        <v>0.1613092131944</v>
      </c>
      <c r="V1854" s="9">
        <v>0.37841989203859999</v>
      </c>
      <c r="W1854" s="9">
        <v>0.16260678137449999</v>
      </c>
      <c r="X1854" s="9">
        <v>0.31769742883360003</v>
      </c>
      <c r="Y1854" s="9">
        <v>0.27029346069139998</v>
      </c>
      <c r="Z1854" s="9">
        <v>0.35001321614539999</v>
      </c>
      <c r="AA1854" s="9">
        <v>0.191838545414</v>
      </c>
      <c r="AB1854" s="9">
        <v>0.43865024051840001</v>
      </c>
      <c r="AC1854" s="9">
        <v>0.37174287313330001</v>
      </c>
      <c r="AD1854" s="9">
        <v>0.37995184101250001</v>
      </c>
      <c r="AE1854" s="9">
        <v>0.24045268729790001</v>
      </c>
      <c r="AF1854" s="9">
        <v>0.26217773902269997</v>
      </c>
      <c r="AG1854" s="9">
        <v>0.34204786694200001</v>
      </c>
      <c r="AH1854" s="9">
        <v>0</v>
      </c>
      <c r="AI1854" s="9">
        <v>0.25598153031609999</v>
      </c>
      <c r="AJ1854" s="9">
        <v>0.3131466269707</v>
      </c>
      <c r="AK1854" s="9">
        <v>0.41281098636829999</v>
      </c>
      <c r="AL1854" s="9">
        <v>0.3384759016369</v>
      </c>
      <c r="AM1854" s="9">
        <v>0.26956863495509997</v>
      </c>
      <c r="AN1854" s="9">
        <v>0</v>
      </c>
      <c r="AO1854" s="9">
        <v>0</v>
      </c>
      <c r="AP1854" s="9">
        <v>0.24790743361859999</v>
      </c>
      <c r="AQ1854" s="9">
        <v>0.2306113753389</v>
      </c>
      <c r="AR1854" s="9">
        <v>0.25075555549540002</v>
      </c>
      <c r="AS1854" s="9">
        <v>0.14379287878729999</v>
      </c>
      <c r="AT1854" s="9">
        <v>0.25755215439689999</v>
      </c>
      <c r="AU1854" s="9">
        <v>0.26768959386300001</v>
      </c>
      <c r="AV1854" s="9">
        <v>0.217426353923</v>
      </c>
      <c r="AW1854" s="9">
        <v>0.26217773902269997</v>
      </c>
      <c r="AX1854" s="9">
        <v>0.18513141559320001</v>
      </c>
      <c r="AY1854" s="9">
        <v>0.24045268729790001</v>
      </c>
      <c r="AZ1854" s="9">
        <v>0.2492188518306</v>
      </c>
    </row>
    <row r="1855" spans="1:52" x14ac:dyDescent="0.35">
      <c r="A1855" t="s">
        <v>860</v>
      </c>
      <c r="B1855" s="9">
        <v>0.1770273447612</v>
      </c>
      <c r="C1855" s="9">
        <v>0.17313613607950001</v>
      </c>
      <c r="D1855" s="9">
        <v>0.18454134685900001</v>
      </c>
      <c r="E1855" s="9">
        <v>0.1786510042378</v>
      </c>
      <c r="F1855" s="9">
        <v>0.2258041559158</v>
      </c>
      <c r="G1855" s="9">
        <v>0.18205710773629999</v>
      </c>
      <c r="H1855" s="9">
        <v>0.20673147692589999</v>
      </c>
      <c r="I1855" s="9">
        <v>0.1102284014924</v>
      </c>
      <c r="J1855" s="9">
        <v>0.1476772595469</v>
      </c>
      <c r="K1855" s="9">
        <v>5.8444049746080001E-2</v>
      </c>
      <c r="L1855" s="9">
        <v>0.23269308178279999</v>
      </c>
      <c r="M1855" s="9">
        <v>0.13751356244060001</v>
      </c>
      <c r="N1855" s="9">
        <v>0.15113989451109999</v>
      </c>
      <c r="O1855" s="9">
        <v>0.1421605951362</v>
      </c>
      <c r="P1855" s="9">
        <v>0.18945517863870001</v>
      </c>
      <c r="Q1855" s="9">
        <v>9.0903380383410004E-2</v>
      </c>
      <c r="R1855" s="9">
        <v>0.1601472888229</v>
      </c>
      <c r="S1855" s="9">
        <v>0.2266923868779</v>
      </c>
      <c r="T1855" s="9">
        <v>0.17531380497769999</v>
      </c>
      <c r="U1855" s="9">
        <v>0.2089373213238</v>
      </c>
      <c r="V1855" s="9">
        <v>0.1831579949654</v>
      </c>
      <c r="W1855" s="9">
        <v>0.12534061323410001</v>
      </c>
      <c r="X1855" s="9">
        <v>0.2983730869665</v>
      </c>
      <c r="Y1855" s="9">
        <v>0.21133238186629999</v>
      </c>
      <c r="Z1855" s="9">
        <v>0.19312280074220001</v>
      </c>
      <c r="AA1855" s="9">
        <v>0.18121026273509999</v>
      </c>
      <c r="AB1855" s="9">
        <v>0.33493975826650002</v>
      </c>
      <c r="AC1855" s="9">
        <v>0.18349024291429999</v>
      </c>
      <c r="AD1855" s="9">
        <v>0.10741492326219999</v>
      </c>
      <c r="AE1855" s="9">
        <v>0.2179243767224</v>
      </c>
      <c r="AF1855" s="9">
        <v>0.28873667745129999</v>
      </c>
      <c r="AG1855" s="9">
        <v>0.520312387017</v>
      </c>
      <c r="AH1855" s="9">
        <v>0.18345397834339999</v>
      </c>
      <c r="AI1855" s="9">
        <v>0.1984748769595</v>
      </c>
      <c r="AJ1855" s="9">
        <v>0.21961614260090001</v>
      </c>
      <c r="AK1855" s="9">
        <v>0.1836078808819</v>
      </c>
      <c r="AL1855" s="9">
        <v>0.16722894894650001</v>
      </c>
      <c r="AM1855" s="9">
        <v>0.19799431570119999</v>
      </c>
      <c r="AN1855" s="9">
        <v>0.29841831701690003</v>
      </c>
      <c r="AO1855" s="9">
        <v>0</v>
      </c>
      <c r="AP1855" s="9">
        <v>0.17422248015610001</v>
      </c>
      <c r="AQ1855" s="9">
        <v>0.18493351868829999</v>
      </c>
      <c r="AR1855" s="9">
        <v>0.16740288252079999</v>
      </c>
      <c r="AS1855" s="9">
        <v>0.34955943577769999</v>
      </c>
      <c r="AT1855" s="9">
        <v>0.14059801587740001</v>
      </c>
      <c r="AU1855" s="9">
        <v>0.15042918656109999</v>
      </c>
      <c r="AV1855" s="9">
        <v>0.276831505388</v>
      </c>
      <c r="AW1855" s="9">
        <v>0.28873667745129999</v>
      </c>
      <c r="AX1855" s="9">
        <v>0.11992072019409999</v>
      </c>
      <c r="AY1855" s="9">
        <v>0.2179243767224</v>
      </c>
      <c r="AZ1855" s="9">
        <v>0.16774622657220001</v>
      </c>
    </row>
    <row r="1856" spans="1:52" x14ac:dyDescent="0.35">
      <c r="A1856" t="s">
        <v>861</v>
      </c>
      <c r="B1856" s="9">
        <v>0.14885567323240001</v>
      </c>
      <c r="C1856" s="11">
        <v>9.3071124883449999E-2</v>
      </c>
      <c r="D1856" s="10">
        <v>0.25657675621940002</v>
      </c>
      <c r="E1856" s="9">
        <v>6.4908638488140005E-2</v>
      </c>
      <c r="F1856" s="9">
        <v>0.1109601907653</v>
      </c>
      <c r="G1856" s="9">
        <v>9.9479126269160001E-2</v>
      </c>
      <c r="H1856" s="9">
        <v>0.1059547180143</v>
      </c>
      <c r="I1856" s="9">
        <v>0.26356365611839999</v>
      </c>
      <c r="J1856" s="9">
        <v>0.27344781602500001</v>
      </c>
      <c r="K1856" s="9">
        <v>0.42024861969729999</v>
      </c>
      <c r="L1856" s="9">
        <v>0.20317972741349999</v>
      </c>
      <c r="M1856" s="9">
        <v>0.11455929804870001</v>
      </c>
      <c r="N1856" s="9">
        <v>8.7134328722869997E-2</v>
      </c>
      <c r="O1856" s="9">
        <v>0.14448985727960001</v>
      </c>
      <c r="P1856" s="9">
        <v>9.8070153100629998E-2</v>
      </c>
      <c r="Q1856" s="9">
        <v>0.21623325781479999</v>
      </c>
      <c r="R1856" s="9">
        <v>0.13321016388250001</v>
      </c>
      <c r="S1856" s="9">
        <v>0.15345301396880001</v>
      </c>
      <c r="T1856" s="9">
        <v>0.2257353796953</v>
      </c>
      <c r="U1856" s="9">
        <v>0.17843186886160001</v>
      </c>
      <c r="V1856" s="9">
        <v>9.6560501679149993E-2</v>
      </c>
      <c r="W1856" s="9">
        <v>0.30993957166390002</v>
      </c>
      <c r="X1856" s="9">
        <v>0.14259488555390001</v>
      </c>
      <c r="Y1856" s="9">
        <v>6.2609858061509996E-2</v>
      </c>
      <c r="Z1856" s="9">
        <v>8.5427500392490002E-2</v>
      </c>
      <c r="AA1856" s="9">
        <v>0.18601827379989999</v>
      </c>
      <c r="AB1856" s="9">
        <v>4.227518745541E-2</v>
      </c>
      <c r="AC1856" s="9">
        <v>0.11512545364149999</v>
      </c>
      <c r="AD1856" s="9">
        <v>8.8540095337049998E-2</v>
      </c>
      <c r="AE1856" s="9">
        <v>0.30564421912759998</v>
      </c>
      <c r="AF1856" s="9">
        <v>0.12830651113790001</v>
      </c>
      <c r="AG1856" s="9">
        <v>0.17841393707600001</v>
      </c>
      <c r="AH1856" s="9">
        <v>0.29449684866460002</v>
      </c>
      <c r="AI1856" s="9">
        <v>0.1012546225777</v>
      </c>
      <c r="AJ1856" s="9">
        <v>0.12799309359800001</v>
      </c>
      <c r="AK1856" s="9">
        <v>5.3306419281590002E-2</v>
      </c>
      <c r="AL1856" s="9">
        <v>9.9784558189110001E-2</v>
      </c>
      <c r="AM1856" s="9">
        <v>0.1675843456086</v>
      </c>
      <c r="AN1856" s="9">
        <v>0</v>
      </c>
      <c r="AO1856" s="10">
        <v>0.85081626159080004</v>
      </c>
      <c r="AP1856" s="9">
        <v>0.31151551928870003</v>
      </c>
      <c r="AQ1856" s="9">
        <v>0.1580283178089</v>
      </c>
      <c r="AR1856" s="9">
        <v>0.1444866162523</v>
      </c>
      <c r="AS1856" s="9">
        <v>0.22717719579750001</v>
      </c>
      <c r="AT1856" s="9">
        <v>0.1320768187619</v>
      </c>
      <c r="AU1856" s="9">
        <v>0.12668345929239999</v>
      </c>
      <c r="AV1856" s="9">
        <v>0.18126830486430001</v>
      </c>
      <c r="AW1856" s="9">
        <v>0.12830651113790001</v>
      </c>
      <c r="AX1856" s="9">
        <v>0.47063725572120002</v>
      </c>
      <c r="AY1856" s="9">
        <v>0.30564421912759998</v>
      </c>
      <c r="AZ1856" s="9">
        <v>0.1447829589404</v>
      </c>
    </row>
    <row r="1857" spans="1:52" x14ac:dyDescent="0.35">
      <c r="A1857" t="s">
        <v>406</v>
      </c>
      <c r="B1857" s="9">
        <v>1</v>
      </c>
      <c r="C1857" s="9">
        <v>1</v>
      </c>
      <c r="D1857" s="9">
        <v>1</v>
      </c>
      <c r="E1857" s="9">
        <v>1</v>
      </c>
      <c r="F1857" s="9">
        <v>1</v>
      </c>
      <c r="G1857" s="9">
        <v>1</v>
      </c>
      <c r="H1857" s="9">
        <v>1</v>
      </c>
      <c r="I1857" s="9">
        <v>1</v>
      </c>
      <c r="J1857" s="9">
        <v>1</v>
      </c>
      <c r="K1857" s="9">
        <v>1</v>
      </c>
      <c r="L1857" s="9">
        <v>1</v>
      </c>
      <c r="M1857" s="9">
        <v>1</v>
      </c>
      <c r="N1857" s="9">
        <v>1</v>
      </c>
      <c r="O1857" s="9">
        <v>1</v>
      </c>
      <c r="P1857" s="9">
        <v>1</v>
      </c>
      <c r="Q1857" s="9">
        <v>1</v>
      </c>
      <c r="R1857" s="9">
        <v>1</v>
      </c>
      <c r="S1857" s="9">
        <v>1</v>
      </c>
      <c r="T1857" s="9">
        <v>1</v>
      </c>
      <c r="U1857" s="9">
        <v>1</v>
      </c>
      <c r="V1857" s="9">
        <v>1</v>
      </c>
      <c r="W1857" s="9">
        <v>1</v>
      </c>
      <c r="X1857" s="9">
        <v>1</v>
      </c>
      <c r="Y1857" s="9">
        <v>1</v>
      </c>
      <c r="Z1857" s="9">
        <v>1</v>
      </c>
      <c r="AA1857" s="9">
        <v>1</v>
      </c>
      <c r="AB1857" s="9">
        <v>1</v>
      </c>
      <c r="AC1857" s="9">
        <v>1</v>
      </c>
      <c r="AD1857" s="9">
        <v>1</v>
      </c>
      <c r="AE1857" s="9">
        <v>1</v>
      </c>
      <c r="AF1857" s="9">
        <v>1</v>
      </c>
      <c r="AG1857" s="9">
        <v>1</v>
      </c>
      <c r="AH1857" s="9">
        <v>1</v>
      </c>
      <c r="AI1857" s="9">
        <v>1</v>
      </c>
      <c r="AJ1857" s="9">
        <v>1</v>
      </c>
      <c r="AK1857" s="9">
        <v>1</v>
      </c>
      <c r="AL1857" s="9">
        <v>1</v>
      </c>
      <c r="AM1857" s="9">
        <v>1</v>
      </c>
      <c r="AN1857" s="9">
        <v>1</v>
      </c>
      <c r="AO1857" s="9">
        <v>1</v>
      </c>
      <c r="AP1857" s="9">
        <v>1</v>
      </c>
      <c r="AQ1857" s="9">
        <v>1</v>
      </c>
      <c r="AR1857" s="9">
        <v>1</v>
      </c>
      <c r="AS1857" s="9">
        <v>1</v>
      </c>
      <c r="AT1857" s="9">
        <v>1</v>
      </c>
      <c r="AU1857" s="9">
        <v>1</v>
      </c>
      <c r="AV1857" s="9">
        <v>1</v>
      </c>
      <c r="AW1857" s="9">
        <v>1</v>
      </c>
      <c r="AX1857" s="9">
        <v>1</v>
      </c>
      <c r="AY1857" s="9">
        <v>1</v>
      </c>
      <c r="AZ1857" s="9">
        <v>1</v>
      </c>
    </row>
    <row r="1858" spans="1:52" x14ac:dyDescent="0.35">
      <c r="A1858" t="s">
        <v>356</v>
      </c>
      <c r="B1858" s="6">
        <v>356</v>
      </c>
      <c r="C1858" s="6">
        <v>247</v>
      </c>
      <c r="D1858" s="6">
        <v>109</v>
      </c>
      <c r="E1858" s="6">
        <v>56</v>
      </c>
      <c r="F1858" s="6">
        <v>126</v>
      </c>
      <c r="G1858" s="6">
        <v>111</v>
      </c>
      <c r="H1858" s="6">
        <v>237</v>
      </c>
      <c r="I1858" s="6">
        <v>33</v>
      </c>
      <c r="J1858" s="6">
        <v>16</v>
      </c>
      <c r="K1858" s="6">
        <v>14</v>
      </c>
      <c r="L1858" s="6">
        <v>130</v>
      </c>
      <c r="M1858" s="6">
        <v>75</v>
      </c>
      <c r="N1858" s="6">
        <v>80</v>
      </c>
      <c r="O1858" s="6">
        <v>70</v>
      </c>
      <c r="P1858" s="6">
        <v>214</v>
      </c>
      <c r="Q1858" s="6">
        <v>29</v>
      </c>
      <c r="R1858" s="6">
        <v>243</v>
      </c>
      <c r="S1858" s="6">
        <v>63</v>
      </c>
      <c r="T1858" s="6">
        <v>50</v>
      </c>
      <c r="U1858" s="6">
        <v>113</v>
      </c>
      <c r="V1858" s="6">
        <v>50</v>
      </c>
      <c r="W1858" s="6">
        <v>36</v>
      </c>
      <c r="X1858" s="6">
        <v>38</v>
      </c>
      <c r="Y1858" s="6">
        <v>83</v>
      </c>
      <c r="Z1858" s="6">
        <v>48</v>
      </c>
      <c r="AA1858" s="6">
        <v>47</v>
      </c>
      <c r="AB1858" s="6">
        <v>38</v>
      </c>
      <c r="AC1858" s="6">
        <v>38</v>
      </c>
      <c r="AD1858" s="6">
        <v>84</v>
      </c>
      <c r="AE1858" s="6">
        <v>21</v>
      </c>
      <c r="AF1858" s="6">
        <v>50</v>
      </c>
      <c r="AG1858" s="6">
        <v>10</v>
      </c>
      <c r="AH1858" s="6">
        <v>8</v>
      </c>
      <c r="AI1858" s="6">
        <v>184</v>
      </c>
      <c r="AJ1858" s="6">
        <v>92</v>
      </c>
      <c r="AK1858" s="6">
        <v>76</v>
      </c>
      <c r="AL1858" s="6">
        <v>84</v>
      </c>
      <c r="AM1858" s="6">
        <v>55</v>
      </c>
      <c r="AN1858" s="6">
        <v>4</v>
      </c>
      <c r="AO1858" s="6">
        <v>4</v>
      </c>
      <c r="AP1858" s="6">
        <v>24</v>
      </c>
      <c r="AQ1858" s="6">
        <v>203</v>
      </c>
      <c r="AR1858" s="6">
        <v>339</v>
      </c>
      <c r="AS1858" s="6">
        <v>17</v>
      </c>
      <c r="AT1858" s="6">
        <v>262</v>
      </c>
      <c r="AU1858" s="6">
        <v>289</v>
      </c>
      <c r="AV1858" s="6">
        <v>25</v>
      </c>
      <c r="AW1858" s="6">
        <v>50</v>
      </c>
      <c r="AX1858" s="6">
        <v>9</v>
      </c>
      <c r="AY1858" s="6">
        <v>21</v>
      </c>
      <c r="AZ1858" s="6">
        <v>338</v>
      </c>
    </row>
    <row r="1859" spans="1:52" x14ac:dyDescent="0.35">
      <c r="A1859" t="s">
        <v>862</v>
      </c>
    </row>
    <row r="1860" spans="1:52" x14ac:dyDescent="0.35">
      <c r="A1860" t="s">
        <v>358</v>
      </c>
    </row>
    <row r="1864" spans="1:52" x14ac:dyDescent="0.35">
      <c r="A1864" s="3" t="s">
        <v>352</v>
      </c>
    </row>
    <row r="1865" spans="1:52" x14ac:dyDescent="0.35">
      <c r="A1865" t="s">
        <v>177</v>
      </c>
    </row>
    <row r="1866" spans="1:52" ht="130.5" x14ac:dyDescent="0.35">
      <c r="A1866" s="4" t="s">
        <v>408</v>
      </c>
      <c r="B1866" s="4" t="s">
        <v>359</v>
      </c>
      <c r="C1866" s="4" t="s">
        <v>360</v>
      </c>
      <c r="D1866" s="4" t="s">
        <v>361</v>
      </c>
      <c r="E1866" s="4" t="s">
        <v>362</v>
      </c>
      <c r="F1866" s="4" t="s">
        <v>363</v>
      </c>
      <c r="G1866" s="4" t="s">
        <v>364</v>
      </c>
      <c r="H1866" s="4" t="s">
        <v>365</v>
      </c>
      <c r="I1866" s="4" t="s">
        <v>366</v>
      </c>
      <c r="J1866" s="4" t="s">
        <v>367</v>
      </c>
      <c r="K1866" s="4" t="s">
        <v>368</v>
      </c>
      <c r="L1866" s="4" t="s">
        <v>369</v>
      </c>
      <c r="M1866" s="4" t="s">
        <v>370</v>
      </c>
      <c r="N1866" s="4" t="s">
        <v>371</v>
      </c>
      <c r="O1866" s="4" t="s">
        <v>372</v>
      </c>
      <c r="P1866" s="4" t="s">
        <v>373</v>
      </c>
      <c r="Q1866" s="4" t="s">
        <v>374</v>
      </c>
      <c r="R1866" s="4" t="s">
        <v>375</v>
      </c>
      <c r="S1866" s="4" t="s">
        <v>376</v>
      </c>
      <c r="T1866" s="4" t="s">
        <v>377</v>
      </c>
      <c r="U1866" s="4" t="s">
        <v>378</v>
      </c>
      <c r="V1866" s="4" t="s">
        <v>379</v>
      </c>
      <c r="W1866" s="4" t="s">
        <v>380</v>
      </c>
      <c r="X1866" s="4" t="s">
        <v>381</v>
      </c>
      <c r="Y1866" s="4" t="s">
        <v>382</v>
      </c>
      <c r="Z1866" s="4" t="s">
        <v>383</v>
      </c>
      <c r="AA1866" s="4" t="s">
        <v>384</v>
      </c>
      <c r="AB1866" s="4" t="s">
        <v>385</v>
      </c>
      <c r="AC1866" s="4" t="s">
        <v>386</v>
      </c>
      <c r="AD1866" s="4" t="s">
        <v>387</v>
      </c>
      <c r="AE1866" s="4" t="s">
        <v>388</v>
      </c>
      <c r="AF1866" s="4" t="s">
        <v>389</v>
      </c>
      <c r="AG1866" s="4" t="s">
        <v>390</v>
      </c>
      <c r="AH1866" s="4" t="s">
        <v>391</v>
      </c>
      <c r="AI1866" s="4" t="s">
        <v>392</v>
      </c>
      <c r="AJ1866" s="4" t="s">
        <v>393</v>
      </c>
      <c r="AK1866" s="4" t="s">
        <v>394</v>
      </c>
      <c r="AL1866" s="4" t="s">
        <v>395</v>
      </c>
      <c r="AM1866" s="4" t="s">
        <v>396</v>
      </c>
      <c r="AN1866" s="4" t="s">
        <v>397</v>
      </c>
      <c r="AO1866" s="4" t="s">
        <v>398</v>
      </c>
      <c r="AP1866" s="4" t="s">
        <v>399</v>
      </c>
      <c r="AQ1866" s="4" t="s">
        <v>400</v>
      </c>
      <c r="AR1866" s="4" t="s">
        <v>401</v>
      </c>
      <c r="AS1866" s="4" t="s">
        <v>402</v>
      </c>
      <c r="AT1866" s="4" t="s">
        <v>182</v>
      </c>
      <c r="AU1866" s="4" t="s">
        <v>403</v>
      </c>
      <c r="AV1866" s="4" t="s">
        <v>313</v>
      </c>
      <c r="AW1866" s="4" t="s">
        <v>404</v>
      </c>
      <c r="AX1866" s="4" t="s">
        <v>314</v>
      </c>
      <c r="AY1866" s="4" t="s">
        <v>405</v>
      </c>
      <c r="AZ1866" s="4" t="s">
        <v>406</v>
      </c>
    </row>
    <row r="1867" spans="1:52" x14ac:dyDescent="0.35">
      <c r="A1867" t="s">
        <v>863</v>
      </c>
      <c r="B1867" s="9">
        <v>2.5256037388700001E-2</v>
      </c>
      <c r="C1867" s="9">
        <v>2.138583987306E-2</v>
      </c>
      <c r="D1867" s="9">
        <v>2.8949251082039999E-2</v>
      </c>
      <c r="E1867" s="10">
        <v>6.6598135166729994E-2</v>
      </c>
      <c r="F1867" s="9">
        <v>2.3915941394830002E-2</v>
      </c>
      <c r="G1867" s="9">
        <v>2.0288371249709999E-2</v>
      </c>
      <c r="H1867" s="9">
        <v>2.215771965024E-2</v>
      </c>
      <c r="I1867" s="9">
        <v>2.7345806073640001E-2</v>
      </c>
      <c r="J1867" s="9">
        <v>1.6328477480989999E-2</v>
      </c>
      <c r="K1867" s="11">
        <v>7.6503032964489997E-3</v>
      </c>
      <c r="L1867" s="9">
        <v>3.1000576177369999E-2</v>
      </c>
      <c r="M1867" s="9">
        <v>1.9110187347729998E-2</v>
      </c>
      <c r="N1867" s="9">
        <v>3.2436825839360001E-2</v>
      </c>
      <c r="O1867" s="9">
        <v>1.412210343956E-2</v>
      </c>
      <c r="P1867" s="9">
        <v>1.5169415005589999E-2</v>
      </c>
      <c r="Q1867" s="9">
        <v>1.2726041688120001E-2</v>
      </c>
      <c r="R1867" s="11">
        <v>1.3766340518510001E-2</v>
      </c>
      <c r="S1867" s="9">
        <v>1.7301620080669999E-2</v>
      </c>
      <c r="T1867" s="10">
        <v>5.60794128786E-2</v>
      </c>
      <c r="U1867" s="10">
        <v>3.7904359153349998E-2</v>
      </c>
      <c r="V1867" s="9">
        <v>2.295426439605E-2</v>
      </c>
      <c r="W1867" s="9">
        <v>0</v>
      </c>
      <c r="X1867" s="9">
        <v>0</v>
      </c>
      <c r="Y1867" s="9">
        <v>1.244352165788E-2</v>
      </c>
      <c r="Z1867" s="9">
        <v>2.8120668479549998E-2</v>
      </c>
      <c r="AA1867" s="9">
        <v>3.2512081825560001E-3</v>
      </c>
      <c r="AB1867" s="9">
        <v>0</v>
      </c>
      <c r="AC1867" s="9">
        <v>8.296329261559E-3</v>
      </c>
      <c r="AD1867" s="9">
        <v>1.847449168609E-2</v>
      </c>
      <c r="AE1867" s="9">
        <v>2.7770787195799999E-2</v>
      </c>
      <c r="AF1867" s="9">
        <v>2.3625073236390001E-2</v>
      </c>
      <c r="AG1867" s="10">
        <v>7.4365728596680003E-2</v>
      </c>
      <c r="AH1867" s="10">
        <v>7.5625433579379994E-2</v>
      </c>
      <c r="AI1867" s="9">
        <v>1.617673668742E-2</v>
      </c>
      <c r="AJ1867" s="9">
        <v>2.3093973473750001E-2</v>
      </c>
      <c r="AK1867" s="9">
        <v>1.9884340606130001E-2</v>
      </c>
      <c r="AL1867" s="9">
        <v>1.8999523202750002E-2</v>
      </c>
      <c r="AM1867" s="9">
        <v>3.3528993761589999E-2</v>
      </c>
      <c r="AN1867" s="10">
        <v>0.1037600717316</v>
      </c>
      <c r="AO1867" s="10">
        <v>6.428528123801E-2</v>
      </c>
      <c r="AP1867" s="11">
        <v>2.8021096885789999E-3</v>
      </c>
      <c r="AQ1867" s="9">
        <v>1.6849351246209999E-2</v>
      </c>
      <c r="AR1867" s="11">
        <v>1.812737197876E-2</v>
      </c>
      <c r="AS1867" s="10">
        <v>5.4757659290369999E-2</v>
      </c>
      <c r="AT1867" s="11">
        <v>1.2082887150079999E-2</v>
      </c>
      <c r="AU1867" s="11">
        <v>1.3180677828210001E-2</v>
      </c>
      <c r="AV1867" s="9">
        <v>6.344132134789E-3</v>
      </c>
      <c r="AW1867" s="9">
        <v>2.3625073236390001E-2</v>
      </c>
      <c r="AX1867" s="9">
        <v>1.897085630746E-2</v>
      </c>
      <c r="AY1867" s="9">
        <v>2.7770787195799999E-2</v>
      </c>
      <c r="AZ1867" s="9">
        <v>1.813519707218E-2</v>
      </c>
    </row>
    <row r="1868" spans="1:52" x14ac:dyDescent="0.35">
      <c r="A1868" t="s">
        <v>864</v>
      </c>
      <c r="B1868" s="9">
        <v>0.18000950453799999</v>
      </c>
      <c r="C1868" s="11">
        <v>0.1374413710323</v>
      </c>
      <c r="D1868" s="10">
        <v>0.2206310007092</v>
      </c>
      <c r="E1868" s="9">
        <v>0.16204252059570001</v>
      </c>
      <c r="F1868" s="9">
        <v>0.1434633018101</v>
      </c>
      <c r="G1868" s="9">
        <v>0.1469425551096</v>
      </c>
      <c r="H1868" s="9">
        <v>0.14514963689429999</v>
      </c>
      <c r="I1868" s="10">
        <v>0.29237966504759999</v>
      </c>
      <c r="J1868" s="10">
        <v>0.26384785732600002</v>
      </c>
      <c r="K1868" s="11">
        <v>0.10350697069049999</v>
      </c>
      <c r="L1868" s="9">
        <v>0.16022865215910001</v>
      </c>
      <c r="M1868" s="9">
        <v>0.1207289790221</v>
      </c>
      <c r="N1868" s="9">
        <v>0.19575956810020001</v>
      </c>
      <c r="O1868" s="9">
        <v>0.22117026905449999</v>
      </c>
      <c r="P1868" s="11">
        <v>8.7057059532190006E-2</v>
      </c>
      <c r="Q1868" s="10">
        <v>0.2392387594649</v>
      </c>
      <c r="R1868" s="9">
        <v>0.1744453677569</v>
      </c>
      <c r="S1868" s="9">
        <v>0.19865830316970001</v>
      </c>
      <c r="T1868" s="9">
        <v>0.1750868501233</v>
      </c>
      <c r="U1868" s="9">
        <v>0.1861347307423</v>
      </c>
      <c r="V1868" s="9">
        <v>0.17014942283670001</v>
      </c>
      <c r="W1868" s="11">
        <v>6.1959956742770002E-2</v>
      </c>
      <c r="X1868" s="9">
        <v>0.14961615369379999</v>
      </c>
      <c r="Y1868" s="9">
        <v>0.15759537721899999</v>
      </c>
      <c r="Z1868" s="9">
        <v>9.2542787714270006E-2</v>
      </c>
      <c r="AA1868" s="9">
        <v>0.15939636332269999</v>
      </c>
      <c r="AB1868" s="9">
        <v>9.1634289992470003E-2</v>
      </c>
      <c r="AC1868" s="9">
        <v>0.1755914191745</v>
      </c>
      <c r="AD1868" s="9">
        <v>0.11782787222</v>
      </c>
      <c r="AE1868" s="9">
        <v>0.24185820341729999</v>
      </c>
      <c r="AF1868" s="9">
        <v>0.16514727304080001</v>
      </c>
      <c r="AG1868" s="9">
        <v>0.15247971344969999</v>
      </c>
      <c r="AH1868" s="9">
        <v>0.2283844013762</v>
      </c>
      <c r="AI1868" s="9">
        <v>0.1204793443914</v>
      </c>
      <c r="AJ1868" s="9">
        <v>0.17137152744770001</v>
      </c>
      <c r="AK1868" s="9">
        <v>0.19340607890379999</v>
      </c>
      <c r="AL1868" s="9">
        <v>0.19046631195450001</v>
      </c>
      <c r="AM1868" s="9">
        <v>0.1342995957906</v>
      </c>
      <c r="AN1868" s="9">
        <v>4.65440124085E-2</v>
      </c>
      <c r="AO1868" s="9">
        <v>0.1790197473963</v>
      </c>
      <c r="AP1868" s="9">
        <v>0.14324697358739999</v>
      </c>
      <c r="AQ1868" s="11">
        <v>0.1166463021986</v>
      </c>
      <c r="AR1868" s="11">
        <v>0.16056085581259999</v>
      </c>
      <c r="AS1868" s="10">
        <v>0.26049675540459999</v>
      </c>
      <c r="AT1868" s="11">
        <v>0.1428113913455</v>
      </c>
      <c r="AU1868" s="11">
        <v>0.14226790041340001</v>
      </c>
      <c r="AV1868" s="9">
        <v>0.1955255233289</v>
      </c>
      <c r="AW1868" s="9">
        <v>0.16514727304080001</v>
      </c>
      <c r="AX1868" s="9">
        <v>0.25739560476579998</v>
      </c>
      <c r="AY1868" s="9">
        <v>0.24185820341729999</v>
      </c>
      <c r="AZ1868" s="9">
        <v>0.16063016556679999</v>
      </c>
    </row>
    <row r="1869" spans="1:52" x14ac:dyDescent="0.35">
      <c r="A1869" t="s">
        <v>865</v>
      </c>
      <c r="B1869" s="9">
        <v>0.45897559123819998</v>
      </c>
      <c r="C1869" s="11">
        <v>0.39847921343870002</v>
      </c>
      <c r="D1869" s="10">
        <v>0.51670547452820004</v>
      </c>
      <c r="E1869" s="11">
        <v>0.29284050295339997</v>
      </c>
      <c r="F1869" s="11">
        <v>0.3614137331333</v>
      </c>
      <c r="G1869" s="9">
        <v>0.47252063333310002</v>
      </c>
      <c r="H1869" s="9">
        <v>0.41526536386399998</v>
      </c>
      <c r="I1869" s="9">
        <v>0.48175829932089997</v>
      </c>
      <c r="J1869" s="9">
        <v>0.5124466423049</v>
      </c>
      <c r="K1869" s="10">
        <v>0.57856865441609995</v>
      </c>
      <c r="L1869" s="9">
        <v>0.44111801095820002</v>
      </c>
      <c r="M1869" s="9">
        <v>0.42934397816629999</v>
      </c>
      <c r="N1869" s="9">
        <v>0.45717604633469999</v>
      </c>
      <c r="O1869" s="9">
        <v>0.50032824934749998</v>
      </c>
      <c r="P1869" s="11">
        <v>0.3748001189015</v>
      </c>
      <c r="Q1869" s="9">
        <v>0.50799546384850003</v>
      </c>
      <c r="R1869" s="9">
        <v>0.45128576641020002</v>
      </c>
      <c r="S1869" s="9">
        <v>0.44423617816099997</v>
      </c>
      <c r="T1869" s="9">
        <v>0.4879112625209</v>
      </c>
      <c r="U1869" s="9">
        <v>0.46744086058669998</v>
      </c>
      <c r="V1869" s="9">
        <v>0.33847552086279997</v>
      </c>
      <c r="W1869" s="9">
        <v>0.31865456894159999</v>
      </c>
      <c r="X1869" s="11">
        <v>0.26180983908970001</v>
      </c>
      <c r="Y1869" s="11">
        <v>0.30806171181629999</v>
      </c>
      <c r="Z1869" s="9">
        <v>0.53191870949029996</v>
      </c>
      <c r="AA1869" s="9">
        <v>0.49406583795760001</v>
      </c>
      <c r="AB1869" s="11">
        <v>0.26998102904510002</v>
      </c>
      <c r="AC1869" s="9">
        <v>0.48759877347410002</v>
      </c>
      <c r="AD1869" s="9">
        <v>0.4231453553017</v>
      </c>
      <c r="AE1869" s="9">
        <v>0.40426223374690001</v>
      </c>
      <c r="AF1869" s="9">
        <v>0.4725187126023</v>
      </c>
      <c r="AG1869" s="9">
        <v>0.46788798966579997</v>
      </c>
      <c r="AH1869" s="9">
        <v>0.49229601148390001</v>
      </c>
      <c r="AI1869" s="9">
        <v>0.43047744683580003</v>
      </c>
      <c r="AJ1869" s="9">
        <v>0.4158971065914</v>
      </c>
      <c r="AK1869" s="9">
        <v>0.3837313741053</v>
      </c>
      <c r="AL1869" s="9">
        <v>0.46737763965599999</v>
      </c>
      <c r="AM1869" s="9">
        <v>0.52028343488020001</v>
      </c>
      <c r="AN1869" s="9">
        <v>0.5188858442173</v>
      </c>
      <c r="AO1869" s="9">
        <v>0.44429860428500001</v>
      </c>
      <c r="AP1869" s="9">
        <v>0.50278377305330002</v>
      </c>
      <c r="AQ1869" s="9">
        <v>0.44560591741439998</v>
      </c>
      <c r="AR1869" s="9">
        <v>0.45159983516020002</v>
      </c>
      <c r="AS1869" s="9">
        <v>0.48949978539509997</v>
      </c>
      <c r="AT1869" s="9">
        <v>0.44794020299420001</v>
      </c>
      <c r="AU1869" s="9">
        <v>0.44204592145970001</v>
      </c>
      <c r="AV1869" s="9">
        <v>0.52389225229299996</v>
      </c>
      <c r="AW1869" s="9">
        <v>0.4725187126023</v>
      </c>
      <c r="AX1869" s="9">
        <v>0.39346878028600002</v>
      </c>
      <c r="AY1869" s="9">
        <v>0.40426223374690001</v>
      </c>
      <c r="AZ1869" s="9">
        <v>0.45179477852540001</v>
      </c>
    </row>
    <row r="1870" spans="1:52" x14ac:dyDescent="0.35">
      <c r="A1870" t="s">
        <v>866</v>
      </c>
      <c r="B1870" s="9">
        <v>0.25360866712180002</v>
      </c>
      <c r="C1870" s="10">
        <v>0.31417440917009998</v>
      </c>
      <c r="D1870" s="11">
        <v>0.19581259160450001</v>
      </c>
      <c r="E1870" s="9">
        <v>0.30909578100110002</v>
      </c>
      <c r="F1870" s="9">
        <v>0.30257640022339999</v>
      </c>
      <c r="G1870" s="9">
        <v>0.25100968717869998</v>
      </c>
      <c r="H1870" s="9">
        <v>0.27758288871429998</v>
      </c>
      <c r="I1870" s="9">
        <v>0.1863713931997</v>
      </c>
      <c r="J1870" s="9">
        <v>0.1795102606374</v>
      </c>
      <c r="K1870" s="9">
        <v>0.28147544495749999</v>
      </c>
      <c r="L1870" s="9">
        <v>0.27750764349529999</v>
      </c>
      <c r="M1870" s="9">
        <v>0.29775613118119998</v>
      </c>
      <c r="N1870" s="9">
        <v>0.25609085185829999</v>
      </c>
      <c r="O1870" s="11">
        <v>0.1953111492745</v>
      </c>
      <c r="P1870" s="10">
        <v>0.38274993413940001</v>
      </c>
      <c r="Q1870" s="11">
        <v>0.18983839094329999</v>
      </c>
      <c r="R1870" s="9">
        <v>0.2719730575216</v>
      </c>
      <c r="S1870" s="9">
        <v>0.2405778320053</v>
      </c>
      <c r="T1870" s="9">
        <v>0.22705366018199999</v>
      </c>
      <c r="U1870" s="9">
        <v>0.23339240542100001</v>
      </c>
      <c r="V1870" s="9">
        <v>0.34812568399810001</v>
      </c>
      <c r="W1870" s="10">
        <v>0.46926896965390003</v>
      </c>
      <c r="X1870" s="10">
        <v>0.4208449502578</v>
      </c>
      <c r="Y1870" s="10">
        <v>0.40326507430030001</v>
      </c>
      <c r="Z1870" s="9">
        <v>0.26668096305400002</v>
      </c>
      <c r="AA1870" s="9">
        <v>0.26670261682840002</v>
      </c>
      <c r="AB1870" s="10">
        <v>0.44111576633380001</v>
      </c>
      <c r="AC1870" s="9">
        <v>0.2446438291992</v>
      </c>
      <c r="AD1870" s="9">
        <v>0.29185713448400002</v>
      </c>
      <c r="AE1870" s="9">
        <v>0.269976494806</v>
      </c>
      <c r="AF1870" s="9">
        <v>0.25812998894580003</v>
      </c>
      <c r="AG1870" s="9">
        <v>0.23540965281420001</v>
      </c>
      <c r="AH1870" s="9">
        <v>0.16283177139239999</v>
      </c>
      <c r="AI1870" s="9">
        <v>0.31339538215419999</v>
      </c>
      <c r="AJ1870" s="9">
        <v>0.3041924139278</v>
      </c>
      <c r="AK1870" s="9">
        <v>0.29415894031090001</v>
      </c>
      <c r="AL1870" s="9">
        <v>0.26816356849470002</v>
      </c>
      <c r="AM1870" s="9">
        <v>0.22699734707899999</v>
      </c>
      <c r="AN1870" s="9">
        <v>0.19314456702890001</v>
      </c>
      <c r="AO1870" s="9">
        <v>0.219948955404</v>
      </c>
      <c r="AP1870" s="9">
        <v>0.2763163945321</v>
      </c>
      <c r="AQ1870" s="10">
        <v>0.32002039918719999</v>
      </c>
      <c r="AR1870" s="10">
        <v>0.2800228486236</v>
      </c>
      <c r="AS1870" s="11">
        <v>0.14429491052099999</v>
      </c>
      <c r="AT1870" s="10">
        <v>0.2979339052453</v>
      </c>
      <c r="AU1870" s="10">
        <v>0.3065228936594</v>
      </c>
      <c r="AV1870" s="9">
        <v>0.1820973494707</v>
      </c>
      <c r="AW1870" s="9">
        <v>0.25812998894580003</v>
      </c>
      <c r="AX1870" s="9">
        <v>0.25707147278800002</v>
      </c>
      <c r="AY1870" s="9">
        <v>0.269976494806</v>
      </c>
      <c r="AZ1870" s="9">
        <v>0.2797120540709</v>
      </c>
    </row>
    <row r="1871" spans="1:52" x14ac:dyDescent="0.35">
      <c r="A1871" t="s">
        <v>867</v>
      </c>
      <c r="B1871" s="9">
        <v>8.2150199713380001E-2</v>
      </c>
      <c r="C1871" s="10">
        <v>0.1285191664858</v>
      </c>
      <c r="D1871" s="11">
        <v>3.79016820761E-2</v>
      </c>
      <c r="E1871" s="10">
        <v>0.169423060283</v>
      </c>
      <c r="F1871" s="10">
        <v>0.16863062343839999</v>
      </c>
      <c r="G1871" s="9">
        <v>0.1092387531289</v>
      </c>
      <c r="H1871" s="10">
        <v>0.13984439087709999</v>
      </c>
      <c r="I1871" s="11">
        <v>1.2144836358110001E-2</v>
      </c>
      <c r="J1871" s="9">
        <v>2.7866762250659999E-2</v>
      </c>
      <c r="K1871" s="11">
        <v>2.879862663946E-2</v>
      </c>
      <c r="L1871" s="9">
        <v>9.0145117210139999E-2</v>
      </c>
      <c r="M1871" s="10">
        <v>0.13306072428269999</v>
      </c>
      <c r="N1871" s="9">
        <v>5.8536707867469999E-2</v>
      </c>
      <c r="O1871" s="9">
        <v>6.9068228883900004E-2</v>
      </c>
      <c r="P1871" s="10">
        <v>0.14022347242130001</v>
      </c>
      <c r="Q1871" s="9">
        <v>5.020134405513E-2</v>
      </c>
      <c r="R1871" s="9">
        <v>8.8529467792729993E-2</v>
      </c>
      <c r="S1871" s="9">
        <v>9.9226066583270003E-2</v>
      </c>
      <c r="T1871" s="11">
        <v>5.3868814295199997E-2</v>
      </c>
      <c r="U1871" s="9">
        <v>7.5127644096610005E-2</v>
      </c>
      <c r="V1871" s="9">
        <v>0.1202951079064</v>
      </c>
      <c r="W1871" s="9">
        <v>0.15011650466179999</v>
      </c>
      <c r="X1871" s="9">
        <v>0.1677290569587</v>
      </c>
      <c r="Y1871" s="9">
        <v>0.1186343150066</v>
      </c>
      <c r="Z1871" s="9">
        <v>8.0736871261909995E-2</v>
      </c>
      <c r="AA1871" s="9">
        <v>7.6583973708639994E-2</v>
      </c>
      <c r="AB1871" s="10">
        <v>0.1972689146287</v>
      </c>
      <c r="AC1871" s="9">
        <v>8.3869648890670001E-2</v>
      </c>
      <c r="AD1871" s="10">
        <v>0.14869514630819999</v>
      </c>
      <c r="AE1871" s="9">
        <v>5.6132280834040003E-2</v>
      </c>
      <c r="AF1871" s="9">
        <v>8.0578952174710006E-2</v>
      </c>
      <c r="AG1871" s="9">
        <v>6.9856915473689996E-2</v>
      </c>
      <c r="AH1871" s="9">
        <v>4.0862382168160002E-2</v>
      </c>
      <c r="AI1871" s="10">
        <v>0.11947108993119999</v>
      </c>
      <c r="AJ1871" s="9">
        <v>8.5444978559459997E-2</v>
      </c>
      <c r="AK1871" s="9">
        <v>0.10881926607380001</v>
      </c>
      <c r="AL1871" s="11">
        <v>5.499295669208E-2</v>
      </c>
      <c r="AM1871" s="9">
        <v>8.4890628488580006E-2</v>
      </c>
      <c r="AN1871" s="9">
        <v>0.1376655046137</v>
      </c>
      <c r="AO1871" s="9">
        <v>9.2447411676760002E-2</v>
      </c>
      <c r="AP1871" s="9">
        <v>7.4850749138709996E-2</v>
      </c>
      <c r="AQ1871" s="9">
        <v>0.1008780299535</v>
      </c>
      <c r="AR1871" s="9">
        <v>8.9689088424830005E-2</v>
      </c>
      <c r="AS1871" s="9">
        <v>5.0950889388900002E-2</v>
      </c>
      <c r="AT1871" s="10">
        <v>9.9231613264910007E-2</v>
      </c>
      <c r="AU1871" s="9">
        <v>9.5982606639359994E-2</v>
      </c>
      <c r="AV1871" s="9">
        <v>9.2140742772579998E-2</v>
      </c>
      <c r="AW1871" s="9">
        <v>8.0578952174710006E-2</v>
      </c>
      <c r="AX1871" s="9">
        <v>7.3093285852800005E-2</v>
      </c>
      <c r="AY1871" s="9">
        <v>5.6132280834040003E-2</v>
      </c>
      <c r="AZ1871" s="9">
        <v>8.9727804764740002E-2</v>
      </c>
    </row>
    <row r="1872" spans="1:52" x14ac:dyDescent="0.35">
      <c r="A1872" t="s">
        <v>406</v>
      </c>
      <c r="B1872" s="9">
        <v>1</v>
      </c>
      <c r="C1872" s="9">
        <v>1</v>
      </c>
      <c r="D1872" s="9">
        <v>1</v>
      </c>
      <c r="E1872" s="9">
        <v>1</v>
      </c>
      <c r="F1872" s="9">
        <v>1</v>
      </c>
      <c r="G1872" s="9">
        <v>1</v>
      </c>
      <c r="H1872" s="9">
        <v>1</v>
      </c>
      <c r="I1872" s="9">
        <v>1</v>
      </c>
      <c r="J1872" s="9">
        <v>1</v>
      </c>
      <c r="K1872" s="9">
        <v>1</v>
      </c>
      <c r="L1872" s="9">
        <v>1</v>
      </c>
      <c r="M1872" s="9">
        <v>1</v>
      </c>
      <c r="N1872" s="9">
        <v>1</v>
      </c>
      <c r="O1872" s="9">
        <v>1</v>
      </c>
      <c r="P1872" s="9">
        <v>1</v>
      </c>
      <c r="Q1872" s="9">
        <v>1</v>
      </c>
      <c r="R1872" s="9">
        <v>1</v>
      </c>
      <c r="S1872" s="9">
        <v>1</v>
      </c>
      <c r="T1872" s="9">
        <v>1</v>
      </c>
      <c r="U1872" s="9">
        <v>1</v>
      </c>
      <c r="V1872" s="9">
        <v>1</v>
      </c>
      <c r="W1872" s="9">
        <v>1</v>
      </c>
      <c r="X1872" s="9">
        <v>1</v>
      </c>
      <c r="Y1872" s="9">
        <v>1</v>
      </c>
      <c r="Z1872" s="9">
        <v>1</v>
      </c>
      <c r="AA1872" s="9">
        <v>1</v>
      </c>
      <c r="AB1872" s="9">
        <v>1</v>
      </c>
      <c r="AC1872" s="9">
        <v>1</v>
      </c>
      <c r="AD1872" s="9">
        <v>1</v>
      </c>
      <c r="AE1872" s="9">
        <v>1</v>
      </c>
      <c r="AF1872" s="9">
        <v>1</v>
      </c>
      <c r="AG1872" s="9">
        <v>1</v>
      </c>
      <c r="AH1872" s="9">
        <v>1</v>
      </c>
      <c r="AI1872" s="9">
        <v>1</v>
      </c>
      <c r="AJ1872" s="9">
        <v>1</v>
      </c>
      <c r="AK1872" s="9">
        <v>1</v>
      </c>
      <c r="AL1872" s="9">
        <v>1</v>
      </c>
      <c r="AM1872" s="9">
        <v>1</v>
      </c>
      <c r="AN1872" s="9">
        <v>1</v>
      </c>
      <c r="AO1872" s="9">
        <v>1</v>
      </c>
      <c r="AP1872" s="9">
        <v>1</v>
      </c>
      <c r="AQ1872" s="9">
        <v>1</v>
      </c>
      <c r="AR1872" s="9">
        <v>1</v>
      </c>
      <c r="AS1872" s="9">
        <v>1</v>
      </c>
      <c r="AT1872" s="9">
        <v>1</v>
      </c>
      <c r="AU1872" s="9">
        <v>1</v>
      </c>
      <c r="AV1872" s="9">
        <v>1</v>
      </c>
      <c r="AW1872" s="9">
        <v>1</v>
      </c>
      <c r="AX1872" s="9">
        <v>1</v>
      </c>
      <c r="AY1872" s="9">
        <v>1</v>
      </c>
      <c r="AZ1872" s="9">
        <v>1</v>
      </c>
    </row>
    <row r="1873" spans="1:52" x14ac:dyDescent="0.35">
      <c r="A1873" t="s">
        <v>356</v>
      </c>
      <c r="B1873" s="6">
        <v>1750</v>
      </c>
      <c r="C1873" s="6">
        <v>883</v>
      </c>
      <c r="D1873" s="6">
        <v>867</v>
      </c>
      <c r="E1873" s="6">
        <v>229</v>
      </c>
      <c r="F1873" s="6">
        <v>357</v>
      </c>
      <c r="G1873" s="6">
        <v>377</v>
      </c>
      <c r="H1873" s="6">
        <v>734</v>
      </c>
      <c r="I1873" s="6">
        <v>261</v>
      </c>
      <c r="J1873" s="6">
        <v>174</v>
      </c>
      <c r="K1873" s="6">
        <v>352</v>
      </c>
      <c r="L1873" s="6">
        <v>529</v>
      </c>
      <c r="M1873" s="6">
        <v>301</v>
      </c>
      <c r="N1873" s="6">
        <v>495</v>
      </c>
      <c r="O1873" s="6">
        <v>424</v>
      </c>
      <c r="P1873" s="6">
        <v>569</v>
      </c>
      <c r="Q1873" s="6">
        <v>239</v>
      </c>
      <c r="R1873" s="6">
        <v>808</v>
      </c>
      <c r="S1873" s="6">
        <v>347</v>
      </c>
      <c r="T1873" s="6">
        <v>595</v>
      </c>
      <c r="U1873" s="6">
        <v>942</v>
      </c>
      <c r="V1873" s="6">
        <v>133</v>
      </c>
      <c r="W1873" s="6">
        <v>85</v>
      </c>
      <c r="X1873" s="6">
        <v>82</v>
      </c>
      <c r="Y1873" s="6">
        <v>238</v>
      </c>
      <c r="Z1873" s="6">
        <v>141</v>
      </c>
      <c r="AA1873" s="6">
        <v>220</v>
      </c>
      <c r="AB1873" s="6">
        <v>80</v>
      </c>
      <c r="AC1873" s="6">
        <v>143</v>
      </c>
      <c r="AD1873" s="6">
        <v>222</v>
      </c>
      <c r="AE1873" s="6">
        <v>148</v>
      </c>
      <c r="AF1873" s="6">
        <v>194</v>
      </c>
      <c r="AG1873" s="6">
        <v>35</v>
      </c>
      <c r="AH1873" s="6">
        <v>84</v>
      </c>
      <c r="AI1873" s="6">
        <v>534</v>
      </c>
      <c r="AJ1873" s="6">
        <v>405</v>
      </c>
      <c r="AK1873" s="6">
        <v>219</v>
      </c>
      <c r="AL1873" s="6">
        <v>414</v>
      </c>
      <c r="AM1873" s="6">
        <v>236</v>
      </c>
      <c r="AN1873" s="6">
        <v>23</v>
      </c>
      <c r="AO1873" s="6">
        <v>58</v>
      </c>
      <c r="AP1873" s="6">
        <v>180</v>
      </c>
      <c r="AQ1873" s="6">
        <v>675</v>
      </c>
      <c r="AR1873" s="6">
        <v>1412</v>
      </c>
      <c r="AS1873" s="6">
        <v>338</v>
      </c>
      <c r="AT1873" s="6">
        <v>984</v>
      </c>
      <c r="AU1873" s="6">
        <v>1061</v>
      </c>
      <c r="AV1873" s="6">
        <v>131</v>
      </c>
      <c r="AW1873" s="6">
        <v>194</v>
      </c>
      <c r="AX1873" s="6">
        <v>109</v>
      </c>
      <c r="AY1873" s="6">
        <v>148</v>
      </c>
      <c r="AZ1873" s="6">
        <v>1411</v>
      </c>
    </row>
    <row r="1874" spans="1:52" x14ac:dyDescent="0.35">
      <c r="A1874" t="s">
        <v>519</v>
      </c>
    </row>
    <row r="1875" spans="1:52" x14ac:dyDescent="0.35">
      <c r="A1875" t="s">
        <v>358</v>
      </c>
    </row>
    <row r="1879" spans="1:52" x14ac:dyDescent="0.35">
      <c r="A1879" s="3" t="s">
        <v>352</v>
      </c>
    </row>
    <row r="1880" spans="1:52" x14ac:dyDescent="0.35">
      <c r="A1880" t="s">
        <v>178</v>
      </c>
    </row>
    <row r="1881" spans="1:52" ht="130.5" x14ac:dyDescent="0.35">
      <c r="A1881" s="4" t="s">
        <v>408</v>
      </c>
      <c r="B1881" s="4" t="s">
        <v>359</v>
      </c>
      <c r="C1881" s="4" t="s">
        <v>360</v>
      </c>
      <c r="D1881" s="4" t="s">
        <v>361</v>
      </c>
      <c r="E1881" s="4" t="s">
        <v>362</v>
      </c>
      <c r="F1881" s="4" t="s">
        <v>363</v>
      </c>
      <c r="G1881" s="4" t="s">
        <v>364</v>
      </c>
      <c r="H1881" s="4" t="s">
        <v>365</v>
      </c>
      <c r="I1881" s="4" t="s">
        <v>366</v>
      </c>
      <c r="J1881" s="4" t="s">
        <v>367</v>
      </c>
      <c r="K1881" s="4" t="s">
        <v>368</v>
      </c>
      <c r="L1881" s="4" t="s">
        <v>369</v>
      </c>
      <c r="M1881" s="4" t="s">
        <v>370</v>
      </c>
      <c r="N1881" s="4" t="s">
        <v>371</v>
      </c>
      <c r="O1881" s="4" t="s">
        <v>372</v>
      </c>
      <c r="P1881" s="4" t="s">
        <v>373</v>
      </c>
      <c r="Q1881" s="4" t="s">
        <v>374</v>
      </c>
      <c r="R1881" s="4" t="s">
        <v>375</v>
      </c>
      <c r="S1881" s="4" t="s">
        <v>376</v>
      </c>
      <c r="T1881" s="4" t="s">
        <v>377</v>
      </c>
      <c r="U1881" s="4" t="s">
        <v>378</v>
      </c>
      <c r="V1881" s="4" t="s">
        <v>379</v>
      </c>
      <c r="W1881" s="4" t="s">
        <v>380</v>
      </c>
      <c r="X1881" s="4" t="s">
        <v>381</v>
      </c>
      <c r="Y1881" s="4" t="s">
        <v>382</v>
      </c>
      <c r="Z1881" s="4" t="s">
        <v>383</v>
      </c>
      <c r="AA1881" s="4" t="s">
        <v>384</v>
      </c>
      <c r="AB1881" s="4" t="s">
        <v>385</v>
      </c>
      <c r="AC1881" s="4" t="s">
        <v>386</v>
      </c>
      <c r="AD1881" s="4" t="s">
        <v>387</v>
      </c>
      <c r="AE1881" s="4" t="s">
        <v>388</v>
      </c>
      <c r="AF1881" s="4" t="s">
        <v>389</v>
      </c>
      <c r="AG1881" s="4" t="s">
        <v>390</v>
      </c>
      <c r="AH1881" s="4" t="s">
        <v>391</v>
      </c>
      <c r="AI1881" s="4" t="s">
        <v>392</v>
      </c>
      <c r="AJ1881" s="4" t="s">
        <v>393</v>
      </c>
      <c r="AK1881" s="4" t="s">
        <v>394</v>
      </c>
      <c r="AL1881" s="4" t="s">
        <v>395</v>
      </c>
      <c r="AM1881" s="4" t="s">
        <v>396</v>
      </c>
      <c r="AN1881" s="4" t="s">
        <v>397</v>
      </c>
      <c r="AO1881" s="4" t="s">
        <v>398</v>
      </c>
      <c r="AP1881" s="4" t="s">
        <v>399</v>
      </c>
      <c r="AQ1881" s="4" t="s">
        <v>400</v>
      </c>
      <c r="AR1881" s="4" t="s">
        <v>401</v>
      </c>
      <c r="AS1881" s="4" t="s">
        <v>402</v>
      </c>
      <c r="AT1881" s="4" t="s">
        <v>182</v>
      </c>
      <c r="AU1881" s="4" t="s">
        <v>403</v>
      </c>
      <c r="AV1881" s="4" t="s">
        <v>313</v>
      </c>
      <c r="AW1881" s="4" t="s">
        <v>404</v>
      </c>
      <c r="AX1881" s="4" t="s">
        <v>314</v>
      </c>
      <c r="AY1881" s="4" t="s">
        <v>405</v>
      </c>
      <c r="AZ1881" s="4" t="s">
        <v>406</v>
      </c>
    </row>
    <row r="1882" spans="1:52" x14ac:dyDescent="0.35">
      <c r="A1882" t="s">
        <v>868</v>
      </c>
    </row>
    <row r="1883" spans="1:52" x14ac:dyDescent="0.35">
      <c r="A1883" t="s">
        <v>869</v>
      </c>
    </row>
    <row r="1884" spans="1:52" x14ac:dyDescent="0.35">
      <c r="A1884" t="s">
        <v>870</v>
      </c>
    </row>
    <row r="1885" spans="1:52" x14ac:dyDescent="0.35">
      <c r="A1885" t="s">
        <v>833</v>
      </c>
    </row>
    <row r="1886" spans="1:52" x14ac:dyDescent="0.35">
      <c r="A1886" t="s">
        <v>871</v>
      </c>
    </row>
    <row r="1887" spans="1:52" x14ac:dyDescent="0.35">
      <c r="A1887" t="s">
        <v>406</v>
      </c>
    </row>
    <row r="1888" spans="1:52" x14ac:dyDescent="0.35">
      <c r="A1888" t="s">
        <v>356</v>
      </c>
      <c r="B1888" s="6">
        <v>0</v>
      </c>
      <c r="C1888" s="6">
        <v>0</v>
      </c>
      <c r="D1888" s="6">
        <v>0</v>
      </c>
      <c r="E1888" s="6">
        <v>0</v>
      </c>
      <c r="F1888" s="6">
        <v>0</v>
      </c>
      <c r="G1888" s="6">
        <v>0</v>
      </c>
      <c r="H1888" s="6">
        <v>0</v>
      </c>
      <c r="I1888" s="6">
        <v>0</v>
      </c>
      <c r="J1888" s="6">
        <v>0</v>
      </c>
      <c r="K1888" s="6">
        <v>0</v>
      </c>
      <c r="L1888" s="6">
        <v>0</v>
      </c>
      <c r="M1888" s="6">
        <v>0</v>
      </c>
      <c r="N1888" s="6">
        <v>0</v>
      </c>
      <c r="O1888" s="6">
        <v>0</v>
      </c>
      <c r="P1888" s="6">
        <v>0</v>
      </c>
      <c r="Q1888" s="6">
        <v>0</v>
      </c>
      <c r="R1888" s="6">
        <v>0</v>
      </c>
      <c r="S1888" s="6">
        <v>0</v>
      </c>
      <c r="T1888" s="6">
        <v>0</v>
      </c>
      <c r="U1888" s="6">
        <v>0</v>
      </c>
      <c r="V1888" s="6">
        <v>0</v>
      </c>
      <c r="W1888" s="6">
        <v>0</v>
      </c>
      <c r="X1888" s="6">
        <v>0</v>
      </c>
      <c r="Y1888" s="6">
        <v>0</v>
      </c>
      <c r="Z1888" s="6">
        <v>0</v>
      </c>
      <c r="AA1888" s="6">
        <v>0</v>
      </c>
      <c r="AB1888" s="6">
        <v>0</v>
      </c>
      <c r="AC1888" s="6">
        <v>0</v>
      </c>
      <c r="AD1888" s="6">
        <v>0</v>
      </c>
      <c r="AE1888" s="6">
        <v>0</v>
      </c>
      <c r="AF1888" s="6">
        <v>0</v>
      </c>
      <c r="AG1888" s="6">
        <v>0</v>
      </c>
      <c r="AH1888" s="6">
        <v>0</v>
      </c>
      <c r="AI1888" s="6">
        <v>0</v>
      </c>
      <c r="AJ1888" s="6">
        <v>0</v>
      </c>
      <c r="AK1888" s="6">
        <v>0</v>
      </c>
      <c r="AL1888" s="6">
        <v>0</v>
      </c>
      <c r="AM1888" s="6">
        <v>0</v>
      </c>
      <c r="AN1888" s="6">
        <v>0</v>
      </c>
      <c r="AO1888" s="6">
        <v>0</v>
      </c>
      <c r="AP1888" s="6">
        <v>0</v>
      </c>
      <c r="AQ1888" s="6">
        <v>0</v>
      </c>
      <c r="AR1888" s="6">
        <v>0</v>
      </c>
      <c r="AS1888" s="6">
        <v>0</v>
      </c>
      <c r="AT1888" s="6">
        <v>0</v>
      </c>
      <c r="AU1888" s="6">
        <v>0</v>
      </c>
      <c r="AV1888" s="6">
        <v>0</v>
      </c>
      <c r="AW1888" s="6">
        <v>0</v>
      </c>
      <c r="AX1888" s="6">
        <v>0</v>
      </c>
      <c r="AY1888" s="6">
        <v>0</v>
      </c>
      <c r="AZ1888" s="6">
        <v>0</v>
      </c>
    </row>
    <row r="1889" spans="1:52" x14ac:dyDescent="0.35">
      <c r="A1889" t="s">
        <v>872</v>
      </c>
    </row>
    <row r="1890" spans="1:52" x14ac:dyDescent="0.35">
      <c r="A1890" t="s">
        <v>358</v>
      </c>
    </row>
    <row r="1894" spans="1:52" x14ac:dyDescent="0.35">
      <c r="A1894" s="3" t="s">
        <v>352</v>
      </c>
    </row>
    <row r="1895" spans="1:52" x14ac:dyDescent="0.35">
      <c r="A1895" t="s">
        <v>180</v>
      </c>
    </row>
    <row r="1896" spans="1:52" ht="130.5" x14ac:dyDescent="0.35">
      <c r="A1896" s="4" t="s">
        <v>408</v>
      </c>
      <c r="B1896" s="4" t="s">
        <v>359</v>
      </c>
      <c r="C1896" s="4" t="s">
        <v>360</v>
      </c>
      <c r="D1896" s="4" t="s">
        <v>361</v>
      </c>
      <c r="E1896" s="4" t="s">
        <v>362</v>
      </c>
      <c r="F1896" s="4" t="s">
        <v>363</v>
      </c>
      <c r="G1896" s="4" t="s">
        <v>364</v>
      </c>
      <c r="H1896" s="4" t="s">
        <v>365</v>
      </c>
      <c r="I1896" s="4" t="s">
        <v>366</v>
      </c>
      <c r="J1896" s="4" t="s">
        <v>367</v>
      </c>
      <c r="K1896" s="4" t="s">
        <v>368</v>
      </c>
      <c r="L1896" s="4" t="s">
        <v>369</v>
      </c>
      <c r="M1896" s="4" t="s">
        <v>370</v>
      </c>
      <c r="N1896" s="4" t="s">
        <v>371</v>
      </c>
      <c r="O1896" s="4" t="s">
        <v>372</v>
      </c>
      <c r="P1896" s="4" t="s">
        <v>373</v>
      </c>
      <c r="Q1896" s="4" t="s">
        <v>374</v>
      </c>
      <c r="R1896" s="4" t="s">
        <v>375</v>
      </c>
      <c r="S1896" s="4" t="s">
        <v>376</v>
      </c>
      <c r="T1896" s="4" t="s">
        <v>377</v>
      </c>
      <c r="U1896" s="4" t="s">
        <v>378</v>
      </c>
      <c r="V1896" s="4" t="s">
        <v>379</v>
      </c>
      <c r="W1896" s="4" t="s">
        <v>380</v>
      </c>
      <c r="X1896" s="4" t="s">
        <v>381</v>
      </c>
      <c r="Y1896" s="4" t="s">
        <v>382</v>
      </c>
      <c r="Z1896" s="4" t="s">
        <v>383</v>
      </c>
      <c r="AA1896" s="4" t="s">
        <v>384</v>
      </c>
      <c r="AB1896" s="4" t="s">
        <v>385</v>
      </c>
      <c r="AC1896" s="4" t="s">
        <v>386</v>
      </c>
      <c r="AD1896" s="4" t="s">
        <v>387</v>
      </c>
      <c r="AE1896" s="4" t="s">
        <v>388</v>
      </c>
      <c r="AF1896" s="4" t="s">
        <v>389</v>
      </c>
      <c r="AG1896" s="4" t="s">
        <v>390</v>
      </c>
      <c r="AH1896" s="4" t="s">
        <v>391</v>
      </c>
      <c r="AI1896" s="4" t="s">
        <v>392</v>
      </c>
      <c r="AJ1896" s="4" t="s">
        <v>393</v>
      </c>
      <c r="AK1896" s="4" t="s">
        <v>394</v>
      </c>
      <c r="AL1896" s="4" t="s">
        <v>395</v>
      </c>
      <c r="AM1896" s="4" t="s">
        <v>396</v>
      </c>
      <c r="AN1896" s="4" t="s">
        <v>397</v>
      </c>
      <c r="AO1896" s="4" t="s">
        <v>398</v>
      </c>
      <c r="AP1896" s="4" t="s">
        <v>399</v>
      </c>
      <c r="AQ1896" s="4" t="s">
        <v>400</v>
      </c>
      <c r="AR1896" s="4" t="s">
        <v>401</v>
      </c>
      <c r="AS1896" s="4" t="s">
        <v>402</v>
      </c>
      <c r="AT1896" s="4" t="s">
        <v>182</v>
      </c>
      <c r="AU1896" s="4" t="s">
        <v>403</v>
      </c>
      <c r="AV1896" s="4" t="s">
        <v>313</v>
      </c>
      <c r="AW1896" s="4" t="s">
        <v>404</v>
      </c>
      <c r="AX1896" s="4" t="s">
        <v>314</v>
      </c>
      <c r="AY1896" s="4" t="s">
        <v>405</v>
      </c>
      <c r="AZ1896" s="4" t="s">
        <v>406</v>
      </c>
    </row>
    <row r="1897" spans="1:52" x14ac:dyDescent="0.35">
      <c r="A1897" t="s">
        <v>873</v>
      </c>
      <c r="B1897" s="9">
        <v>2.2638223991020001E-2</v>
      </c>
      <c r="C1897" s="9">
        <v>2.6754155793639999E-2</v>
      </c>
      <c r="D1897" s="9">
        <v>1.8801606376720001E-2</v>
      </c>
      <c r="E1897" s="9">
        <v>4.491612838214E-2</v>
      </c>
      <c r="F1897" s="9">
        <v>1.6533765322540001E-2</v>
      </c>
      <c r="G1897" s="9">
        <v>3.4374381367850003E-2</v>
      </c>
      <c r="H1897" s="9">
        <v>2.5231996808020001E-2</v>
      </c>
      <c r="I1897" s="9">
        <v>8.5175358091500002E-3</v>
      </c>
      <c r="J1897" s="9">
        <v>2.495367334293E-2</v>
      </c>
      <c r="K1897" s="9">
        <v>1.4950267760699999E-2</v>
      </c>
      <c r="L1897" s="9">
        <v>2.237531830476E-2</v>
      </c>
      <c r="M1897" s="9">
        <v>9.3018712499389998E-3</v>
      </c>
      <c r="N1897" s="9">
        <v>3.5048552603419998E-2</v>
      </c>
      <c r="O1897" s="9">
        <v>1.7044811817040002E-2</v>
      </c>
      <c r="P1897" s="9">
        <v>2.7508407914629999E-2</v>
      </c>
      <c r="Q1897" s="9">
        <v>1.5402064448399999E-2</v>
      </c>
      <c r="R1897" s="9">
        <v>2.059469942966E-2</v>
      </c>
      <c r="S1897" s="9">
        <v>1.862884761236E-2</v>
      </c>
      <c r="T1897" s="9">
        <v>3.0445121467209998E-2</v>
      </c>
      <c r="U1897" s="9">
        <v>2.4937118730959999E-2</v>
      </c>
      <c r="V1897" s="9">
        <v>3.9762747722099999E-2</v>
      </c>
      <c r="W1897" s="9">
        <v>2.4190682817209999E-2</v>
      </c>
      <c r="X1897" s="9">
        <v>5.4682956626939998E-2</v>
      </c>
      <c r="Y1897" s="9">
        <v>1.954305792325E-2</v>
      </c>
      <c r="Z1897" s="9">
        <v>3.516309428962E-2</v>
      </c>
      <c r="AA1897" s="9">
        <v>2.8869231034229999E-2</v>
      </c>
      <c r="AB1897" s="9">
        <v>4.7114063932470002E-2</v>
      </c>
      <c r="AC1897" s="9">
        <v>3.054645264272E-2</v>
      </c>
      <c r="AD1897" s="9">
        <v>1.90524852536E-2</v>
      </c>
      <c r="AE1897" s="9">
        <v>6.2224822632720002E-3</v>
      </c>
      <c r="AF1897" s="9">
        <v>2.3536171947460001E-2</v>
      </c>
      <c r="AG1897" s="9">
        <v>3.1298775049999998E-2</v>
      </c>
      <c r="AH1897" s="9">
        <v>8.7839148298490006E-3</v>
      </c>
      <c r="AI1897" s="9">
        <v>1.8353702427769999E-2</v>
      </c>
      <c r="AJ1897" s="9">
        <v>2.1048420109730001E-2</v>
      </c>
      <c r="AK1897" s="9">
        <v>3.7934770123059999E-2</v>
      </c>
      <c r="AL1897" s="9">
        <v>2.5174417091739999E-2</v>
      </c>
      <c r="AM1897" s="9">
        <v>1.7196901705910001E-2</v>
      </c>
      <c r="AN1897" s="9">
        <v>3.4579670216709997E-2</v>
      </c>
      <c r="AO1897" s="9">
        <v>1.6135115031009999E-2</v>
      </c>
      <c r="AP1897" s="9">
        <v>2.66261874782E-2</v>
      </c>
      <c r="AQ1897" s="9">
        <v>2.9690155730950001E-2</v>
      </c>
      <c r="AR1897" s="9">
        <v>2.304052760826E-2</v>
      </c>
      <c r="AS1897" s="9">
        <v>2.0940309941720001E-2</v>
      </c>
      <c r="AT1897" s="9">
        <v>2.5460993534119999E-2</v>
      </c>
      <c r="AU1897" s="9">
        <v>2.3958440015930001E-2</v>
      </c>
      <c r="AV1897" s="9">
        <v>3.3602860267540002E-2</v>
      </c>
      <c r="AW1897" s="9">
        <v>2.3536171947460001E-2</v>
      </c>
      <c r="AX1897" s="9">
        <v>8.3190775719539992E-3</v>
      </c>
      <c r="AY1897" s="9">
        <v>6.2224822632720002E-3</v>
      </c>
      <c r="AZ1897" s="9">
        <v>2.305093695918E-2</v>
      </c>
    </row>
    <row r="1898" spans="1:52" x14ac:dyDescent="0.35">
      <c r="A1898" t="s">
        <v>874</v>
      </c>
      <c r="B1898" s="9">
        <v>7.0029692987220005E-2</v>
      </c>
      <c r="C1898" s="9">
        <v>6.402429587208E-2</v>
      </c>
      <c r="D1898" s="9">
        <v>7.5627553558720001E-2</v>
      </c>
      <c r="E1898" s="9">
        <v>2.571409827714E-2</v>
      </c>
      <c r="F1898" s="9">
        <v>3.2825606772329999E-2</v>
      </c>
      <c r="G1898" s="9">
        <v>4.0623072593180001E-2</v>
      </c>
      <c r="H1898" s="11">
        <v>3.6627278336680003E-2</v>
      </c>
      <c r="I1898" s="9">
        <v>3.5848347502739998E-2</v>
      </c>
      <c r="J1898" s="10">
        <v>0.12890245476689999</v>
      </c>
      <c r="K1898" s="10">
        <v>0.13284223649079999</v>
      </c>
      <c r="L1898" s="9">
        <v>5.6159021763209999E-2</v>
      </c>
      <c r="M1898" s="9">
        <v>6.2645345965380003E-2</v>
      </c>
      <c r="N1898" s="9">
        <v>9.6276253704400003E-2</v>
      </c>
      <c r="O1898" s="9">
        <v>6.1647820440840002E-2</v>
      </c>
      <c r="P1898" s="9">
        <v>4.0899354256119999E-2</v>
      </c>
      <c r="Q1898" s="9">
        <v>5.1659565710780002E-2</v>
      </c>
      <c r="R1898" s="11">
        <v>4.7044311686230002E-2</v>
      </c>
      <c r="S1898" s="9">
        <v>5.8591614952700002E-2</v>
      </c>
      <c r="T1898" s="10">
        <v>0.12845193858740001</v>
      </c>
      <c r="U1898" s="10">
        <v>9.5887455192560006E-2</v>
      </c>
      <c r="V1898" s="9">
        <v>5.6458624293740003E-2</v>
      </c>
      <c r="W1898" s="9">
        <v>8.7408477049810002E-2</v>
      </c>
      <c r="X1898" s="9">
        <v>4.1252255770509998E-2</v>
      </c>
      <c r="Y1898" s="9">
        <v>5.0344346613070003E-2</v>
      </c>
      <c r="Z1898" s="9">
        <v>6.6156607559710007E-2</v>
      </c>
      <c r="AA1898" s="9">
        <v>6.4692193312429994E-2</v>
      </c>
      <c r="AB1898" s="9">
        <v>7.5214003890229997E-3</v>
      </c>
      <c r="AC1898" s="9">
        <v>6.6435430219929995E-2</v>
      </c>
      <c r="AD1898" s="9">
        <v>3.293017469284E-2</v>
      </c>
      <c r="AE1898" s="9">
        <v>9.9677537851920003E-2</v>
      </c>
      <c r="AF1898" s="9">
        <v>7.6036846341659997E-2</v>
      </c>
      <c r="AG1898" s="9">
        <v>0</v>
      </c>
      <c r="AH1898" s="9">
        <v>2.6931506780380001E-2</v>
      </c>
      <c r="AI1898" s="9">
        <v>4.5627509910359999E-2</v>
      </c>
      <c r="AJ1898" s="9">
        <v>6.0583579333359998E-2</v>
      </c>
      <c r="AK1898" s="9">
        <v>3.808848481681E-2</v>
      </c>
      <c r="AL1898" s="9">
        <v>7.4954455489049998E-2</v>
      </c>
      <c r="AM1898" s="9">
        <v>7.5317845441650003E-2</v>
      </c>
      <c r="AN1898" s="9">
        <v>9.1901476240269994E-2</v>
      </c>
      <c r="AO1898" s="9">
        <v>6.0852044151519999E-2</v>
      </c>
      <c r="AP1898" s="9">
        <v>8.2028302434369996E-2</v>
      </c>
      <c r="AQ1898" s="9">
        <v>6.0248089710970003E-2</v>
      </c>
      <c r="AR1898" s="9">
        <v>6.15820343279E-2</v>
      </c>
      <c r="AS1898" s="9">
        <v>0.10568286066139999</v>
      </c>
      <c r="AT1898" s="9">
        <v>5.840222917856E-2</v>
      </c>
      <c r="AU1898" s="9">
        <v>5.6284733670860003E-2</v>
      </c>
      <c r="AV1898" s="9">
        <v>0.1031010658688</v>
      </c>
      <c r="AW1898" s="9">
        <v>7.6036846341659997E-2</v>
      </c>
      <c r="AX1898" s="9">
        <v>0.12481033333909999</v>
      </c>
      <c r="AY1898" s="9">
        <v>9.9677537851920003E-2</v>
      </c>
      <c r="AZ1898" s="9">
        <v>6.160985613028E-2</v>
      </c>
    </row>
    <row r="1899" spans="1:52" x14ac:dyDescent="0.35">
      <c r="A1899" t="s">
        <v>875</v>
      </c>
      <c r="B1899" s="9">
        <v>7.3866789642780002E-3</v>
      </c>
      <c r="C1899" s="10">
        <v>1.494412045806E-2</v>
      </c>
      <c r="D1899" s="11">
        <v>3.420984064546E-4</v>
      </c>
      <c r="E1899" s="9">
        <v>1.8469284244109999E-2</v>
      </c>
      <c r="F1899" s="9">
        <v>1.023336655971E-2</v>
      </c>
      <c r="G1899" s="9">
        <v>1.1531353120890001E-2</v>
      </c>
      <c r="H1899" s="9">
        <v>1.086620275469E-2</v>
      </c>
      <c r="I1899" s="9">
        <v>0</v>
      </c>
      <c r="J1899" s="9">
        <v>0</v>
      </c>
      <c r="K1899" s="9">
        <v>6.1647999353680004E-3</v>
      </c>
      <c r="L1899" s="9">
        <v>1.201488525319E-2</v>
      </c>
      <c r="M1899" s="9">
        <v>2.024257288362E-2</v>
      </c>
      <c r="N1899" s="9">
        <v>0</v>
      </c>
      <c r="O1899" s="9">
        <v>2.7064512838119999E-3</v>
      </c>
      <c r="P1899" s="9">
        <v>3.8413498591490002E-3</v>
      </c>
      <c r="Q1899" s="9">
        <v>4.5850720840580001E-3</v>
      </c>
      <c r="R1899" s="9">
        <v>4.266075844428E-3</v>
      </c>
      <c r="S1899" s="9">
        <v>1.899764045921E-2</v>
      </c>
      <c r="T1899" s="9">
        <v>3.8244764624989999E-3</v>
      </c>
      <c r="U1899" s="9">
        <v>1.089724998129E-2</v>
      </c>
      <c r="V1899" s="9">
        <v>9.8082033585489992E-3</v>
      </c>
      <c r="W1899" s="9">
        <v>1.2780285299129999E-2</v>
      </c>
      <c r="X1899" s="10">
        <v>4.8155161913930003E-2</v>
      </c>
      <c r="Y1899" s="9">
        <v>2.6557145953310001E-2</v>
      </c>
      <c r="Z1899" s="9">
        <v>0</v>
      </c>
      <c r="AA1899" s="9">
        <v>9.2705319776239994E-3</v>
      </c>
      <c r="AB1899" s="9">
        <v>0</v>
      </c>
      <c r="AC1899" s="9">
        <v>1.8019831122390001E-2</v>
      </c>
      <c r="AD1899" s="9">
        <v>1.073141443718E-2</v>
      </c>
      <c r="AE1899" s="9">
        <v>0</v>
      </c>
      <c r="AF1899" s="9">
        <v>0</v>
      </c>
      <c r="AG1899" s="9">
        <v>0</v>
      </c>
      <c r="AH1899" s="9">
        <v>0</v>
      </c>
      <c r="AI1899" s="9">
        <v>1.530337237247E-2</v>
      </c>
      <c r="AJ1899" s="9">
        <v>2.874901985554E-3</v>
      </c>
      <c r="AK1899" s="9">
        <v>1.0280576919129999E-2</v>
      </c>
      <c r="AL1899" s="9">
        <v>1.6647780557399999E-2</v>
      </c>
      <c r="AM1899" s="9">
        <v>8.4838500314159994E-3</v>
      </c>
      <c r="AN1899" s="9">
        <v>0</v>
      </c>
      <c r="AO1899" s="9">
        <v>0</v>
      </c>
      <c r="AP1899" s="9">
        <v>6.4715388653099996E-3</v>
      </c>
      <c r="AQ1899" s="9">
        <v>6.3290589966930001E-3</v>
      </c>
      <c r="AR1899" s="9">
        <v>8.4748165703920006E-3</v>
      </c>
      <c r="AS1899" s="9">
        <v>2.7942168291549998E-3</v>
      </c>
      <c r="AT1899" s="10">
        <v>1.1782923044510001E-2</v>
      </c>
      <c r="AU1899" s="10">
        <v>1.1087566343240001E-2</v>
      </c>
      <c r="AV1899" s="9">
        <v>0</v>
      </c>
      <c r="AW1899" s="9">
        <v>0</v>
      </c>
      <c r="AX1899" s="9">
        <v>0</v>
      </c>
      <c r="AY1899" s="9">
        <v>0</v>
      </c>
      <c r="AZ1899" s="9">
        <v>8.4786453603049993E-3</v>
      </c>
    </row>
    <row r="1900" spans="1:52" x14ac:dyDescent="0.35">
      <c r="A1900" t="s">
        <v>876</v>
      </c>
      <c r="B1900" s="9">
        <v>1.385041133307E-2</v>
      </c>
      <c r="C1900" s="9">
        <v>2.0157427602290001E-2</v>
      </c>
      <c r="D1900" s="9">
        <v>7.9714000003840001E-3</v>
      </c>
      <c r="E1900" s="9">
        <v>3.4827892051650003E-2</v>
      </c>
      <c r="F1900" s="9">
        <v>1.816247680511E-2</v>
      </c>
      <c r="G1900" s="9">
        <v>1.335650908764E-2</v>
      </c>
      <c r="H1900" s="9">
        <v>1.5819316702780001E-2</v>
      </c>
      <c r="I1900" s="9">
        <v>2.2231899345559998E-3</v>
      </c>
      <c r="J1900" s="9">
        <v>0</v>
      </c>
      <c r="K1900" s="9">
        <v>1.6342830137869999E-2</v>
      </c>
      <c r="L1900" s="9">
        <v>1.175029391658E-2</v>
      </c>
      <c r="M1900" s="9">
        <v>1.7578498564409999E-2</v>
      </c>
      <c r="N1900" s="9">
        <v>1.6509609962010001E-2</v>
      </c>
      <c r="O1900" s="9">
        <v>1.1227706718670001E-2</v>
      </c>
      <c r="P1900" s="9">
        <v>1.773220964434E-2</v>
      </c>
      <c r="Q1900" s="9">
        <v>4.73524208778E-3</v>
      </c>
      <c r="R1900" s="9">
        <v>1.0309882240089999E-2</v>
      </c>
      <c r="S1900" s="9">
        <v>1.5670298067649999E-2</v>
      </c>
      <c r="T1900" s="9">
        <v>1.972206160425E-2</v>
      </c>
      <c r="U1900" s="9">
        <v>1.783338460502E-2</v>
      </c>
      <c r="V1900" s="9">
        <v>2.6050620161069999E-3</v>
      </c>
      <c r="W1900" s="9">
        <v>3.9399490087320001E-2</v>
      </c>
      <c r="X1900" s="9">
        <v>3.8484897787659997E-2</v>
      </c>
      <c r="Y1900" s="9">
        <v>1.8567629097509999E-2</v>
      </c>
      <c r="Z1900" s="9">
        <v>1.533406856055E-2</v>
      </c>
      <c r="AA1900" s="9">
        <v>9.8319277660919996E-3</v>
      </c>
      <c r="AB1900" s="9">
        <v>3.554354296777E-2</v>
      </c>
      <c r="AC1900" s="9">
        <v>3.664316389056E-2</v>
      </c>
      <c r="AD1900" s="9">
        <v>7.0070400493590004E-3</v>
      </c>
      <c r="AE1900" s="9">
        <v>3.6839366779990002E-2</v>
      </c>
      <c r="AF1900" s="9">
        <v>4.1042179195879998E-3</v>
      </c>
      <c r="AG1900" s="9">
        <v>0</v>
      </c>
      <c r="AH1900" s="9">
        <v>0</v>
      </c>
      <c r="AI1900" s="9">
        <v>1.636345425589E-2</v>
      </c>
      <c r="AJ1900" s="9">
        <v>8.0034782105090005E-3</v>
      </c>
      <c r="AK1900" s="9">
        <v>2.9290923678740002E-2</v>
      </c>
      <c r="AL1900" s="9">
        <v>6.6563540681010003E-3</v>
      </c>
      <c r="AM1900" s="9">
        <v>1.7230004787580001E-2</v>
      </c>
      <c r="AN1900" s="9">
        <v>6.145930811243E-2</v>
      </c>
      <c r="AO1900" s="9">
        <v>0</v>
      </c>
      <c r="AP1900" s="9">
        <v>2.267684668133E-2</v>
      </c>
      <c r="AQ1900" s="9">
        <v>9.5186860833379999E-3</v>
      </c>
      <c r="AR1900" s="9">
        <v>1.5080598351230001E-2</v>
      </c>
      <c r="AS1900" s="9">
        <v>8.6584326088070002E-3</v>
      </c>
      <c r="AT1900" s="9">
        <v>1.5639847598670001E-2</v>
      </c>
      <c r="AU1900" s="9">
        <v>1.547131269745E-2</v>
      </c>
      <c r="AV1900" s="9">
        <v>5.8596385838489999E-3</v>
      </c>
      <c r="AW1900" s="9">
        <v>4.1042179195879998E-3</v>
      </c>
      <c r="AX1900" s="9">
        <v>4.079954833248E-2</v>
      </c>
      <c r="AY1900" s="9">
        <v>3.6839366779990002E-2</v>
      </c>
      <c r="AZ1900" s="9">
        <v>1.50874115303E-2</v>
      </c>
    </row>
    <row r="1901" spans="1:52" x14ac:dyDescent="0.35">
      <c r="A1901" t="s">
        <v>877</v>
      </c>
      <c r="B1901" s="9">
        <v>6.1826608875429996E-3</v>
      </c>
      <c r="C1901" s="9">
        <v>1.02190093373E-2</v>
      </c>
      <c r="D1901" s="9">
        <v>2.4202259633490002E-3</v>
      </c>
      <c r="E1901" s="9">
        <v>8.996633941209E-3</v>
      </c>
      <c r="F1901" s="9">
        <v>9.5852229154549991E-3</v>
      </c>
      <c r="G1901" s="9">
        <v>5.7900520556720004E-3</v>
      </c>
      <c r="H1901" s="9">
        <v>7.7348790382320001E-3</v>
      </c>
      <c r="I1901" s="9">
        <v>6.0006019789929999E-3</v>
      </c>
      <c r="J1901" s="9">
        <v>0</v>
      </c>
      <c r="K1901" s="9">
        <v>6.3851893552469997E-3</v>
      </c>
      <c r="L1901" s="9">
        <v>7.3326988553019997E-3</v>
      </c>
      <c r="M1901" s="9">
        <v>4.3729267271560004E-3</v>
      </c>
      <c r="N1901" s="9">
        <v>7.142064394213E-3</v>
      </c>
      <c r="O1901" s="9">
        <v>4.8478333620720002E-3</v>
      </c>
      <c r="P1901" s="9">
        <v>7.7834818326380003E-3</v>
      </c>
      <c r="Q1901" s="9">
        <v>0</v>
      </c>
      <c r="R1901" s="9">
        <v>3.3384795461059999E-3</v>
      </c>
      <c r="S1901" s="9">
        <v>4.1898098650119996E-3</v>
      </c>
      <c r="T1901" s="9">
        <v>1.39160079711E-2</v>
      </c>
      <c r="U1901" s="9">
        <v>9.3822669255140007E-3</v>
      </c>
      <c r="V1901" s="9">
        <v>1.7568590924940002E-2</v>
      </c>
      <c r="W1901" s="9">
        <v>1.4079267680210001E-2</v>
      </c>
      <c r="X1901" s="9">
        <v>2.7720473364599998E-2</v>
      </c>
      <c r="Y1901" s="10">
        <v>2.061507978945E-2</v>
      </c>
      <c r="Z1901" s="9">
        <v>8.1429202367389996E-3</v>
      </c>
      <c r="AA1901" s="9">
        <v>1.3690658130980001E-2</v>
      </c>
      <c r="AB1901" s="9">
        <v>1.4242661052369999E-2</v>
      </c>
      <c r="AC1901" s="9">
        <v>1.152960778933E-2</v>
      </c>
      <c r="AD1901" s="9">
        <v>7.6687205588480004E-3</v>
      </c>
      <c r="AE1901" s="9">
        <v>3.4824325314270002E-3</v>
      </c>
      <c r="AF1901" s="9">
        <v>0</v>
      </c>
      <c r="AG1901" s="9">
        <v>0</v>
      </c>
      <c r="AH1901" s="9">
        <v>0</v>
      </c>
      <c r="AI1901" s="9">
        <v>5.5784170153419998E-3</v>
      </c>
      <c r="AJ1901" s="9">
        <v>3.7498776800030001E-3</v>
      </c>
      <c r="AK1901" s="9">
        <v>1.348005491964E-2</v>
      </c>
      <c r="AL1901" s="9">
        <v>6.6870235947760004E-3</v>
      </c>
      <c r="AM1901" s="9">
        <v>1.8652912743199999E-3</v>
      </c>
      <c r="AN1901" s="9">
        <v>0</v>
      </c>
      <c r="AO1901" s="9">
        <v>0</v>
      </c>
      <c r="AP1901" s="9">
        <v>1.308555899342E-2</v>
      </c>
      <c r="AQ1901" s="9">
        <v>4.235444409328E-3</v>
      </c>
      <c r="AR1901" s="9">
        <v>5.598845551728E-3</v>
      </c>
      <c r="AS1901" s="9">
        <v>8.6466413699470002E-3</v>
      </c>
      <c r="AT1901" s="9">
        <v>7.3427075339040004E-3</v>
      </c>
      <c r="AU1901" s="9">
        <v>6.9093854397229999E-3</v>
      </c>
      <c r="AV1901" s="9">
        <v>0</v>
      </c>
      <c r="AW1901" s="9">
        <v>0</v>
      </c>
      <c r="AX1901" s="9">
        <v>4.6557989468340001E-3</v>
      </c>
      <c r="AY1901" s="9">
        <v>3.4824325314270002E-3</v>
      </c>
      <c r="AZ1901" s="9">
        <v>5.6013750228020003E-3</v>
      </c>
    </row>
    <row r="1902" spans="1:52" x14ac:dyDescent="0.35">
      <c r="A1902" t="s">
        <v>878</v>
      </c>
      <c r="B1902" s="9">
        <v>4.6391677133490003E-2</v>
      </c>
      <c r="C1902" s="9">
        <v>4.9295248837129997E-2</v>
      </c>
      <c r="D1902" s="9">
        <v>4.3685146783440001E-2</v>
      </c>
      <c r="E1902" s="9">
        <v>4.5399136529979997E-2</v>
      </c>
      <c r="F1902" s="9">
        <v>2.1024014687929998E-2</v>
      </c>
      <c r="G1902" s="9">
        <v>2.2326621140859999E-2</v>
      </c>
      <c r="H1902" s="11">
        <v>2.165910332126E-2</v>
      </c>
      <c r="I1902" s="9">
        <v>2.0421425245410001E-2</v>
      </c>
      <c r="J1902" s="9">
        <v>6.348965121906E-2</v>
      </c>
      <c r="K1902" s="10">
        <v>9.1589790287980005E-2</v>
      </c>
      <c r="L1902" s="9">
        <v>4.3614134026939998E-2</v>
      </c>
      <c r="M1902" s="9">
        <v>3.274552625451E-2</v>
      </c>
      <c r="N1902" s="9">
        <v>6.2115324038440001E-2</v>
      </c>
      <c r="O1902" s="9">
        <v>4.0287802519079999E-2</v>
      </c>
      <c r="P1902" s="9">
        <v>3.0519503277710001E-2</v>
      </c>
      <c r="Q1902" s="9">
        <v>3.3707094966860002E-2</v>
      </c>
      <c r="R1902" s="9">
        <v>3.2339877841619999E-2</v>
      </c>
      <c r="S1902" s="9">
        <v>4.520194374823E-2</v>
      </c>
      <c r="T1902" s="10">
        <v>7.7040682039480002E-2</v>
      </c>
      <c r="U1902" s="9">
        <v>6.2199467306220002E-2</v>
      </c>
      <c r="V1902" s="9">
        <v>3.2217787116539998E-2</v>
      </c>
      <c r="W1902" s="9">
        <v>1.9846988314210001E-2</v>
      </c>
      <c r="X1902" s="9">
        <v>6.6008371018629997E-2</v>
      </c>
      <c r="Y1902" s="9">
        <v>3.4588757448610001E-2</v>
      </c>
      <c r="Z1902" s="9">
        <v>4.051676277098E-2</v>
      </c>
      <c r="AA1902" s="9">
        <v>7.8645923250229996E-2</v>
      </c>
      <c r="AB1902" s="9">
        <v>4.438465600238E-2</v>
      </c>
      <c r="AC1902" s="9">
        <v>3.7888113553689998E-2</v>
      </c>
      <c r="AD1902" s="9">
        <v>1.227904197077E-2</v>
      </c>
      <c r="AE1902" s="9">
        <v>3.9103197172379998E-2</v>
      </c>
      <c r="AF1902" s="9">
        <v>3.7556454537899998E-2</v>
      </c>
      <c r="AG1902" s="9">
        <v>0</v>
      </c>
      <c r="AH1902" s="9">
        <v>4.9467562422399997E-2</v>
      </c>
      <c r="AI1902" s="9">
        <v>2.3471595092859999E-2</v>
      </c>
      <c r="AJ1902" s="9">
        <v>5.6872715225980003E-2</v>
      </c>
      <c r="AK1902" s="9">
        <v>3.460652471865E-2</v>
      </c>
      <c r="AL1902" s="9">
        <v>4.5418632206169998E-2</v>
      </c>
      <c r="AM1902" s="9">
        <v>3.6456397672459999E-2</v>
      </c>
      <c r="AN1902" s="9">
        <v>0.10642384122869999</v>
      </c>
      <c r="AO1902" s="9">
        <v>8.8548176831119998E-2</v>
      </c>
      <c r="AP1902" s="9">
        <v>6.6262766962029998E-2</v>
      </c>
      <c r="AQ1902" s="9">
        <v>3.3046299945319997E-2</v>
      </c>
      <c r="AR1902" s="9">
        <v>4.4528127142359999E-2</v>
      </c>
      <c r="AS1902" s="9">
        <v>5.4256751112290003E-2</v>
      </c>
      <c r="AT1902" s="9">
        <v>4.6486089830720001E-2</v>
      </c>
      <c r="AU1902" s="9">
        <v>4.5275762826390002E-2</v>
      </c>
      <c r="AV1902" s="9">
        <v>4.6225089091499999E-2</v>
      </c>
      <c r="AW1902" s="9">
        <v>3.7556454537899998E-2</v>
      </c>
      <c r="AX1902" s="9">
        <v>4.3826150875849998E-2</v>
      </c>
      <c r="AY1902" s="9">
        <v>3.9103197172379998E-2</v>
      </c>
      <c r="AZ1902" s="9">
        <v>4.4548244255530001E-2</v>
      </c>
    </row>
    <row r="1903" spans="1:52" x14ac:dyDescent="0.35">
      <c r="A1903" t="s">
        <v>879</v>
      </c>
      <c r="B1903" s="9">
        <v>2.7958977964869999E-2</v>
      </c>
      <c r="C1903" s="9">
        <v>3.6896909498710002E-2</v>
      </c>
      <c r="D1903" s="9">
        <v>1.9627589787750001E-2</v>
      </c>
      <c r="E1903" s="10">
        <v>8.4547031893570004E-2</v>
      </c>
      <c r="F1903" s="9">
        <v>4.7529228414700003E-2</v>
      </c>
      <c r="G1903" s="9">
        <v>3.1123334630889999E-2</v>
      </c>
      <c r="H1903" s="9">
        <v>3.9530498914820002E-2</v>
      </c>
      <c r="I1903" s="9">
        <v>1.6681566855020001E-2</v>
      </c>
      <c r="J1903" s="11">
        <v>2.8471517694550002E-3</v>
      </c>
      <c r="K1903" s="11">
        <v>2.41331830204E-3</v>
      </c>
      <c r="L1903" s="9">
        <v>3.7276063354530001E-2</v>
      </c>
      <c r="M1903" s="9">
        <v>2.2912574950160001E-2</v>
      </c>
      <c r="N1903" s="9">
        <v>2.7295186281269999E-2</v>
      </c>
      <c r="O1903" s="9">
        <v>2.0827463990050001E-2</v>
      </c>
      <c r="P1903" s="9">
        <v>1.7875657378759999E-2</v>
      </c>
      <c r="Q1903" s="9">
        <v>1.3269085518920001E-2</v>
      </c>
      <c r="R1903" s="11">
        <v>1.5244929525810001E-2</v>
      </c>
      <c r="S1903" s="9">
        <v>4.0645668968010001E-2</v>
      </c>
      <c r="T1903" s="9">
        <v>4.3672991736110001E-2</v>
      </c>
      <c r="U1903" s="10">
        <v>4.2261844508569998E-2</v>
      </c>
      <c r="V1903" s="9">
        <v>3.1918134785080002E-2</v>
      </c>
      <c r="W1903" s="9">
        <v>5.1760678997710002E-2</v>
      </c>
      <c r="X1903" s="9">
        <v>4.177958459528E-2</v>
      </c>
      <c r="Y1903" s="9">
        <v>3.1529295093920003E-2</v>
      </c>
      <c r="Z1903" s="9">
        <v>2.5446696153580001E-2</v>
      </c>
      <c r="AA1903" s="9">
        <v>1.1901163518299999E-2</v>
      </c>
      <c r="AB1903" s="9">
        <v>4.6394035621650002E-2</v>
      </c>
      <c r="AC1903" s="9">
        <v>5.2603316438970003E-2</v>
      </c>
      <c r="AD1903" s="9">
        <v>1.8386259693039999E-2</v>
      </c>
      <c r="AE1903" s="9">
        <v>1.5086352590839999E-2</v>
      </c>
      <c r="AF1903" s="9">
        <v>1.944648072085E-2</v>
      </c>
      <c r="AG1903" s="9">
        <v>0</v>
      </c>
      <c r="AH1903" s="9">
        <v>1.1720863362200001E-2</v>
      </c>
      <c r="AI1903" s="9">
        <v>2.9139111199789999E-2</v>
      </c>
      <c r="AJ1903" s="9">
        <v>1.6949231104349999E-2</v>
      </c>
      <c r="AK1903" s="9">
        <v>3.7960810303420002E-2</v>
      </c>
      <c r="AL1903" s="9">
        <v>2.0526407593729999E-2</v>
      </c>
      <c r="AM1903" s="9">
        <v>3.7690130412349997E-2</v>
      </c>
      <c r="AN1903" s="9">
        <v>3.7965005980629997E-2</v>
      </c>
      <c r="AO1903" s="9">
        <v>0</v>
      </c>
      <c r="AP1903" s="9">
        <v>2.7838807654150002E-2</v>
      </c>
      <c r="AQ1903" s="11">
        <v>1.2385668488009999E-2</v>
      </c>
      <c r="AR1903" s="9">
        <v>2.3900441112939999E-2</v>
      </c>
      <c r="AS1903" s="9">
        <v>4.5087948337489997E-2</v>
      </c>
      <c r="AT1903" s="9">
        <v>2.7152245354130002E-2</v>
      </c>
      <c r="AU1903" s="9">
        <v>2.554988440428E-2</v>
      </c>
      <c r="AV1903" s="9">
        <v>2.776396160841E-2</v>
      </c>
      <c r="AW1903" s="9">
        <v>1.944648072085E-2</v>
      </c>
      <c r="AX1903" s="9">
        <v>2.0169529163920001E-2</v>
      </c>
      <c r="AY1903" s="9">
        <v>1.5086352590839999E-2</v>
      </c>
      <c r="AZ1903" s="9">
        <v>2.3911238959370001E-2</v>
      </c>
    </row>
    <row r="1904" spans="1:52" x14ac:dyDescent="0.35">
      <c r="A1904" t="s">
        <v>880</v>
      </c>
      <c r="B1904" s="9">
        <v>0.1154856033809</v>
      </c>
      <c r="C1904" s="9">
        <v>8.851170559945E-2</v>
      </c>
      <c r="D1904" s="9">
        <v>0.14062900621589999</v>
      </c>
      <c r="E1904" s="11">
        <v>3.6424549033430002E-2</v>
      </c>
      <c r="F1904" s="11">
        <v>2.5243145310410001E-2</v>
      </c>
      <c r="G1904" s="11">
        <v>6.3534108113289994E-2</v>
      </c>
      <c r="H1904" s="11">
        <v>4.3911988214449998E-2</v>
      </c>
      <c r="I1904" s="9">
        <v>9.8048661038489998E-2</v>
      </c>
      <c r="J1904" s="10">
        <v>0.19865173734729999</v>
      </c>
      <c r="K1904" s="10">
        <v>0.22576284452449999</v>
      </c>
      <c r="L1904" s="9">
        <v>9.647503937502E-2</v>
      </c>
      <c r="M1904" s="9">
        <v>7.93667977946E-2</v>
      </c>
      <c r="N1904" s="9">
        <v>0.1449357555313</v>
      </c>
      <c r="O1904" s="9">
        <v>0.12623910030409999</v>
      </c>
      <c r="P1904" s="11">
        <v>4.2803613796739998E-2</v>
      </c>
      <c r="Q1904" s="9">
        <v>0.11898012987540001</v>
      </c>
      <c r="R1904" s="11">
        <v>8.6306610968269998E-2</v>
      </c>
      <c r="S1904" s="9">
        <v>0.107699461045</v>
      </c>
      <c r="T1904" s="10">
        <v>0.18377048594279999</v>
      </c>
      <c r="U1904" s="10">
        <v>0.14831096474059999</v>
      </c>
      <c r="V1904" s="9">
        <v>8.0047662919969995E-2</v>
      </c>
      <c r="W1904" s="9">
        <v>5.7106647402869998E-2</v>
      </c>
      <c r="X1904" s="9">
        <v>0.18150629075630001</v>
      </c>
      <c r="Y1904" s="9">
        <v>5.175164546628E-2</v>
      </c>
      <c r="Z1904" s="9">
        <v>6.8036270451899999E-2</v>
      </c>
      <c r="AA1904" s="9">
        <v>0.12286661871939999</v>
      </c>
      <c r="AB1904" s="9">
        <v>5.195509166047E-2</v>
      </c>
      <c r="AC1904" s="9">
        <v>8.5646284285259999E-2</v>
      </c>
      <c r="AD1904" s="11">
        <v>3.9381042239170001E-2</v>
      </c>
      <c r="AE1904" s="9">
        <v>0.13214372246270001</v>
      </c>
      <c r="AF1904" s="9">
        <v>0.1228520126207</v>
      </c>
      <c r="AG1904" s="9">
        <v>1.596146039429E-2</v>
      </c>
      <c r="AH1904" s="9">
        <v>0.1512394823629</v>
      </c>
      <c r="AI1904" s="11">
        <v>6.0708817363790003E-2</v>
      </c>
      <c r="AJ1904" s="9">
        <v>0.1029200967378</v>
      </c>
      <c r="AK1904" s="9">
        <v>8.82527276458E-2</v>
      </c>
      <c r="AL1904" s="9">
        <v>0.1202115053084</v>
      </c>
      <c r="AM1904" s="9">
        <v>0.116063297639</v>
      </c>
      <c r="AN1904" s="9">
        <v>0.21564066387460001</v>
      </c>
      <c r="AO1904" s="9">
        <v>0.16782766067380001</v>
      </c>
      <c r="AP1904" s="9">
        <v>0.1281354335396</v>
      </c>
      <c r="AQ1904" s="9">
        <v>0.11715594857140001</v>
      </c>
      <c r="AR1904" s="11">
        <v>0.10156859224540001</v>
      </c>
      <c r="AS1904" s="10">
        <v>0.17422205942710001</v>
      </c>
      <c r="AT1904" s="11">
        <v>9.1506410385369996E-2</v>
      </c>
      <c r="AU1904" s="11">
        <v>8.798742605241E-2</v>
      </c>
      <c r="AV1904" s="9">
        <v>0.15617779721880001</v>
      </c>
      <c r="AW1904" s="9">
        <v>0.1228520126207</v>
      </c>
      <c r="AX1904" s="9">
        <v>0.15816791814379999</v>
      </c>
      <c r="AY1904" s="9">
        <v>0.13214372246270001</v>
      </c>
      <c r="AZ1904" s="9">
        <v>0.10161447935079999</v>
      </c>
    </row>
    <row r="1905" spans="1:52" x14ac:dyDescent="0.35">
      <c r="A1905" t="s">
        <v>881</v>
      </c>
      <c r="B1905" s="9">
        <v>0.75268010755820003</v>
      </c>
      <c r="C1905" s="9">
        <v>0.74996348916139999</v>
      </c>
      <c r="D1905" s="9">
        <v>0.75521237157330001</v>
      </c>
      <c r="E1905" s="9">
        <v>0.70771362406600002</v>
      </c>
      <c r="F1905" s="10">
        <v>0.83770778255349998</v>
      </c>
      <c r="G1905" s="10">
        <v>0.82203532783590005</v>
      </c>
      <c r="H1905" s="10">
        <v>0.83006664287910004</v>
      </c>
      <c r="I1905" s="10">
        <v>0.83189759531719998</v>
      </c>
      <c r="J1905" s="9">
        <v>0.67404507008040004</v>
      </c>
      <c r="K1905" s="11">
        <v>0.65750204351709995</v>
      </c>
      <c r="L1905" s="9">
        <v>0.76955898597460004</v>
      </c>
      <c r="M1905" s="9">
        <v>0.79725763844209996</v>
      </c>
      <c r="N1905" s="9">
        <v>0.70372208828969995</v>
      </c>
      <c r="O1905" s="9">
        <v>0.76077452538739998</v>
      </c>
      <c r="P1905" s="10">
        <v>0.84308836458199998</v>
      </c>
      <c r="Q1905" s="9">
        <v>0.80900547000909995</v>
      </c>
      <c r="R1905" s="10">
        <v>0.82362425487299995</v>
      </c>
      <c r="S1905" s="9">
        <v>0.74149684200529997</v>
      </c>
      <c r="T1905" s="11">
        <v>0.61294989347899997</v>
      </c>
      <c r="U1905" s="11">
        <v>0.67287038558309997</v>
      </c>
      <c r="V1905" s="9">
        <v>0.81280783871850004</v>
      </c>
      <c r="W1905" s="9">
        <v>0.75523952909229997</v>
      </c>
      <c r="X1905" s="9">
        <v>0.65521132472900001</v>
      </c>
      <c r="Y1905" s="9">
        <v>0.82492964042070005</v>
      </c>
      <c r="Z1905" s="9">
        <v>0.77638674817529996</v>
      </c>
      <c r="AA1905" s="9">
        <v>0.74981392454219997</v>
      </c>
      <c r="AB1905" s="9">
        <v>0.82088880142349996</v>
      </c>
      <c r="AC1905" s="9">
        <v>0.77215287550959999</v>
      </c>
      <c r="AD1905" s="10">
        <v>0.86882394611449998</v>
      </c>
      <c r="AE1905" s="9">
        <v>0.76927284783170002</v>
      </c>
      <c r="AF1905" s="9">
        <v>0.77043709327099996</v>
      </c>
      <c r="AG1905" s="9">
        <v>0.92911136627010005</v>
      </c>
      <c r="AH1905" s="9">
        <v>0.70170101978900001</v>
      </c>
      <c r="AI1905" s="10">
        <v>0.81818196823220002</v>
      </c>
      <c r="AJ1905" s="9">
        <v>0.79040708155109995</v>
      </c>
      <c r="AK1905" s="9">
        <v>0.77244868521230003</v>
      </c>
      <c r="AL1905" s="9">
        <v>0.75338965519449996</v>
      </c>
      <c r="AM1905" s="9">
        <v>0.73683635667119995</v>
      </c>
      <c r="AN1905" s="9">
        <v>0.61567453368769998</v>
      </c>
      <c r="AO1905" s="9">
        <v>0.68366182994979996</v>
      </c>
      <c r="AP1905" s="9">
        <v>0.76523078043170001</v>
      </c>
      <c r="AQ1905" s="9">
        <v>0.79111371490969995</v>
      </c>
      <c r="AR1905" s="9">
        <v>0.76948110576929996</v>
      </c>
      <c r="AS1905" s="9">
        <v>0.68177184404169999</v>
      </c>
      <c r="AT1905" s="9">
        <v>0.77281107258049997</v>
      </c>
      <c r="AU1905" s="10">
        <v>0.78134462360800006</v>
      </c>
      <c r="AV1905" s="9">
        <v>0.71744462840769996</v>
      </c>
      <c r="AW1905" s="9">
        <v>0.77043709327099996</v>
      </c>
      <c r="AX1905" s="9">
        <v>0.7274752910308</v>
      </c>
      <c r="AY1905" s="9">
        <v>0.76927284783170002</v>
      </c>
      <c r="AZ1905" s="9">
        <v>0.76937696092910002</v>
      </c>
    </row>
    <row r="1906" spans="1:52" x14ac:dyDescent="0.35">
      <c r="A1906" t="s">
        <v>871</v>
      </c>
      <c r="B1906" s="9">
        <v>1.6056337196319999E-2</v>
      </c>
      <c r="C1906" s="9">
        <v>1.7004174522340001E-2</v>
      </c>
      <c r="D1906" s="9">
        <v>1.5172821736190001E-2</v>
      </c>
      <c r="E1906" s="10">
        <v>4.8056836820919997E-2</v>
      </c>
      <c r="F1906" s="9">
        <v>2.6315346051020001E-2</v>
      </c>
      <c r="G1906" s="9">
        <v>1.0872955730550001E-2</v>
      </c>
      <c r="H1906" s="9">
        <v>1.878637477809E-2</v>
      </c>
      <c r="I1906" s="9">
        <v>8.2796723416179996E-3</v>
      </c>
      <c r="J1906" s="9">
        <v>1.1025051372049999E-2</v>
      </c>
      <c r="K1906" s="9">
        <v>2.2968009183900002E-3</v>
      </c>
      <c r="L1906" s="9">
        <v>1.2781724656419999E-2</v>
      </c>
      <c r="M1906" s="9">
        <v>1.8048079814530001E-2</v>
      </c>
      <c r="N1906" s="9">
        <v>1.5880697475910002E-2</v>
      </c>
      <c r="O1906" s="9">
        <v>1.8922573159359999E-2</v>
      </c>
      <c r="P1906" s="9">
        <v>7.1142266292170001E-3</v>
      </c>
      <c r="Q1906" s="9">
        <v>4.6703415538179999E-3</v>
      </c>
      <c r="R1906" s="11">
        <v>5.7185691353410003E-3</v>
      </c>
      <c r="S1906" s="9">
        <v>2.2897195650820001E-2</v>
      </c>
      <c r="T1906" s="10">
        <v>3.186723990945E-2</v>
      </c>
      <c r="U1906" s="10">
        <v>2.7685970168439999E-2</v>
      </c>
      <c r="V1906" s="9">
        <v>9.7422422830130001E-3</v>
      </c>
      <c r="W1906" s="9">
        <v>8.7873468435040007E-3</v>
      </c>
      <c r="X1906" s="9">
        <v>2.429940040807E-2</v>
      </c>
      <c r="Y1906" s="9">
        <v>1.675267534746E-2</v>
      </c>
      <c r="Z1906" s="9">
        <v>0</v>
      </c>
      <c r="AA1906" s="9">
        <v>5.9776820086820002E-3</v>
      </c>
      <c r="AB1906" s="9">
        <v>0</v>
      </c>
      <c r="AC1906" s="9">
        <v>0</v>
      </c>
      <c r="AD1906" s="9">
        <v>1.5113766946329999E-2</v>
      </c>
      <c r="AE1906" s="9">
        <v>2.2233025712439999E-2</v>
      </c>
      <c r="AF1906" s="9">
        <v>2.981133344524E-2</v>
      </c>
      <c r="AG1906" s="9">
        <v>2.362839828564E-2</v>
      </c>
      <c r="AH1906" s="10">
        <v>8.2553229417320004E-2</v>
      </c>
      <c r="AI1906" s="9">
        <v>1.808668798423E-2</v>
      </c>
      <c r="AJ1906" s="9">
        <v>1.097933522832E-2</v>
      </c>
      <c r="AK1906" s="9">
        <v>2.9500858235539999E-2</v>
      </c>
      <c r="AL1906" s="9">
        <v>1.2096716949009999E-2</v>
      </c>
      <c r="AM1906" s="9">
        <v>2.0343694366450001E-2</v>
      </c>
      <c r="AN1906" s="9">
        <v>0</v>
      </c>
      <c r="AO1906" s="9">
        <v>5.199126151103E-2</v>
      </c>
      <c r="AP1906" s="9">
        <v>0</v>
      </c>
      <c r="AQ1906" s="9">
        <v>7.2831301674909999E-3</v>
      </c>
      <c r="AR1906" s="9">
        <v>1.7083512215470002E-2</v>
      </c>
      <c r="AS1906" s="9">
        <v>1.1721166391579999E-2</v>
      </c>
      <c r="AT1906" s="9">
        <v>9.1697770648209997E-3</v>
      </c>
      <c r="AU1906" s="9">
        <v>1.0842659331020001E-2</v>
      </c>
      <c r="AV1906" s="9">
        <v>2.398188538304E-2</v>
      </c>
      <c r="AW1906" s="9">
        <v>2.981133344524E-2</v>
      </c>
      <c r="AX1906" s="9">
        <v>1.2280978216360001E-2</v>
      </c>
      <c r="AY1906" s="9">
        <v>2.2233025712439999E-2</v>
      </c>
      <c r="AZ1906" s="9">
        <v>1.7091230279770001E-2</v>
      </c>
    </row>
    <row r="1907" spans="1:52" x14ac:dyDescent="0.35">
      <c r="A1907" t="s">
        <v>406</v>
      </c>
      <c r="B1907" s="9">
        <v>1</v>
      </c>
      <c r="C1907" s="9">
        <v>1</v>
      </c>
      <c r="D1907" s="9">
        <v>1</v>
      </c>
      <c r="E1907" s="9">
        <v>1</v>
      </c>
      <c r="F1907" s="9">
        <v>1</v>
      </c>
      <c r="G1907" s="9">
        <v>1</v>
      </c>
      <c r="H1907" s="9">
        <v>1</v>
      </c>
      <c r="I1907" s="9">
        <v>1</v>
      </c>
      <c r="J1907" s="9">
        <v>1</v>
      </c>
      <c r="K1907" s="9">
        <v>1</v>
      </c>
      <c r="L1907" s="9">
        <v>1</v>
      </c>
      <c r="M1907" s="9">
        <v>1</v>
      </c>
      <c r="N1907" s="9">
        <v>1</v>
      </c>
      <c r="O1907" s="9">
        <v>1</v>
      </c>
      <c r="P1907" s="9">
        <v>1</v>
      </c>
      <c r="Q1907" s="9">
        <v>1</v>
      </c>
      <c r="R1907" s="9">
        <v>1</v>
      </c>
      <c r="S1907" s="9">
        <v>1</v>
      </c>
      <c r="T1907" s="9">
        <v>1</v>
      </c>
      <c r="U1907" s="9">
        <v>1</v>
      </c>
      <c r="V1907" s="9">
        <v>1</v>
      </c>
      <c r="W1907" s="9">
        <v>1</v>
      </c>
      <c r="X1907" s="9">
        <v>1</v>
      </c>
      <c r="Y1907" s="9">
        <v>1</v>
      </c>
      <c r="Z1907" s="9">
        <v>1</v>
      </c>
      <c r="AA1907" s="9">
        <v>1</v>
      </c>
      <c r="AB1907" s="9">
        <v>1</v>
      </c>
      <c r="AC1907" s="9">
        <v>1</v>
      </c>
      <c r="AD1907" s="9">
        <v>1</v>
      </c>
      <c r="AE1907" s="9">
        <v>1</v>
      </c>
      <c r="AF1907" s="9">
        <v>1</v>
      </c>
      <c r="AG1907" s="9">
        <v>1</v>
      </c>
      <c r="AH1907" s="9">
        <v>1</v>
      </c>
      <c r="AI1907" s="9">
        <v>1</v>
      </c>
      <c r="AJ1907" s="9">
        <v>1</v>
      </c>
      <c r="AK1907" s="9">
        <v>1</v>
      </c>
      <c r="AL1907" s="9">
        <v>1</v>
      </c>
      <c r="AM1907" s="9">
        <v>1</v>
      </c>
      <c r="AN1907" s="9">
        <v>1</v>
      </c>
      <c r="AO1907" s="9">
        <v>1</v>
      </c>
      <c r="AP1907" s="9">
        <v>1</v>
      </c>
      <c r="AQ1907" s="9">
        <v>1</v>
      </c>
      <c r="AR1907" s="9">
        <v>1</v>
      </c>
      <c r="AS1907" s="9">
        <v>1</v>
      </c>
      <c r="AT1907" s="9">
        <v>1</v>
      </c>
      <c r="AU1907" s="9">
        <v>1</v>
      </c>
      <c r="AV1907" s="9">
        <v>1</v>
      </c>
      <c r="AW1907" s="9">
        <v>1</v>
      </c>
      <c r="AX1907" s="9">
        <v>1</v>
      </c>
      <c r="AY1907" s="9">
        <v>1</v>
      </c>
      <c r="AZ1907" s="9">
        <v>1</v>
      </c>
    </row>
    <row r="1908" spans="1:52" x14ac:dyDescent="0.35">
      <c r="A1908" t="s">
        <v>356</v>
      </c>
      <c r="B1908" s="6">
        <v>1662</v>
      </c>
      <c r="C1908" s="6">
        <v>828</v>
      </c>
      <c r="D1908" s="6">
        <v>834</v>
      </c>
      <c r="E1908" s="6">
        <v>207</v>
      </c>
      <c r="F1908" s="6">
        <v>333</v>
      </c>
      <c r="G1908" s="6">
        <v>357</v>
      </c>
      <c r="H1908" s="6">
        <v>690</v>
      </c>
      <c r="I1908" s="6">
        <v>255</v>
      </c>
      <c r="J1908" s="6">
        <v>170</v>
      </c>
      <c r="K1908" s="6">
        <v>340</v>
      </c>
      <c r="L1908" s="6">
        <v>505</v>
      </c>
      <c r="M1908" s="6">
        <v>279</v>
      </c>
      <c r="N1908" s="6">
        <v>469</v>
      </c>
      <c r="O1908" s="6">
        <v>408</v>
      </c>
      <c r="P1908" s="6">
        <v>548</v>
      </c>
      <c r="Q1908" s="6">
        <v>229</v>
      </c>
      <c r="R1908" s="6">
        <v>777</v>
      </c>
      <c r="S1908" s="6">
        <v>324</v>
      </c>
      <c r="T1908" s="6">
        <v>561</v>
      </c>
      <c r="U1908" s="6">
        <v>885</v>
      </c>
      <c r="V1908" s="6">
        <v>128</v>
      </c>
      <c r="W1908" s="6">
        <v>81</v>
      </c>
      <c r="X1908" s="6">
        <v>80</v>
      </c>
      <c r="Y1908" s="6">
        <v>229</v>
      </c>
      <c r="Z1908" s="6">
        <v>136</v>
      </c>
      <c r="AA1908" s="6">
        <v>213</v>
      </c>
      <c r="AB1908" s="6">
        <v>77</v>
      </c>
      <c r="AC1908" s="6">
        <v>138</v>
      </c>
      <c r="AD1908" s="6">
        <v>217</v>
      </c>
      <c r="AE1908" s="6">
        <v>137</v>
      </c>
      <c r="AF1908" s="6">
        <v>179</v>
      </c>
      <c r="AG1908" s="6">
        <v>33</v>
      </c>
      <c r="AH1908" s="6">
        <v>78</v>
      </c>
      <c r="AI1908" s="6">
        <v>515</v>
      </c>
      <c r="AJ1908" s="6">
        <v>387</v>
      </c>
      <c r="AK1908" s="6">
        <v>210</v>
      </c>
      <c r="AL1908" s="6">
        <v>399</v>
      </c>
      <c r="AM1908" s="6">
        <v>222</v>
      </c>
      <c r="AN1908" s="6">
        <v>21</v>
      </c>
      <c r="AO1908" s="6">
        <v>50</v>
      </c>
      <c r="AP1908" s="6">
        <v>175</v>
      </c>
      <c r="AQ1908" s="6">
        <v>650</v>
      </c>
      <c r="AR1908" s="6">
        <v>1347</v>
      </c>
      <c r="AS1908" s="6">
        <v>315</v>
      </c>
      <c r="AT1908" s="6">
        <v>951</v>
      </c>
      <c r="AU1908" s="6">
        <v>1020</v>
      </c>
      <c r="AV1908" s="6">
        <v>123</v>
      </c>
      <c r="AW1908" s="6">
        <v>179</v>
      </c>
      <c r="AX1908" s="6">
        <v>101</v>
      </c>
      <c r="AY1908" s="6">
        <v>137</v>
      </c>
      <c r="AZ1908" s="6">
        <v>1346</v>
      </c>
    </row>
    <row r="1909" spans="1:52" x14ac:dyDescent="0.35">
      <c r="A1909" t="s">
        <v>882</v>
      </c>
    </row>
    <row r="1910" spans="1:52" x14ac:dyDescent="0.35">
      <c r="A1910" t="s">
        <v>358</v>
      </c>
    </row>
  </sheetData>
  <mergeCells count="103">
    <mergeCell ref="A1536:A1537"/>
    <mergeCell ref="A1538:A1539"/>
    <mergeCell ref="A1540:A1541"/>
    <mergeCell ref="A1542:A1543"/>
    <mergeCell ref="A1544:A1545"/>
    <mergeCell ref="A1546:A1547"/>
    <mergeCell ref="A1548:A1549"/>
    <mergeCell ref="A1550:A1551"/>
    <mergeCell ref="P1524:P1525"/>
    <mergeCell ref="P1526:P1527"/>
    <mergeCell ref="P1528:P1529"/>
    <mergeCell ref="P1530:P1531"/>
    <mergeCell ref="P1532:P1533"/>
    <mergeCell ref="P1534:P1535"/>
    <mergeCell ref="P1536:P1537"/>
    <mergeCell ref="P1538:P1539"/>
    <mergeCell ref="P1540:P1541"/>
    <mergeCell ref="P1542:P1543"/>
    <mergeCell ref="P1544:P1545"/>
    <mergeCell ref="P1546:P1547"/>
    <mergeCell ref="P1548:P1549"/>
    <mergeCell ref="P1550:P1551"/>
    <mergeCell ref="A1161:A1162"/>
    <mergeCell ref="A1163:A1164"/>
    <mergeCell ref="A1165:A1166"/>
    <mergeCell ref="A1524:A1525"/>
    <mergeCell ref="A1526:A1527"/>
    <mergeCell ref="A1528:A1529"/>
    <mergeCell ref="A1530:A1531"/>
    <mergeCell ref="A1532:A1533"/>
    <mergeCell ref="A1534:A1535"/>
    <mergeCell ref="A1143:A1144"/>
    <mergeCell ref="A1145:A1146"/>
    <mergeCell ref="A1147:A1148"/>
    <mergeCell ref="A1149:A1150"/>
    <mergeCell ref="A1151:A1152"/>
    <mergeCell ref="A1153:A1154"/>
    <mergeCell ref="A1155:A1156"/>
    <mergeCell ref="A1157:A1158"/>
    <mergeCell ref="A1159:A1160"/>
    <mergeCell ref="A398:A399"/>
    <mergeCell ref="A400:A401"/>
    <mergeCell ref="A402:A403"/>
    <mergeCell ref="A404:A405"/>
    <mergeCell ref="A406:A407"/>
    <mergeCell ref="A408:A409"/>
    <mergeCell ref="B418:AZ418"/>
    <mergeCell ref="A418:A419"/>
    <mergeCell ref="A1141:A1142"/>
    <mergeCell ref="A380:A381"/>
    <mergeCell ref="A382:A383"/>
    <mergeCell ref="A384:A385"/>
    <mergeCell ref="A386:A387"/>
    <mergeCell ref="A388:A389"/>
    <mergeCell ref="A390:A391"/>
    <mergeCell ref="A392:A393"/>
    <mergeCell ref="A394:A395"/>
    <mergeCell ref="A396:A397"/>
    <mergeCell ref="A274:A275"/>
    <mergeCell ref="A276:A277"/>
    <mergeCell ref="A278:A279"/>
    <mergeCell ref="A280:A281"/>
    <mergeCell ref="A370:A371"/>
    <mergeCell ref="A372:A373"/>
    <mergeCell ref="A374:A375"/>
    <mergeCell ref="A376:A377"/>
    <mergeCell ref="A378:A379"/>
    <mergeCell ref="A256:A257"/>
    <mergeCell ref="A258:A259"/>
    <mergeCell ref="A260:A261"/>
    <mergeCell ref="A262:A263"/>
    <mergeCell ref="A264:A265"/>
    <mergeCell ref="A266:A267"/>
    <mergeCell ref="A268:A269"/>
    <mergeCell ref="A270:A271"/>
    <mergeCell ref="A272:A273"/>
    <mergeCell ref="A177:A178"/>
    <mergeCell ref="A179:A180"/>
    <mergeCell ref="B189:AZ189"/>
    <mergeCell ref="A189:A190"/>
    <mergeCell ref="A246:A247"/>
    <mergeCell ref="A248:A249"/>
    <mergeCell ref="A250:A251"/>
    <mergeCell ref="A252:A253"/>
    <mergeCell ref="A254:A255"/>
    <mergeCell ref="A159:A160"/>
    <mergeCell ref="A161:A162"/>
    <mergeCell ref="A163:A164"/>
    <mergeCell ref="A165:A166"/>
    <mergeCell ref="A167:A168"/>
    <mergeCell ref="A169:A170"/>
    <mergeCell ref="A171:A172"/>
    <mergeCell ref="A173:A174"/>
    <mergeCell ref="A175:A176"/>
    <mergeCell ref="A141:A142"/>
    <mergeCell ref="A143:A144"/>
    <mergeCell ref="A145:A146"/>
    <mergeCell ref="A147:A148"/>
    <mergeCell ref="A149:A150"/>
    <mergeCell ref="A151:A152"/>
    <mergeCell ref="A153:A154"/>
    <mergeCell ref="A155:A156"/>
    <mergeCell ref="A157:A158"/>
  </mergeCells>
  <dataValidations count="93">
    <dataValidation allowBlank="1" showErrorMessage="1" prompt="74a70177-8b04-4890-9a94-90382ecdd82c" sqref="A2 B7" xr:uid="{00000000-0002-0000-0100-000000000000}"/>
    <dataValidation allowBlank="1" showErrorMessage="1" prompt="c611afe4-ec88-4314-9e70-5baa87f1d4ee" sqref="A12 AZ17" xr:uid="{00000000-0002-0000-0100-000001000000}"/>
    <dataValidation allowBlank="1" showErrorMessage="1" prompt="f29d9dfd-3e67-48f3-82e5-4c07e86441b6" sqref="A22 AZ29" xr:uid="{00000000-0002-0000-0100-000002000000}"/>
    <dataValidation allowBlank="1" showErrorMessage="1" prompt="d693ec70-0e1c-43f8-b9d8-efe849f24e70" sqref="A34 AZ52" xr:uid="{00000000-0002-0000-0100-000003000000}"/>
    <dataValidation allowBlank="1" showErrorMessage="1" prompt="c05e41b9-1c41-4cdd-986d-a6694c6414c8" sqref="A57 C65" xr:uid="{00000000-0002-0000-0100-000004000000}"/>
    <dataValidation allowBlank="1" showErrorMessage="1" prompt="49529cfe-9238-4496-817e-f899712b4985" sqref="A70 AZ78" xr:uid="{00000000-0002-0000-0100-000005000000}"/>
    <dataValidation allowBlank="1" showErrorMessage="1" prompt="6c7ffcac-2cc5-4e99-bf2a-b567c65fb587" sqref="A83 AZ92" xr:uid="{00000000-0002-0000-0100-000006000000}"/>
    <dataValidation allowBlank="1" showErrorMessage="1" prompt="c8e5d797-51d9-45ab-88a3-009fe2394e17" sqref="A97 AZ106" xr:uid="{00000000-0002-0000-0100-000007000000}"/>
    <dataValidation allowBlank="1" showErrorMessage="1" prompt="32528e30-ba89-4e0a-92d2-f92890050a95" sqref="A111 AZ120" xr:uid="{00000000-0002-0000-0100-000008000000}"/>
    <dataValidation allowBlank="1" showErrorMessage="1" prompt="f31cb52f-8a9b-489e-8b65-aa241f9f4904" sqref="A125 AZ134" xr:uid="{00000000-0002-0000-0100-000009000000}"/>
    <dataValidation allowBlank="1" showErrorMessage="1" prompt="0c4dde58-7bcf-4ff3-91a1-4c0e708aaffb" sqref="A139 B183" xr:uid="{00000000-0002-0000-0100-00000A000000}"/>
    <dataValidation allowBlank="1" showErrorMessage="1" prompt="99bca810-2cff-49f3-945d-23a089f53523" sqref="A188 AZ212" xr:uid="{00000000-0002-0000-0100-00000B000000}"/>
    <dataValidation allowBlank="1" showErrorMessage="1" prompt="bd836d03-2117-485b-8afb-30228022b7ba" sqref="A217 C239" xr:uid="{00000000-0002-0000-0100-00000C000000}"/>
    <dataValidation allowBlank="1" showErrorMessage="1" prompt="c58e22ad-0981-42f7-b07f-a8d850836caf" sqref="A244 AZ284" xr:uid="{00000000-0002-0000-0100-00000D000000}"/>
    <dataValidation allowBlank="1" showErrorMessage="1" prompt="cf26f47f-64d2-4429-a220-e6a36b872e35" sqref="A289 C309" xr:uid="{00000000-0002-0000-0100-00000E000000}"/>
    <dataValidation allowBlank="1" showErrorMessage="1" prompt="b5df6626-4b14-4b94-9eae-344cb944e9d4" sqref="A314 AZ334" xr:uid="{00000000-0002-0000-0100-00000F000000}"/>
    <dataValidation allowBlank="1" showErrorMessage="1" prompt="15f5b0d6-34b5-41a3-a5ef-15a109c583f4" sqref="A339 AZ348" xr:uid="{00000000-0002-0000-0100-000010000000}"/>
    <dataValidation allowBlank="1" showErrorMessage="1" prompt="561f0323-b3f5-40ed-86c1-610de5e5a886" sqref="A353 AZ363" xr:uid="{00000000-0002-0000-0100-000011000000}"/>
    <dataValidation allowBlank="1" showErrorMessage="1" prompt="f00ba6ea-aca4-467b-b57b-178cf7cdc463" sqref="A368 B412" xr:uid="{00000000-0002-0000-0100-000012000000}"/>
    <dataValidation allowBlank="1" showErrorMessage="1" prompt="6650a9d8-915e-4860-bfc8-bd61e5efc16f" sqref="A417 AZ441" xr:uid="{00000000-0002-0000-0100-000013000000}"/>
    <dataValidation allowBlank="1" showErrorMessage="1" prompt="a10210b4-67cc-43ec-a67c-b50b21590cfc" sqref="A446 C469" xr:uid="{00000000-0002-0000-0100-000014000000}"/>
    <dataValidation allowBlank="1" showErrorMessage="1" prompt="86dd4e0f-fe36-4092-980d-52e51212443e" sqref="A474 AZ497" xr:uid="{00000000-0002-0000-0100-000015000000}"/>
    <dataValidation allowBlank="1" showErrorMessage="1" prompt="04699ee8-3640-4a7e-8668-f71cd509f7b9" sqref="A502 C522" xr:uid="{00000000-0002-0000-0100-000016000000}"/>
    <dataValidation allowBlank="1" showErrorMessage="1" prompt="30fcd854-fb7e-4422-9508-330210f74fca" sqref="A527 AZ547" xr:uid="{00000000-0002-0000-0100-000017000000}"/>
    <dataValidation allowBlank="1" showErrorMessage="1" prompt="f43cec6e-5d8e-44a7-9179-6580cfc02029" sqref="A552 AZ561" xr:uid="{00000000-0002-0000-0100-000018000000}"/>
    <dataValidation allowBlank="1" showErrorMessage="1" prompt="8536426c-29ab-4b8d-914a-0f02807da1f2" sqref="A566 AZ576" xr:uid="{00000000-0002-0000-0100-000019000000}"/>
    <dataValidation allowBlank="1" showErrorMessage="1" prompt="846104a6-bba2-4631-806b-80b4d0557059" sqref="A581 AZ590" xr:uid="{00000000-0002-0000-0100-00001A000000}"/>
    <dataValidation allowBlank="1" showErrorMessage="1" prompt="dbb0eda6-b5d0-4c3d-acec-624dda088d42" sqref="A595 AZ612" xr:uid="{00000000-0002-0000-0100-00001B000000}"/>
    <dataValidation allowBlank="1" showErrorMessage="1" prompt="c98ad223-3530-41a1-bec4-0ce460490922" sqref="A617 AZ633" xr:uid="{00000000-0002-0000-0100-00001C000000}"/>
    <dataValidation allowBlank="1" showErrorMessage="1" prompt="e636e382-f64b-4d7b-9739-2c779ff1cbda" sqref="A638 AZ656" xr:uid="{00000000-0002-0000-0100-00001D000000}"/>
    <dataValidation allowBlank="1" showErrorMessage="1" prompt="c908ef9b-dfa4-45e7-a621-fe0e730ebe8b" sqref="A661 AZ679" xr:uid="{00000000-0002-0000-0100-00001E000000}"/>
    <dataValidation allowBlank="1" showErrorMessage="1" prompt="b980f547-0031-41e6-9c7f-9f87656a2c0f" sqref="A684 AZ702" xr:uid="{00000000-0002-0000-0100-00001F000000}"/>
    <dataValidation allowBlank="1" showErrorMessage="1" prompt="289abc1e-cffe-460c-9acd-7793aa0d9807" sqref="A707 AZ725" xr:uid="{00000000-0002-0000-0100-000020000000}"/>
    <dataValidation allowBlank="1" showErrorMessage="1" prompt="44a84910-a551-4b7e-ae6e-75836436cca4" sqref="A730 AZ748" xr:uid="{00000000-0002-0000-0100-000021000000}"/>
    <dataValidation allowBlank="1" showErrorMessage="1" prompt="d1f6c08b-bbd3-47da-840b-c6d325051f04" sqref="A753 AZ771" xr:uid="{00000000-0002-0000-0100-000022000000}"/>
    <dataValidation allowBlank="1" showErrorMessage="1" prompt="0d7081f1-1ee5-47f9-a984-fc9e6ffdc8e2" sqref="A776 AZ794" xr:uid="{00000000-0002-0000-0100-000023000000}"/>
    <dataValidation allowBlank="1" showErrorMessage="1" prompt="ad2e1e6d-2cae-4e71-bcae-dbf0a8732d0c" sqref="A799 AZ817" xr:uid="{00000000-0002-0000-0100-000024000000}"/>
    <dataValidation allowBlank="1" showErrorMessage="1" prompt="46ff4818-1ff2-41d6-810d-382168fb0702" sqref="A822 AZ840" xr:uid="{00000000-0002-0000-0100-000025000000}"/>
    <dataValidation allowBlank="1" showErrorMessage="1" prompt="8e6a65b2-c3ba-4063-9aa7-b4d63c361040" sqref="A845 AZ863" xr:uid="{00000000-0002-0000-0100-000026000000}"/>
    <dataValidation allowBlank="1" showErrorMessage="1" prompt="3f7bc30f-a79c-4009-aff6-59bfe31e5d95" sqref="A868 AZ886" xr:uid="{00000000-0002-0000-0100-000027000000}"/>
    <dataValidation allowBlank="1" showErrorMessage="1" prompt="9eb689bb-3ee5-4f7d-9ca6-1253f351f51a" sqref="A891 AZ909" xr:uid="{00000000-0002-0000-0100-000028000000}"/>
    <dataValidation allowBlank="1" showErrorMessage="1" prompt="9ae9a1a7-1fda-4ed7-847e-9f62ce16be66" sqref="A914 AZ932" xr:uid="{00000000-0002-0000-0100-000029000000}"/>
    <dataValidation allowBlank="1" showErrorMessage="1" prompt="01f69118-602b-4711-962c-f6b771aad727" sqref="A937 AX955" xr:uid="{00000000-0002-0000-0100-00002A000000}"/>
    <dataValidation allowBlank="1" showErrorMessage="1" prompt="e2b22106-037c-4b47-af74-b6660de04f8e" sqref="A960 AX972" xr:uid="{00000000-0002-0000-0100-00002B000000}"/>
    <dataValidation allowBlank="1" showErrorMessage="1" prompt="f1fbd917-ffa8-4a07-a2d0-69a346f4eba4" sqref="A977 AX986" xr:uid="{00000000-0002-0000-0100-00002C000000}"/>
    <dataValidation allowBlank="1" showErrorMessage="1" prompt="1068129d-83ef-43a0-a3a8-3a036a05abb0" sqref="A991 AX1006" xr:uid="{00000000-0002-0000-0100-00002D000000}"/>
    <dataValidation allowBlank="1" showErrorMessage="1" prompt="73f9a327-a958-4a50-94f9-562f53981e4a" sqref="A1011 AX1022" xr:uid="{00000000-0002-0000-0100-00002E000000}"/>
    <dataValidation allowBlank="1" showErrorMessage="1" prompt="b0be9a1b-462e-4214-9c47-2c68dc0670ea" sqref="A1027 AX1042" xr:uid="{00000000-0002-0000-0100-00002F000000}"/>
    <dataValidation allowBlank="1" showErrorMessage="1" prompt="f399405e-3fa8-450b-b455-f866aa1363d9" sqref="A1047 AX1061" xr:uid="{00000000-0002-0000-0100-000030000000}"/>
    <dataValidation allowBlank="1" showErrorMessage="1" prompt="d8a4f3a9-8770-4a34-966c-8294316c6d6c" sqref="A1066 AX1078" xr:uid="{00000000-0002-0000-0100-000031000000}"/>
    <dataValidation allowBlank="1" showErrorMessage="1" prompt="ce7cfe78-2233-44d2-9a6d-f82f5b6e32b1" sqref="A1083 AX1102" xr:uid="{00000000-0002-0000-0100-000032000000}"/>
    <dataValidation allowBlank="1" showErrorMessage="1" prompt="e0031397-dd54-441c-9ce0-4b2184b597b9" sqref="A1107 AX1121" xr:uid="{00000000-0002-0000-0100-000033000000}"/>
    <dataValidation allowBlank="1" showErrorMessage="1" prompt="02909b4a-b6f4-4bba-a891-d98b668903d6" sqref="A1126 AX1134" xr:uid="{00000000-0002-0000-0100-000034000000}"/>
    <dataValidation allowBlank="1" showErrorMessage="1" prompt="ecc43817-d09f-4333-9be2-9784c59e3157" sqref="A1139 AX1169" xr:uid="{00000000-0002-0000-0100-000035000000}"/>
    <dataValidation allowBlank="1" showErrorMessage="1" prompt="88885b4b-cdbe-4294-97db-c8964e1a054e" sqref="A1174 AX1190" xr:uid="{00000000-0002-0000-0100-000036000000}"/>
    <dataValidation allowBlank="1" showErrorMessage="1" prompt="f05946b0-c768-40ec-a32e-6267a9454a10" sqref="A1195 AX1207" xr:uid="{00000000-0002-0000-0100-000037000000}"/>
    <dataValidation allowBlank="1" showErrorMessage="1" prompt="2ccd379a-c296-4bbf-ac7a-1a8ba1c26519" sqref="A1212 AX1219" xr:uid="{00000000-0002-0000-0100-000038000000}"/>
    <dataValidation allowBlank="1" showErrorMessage="1" prompt="a9a6ec94-9274-466e-9d21-ab8434a94b5f" sqref="A1224 AX1245" xr:uid="{00000000-0002-0000-0100-000039000000}"/>
    <dataValidation allowBlank="1" showErrorMessage="1" prompt="e3df62bb-7653-4e5f-88a6-ce888a5afecb" sqref="A1250 AX1271" xr:uid="{00000000-0002-0000-0100-00003A000000}"/>
    <dataValidation allowBlank="1" showErrorMessage="1" prompt="7c678047-56fd-4734-bb62-e06e7d005f51" sqref="A1276 AX1303" xr:uid="{00000000-0002-0000-0100-00003B000000}"/>
    <dataValidation allowBlank="1" showErrorMessage="1" prompt="621179cf-95f2-470d-ab85-8cab5b6ce9b5" sqref="A1308 AZ1328" xr:uid="{00000000-0002-0000-0100-00003C000000}"/>
    <dataValidation allowBlank="1" showErrorMessage="1" prompt="a110d2a0-1695-45cf-bb83-b291d90d0572" sqref="A1333 AZ1347" xr:uid="{00000000-0002-0000-0100-00003D000000}"/>
    <dataValidation allowBlank="1" showErrorMessage="1" prompt="b53dfee1-853d-4756-b896-157b63092e8e" sqref="A1352 C1359" xr:uid="{00000000-0002-0000-0100-00003E000000}"/>
    <dataValidation allowBlank="1" showErrorMessage="1" prompt="4e694c60-7357-4498-88d9-43ec18842cbd" sqref="A1364 AZ1387" xr:uid="{00000000-0002-0000-0100-00003F000000}"/>
    <dataValidation allowBlank="1" showErrorMessage="1" prompt="e0ac9296-c43a-45ac-9996-db9e40ebba28" sqref="A1392 C1400" xr:uid="{00000000-0002-0000-0100-000040000000}"/>
    <dataValidation allowBlank="1" showErrorMessage="1" prompt="fc9554e0-2ab5-48b5-ad91-34c010c6f8e1" sqref="A1405 AZ1421" xr:uid="{00000000-0002-0000-0100-000041000000}"/>
    <dataValidation allowBlank="1" showErrorMessage="1" prompt="f2f9f437-f650-4bbf-95e2-c1d50f991442" sqref="A1426 C1433" xr:uid="{00000000-0002-0000-0100-000042000000}"/>
    <dataValidation allowBlank="1" showErrorMessage="1" prompt="3fbae990-0cdb-4548-b010-3a3a8daa1b44" sqref="A1438 AZ1445" xr:uid="{00000000-0002-0000-0100-000043000000}"/>
    <dataValidation allowBlank="1" showErrorMessage="1" prompt="a3c67a69-3836-4489-a742-f388209df14c" sqref="A1450 AZ1469" xr:uid="{00000000-0002-0000-0100-000044000000}"/>
    <dataValidation allowBlank="1" showErrorMessage="1" prompt="31338a3b-ce8e-4f7d-943d-734197307f9f" sqref="A1474 C1493" xr:uid="{00000000-0002-0000-0100-000045000000}"/>
    <dataValidation allowBlank="1" showErrorMessage="1" prompt="45351740-c20d-4b33-99a7-787ca346c1a8" sqref="A1498 AZ1517" xr:uid="{00000000-0002-0000-0100-000046000000}"/>
    <dataValidation allowBlank="1" showErrorMessage="1" prompt="10d350d4-737b-421c-9f7f-ddeac3d645da" sqref="A1522 P1553" xr:uid="{00000000-0002-0000-0100-000047000000}"/>
    <dataValidation allowBlank="1" showErrorMessage="1" prompt="4d6e1016-be17-4210-9990-3164298229dd" sqref="A1558 AZ1576" xr:uid="{00000000-0002-0000-0100-000048000000}"/>
    <dataValidation allowBlank="1" showErrorMessage="1" prompt="000726dc-b4dc-445d-81ba-58ed691c9b43" sqref="A1581 AZ1593" xr:uid="{00000000-0002-0000-0100-000049000000}"/>
    <dataValidation allowBlank="1" showErrorMessage="1" prompt="338d396f-b208-4319-9e42-fa1ccac809c8" sqref="A1598 AZ1607" xr:uid="{00000000-0002-0000-0100-00004A000000}"/>
    <dataValidation allowBlank="1" showErrorMessage="1" prompt="f85d46bd-7d31-4396-9303-f8149f21e9f1" sqref="A1612 AZ1627" xr:uid="{00000000-0002-0000-0100-00004B000000}"/>
    <dataValidation allowBlank="1" showErrorMessage="1" prompt="a4dd628d-8d1b-43f7-bb0a-f366331aab3c" sqref="A1632 AZ1643" xr:uid="{00000000-0002-0000-0100-00004C000000}"/>
    <dataValidation allowBlank="1" showErrorMessage="1" prompt="5c5a20f5-44f9-4b24-a7b9-eb9e5281c475" sqref="A1648 AZ1659" xr:uid="{00000000-0002-0000-0100-00004D000000}"/>
    <dataValidation allowBlank="1" showErrorMessage="1" prompt="33d1a68a-16c0-4ef1-9f6b-71b651faf384" sqref="A1664 AZ1679" xr:uid="{00000000-0002-0000-0100-00004E000000}"/>
    <dataValidation allowBlank="1" showErrorMessage="1" prompt="6577d0fe-55ff-4d2e-a36e-d66ca4f8bc70" sqref="A1684 AZ1698" xr:uid="{00000000-0002-0000-0100-00004F000000}"/>
    <dataValidation allowBlank="1" showErrorMessage="1" prompt="40714557-5044-4651-b045-55b3150dd213" sqref="A1703 AZ1715" xr:uid="{00000000-0002-0000-0100-000050000000}"/>
    <dataValidation allowBlank="1" showErrorMessage="1" prompt="4d10ab45-d566-4bcc-8149-1149f13def2e" sqref="A1720 AZ1739" xr:uid="{00000000-0002-0000-0100-000051000000}"/>
    <dataValidation allowBlank="1" showErrorMessage="1" prompt="db1f0cf6-a7ae-4c05-a56f-28e6d215e755" sqref="A1744 AZ1758" xr:uid="{00000000-0002-0000-0100-000052000000}"/>
    <dataValidation allowBlank="1" showErrorMessage="1" prompt="e3b833b3-fb75-47ee-b8a9-6c76c7068989" sqref="A1763 AZ1770" xr:uid="{00000000-0002-0000-0100-000053000000}"/>
    <dataValidation allowBlank="1" showErrorMessage="1" prompt="f5ada8df-3282-4d13-b4dd-bd468c1abed3" sqref="A1775 AZ1782" xr:uid="{00000000-0002-0000-0100-000054000000}"/>
    <dataValidation allowBlank="1" showErrorMessage="1" prompt="17b6aea7-e5b3-4acf-8c09-e0e47fc79706" sqref="A1787 C1806" xr:uid="{00000000-0002-0000-0100-000055000000}"/>
    <dataValidation allowBlank="1" showErrorMessage="1" prompt="7df3ae86-b7f9-4458-aeda-0105914853ef" sqref="A1811 AZ1830" xr:uid="{00000000-0002-0000-0100-000056000000}"/>
    <dataValidation allowBlank="1" showErrorMessage="1" prompt="b7c87dd5-2e8c-4180-b2c5-f54a1e296526" sqref="A1835 AZ1843" xr:uid="{00000000-0002-0000-0100-000057000000}"/>
    <dataValidation allowBlank="1" showErrorMessage="1" prompt="9c5d6196-3ab5-4076-aee2-4c760fc41d7d" sqref="A1848 AZ1860" xr:uid="{00000000-0002-0000-0100-000058000000}"/>
    <dataValidation allowBlank="1" showErrorMessage="1" prompt="15b273b9-2247-4b20-aa00-42dc1ca7e859" sqref="A1865 AZ1875" xr:uid="{00000000-0002-0000-0100-000059000000}"/>
    <dataValidation allowBlank="1" showErrorMessage="1" prompt="72fc0c24-58d6-4e51-8a71-fe7682e09c39" sqref="A1880 AZ1890" xr:uid="{00000000-0002-0000-0100-00005A000000}"/>
    <dataValidation allowBlank="1" showErrorMessage="1" prompt="2e76fbc6-16d0-4ac1-9430-5b16465b48df" sqref="A1895 AZ1910" xr:uid="{00000000-0002-0000-0100-00005B000000}"/>
    <dataValidation allowBlank="1" error="84e5376c-d9ac-477d-a90d-78b46cde9687" sqref="A1" xr:uid="{00000000-0002-0000-0100-00005C000000}"/>
  </dataValidations>
  <hyperlinks>
    <hyperlink ref="A1" location="'TOC'!A1" display="Back to TOC" xr:uid="{00000000-0004-0000-0100-000000000000}"/>
    <hyperlink ref="A11" location="'TOC'!A1" display="Back to TOC" xr:uid="{00000000-0004-0000-0100-000001000000}"/>
    <hyperlink ref="A21" location="'TOC'!A1" display="Back to TOC" xr:uid="{00000000-0004-0000-0100-000002000000}"/>
    <hyperlink ref="A33" location="'TOC'!A1" display="Back to TOC" xr:uid="{00000000-0004-0000-0100-000003000000}"/>
    <hyperlink ref="A56" location="'TOC'!A1" display="Back to TOC" xr:uid="{00000000-0004-0000-0100-000004000000}"/>
    <hyperlink ref="A69" location="'TOC'!A1" display="Back to TOC" xr:uid="{00000000-0004-0000-0100-000005000000}"/>
    <hyperlink ref="A82" location="'TOC'!A1" display="Back to TOC" xr:uid="{00000000-0004-0000-0100-000006000000}"/>
    <hyperlink ref="A96" location="'TOC'!A1" display="Back to TOC" xr:uid="{00000000-0004-0000-0100-000007000000}"/>
    <hyperlink ref="A110" location="'TOC'!A1" display="Back to TOC" xr:uid="{00000000-0004-0000-0100-000008000000}"/>
    <hyperlink ref="A124" location="'TOC'!A1" display="Back to TOC" xr:uid="{00000000-0004-0000-0100-000009000000}"/>
    <hyperlink ref="A138" location="'TOC'!A1" display="Back to TOC" xr:uid="{00000000-0004-0000-0100-00000A000000}"/>
    <hyperlink ref="A187" location="'TOC'!A1" display="Back to TOC" xr:uid="{00000000-0004-0000-0100-00000B000000}"/>
    <hyperlink ref="A216" location="'TOC'!A1" display="Back to TOC" xr:uid="{00000000-0004-0000-0100-00000C000000}"/>
    <hyperlink ref="A243" location="'TOC'!A1" display="Back to TOC" xr:uid="{00000000-0004-0000-0100-00000D000000}"/>
    <hyperlink ref="A288" location="'TOC'!A1" display="Back to TOC" xr:uid="{00000000-0004-0000-0100-00000E000000}"/>
    <hyperlink ref="A313" location="'TOC'!A1" display="Back to TOC" xr:uid="{00000000-0004-0000-0100-00000F000000}"/>
    <hyperlink ref="A338" location="'TOC'!A1" display="Back to TOC" xr:uid="{00000000-0004-0000-0100-000010000000}"/>
    <hyperlink ref="A352" location="'TOC'!A1" display="Back to TOC" xr:uid="{00000000-0004-0000-0100-000011000000}"/>
    <hyperlink ref="A367" location="'TOC'!A1" display="Back to TOC" xr:uid="{00000000-0004-0000-0100-000012000000}"/>
    <hyperlink ref="A416" location="'TOC'!A1" display="Back to TOC" xr:uid="{00000000-0004-0000-0100-000013000000}"/>
    <hyperlink ref="A445" location="'TOC'!A1" display="Back to TOC" xr:uid="{00000000-0004-0000-0100-000014000000}"/>
    <hyperlink ref="A473" location="'TOC'!A1" display="Back to TOC" xr:uid="{00000000-0004-0000-0100-000015000000}"/>
    <hyperlink ref="A501" location="'TOC'!A1" display="Back to TOC" xr:uid="{00000000-0004-0000-0100-000016000000}"/>
    <hyperlink ref="A526" location="'TOC'!A1" display="Back to TOC" xr:uid="{00000000-0004-0000-0100-000017000000}"/>
    <hyperlink ref="A551" location="'TOC'!A1" display="Back to TOC" xr:uid="{00000000-0004-0000-0100-000018000000}"/>
    <hyperlink ref="A565" location="'TOC'!A1" display="Back to TOC" xr:uid="{00000000-0004-0000-0100-000019000000}"/>
    <hyperlink ref="A580" location="'TOC'!A1" display="Back to TOC" xr:uid="{00000000-0004-0000-0100-00001A000000}"/>
    <hyperlink ref="A594" location="'TOC'!A1" display="Back to TOC" xr:uid="{00000000-0004-0000-0100-00001B000000}"/>
    <hyperlink ref="A616" location="'TOC'!A1" display="Back to TOC" xr:uid="{00000000-0004-0000-0100-00001C000000}"/>
    <hyperlink ref="A637" location="'TOC'!A1" display="Back to TOC" xr:uid="{00000000-0004-0000-0100-00001D000000}"/>
    <hyperlink ref="A660" location="'TOC'!A1" display="Back to TOC" xr:uid="{00000000-0004-0000-0100-00001E000000}"/>
    <hyperlink ref="A683" location="'TOC'!A1" display="Back to TOC" xr:uid="{00000000-0004-0000-0100-00001F000000}"/>
    <hyperlink ref="A706" location="'TOC'!A1" display="Back to TOC" xr:uid="{00000000-0004-0000-0100-000020000000}"/>
    <hyperlink ref="A729" location="'TOC'!A1" display="Back to TOC" xr:uid="{00000000-0004-0000-0100-000021000000}"/>
    <hyperlink ref="A752" location="'TOC'!A1" display="Back to TOC" xr:uid="{00000000-0004-0000-0100-000022000000}"/>
    <hyperlink ref="A775" location="'TOC'!A1" display="Back to TOC" xr:uid="{00000000-0004-0000-0100-000023000000}"/>
    <hyperlink ref="A798" location="'TOC'!A1" display="Back to TOC" xr:uid="{00000000-0004-0000-0100-000024000000}"/>
    <hyperlink ref="A821" location="'TOC'!A1" display="Back to TOC" xr:uid="{00000000-0004-0000-0100-000025000000}"/>
    <hyperlink ref="A844" location="'TOC'!A1" display="Back to TOC" xr:uid="{00000000-0004-0000-0100-000026000000}"/>
    <hyperlink ref="A867" location="'TOC'!A1" display="Back to TOC" xr:uid="{00000000-0004-0000-0100-000027000000}"/>
    <hyperlink ref="A890" location="'TOC'!A1" display="Back to TOC" xr:uid="{00000000-0004-0000-0100-000028000000}"/>
    <hyperlink ref="A913" location="'TOC'!A1" display="Back to TOC" xr:uid="{00000000-0004-0000-0100-000029000000}"/>
    <hyperlink ref="A936" location="'TOC'!A1" display="Back to TOC" xr:uid="{00000000-0004-0000-0100-00002A000000}"/>
    <hyperlink ref="A959" location="'TOC'!A1" display="Back to TOC" xr:uid="{00000000-0004-0000-0100-00002B000000}"/>
    <hyperlink ref="A976" location="'TOC'!A1" display="Back to TOC" xr:uid="{00000000-0004-0000-0100-00002C000000}"/>
    <hyperlink ref="A990" location="'TOC'!A1" display="Back to TOC" xr:uid="{00000000-0004-0000-0100-00002D000000}"/>
    <hyperlink ref="A1010" location="'TOC'!A1" display="Back to TOC" xr:uid="{00000000-0004-0000-0100-00002E000000}"/>
    <hyperlink ref="A1026" location="'TOC'!A1" display="Back to TOC" xr:uid="{00000000-0004-0000-0100-00002F000000}"/>
    <hyperlink ref="A1046" location="'TOC'!A1" display="Back to TOC" xr:uid="{00000000-0004-0000-0100-000030000000}"/>
    <hyperlink ref="A1065" location="'TOC'!A1" display="Back to TOC" xr:uid="{00000000-0004-0000-0100-000031000000}"/>
    <hyperlink ref="A1082" location="'TOC'!A1" display="Back to TOC" xr:uid="{00000000-0004-0000-0100-000032000000}"/>
    <hyperlink ref="A1106" location="'TOC'!A1" display="Back to TOC" xr:uid="{00000000-0004-0000-0100-000033000000}"/>
    <hyperlink ref="A1125" location="'TOC'!A1" display="Back to TOC" xr:uid="{00000000-0004-0000-0100-000034000000}"/>
    <hyperlink ref="A1138" location="'TOC'!A1" display="Back to TOC" xr:uid="{00000000-0004-0000-0100-000035000000}"/>
    <hyperlink ref="A1173" location="'TOC'!A1" display="Back to TOC" xr:uid="{00000000-0004-0000-0100-000036000000}"/>
    <hyperlink ref="A1194" location="'TOC'!A1" display="Back to TOC" xr:uid="{00000000-0004-0000-0100-000037000000}"/>
    <hyperlink ref="A1211" location="'TOC'!A1" display="Back to TOC" xr:uid="{00000000-0004-0000-0100-000038000000}"/>
    <hyperlink ref="A1223" location="'TOC'!A1" display="Back to TOC" xr:uid="{00000000-0004-0000-0100-000039000000}"/>
    <hyperlink ref="A1249" location="'TOC'!A1" display="Back to TOC" xr:uid="{00000000-0004-0000-0100-00003A000000}"/>
    <hyperlink ref="A1275" location="'TOC'!A1" display="Back to TOC" xr:uid="{00000000-0004-0000-0100-00003B000000}"/>
    <hyperlink ref="A1307" location="'TOC'!A1" display="Back to TOC" xr:uid="{00000000-0004-0000-0100-00003C000000}"/>
    <hyperlink ref="A1332" location="'TOC'!A1" display="Back to TOC" xr:uid="{00000000-0004-0000-0100-00003D000000}"/>
    <hyperlink ref="A1351" location="'TOC'!A1" display="Back to TOC" xr:uid="{00000000-0004-0000-0100-00003E000000}"/>
    <hyperlink ref="A1363" location="'TOC'!A1" display="Back to TOC" xr:uid="{00000000-0004-0000-0100-00003F000000}"/>
    <hyperlink ref="A1391" location="'TOC'!A1" display="Back to TOC" xr:uid="{00000000-0004-0000-0100-000040000000}"/>
    <hyperlink ref="A1404" location="'TOC'!A1" display="Back to TOC" xr:uid="{00000000-0004-0000-0100-000041000000}"/>
    <hyperlink ref="A1425" location="'TOC'!A1" display="Back to TOC" xr:uid="{00000000-0004-0000-0100-000042000000}"/>
    <hyperlink ref="A1437" location="'TOC'!A1" display="Back to TOC" xr:uid="{00000000-0004-0000-0100-000043000000}"/>
    <hyperlink ref="A1449" location="'TOC'!A1" display="Back to TOC" xr:uid="{00000000-0004-0000-0100-000044000000}"/>
    <hyperlink ref="A1473" location="'TOC'!A1" display="Back to TOC" xr:uid="{00000000-0004-0000-0100-000045000000}"/>
    <hyperlink ref="A1497" location="'TOC'!A1" display="Back to TOC" xr:uid="{00000000-0004-0000-0100-000046000000}"/>
    <hyperlink ref="A1521" location="'TOC'!A1" display="Back to TOC" xr:uid="{00000000-0004-0000-0100-000047000000}"/>
    <hyperlink ref="A1557" location="'TOC'!A1" display="Back to TOC" xr:uid="{00000000-0004-0000-0100-000048000000}"/>
    <hyperlink ref="A1580" location="'TOC'!A1" display="Back to TOC" xr:uid="{00000000-0004-0000-0100-000049000000}"/>
    <hyperlink ref="A1597" location="'TOC'!A1" display="Back to TOC" xr:uid="{00000000-0004-0000-0100-00004A000000}"/>
    <hyperlink ref="A1611" location="'TOC'!A1" display="Back to TOC" xr:uid="{00000000-0004-0000-0100-00004B000000}"/>
    <hyperlink ref="A1631" location="'TOC'!A1" display="Back to TOC" xr:uid="{00000000-0004-0000-0100-00004C000000}"/>
    <hyperlink ref="A1647" location="'TOC'!A1" display="Back to TOC" xr:uid="{00000000-0004-0000-0100-00004D000000}"/>
    <hyperlink ref="A1663" location="'TOC'!A1" display="Back to TOC" xr:uid="{00000000-0004-0000-0100-00004E000000}"/>
    <hyperlink ref="A1683" location="'TOC'!A1" display="Back to TOC" xr:uid="{00000000-0004-0000-0100-00004F000000}"/>
    <hyperlink ref="A1702" location="'TOC'!A1" display="Back to TOC" xr:uid="{00000000-0004-0000-0100-000050000000}"/>
    <hyperlink ref="A1719" location="'TOC'!A1" display="Back to TOC" xr:uid="{00000000-0004-0000-0100-000051000000}"/>
    <hyperlink ref="A1743" location="'TOC'!A1" display="Back to TOC" xr:uid="{00000000-0004-0000-0100-000052000000}"/>
    <hyperlink ref="A1762" location="'TOC'!A1" display="Back to TOC" xr:uid="{00000000-0004-0000-0100-000053000000}"/>
    <hyperlink ref="A1774" location="'TOC'!A1" display="Back to TOC" xr:uid="{00000000-0004-0000-0100-000054000000}"/>
    <hyperlink ref="A1786" location="'TOC'!A1" display="Back to TOC" xr:uid="{00000000-0004-0000-0100-000055000000}"/>
    <hyperlink ref="A1810" location="'TOC'!A1" display="Back to TOC" xr:uid="{00000000-0004-0000-0100-000056000000}"/>
    <hyperlink ref="A1834" location="'TOC'!A1" display="Back to TOC" xr:uid="{00000000-0004-0000-0100-000057000000}"/>
    <hyperlink ref="A1847" location="'TOC'!A1" display="Back to TOC" xr:uid="{00000000-0004-0000-0100-000058000000}"/>
    <hyperlink ref="A1864" location="'TOC'!A1" display="Back to TOC" xr:uid="{00000000-0004-0000-0100-000059000000}"/>
    <hyperlink ref="A1879" location="'TOC'!A1" display="Back to TOC" xr:uid="{00000000-0004-0000-0100-00005A000000}"/>
    <hyperlink ref="A1894" location="'TOC'!A1" display="Back to TOC" xr:uid="{00000000-0004-0000-0100-00005B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WS1668"/>
  <sheetViews>
    <sheetView workbookViewId="0"/>
  </sheetViews>
  <sheetFormatPr defaultRowHeight="14.5" x14ac:dyDescent="0.35"/>
  <cols>
    <col min="1" max="1" width="92" bestFit="1" customWidth="1"/>
    <col min="2" max="617" width="12.7265625" bestFit="1" customWidth="1"/>
  </cols>
  <sheetData>
    <row r="1" spans="1:45" x14ac:dyDescent="0.35">
      <c r="A1" s="3" t="s">
        <v>352</v>
      </c>
    </row>
    <row r="2" spans="1:45" x14ac:dyDescent="0.35">
      <c r="A2" t="s">
        <v>183</v>
      </c>
    </row>
    <row r="3" spans="1:45" ht="130.5" x14ac:dyDescent="0.35">
      <c r="A3" s="4" t="s">
        <v>408</v>
      </c>
      <c r="B3" s="4" t="s">
        <v>359</v>
      </c>
      <c r="C3" s="4" t="s">
        <v>360</v>
      </c>
      <c r="D3" s="4" t="s">
        <v>361</v>
      </c>
      <c r="E3" s="4" t="s">
        <v>573</v>
      </c>
      <c r="F3" s="4" t="s">
        <v>363</v>
      </c>
      <c r="G3" s="4" t="s">
        <v>364</v>
      </c>
      <c r="H3" s="4" t="s">
        <v>365</v>
      </c>
      <c r="I3" s="4" t="s">
        <v>366</v>
      </c>
      <c r="J3" s="4" t="s">
        <v>367</v>
      </c>
      <c r="K3" s="4" t="s">
        <v>368</v>
      </c>
      <c r="L3" s="4" t="s">
        <v>883</v>
      </c>
      <c r="M3" s="4" t="s">
        <v>575</v>
      </c>
      <c r="N3" s="4" t="s">
        <v>371</v>
      </c>
      <c r="O3" s="4" t="s">
        <v>372</v>
      </c>
      <c r="P3" s="4" t="s">
        <v>576</v>
      </c>
      <c r="Q3" s="4" t="s">
        <v>374</v>
      </c>
      <c r="R3" s="4" t="s">
        <v>376</v>
      </c>
      <c r="S3" s="4" t="s">
        <v>377</v>
      </c>
      <c r="T3" s="4" t="s">
        <v>375</v>
      </c>
      <c r="U3" s="4" t="s">
        <v>378</v>
      </c>
      <c r="V3" s="4" t="s">
        <v>379</v>
      </c>
      <c r="W3" s="4" t="s">
        <v>380</v>
      </c>
      <c r="X3" s="4" t="s">
        <v>381</v>
      </c>
      <c r="Y3" s="4" t="s">
        <v>382</v>
      </c>
      <c r="Z3" s="4" t="s">
        <v>383</v>
      </c>
      <c r="AA3" s="4" t="s">
        <v>384</v>
      </c>
      <c r="AB3" s="4" t="s">
        <v>385</v>
      </c>
      <c r="AC3" s="4" t="s">
        <v>386</v>
      </c>
      <c r="AD3" s="4" t="s">
        <v>387</v>
      </c>
      <c r="AE3" s="4" t="s">
        <v>388</v>
      </c>
      <c r="AF3" s="4" t="s">
        <v>389</v>
      </c>
      <c r="AG3" s="4" t="s">
        <v>390</v>
      </c>
      <c r="AH3" s="4" t="s">
        <v>391</v>
      </c>
      <c r="AI3" s="4" t="s">
        <v>577</v>
      </c>
      <c r="AJ3" s="4" t="s">
        <v>578</v>
      </c>
      <c r="AK3" s="4" t="s">
        <v>395</v>
      </c>
      <c r="AL3" s="4" t="s">
        <v>396</v>
      </c>
      <c r="AM3" s="4" t="s">
        <v>394</v>
      </c>
      <c r="AN3" s="4" t="s">
        <v>397</v>
      </c>
      <c r="AO3" s="4" t="s">
        <v>398</v>
      </c>
      <c r="AP3" s="4" t="s">
        <v>884</v>
      </c>
      <c r="AQ3" s="4" t="s">
        <v>885</v>
      </c>
      <c r="AR3" s="4" t="s">
        <v>886</v>
      </c>
      <c r="AS3" s="4" t="s">
        <v>406</v>
      </c>
    </row>
    <row r="4" spans="1:45" x14ac:dyDescent="0.35">
      <c r="A4" t="s">
        <v>887</v>
      </c>
      <c r="B4" s="9">
        <v>0.13633504318430001</v>
      </c>
      <c r="C4" s="10">
        <v>0.177681320734</v>
      </c>
      <c r="D4" s="11">
        <v>8.8253335144250003E-2</v>
      </c>
      <c r="E4" s="10">
        <v>1</v>
      </c>
      <c r="F4" s="11">
        <v>0</v>
      </c>
      <c r="G4" s="11">
        <v>0</v>
      </c>
      <c r="H4" s="11">
        <v>0</v>
      </c>
      <c r="I4" s="11">
        <v>0</v>
      </c>
      <c r="J4" s="11">
        <v>0</v>
      </c>
      <c r="K4" s="11">
        <v>0</v>
      </c>
      <c r="L4" s="9">
        <v>0.11256276121100001</v>
      </c>
      <c r="M4" s="9">
        <v>0.15372697996580001</v>
      </c>
      <c r="N4" s="9">
        <v>0.13264148522249999</v>
      </c>
      <c r="O4" s="9">
        <v>0.13239460860730001</v>
      </c>
      <c r="P4" s="11">
        <v>8.986967712518E-2</v>
      </c>
      <c r="Q4" s="9">
        <v>0.1176752743056</v>
      </c>
      <c r="R4" s="9">
        <v>0.1905888429116</v>
      </c>
      <c r="S4" s="9">
        <v>0.1649855911701</v>
      </c>
      <c r="T4" s="11">
        <v>0.1044709574097</v>
      </c>
      <c r="U4" s="10">
        <v>0.17798787729099999</v>
      </c>
      <c r="V4" s="9">
        <v>9.2528494902739997E-2</v>
      </c>
      <c r="W4" s="9">
        <v>7.0515665283689993E-2</v>
      </c>
      <c r="X4" s="9">
        <v>9.6803456292420001E-2</v>
      </c>
      <c r="Y4" s="9">
        <v>0.1626667402658</v>
      </c>
      <c r="Z4" s="9">
        <v>0.1043603238576</v>
      </c>
      <c r="AA4" s="9">
        <v>0.1062893572322</v>
      </c>
      <c r="AB4" s="10">
        <v>0.2548056491522</v>
      </c>
      <c r="AC4" s="9">
        <v>0.1217994084963</v>
      </c>
      <c r="AD4" s="9">
        <v>0.1823753332858</v>
      </c>
      <c r="AI4" s="9">
        <v>0.14274204765920001</v>
      </c>
      <c r="AJ4" s="10">
        <v>0.1768364644199</v>
      </c>
      <c r="AK4" s="11">
        <v>7.9315282214559996E-2</v>
      </c>
      <c r="AL4" s="9">
        <v>0.15216323134660001</v>
      </c>
      <c r="AM4" s="10">
        <v>0.2500397315381</v>
      </c>
      <c r="AN4" s="9">
        <v>9.6767315787059993E-2</v>
      </c>
      <c r="AO4" s="9">
        <v>0.29535842754460001</v>
      </c>
      <c r="AP4" s="9">
        <v>0.1187167111866</v>
      </c>
      <c r="AQ4" s="9">
        <v>0.15802332467380001</v>
      </c>
      <c r="AR4" s="9">
        <v>0.13633504318430001</v>
      </c>
      <c r="AS4" s="9">
        <v>0.13633504318430001</v>
      </c>
    </row>
    <row r="5" spans="1:45" x14ac:dyDescent="0.35">
      <c r="A5" t="s">
        <v>363</v>
      </c>
      <c r="B5" s="9">
        <v>0.17677084716720001</v>
      </c>
      <c r="C5" s="10">
        <v>0.2242734258553</v>
      </c>
      <c r="D5" s="11">
        <v>0.12152995838650001</v>
      </c>
      <c r="E5" s="11">
        <v>0</v>
      </c>
      <c r="F5" s="10">
        <v>1</v>
      </c>
      <c r="G5" s="11">
        <v>0</v>
      </c>
      <c r="H5" s="10">
        <v>0.4954404422291</v>
      </c>
      <c r="I5" s="11">
        <v>0</v>
      </c>
      <c r="J5" s="11">
        <v>0</v>
      </c>
      <c r="K5" s="11">
        <v>0</v>
      </c>
      <c r="L5" s="10">
        <v>0.31237372669629998</v>
      </c>
      <c r="M5" s="9">
        <v>0.19023425729499999</v>
      </c>
      <c r="N5" s="9">
        <v>0.1428537732115</v>
      </c>
      <c r="O5" s="11">
        <v>0.11161145810259999</v>
      </c>
      <c r="P5" s="10">
        <v>0.31984114293920002</v>
      </c>
      <c r="Q5" s="9">
        <v>0.13214921565480001</v>
      </c>
      <c r="R5" s="9">
        <v>0.17634196799089999</v>
      </c>
      <c r="S5" s="11">
        <v>5.8994494556760001E-2</v>
      </c>
      <c r="T5" s="10">
        <v>0.2212803237042</v>
      </c>
      <c r="U5" s="11">
        <v>0.1185879181014</v>
      </c>
      <c r="V5" s="10">
        <v>0.28758244608889999</v>
      </c>
      <c r="W5" s="9">
        <v>0.24383540692639999</v>
      </c>
      <c r="X5" s="9">
        <v>0.25313751900949999</v>
      </c>
      <c r="Y5" s="9">
        <v>0.2284231495763</v>
      </c>
      <c r="Z5" s="9">
        <v>0.147067307397</v>
      </c>
      <c r="AA5" s="9">
        <v>0.13541993862750001</v>
      </c>
      <c r="AB5" s="10">
        <v>0.28768206847189998</v>
      </c>
      <c r="AC5" s="9">
        <v>0.1604761079382</v>
      </c>
      <c r="AD5" s="9">
        <v>0.22610759672479999</v>
      </c>
      <c r="AI5" s="9">
        <v>0.16086608984629999</v>
      </c>
      <c r="AJ5" s="10">
        <v>0.27346730044590001</v>
      </c>
      <c r="AK5" s="11">
        <v>0.12063127134939999</v>
      </c>
      <c r="AL5" s="9">
        <v>0.15926469252530001</v>
      </c>
      <c r="AM5" s="9">
        <v>0.2325023512012</v>
      </c>
      <c r="AN5" s="9">
        <v>4.3550439306780001E-2</v>
      </c>
      <c r="AO5" s="9">
        <v>9.4859688665690001E-2</v>
      </c>
      <c r="AP5" s="9">
        <v>0.19174070692129999</v>
      </c>
      <c r="AQ5" s="10">
        <v>0.27984892706659997</v>
      </c>
      <c r="AR5" s="9">
        <v>0.17677084716720001</v>
      </c>
      <c r="AS5" s="9">
        <v>0.17677084716720001</v>
      </c>
    </row>
    <row r="6" spans="1:45" x14ac:dyDescent="0.35">
      <c r="A6" t="s">
        <v>364</v>
      </c>
      <c r="B6" s="9">
        <v>0.1800245052104</v>
      </c>
      <c r="C6" s="10">
        <v>0.25250206867219999</v>
      </c>
      <c r="D6" s="11">
        <v>9.5740133016830001E-2</v>
      </c>
      <c r="E6" s="11">
        <v>0</v>
      </c>
      <c r="F6" s="11">
        <v>0</v>
      </c>
      <c r="G6" s="10">
        <v>1</v>
      </c>
      <c r="H6" s="10">
        <v>0.5045595577709</v>
      </c>
      <c r="I6" s="11">
        <v>0</v>
      </c>
      <c r="J6" s="11">
        <v>0</v>
      </c>
      <c r="K6" s="11">
        <v>0</v>
      </c>
      <c r="L6" s="10">
        <v>0.31599351165689998</v>
      </c>
      <c r="M6" s="9">
        <v>0.19347727390700001</v>
      </c>
      <c r="N6" s="9">
        <v>0.1365094101439</v>
      </c>
      <c r="O6" s="11">
        <v>0.12553969970769999</v>
      </c>
      <c r="P6" s="10">
        <v>0.27601837344390001</v>
      </c>
      <c r="Q6" s="9">
        <v>0.16564179754800001</v>
      </c>
      <c r="R6" s="9">
        <v>0.19857021090320001</v>
      </c>
      <c r="S6" s="11">
        <v>5.9871294160009997E-2</v>
      </c>
      <c r="T6" s="10">
        <v>0.21805740569179999</v>
      </c>
      <c r="U6" s="11">
        <v>0.13030777693010001</v>
      </c>
      <c r="V6" s="9">
        <v>0.23048972862479999</v>
      </c>
      <c r="W6" s="9">
        <v>0.21520558919630001</v>
      </c>
      <c r="X6" s="9">
        <v>0.1730215322301</v>
      </c>
      <c r="Y6" s="9">
        <v>0.2012033984147</v>
      </c>
      <c r="Z6" s="9">
        <v>0.1960652135497</v>
      </c>
      <c r="AA6" s="9">
        <v>0.1740524502379</v>
      </c>
      <c r="AB6" s="9">
        <v>0.2043012341987</v>
      </c>
      <c r="AC6" s="9">
        <v>0.24119116617129999</v>
      </c>
      <c r="AD6" s="9">
        <v>0.22566079944690001</v>
      </c>
      <c r="AI6" s="9">
        <v>0.16290488413840001</v>
      </c>
      <c r="AJ6" s="9">
        <v>0.20715504415300001</v>
      </c>
      <c r="AK6" s="9">
        <v>0.16986312878679999</v>
      </c>
      <c r="AL6" s="9">
        <v>0.2232039668951</v>
      </c>
      <c r="AM6" s="9">
        <v>0.23563973725349999</v>
      </c>
      <c r="AN6" s="9">
        <v>5.7898737629670002E-2</v>
      </c>
      <c r="AO6" s="9">
        <v>0.2465322195887</v>
      </c>
      <c r="AP6" s="9">
        <v>0.1818985902479</v>
      </c>
      <c r="AQ6" s="10">
        <v>0.26228014795030002</v>
      </c>
      <c r="AR6" s="9">
        <v>0.1800245052104</v>
      </c>
      <c r="AS6" s="9">
        <v>0.1800245052104</v>
      </c>
    </row>
    <row r="7" spans="1:45" x14ac:dyDescent="0.35">
      <c r="A7" t="s">
        <v>366</v>
      </c>
      <c r="B7" s="9">
        <v>0.1706836645449</v>
      </c>
      <c r="C7" s="11">
        <v>7.1694208328510006E-2</v>
      </c>
      <c r="D7" s="10">
        <v>0.28579879497240002</v>
      </c>
      <c r="E7" s="11">
        <v>0</v>
      </c>
      <c r="F7" s="11">
        <v>0</v>
      </c>
      <c r="G7" s="11">
        <v>0</v>
      </c>
      <c r="H7" s="11">
        <v>0</v>
      </c>
      <c r="I7" s="10">
        <v>1</v>
      </c>
      <c r="J7" s="11">
        <v>0</v>
      </c>
      <c r="K7" s="11">
        <v>0</v>
      </c>
      <c r="L7" s="9">
        <v>9.2496175774179998E-2</v>
      </c>
      <c r="M7" s="11">
        <v>0.11003240011110001</v>
      </c>
      <c r="N7" s="9">
        <v>0.20924952055400001</v>
      </c>
      <c r="O7" s="10">
        <v>0.25710895457119998</v>
      </c>
      <c r="P7" s="9">
        <v>0.1282773822926</v>
      </c>
      <c r="Q7" s="10">
        <v>0.27931530561399998</v>
      </c>
      <c r="R7" s="9">
        <v>0.16711090730530001</v>
      </c>
      <c r="S7" s="11">
        <v>7.6344374241210003E-2</v>
      </c>
      <c r="T7" s="10">
        <v>0.20759044425260001</v>
      </c>
      <c r="U7" s="11">
        <v>0.122439004916</v>
      </c>
      <c r="V7" s="9">
        <v>0.13825350896809999</v>
      </c>
      <c r="W7" s="9">
        <v>0.21479186023999999</v>
      </c>
      <c r="X7" s="9">
        <v>0.16232244094830001</v>
      </c>
      <c r="Y7" s="9">
        <v>0.19562948283840001</v>
      </c>
      <c r="Z7" s="9">
        <v>0.12838169692369999</v>
      </c>
      <c r="AA7" s="9">
        <v>0.1479585817047</v>
      </c>
      <c r="AB7" s="11">
        <v>4.6397230248279998E-2</v>
      </c>
      <c r="AC7" s="9">
        <v>0.19303688217090001</v>
      </c>
      <c r="AD7" s="9">
        <v>0.15035960717620001</v>
      </c>
      <c r="AI7" s="9">
        <v>0.2009793747303</v>
      </c>
      <c r="AJ7" s="9">
        <v>0.13213227090919999</v>
      </c>
      <c r="AK7" s="9">
        <v>0.18961379531280001</v>
      </c>
      <c r="AL7" s="9">
        <v>0.1392568479687</v>
      </c>
      <c r="AM7" s="9">
        <v>0.1554768202838</v>
      </c>
      <c r="AN7" s="9">
        <v>0.20354126761220001</v>
      </c>
      <c r="AO7" s="9">
        <v>0.18238554301330001</v>
      </c>
      <c r="AP7" s="9">
        <v>0.17751523549949999</v>
      </c>
      <c r="AQ7" s="9">
        <v>0.15214666701669999</v>
      </c>
      <c r="AR7" s="9">
        <v>0.1706836645449</v>
      </c>
      <c r="AS7" s="9">
        <v>0.1706836645449</v>
      </c>
    </row>
    <row r="8" spans="1:45" x14ac:dyDescent="0.35">
      <c r="A8" t="s">
        <v>367</v>
      </c>
      <c r="B8" s="9">
        <v>0.12336461823930001</v>
      </c>
      <c r="C8" s="11">
        <v>5.9182986256809997E-2</v>
      </c>
      <c r="D8" s="10">
        <v>0.1980016272613</v>
      </c>
      <c r="E8" s="11">
        <v>0</v>
      </c>
      <c r="F8" s="11">
        <v>0</v>
      </c>
      <c r="G8" s="11">
        <v>0</v>
      </c>
      <c r="H8" s="11">
        <v>0</v>
      </c>
      <c r="I8" s="11">
        <v>0</v>
      </c>
      <c r="J8" s="10">
        <v>1</v>
      </c>
      <c r="K8" s="11">
        <v>0</v>
      </c>
      <c r="L8" s="9">
        <v>5.68110399578E-2</v>
      </c>
      <c r="M8" s="10">
        <v>0.18132254179749999</v>
      </c>
      <c r="N8" s="9">
        <v>0.1011702063321</v>
      </c>
      <c r="O8" s="9">
        <v>0.11344458741959999</v>
      </c>
      <c r="P8" s="11">
        <v>6.8417901234079995E-2</v>
      </c>
      <c r="Q8" s="9">
        <v>0.1249011626945</v>
      </c>
      <c r="R8" s="9">
        <v>0.17714578129530001</v>
      </c>
      <c r="S8" s="9">
        <v>0.1350317801873</v>
      </c>
      <c r="T8" s="9">
        <v>9.8078401838179993E-2</v>
      </c>
      <c r="U8" s="9">
        <v>0.1564188406134</v>
      </c>
      <c r="V8" s="9">
        <v>9.1974524391729998E-2</v>
      </c>
      <c r="W8" s="9">
        <v>0.15362186529880001</v>
      </c>
      <c r="X8" s="9">
        <v>0.1066594969869</v>
      </c>
      <c r="Y8" s="11">
        <v>4.2534966234130001E-2</v>
      </c>
      <c r="Z8" s="9">
        <v>0.1505330626736</v>
      </c>
      <c r="AA8" s="9">
        <v>0.17561419092040001</v>
      </c>
      <c r="AB8" s="9">
        <v>8.3569426949949996E-2</v>
      </c>
      <c r="AC8" s="9">
        <v>9.4557289066740005E-2</v>
      </c>
      <c r="AD8" s="9">
        <v>0.1059035794578</v>
      </c>
      <c r="AI8" s="9">
        <v>0.1082845824917</v>
      </c>
      <c r="AJ8" s="11">
        <v>6.4227611296499995E-2</v>
      </c>
      <c r="AK8" s="9">
        <v>0.16871024027279999</v>
      </c>
      <c r="AL8" s="9">
        <v>0.13730435154519999</v>
      </c>
      <c r="AM8" s="11">
        <v>4.419224248933E-2</v>
      </c>
      <c r="AN8" s="9">
        <v>0.23098790441030001</v>
      </c>
      <c r="AO8" s="9">
        <v>0.119081918471</v>
      </c>
      <c r="AP8" s="9">
        <v>0.14158864792779999</v>
      </c>
      <c r="AQ8" s="11">
        <v>5.0409181852839997E-2</v>
      </c>
      <c r="AR8" s="9">
        <v>0.12336461823930001</v>
      </c>
      <c r="AS8" s="9">
        <v>0.12336461823930001</v>
      </c>
    </row>
    <row r="9" spans="1:45" x14ac:dyDescent="0.35">
      <c r="A9" t="s">
        <v>368</v>
      </c>
      <c r="B9" s="9">
        <v>0.212821321654</v>
      </c>
      <c r="C9" s="9">
        <v>0.21466599015310001</v>
      </c>
      <c r="D9" s="9">
        <v>0.21067615121880001</v>
      </c>
      <c r="E9" s="11">
        <v>0</v>
      </c>
      <c r="F9" s="11">
        <v>0</v>
      </c>
      <c r="G9" s="11">
        <v>0</v>
      </c>
      <c r="H9" s="11">
        <v>0</v>
      </c>
      <c r="I9" s="11">
        <v>0</v>
      </c>
      <c r="J9" s="11">
        <v>0</v>
      </c>
      <c r="K9" s="10">
        <v>1</v>
      </c>
      <c r="L9" s="11">
        <v>0.10976278470380001</v>
      </c>
      <c r="M9" s="9">
        <v>0.17120654692359999</v>
      </c>
      <c r="N9" s="10">
        <v>0.27757560453590002</v>
      </c>
      <c r="O9" s="9">
        <v>0.25990069159149998</v>
      </c>
      <c r="P9" s="11">
        <v>0.1175755229651</v>
      </c>
      <c r="Q9" s="9">
        <v>0.1803172441831</v>
      </c>
      <c r="R9" s="11">
        <v>9.0242289593719993E-2</v>
      </c>
      <c r="S9" s="10">
        <v>0.50477246568459999</v>
      </c>
      <c r="T9" s="11">
        <v>0.1505224671034</v>
      </c>
      <c r="U9" s="10">
        <v>0.2942585821482</v>
      </c>
      <c r="V9" s="9">
        <v>0.15917129702380001</v>
      </c>
      <c r="W9" s="11">
        <v>0.10202961305490001</v>
      </c>
      <c r="X9" s="9">
        <v>0.2080555545328</v>
      </c>
      <c r="Y9" s="9">
        <v>0.16954226267069999</v>
      </c>
      <c r="Z9" s="9">
        <v>0.27359239559830001</v>
      </c>
      <c r="AA9" s="9">
        <v>0.26066548127729999</v>
      </c>
      <c r="AB9" s="9">
        <v>0.1232443909789</v>
      </c>
      <c r="AC9" s="9">
        <v>0.18893914615660001</v>
      </c>
      <c r="AD9" s="11">
        <v>0.10959308390850001</v>
      </c>
      <c r="AI9" s="9">
        <v>0.2242230211341</v>
      </c>
      <c r="AJ9" s="11">
        <v>0.14618130877550001</v>
      </c>
      <c r="AK9" s="10">
        <v>0.2718662820637</v>
      </c>
      <c r="AL9" s="9">
        <v>0.1888069097191</v>
      </c>
      <c r="AM9" s="11">
        <v>8.2149117234049995E-2</v>
      </c>
      <c r="AN9" s="9">
        <v>0.36725433525399998</v>
      </c>
      <c r="AO9" s="9">
        <v>6.1782202716699999E-2</v>
      </c>
      <c r="AP9" s="9">
        <v>0.18854010821700001</v>
      </c>
      <c r="AQ9" s="11">
        <v>9.7291751439740004E-2</v>
      </c>
      <c r="AR9" s="9">
        <v>0.212821321654</v>
      </c>
      <c r="AS9" s="9">
        <v>0.212821321654</v>
      </c>
    </row>
    <row r="10" spans="1:45" x14ac:dyDescent="0.35">
      <c r="A10" t="s">
        <v>888</v>
      </c>
      <c r="B10" s="9">
        <v>0</v>
      </c>
      <c r="C10" s="9">
        <v>0</v>
      </c>
      <c r="D10" s="9">
        <v>0</v>
      </c>
      <c r="E10" s="9">
        <v>0</v>
      </c>
      <c r="F10" s="9">
        <v>0</v>
      </c>
      <c r="G10" s="9">
        <v>0</v>
      </c>
      <c r="H10" s="9">
        <v>0</v>
      </c>
      <c r="I10" s="9">
        <v>0</v>
      </c>
      <c r="J10" s="9">
        <v>0</v>
      </c>
      <c r="K10" s="9">
        <v>0</v>
      </c>
      <c r="L10" s="9">
        <v>0</v>
      </c>
      <c r="M10" s="9">
        <v>0</v>
      </c>
      <c r="N10" s="9">
        <v>0</v>
      </c>
      <c r="O10" s="9">
        <v>0</v>
      </c>
      <c r="P10" s="9">
        <v>0</v>
      </c>
      <c r="Q10" s="9">
        <v>0</v>
      </c>
      <c r="R10" s="9">
        <v>0</v>
      </c>
      <c r="S10" s="9">
        <v>0</v>
      </c>
      <c r="T10" s="9">
        <v>0</v>
      </c>
      <c r="U10" s="9">
        <v>0</v>
      </c>
      <c r="V10" s="9">
        <v>0</v>
      </c>
      <c r="W10" s="9">
        <v>0</v>
      </c>
      <c r="X10" s="9">
        <v>0</v>
      </c>
      <c r="Y10" s="9">
        <v>0</v>
      </c>
      <c r="Z10" s="9">
        <v>0</v>
      </c>
      <c r="AA10" s="9">
        <v>0</v>
      </c>
      <c r="AB10" s="9">
        <v>0</v>
      </c>
      <c r="AC10" s="9">
        <v>0</v>
      </c>
      <c r="AD10" s="9">
        <v>0</v>
      </c>
      <c r="AI10" s="9">
        <v>0</v>
      </c>
      <c r="AJ10" s="9">
        <v>0</v>
      </c>
      <c r="AK10" s="9">
        <v>0</v>
      </c>
      <c r="AL10" s="9">
        <v>0</v>
      </c>
      <c r="AM10" s="9">
        <v>0</v>
      </c>
      <c r="AN10" s="9">
        <v>0</v>
      </c>
      <c r="AO10" s="9">
        <v>0</v>
      </c>
      <c r="AP10" s="9">
        <v>0</v>
      </c>
      <c r="AQ10" s="9">
        <v>0</v>
      </c>
      <c r="AR10" s="9">
        <v>0</v>
      </c>
      <c r="AS10" s="9">
        <v>0</v>
      </c>
    </row>
    <row r="11" spans="1:45" x14ac:dyDescent="0.35">
      <c r="A11" t="s">
        <v>889</v>
      </c>
      <c r="B11" s="9">
        <v>0</v>
      </c>
      <c r="C11" s="9">
        <v>0</v>
      </c>
      <c r="D11" s="9">
        <v>0</v>
      </c>
      <c r="E11" s="9">
        <v>0</v>
      </c>
      <c r="F11" s="9">
        <v>0</v>
      </c>
      <c r="G11" s="9">
        <v>0</v>
      </c>
      <c r="H11" s="9">
        <v>0</v>
      </c>
      <c r="I11" s="9">
        <v>0</v>
      </c>
      <c r="J11" s="9">
        <v>0</v>
      </c>
      <c r="K11" s="9">
        <v>0</v>
      </c>
      <c r="L11" s="9">
        <v>0</v>
      </c>
      <c r="M11" s="9">
        <v>0</v>
      </c>
      <c r="N11" s="9">
        <v>0</v>
      </c>
      <c r="O11" s="9">
        <v>0</v>
      </c>
      <c r="P11" s="9">
        <v>0</v>
      </c>
      <c r="Q11" s="9">
        <v>0</v>
      </c>
      <c r="R11" s="9">
        <v>0</v>
      </c>
      <c r="S11" s="9">
        <v>0</v>
      </c>
      <c r="T11" s="9">
        <v>0</v>
      </c>
      <c r="U11" s="9">
        <v>0</v>
      </c>
      <c r="V11" s="9">
        <v>0</v>
      </c>
      <c r="W11" s="9">
        <v>0</v>
      </c>
      <c r="X11" s="9">
        <v>0</v>
      </c>
      <c r="Y11" s="9">
        <v>0</v>
      </c>
      <c r="Z11" s="9">
        <v>0</v>
      </c>
      <c r="AA11" s="9">
        <v>0</v>
      </c>
      <c r="AB11" s="9">
        <v>0</v>
      </c>
      <c r="AC11" s="9">
        <v>0</v>
      </c>
      <c r="AD11" s="9">
        <v>0</v>
      </c>
      <c r="AI11" s="9">
        <v>0</v>
      </c>
      <c r="AJ11" s="9">
        <v>0</v>
      </c>
      <c r="AK11" s="9">
        <v>0</v>
      </c>
      <c r="AL11" s="9">
        <v>0</v>
      </c>
      <c r="AM11" s="9">
        <v>0</v>
      </c>
      <c r="AN11" s="9">
        <v>0</v>
      </c>
      <c r="AO11" s="9">
        <v>0</v>
      </c>
      <c r="AP11" s="9">
        <v>0</v>
      </c>
      <c r="AQ11" s="9">
        <v>0</v>
      </c>
      <c r="AR11" s="9">
        <v>0</v>
      </c>
      <c r="AS11" s="9">
        <v>0</v>
      </c>
    </row>
    <row r="12" spans="1:45" x14ac:dyDescent="0.35">
      <c r="A12" t="s">
        <v>406</v>
      </c>
      <c r="B12" s="9">
        <v>1</v>
      </c>
      <c r="C12" s="9">
        <v>1</v>
      </c>
      <c r="D12" s="9">
        <v>1</v>
      </c>
      <c r="E12" s="9">
        <v>1</v>
      </c>
      <c r="F12" s="9">
        <v>1</v>
      </c>
      <c r="G12" s="9">
        <v>1</v>
      </c>
      <c r="H12" s="9">
        <v>1</v>
      </c>
      <c r="I12" s="9">
        <v>1</v>
      </c>
      <c r="J12" s="9">
        <v>1</v>
      </c>
      <c r="K12" s="9">
        <v>1</v>
      </c>
      <c r="L12" s="9">
        <v>1</v>
      </c>
      <c r="M12" s="9">
        <v>1</v>
      </c>
      <c r="N12" s="9">
        <v>1</v>
      </c>
      <c r="O12" s="9">
        <v>1</v>
      </c>
      <c r="P12" s="9">
        <v>1</v>
      </c>
      <c r="Q12" s="9">
        <v>1</v>
      </c>
      <c r="R12" s="9">
        <v>1</v>
      </c>
      <c r="S12" s="9">
        <v>1</v>
      </c>
      <c r="T12" s="9">
        <v>1</v>
      </c>
      <c r="U12" s="9">
        <v>1</v>
      </c>
      <c r="V12" s="9">
        <v>1</v>
      </c>
      <c r="W12" s="9">
        <v>1</v>
      </c>
      <c r="X12" s="9">
        <v>1</v>
      </c>
      <c r="Y12" s="9">
        <v>1</v>
      </c>
      <c r="Z12" s="9">
        <v>1</v>
      </c>
      <c r="AA12" s="9">
        <v>1</v>
      </c>
      <c r="AB12" s="9">
        <v>1</v>
      </c>
      <c r="AC12" s="9">
        <v>1</v>
      </c>
      <c r="AD12" s="9">
        <v>1</v>
      </c>
      <c r="AI12" s="9">
        <v>1</v>
      </c>
      <c r="AJ12" s="9">
        <v>1</v>
      </c>
      <c r="AK12" s="9">
        <v>1</v>
      </c>
      <c r="AL12" s="9">
        <v>1</v>
      </c>
      <c r="AM12" s="9">
        <v>1</v>
      </c>
      <c r="AN12" s="9">
        <v>1</v>
      </c>
      <c r="AO12" s="9">
        <v>1</v>
      </c>
      <c r="AP12" s="9">
        <v>1</v>
      </c>
      <c r="AQ12" s="9">
        <v>1</v>
      </c>
      <c r="AR12" s="9">
        <v>1</v>
      </c>
      <c r="AS12" s="9">
        <v>1</v>
      </c>
    </row>
    <row r="13" spans="1:45" x14ac:dyDescent="0.35">
      <c r="A13" t="s">
        <v>356</v>
      </c>
      <c r="B13" s="6">
        <v>984</v>
      </c>
      <c r="C13" s="6">
        <v>545</v>
      </c>
      <c r="D13" s="6">
        <v>439</v>
      </c>
      <c r="E13" s="6">
        <v>122</v>
      </c>
      <c r="F13" s="6">
        <v>210</v>
      </c>
      <c r="G13" s="6">
        <v>239</v>
      </c>
      <c r="H13" s="6">
        <v>449</v>
      </c>
      <c r="I13" s="6">
        <v>140</v>
      </c>
      <c r="J13" s="6">
        <v>84</v>
      </c>
      <c r="K13" s="6">
        <v>189</v>
      </c>
      <c r="L13" s="6">
        <v>171</v>
      </c>
      <c r="M13" s="6">
        <v>326</v>
      </c>
      <c r="N13" s="6">
        <v>265</v>
      </c>
      <c r="O13" s="6">
        <v>222</v>
      </c>
      <c r="P13" s="6">
        <v>386</v>
      </c>
      <c r="Q13" s="6">
        <v>134</v>
      </c>
      <c r="R13" s="6">
        <v>191</v>
      </c>
      <c r="S13" s="6">
        <v>273</v>
      </c>
      <c r="T13" s="6">
        <v>520</v>
      </c>
      <c r="U13" s="6">
        <v>464</v>
      </c>
      <c r="V13" s="6">
        <v>114</v>
      </c>
      <c r="W13" s="6">
        <v>77</v>
      </c>
      <c r="X13" s="6">
        <v>68</v>
      </c>
      <c r="Y13" s="6">
        <v>213</v>
      </c>
      <c r="Z13" s="6">
        <v>127</v>
      </c>
      <c r="AA13" s="6">
        <v>199</v>
      </c>
      <c r="AB13" s="6">
        <v>66</v>
      </c>
      <c r="AC13" s="6">
        <v>128</v>
      </c>
      <c r="AD13" s="6">
        <v>196</v>
      </c>
      <c r="AE13" s="6">
        <v>0</v>
      </c>
      <c r="AF13" s="6">
        <v>0</v>
      </c>
      <c r="AG13" s="6">
        <v>0</v>
      </c>
      <c r="AH13" s="6">
        <v>0</v>
      </c>
      <c r="AI13" s="6">
        <v>291</v>
      </c>
      <c r="AJ13" s="6">
        <v>410</v>
      </c>
      <c r="AK13" s="6">
        <v>285</v>
      </c>
      <c r="AL13" s="6">
        <v>148</v>
      </c>
      <c r="AM13" s="6">
        <v>119</v>
      </c>
      <c r="AN13" s="6">
        <v>17</v>
      </c>
      <c r="AO13" s="6">
        <v>20</v>
      </c>
      <c r="AP13" s="6">
        <v>440</v>
      </c>
      <c r="AQ13" s="6">
        <v>135</v>
      </c>
      <c r="AR13" s="6">
        <v>984</v>
      </c>
      <c r="AS13" s="6">
        <v>984</v>
      </c>
    </row>
    <row r="14" spans="1:45" x14ac:dyDescent="0.35">
      <c r="A14" t="s">
        <v>890</v>
      </c>
    </row>
    <row r="15" spans="1:45" x14ac:dyDescent="0.35">
      <c r="A15" t="s">
        <v>358</v>
      </c>
    </row>
    <row r="19" spans="1:45" x14ac:dyDescent="0.35">
      <c r="A19" s="3" t="s">
        <v>352</v>
      </c>
    </row>
    <row r="20" spans="1:45" x14ac:dyDescent="0.35">
      <c r="A20" t="s">
        <v>185</v>
      </c>
    </row>
    <row r="21" spans="1:45" ht="130.5" x14ac:dyDescent="0.35">
      <c r="A21" s="4" t="s">
        <v>354</v>
      </c>
      <c r="B21" s="4" t="s">
        <v>359</v>
      </c>
      <c r="C21" s="4" t="s">
        <v>360</v>
      </c>
      <c r="D21" s="4" t="s">
        <v>361</v>
      </c>
      <c r="E21" s="4" t="s">
        <v>573</v>
      </c>
      <c r="F21" s="4" t="s">
        <v>363</v>
      </c>
      <c r="G21" s="4" t="s">
        <v>364</v>
      </c>
      <c r="H21" s="4" t="s">
        <v>365</v>
      </c>
      <c r="I21" s="4" t="s">
        <v>366</v>
      </c>
      <c r="J21" s="4" t="s">
        <v>367</v>
      </c>
      <c r="K21" s="4" t="s">
        <v>368</v>
      </c>
      <c r="L21" s="4" t="s">
        <v>883</v>
      </c>
      <c r="M21" s="4" t="s">
        <v>575</v>
      </c>
      <c r="N21" s="4" t="s">
        <v>371</v>
      </c>
      <c r="O21" s="4" t="s">
        <v>372</v>
      </c>
      <c r="P21" s="4" t="s">
        <v>576</v>
      </c>
      <c r="Q21" s="4" t="s">
        <v>374</v>
      </c>
      <c r="R21" s="4" t="s">
        <v>376</v>
      </c>
      <c r="S21" s="4" t="s">
        <v>377</v>
      </c>
      <c r="T21" s="4" t="s">
        <v>375</v>
      </c>
      <c r="U21" s="4" t="s">
        <v>378</v>
      </c>
      <c r="V21" s="4" t="s">
        <v>379</v>
      </c>
      <c r="W21" s="4" t="s">
        <v>380</v>
      </c>
      <c r="X21" s="4" t="s">
        <v>381</v>
      </c>
      <c r="Y21" s="4" t="s">
        <v>382</v>
      </c>
      <c r="Z21" s="4" t="s">
        <v>383</v>
      </c>
      <c r="AA21" s="4" t="s">
        <v>384</v>
      </c>
      <c r="AB21" s="4" t="s">
        <v>385</v>
      </c>
      <c r="AC21" s="4" t="s">
        <v>386</v>
      </c>
      <c r="AD21" s="4" t="s">
        <v>387</v>
      </c>
      <c r="AE21" s="4" t="s">
        <v>388</v>
      </c>
      <c r="AF21" s="4" t="s">
        <v>389</v>
      </c>
      <c r="AG21" s="4" t="s">
        <v>390</v>
      </c>
      <c r="AH21" s="4" t="s">
        <v>391</v>
      </c>
      <c r="AI21" s="4" t="s">
        <v>577</v>
      </c>
      <c r="AJ21" s="4" t="s">
        <v>578</v>
      </c>
      <c r="AK21" s="4" t="s">
        <v>395</v>
      </c>
      <c r="AL21" s="4" t="s">
        <v>396</v>
      </c>
      <c r="AM21" s="4" t="s">
        <v>394</v>
      </c>
      <c r="AN21" s="4" t="s">
        <v>397</v>
      </c>
      <c r="AO21" s="4" t="s">
        <v>398</v>
      </c>
      <c r="AP21" s="4" t="s">
        <v>884</v>
      </c>
      <c r="AQ21" s="4" t="s">
        <v>885</v>
      </c>
      <c r="AR21" s="4" t="s">
        <v>886</v>
      </c>
      <c r="AS21" s="4" t="s">
        <v>406</v>
      </c>
    </row>
    <row r="22" spans="1:45" x14ac:dyDescent="0.35">
      <c r="A22" t="s">
        <v>355</v>
      </c>
      <c r="B22" s="7">
        <v>34.493896881010002</v>
      </c>
      <c r="C22" s="8">
        <v>30.646066326469999</v>
      </c>
      <c r="D22" s="5">
        <v>38.968550375230002</v>
      </c>
      <c r="E22" s="8">
        <v>1</v>
      </c>
      <c r="F22" s="8">
        <v>20</v>
      </c>
      <c r="G22" s="8">
        <v>29.5</v>
      </c>
      <c r="H22" s="8">
        <v>24.79331579882</v>
      </c>
      <c r="I22" s="5">
        <v>39.5</v>
      </c>
      <c r="J22" s="5">
        <v>49.5</v>
      </c>
      <c r="K22" s="5">
        <v>59.5</v>
      </c>
      <c r="L22" s="8">
        <v>28.678476999880001</v>
      </c>
      <c r="M22" s="7">
        <v>33.174526871440001</v>
      </c>
      <c r="N22" s="7">
        <v>36.805774293909998</v>
      </c>
      <c r="O22" s="7">
        <v>37.303446844569997</v>
      </c>
      <c r="P22" s="8">
        <v>30.07862088057</v>
      </c>
      <c r="Q22" s="7">
        <v>35.591530769089999</v>
      </c>
      <c r="R22" s="8">
        <v>30.314262667880001</v>
      </c>
      <c r="S22" s="5">
        <v>42.844716270059997</v>
      </c>
      <c r="T22" s="8">
        <v>32.973561131030003</v>
      </c>
      <c r="U22" s="5">
        <v>36.481284601120002</v>
      </c>
      <c r="V22" s="7">
        <v>32.12806914566</v>
      </c>
      <c r="W22" s="7">
        <v>33.455111473629998</v>
      </c>
      <c r="X22" s="7">
        <v>34.33437605028</v>
      </c>
      <c r="Y22" s="8">
        <v>30.587240014639999</v>
      </c>
      <c r="Z22" s="7">
        <v>37.630841440449998</v>
      </c>
      <c r="AA22" s="5">
        <v>37.996097975700003</v>
      </c>
      <c r="AB22" s="8">
        <v>25.33775191953</v>
      </c>
      <c r="AC22" s="7">
        <v>33.993882820190002</v>
      </c>
      <c r="AD22" s="8">
        <v>29.063741010640001</v>
      </c>
      <c r="AI22" s="7">
        <v>34.805799819329998</v>
      </c>
      <c r="AJ22" s="8">
        <v>28.853535608080001</v>
      </c>
      <c r="AK22" s="5">
        <v>39.51984859956</v>
      </c>
      <c r="AL22" s="7">
        <v>33.453196129790001</v>
      </c>
      <c r="AM22" s="8">
        <v>25.068181884400001</v>
      </c>
      <c r="AN22" s="7">
        <v>44.001203148599998</v>
      </c>
      <c r="AO22" s="7">
        <v>26.240077653709999</v>
      </c>
      <c r="AP22" s="7">
        <v>34.558165575490001</v>
      </c>
      <c r="AQ22" s="8">
        <v>27.786173290080001</v>
      </c>
      <c r="AR22" s="7">
        <v>34.493896881010002</v>
      </c>
      <c r="AS22" s="7">
        <v>34.493896881010002</v>
      </c>
    </row>
    <row r="23" spans="1:45" x14ac:dyDescent="0.35">
      <c r="A23" t="s">
        <v>356</v>
      </c>
      <c r="B23" s="6">
        <v>984</v>
      </c>
      <c r="C23" s="6">
        <v>545</v>
      </c>
      <c r="D23" s="6">
        <v>439</v>
      </c>
      <c r="E23" s="6">
        <v>122</v>
      </c>
      <c r="F23" s="6">
        <v>210</v>
      </c>
      <c r="G23" s="6">
        <v>239</v>
      </c>
      <c r="H23" s="6">
        <v>449</v>
      </c>
      <c r="I23" s="6">
        <v>140</v>
      </c>
      <c r="J23" s="6">
        <v>84</v>
      </c>
      <c r="K23" s="6">
        <v>189</v>
      </c>
      <c r="L23" s="6">
        <v>171</v>
      </c>
      <c r="M23" s="6">
        <v>326</v>
      </c>
      <c r="N23" s="6">
        <v>265</v>
      </c>
      <c r="O23" s="6">
        <v>222</v>
      </c>
      <c r="P23" s="6">
        <v>386</v>
      </c>
      <c r="Q23" s="6">
        <v>134</v>
      </c>
      <c r="R23" s="6">
        <v>191</v>
      </c>
      <c r="S23" s="6">
        <v>273</v>
      </c>
      <c r="T23" s="6">
        <v>520</v>
      </c>
      <c r="U23" s="6">
        <v>464</v>
      </c>
      <c r="V23" s="6">
        <v>114</v>
      </c>
      <c r="W23" s="6">
        <v>77</v>
      </c>
      <c r="X23" s="6">
        <v>68</v>
      </c>
      <c r="Y23" s="6">
        <v>213</v>
      </c>
      <c r="Z23" s="6">
        <v>127</v>
      </c>
      <c r="AA23" s="6">
        <v>199</v>
      </c>
      <c r="AB23" s="6">
        <v>66</v>
      </c>
      <c r="AC23" s="6">
        <v>128</v>
      </c>
      <c r="AD23" s="6">
        <v>196</v>
      </c>
      <c r="AE23" s="6">
        <v>0</v>
      </c>
      <c r="AF23" s="6">
        <v>0</v>
      </c>
      <c r="AG23" s="6">
        <v>0</v>
      </c>
      <c r="AH23" s="6">
        <v>0</v>
      </c>
      <c r="AI23" s="6">
        <v>291</v>
      </c>
      <c r="AJ23" s="6">
        <v>410</v>
      </c>
      <c r="AK23" s="6">
        <v>285</v>
      </c>
      <c r="AL23" s="6">
        <v>148</v>
      </c>
      <c r="AM23" s="6">
        <v>119</v>
      </c>
      <c r="AN23" s="6">
        <v>17</v>
      </c>
      <c r="AO23" s="6">
        <v>20</v>
      </c>
      <c r="AP23" s="6">
        <v>440</v>
      </c>
      <c r="AQ23" s="6">
        <v>135</v>
      </c>
      <c r="AR23" s="6">
        <v>984</v>
      </c>
      <c r="AS23" s="6">
        <v>984</v>
      </c>
    </row>
    <row r="24" spans="1:45" x14ac:dyDescent="0.35">
      <c r="A24" t="s">
        <v>891</v>
      </c>
    </row>
    <row r="25" spans="1:45" x14ac:dyDescent="0.35">
      <c r="A25" t="s">
        <v>358</v>
      </c>
    </row>
    <row r="29" spans="1:45" x14ac:dyDescent="0.35">
      <c r="A29" s="3" t="s">
        <v>352</v>
      </c>
    </row>
    <row r="30" spans="1:45" x14ac:dyDescent="0.35">
      <c r="A30" t="s">
        <v>9</v>
      </c>
    </row>
    <row r="31" spans="1:45" ht="130.5" x14ac:dyDescent="0.35">
      <c r="A31" s="4" t="s">
        <v>408</v>
      </c>
      <c r="B31" s="4" t="s">
        <v>359</v>
      </c>
      <c r="C31" s="4" t="s">
        <v>360</v>
      </c>
      <c r="D31" s="4" t="s">
        <v>361</v>
      </c>
      <c r="E31" s="4" t="s">
        <v>573</v>
      </c>
      <c r="F31" s="4" t="s">
        <v>363</v>
      </c>
      <c r="G31" s="4" t="s">
        <v>364</v>
      </c>
      <c r="H31" s="4" t="s">
        <v>365</v>
      </c>
      <c r="I31" s="4" t="s">
        <v>366</v>
      </c>
      <c r="J31" s="4" t="s">
        <v>367</v>
      </c>
      <c r="K31" s="4" t="s">
        <v>368</v>
      </c>
      <c r="L31" s="4" t="s">
        <v>883</v>
      </c>
      <c r="M31" s="4" t="s">
        <v>575</v>
      </c>
      <c r="N31" s="4" t="s">
        <v>371</v>
      </c>
      <c r="O31" s="4" t="s">
        <v>372</v>
      </c>
      <c r="P31" s="4" t="s">
        <v>576</v>
      </c>
      <c r="Q31" s="4" t="s">
        <v>374</v>
      </c>
      <c r="R31" s="4" t="s">
        <v>376</v>
      </c>
      <c r="S31" s="4" t="s">
        <v>377</v>
      </c>
      <c r="T31" s="4" t="s">
        <v>375</v>
      </c>
      <c r="U31" s="4" t="s">
        <v>378</v>
      </c>
      <c r="V31" s="4" t="s">
        <v>379</v>
      </c>
      <c r="W31" s="4" t="s">
        <v>380</v>
      </c>
      <c r="X31" s="4" t="s">
        <v>381</v>
      </c>
      <c r="Y31" s="4" t="s">
        <v>382</v>
      </c>
      <c r="Z31" s="4" t="s">
        <v>383</v>
      </c>
      <c r="AA31" s="4" t="s">
        <v>384</v>
      </c>
      <c r="AB31" s="4" t="s">
        <v>385</v>
      </c>
      <c r="AC31" s="4" t="s">
        <v>386</v>
      </c>
      <c r="AD31" s="4" t="s">
        <v>387</v>
      </c>
      <c r="AE31" s="4" t="s">
        <v>388</v>
      </c>
      <c r="AF31" s="4" t="s">
        <v>389</v>
      </c>
      <c r="AG31" s="4" t="s">
        <v>390</v>
      </c>
      <c r="AH31" s="4" t="s">
        <v>391</v>
      </c>
      <c r="AI31" s="4" t="s">
        <v>577</v>
      </c>
      <c r="AJ31" s="4" t="s">
        <v>578</v>
      </c>
      <c r="AK31" s="4" t="s">
        <v>395</v>
      </c>
      <c r="AL31" s="4" t="s">
        <v>396</v>
      </c>
      <c r="AM31" s="4" t="s">
        <v>394</v>
      </c>
      <c r="AN31" s="4" t="s">
        <v>397</v>
      </c>
      <c r="AO31" s="4" t="s">
        <v>398</v>
      </c>
      <c r="AP31" s="4" t="s">
        <v>884</v>
      </c>
      <c r="AQ31" s="4" t="s">
        <v>885</v>
      </c>
      <c r="AR31" s="4" t="s">
        <v>886</v>
      </c>
      <c r="AS31" s="4" t="s">
        <v>406</v>
      </c>
    </row>
    <row r="32" spans="1:45" x14ac:dyDescent="0.35">
      <c r="A32" t="s">
        <v>409</v>
      </c>
      <c r="B32" s="9">
        <v>0.36643537756479999</v>
      </c>
      <c r="C32" s="10">
        <v>0.40586790077860002</v>
      </c>
      <c r="D32" s="11">
        <v>0.32143629362289999</v>
      </c>
      <c r="E32" s="9">
        <v>0.26633048785899999</v>
      </c>
      <c r="F32" s="10">
        <v>0.68399542700219995</v>
      </c>
      <c r="G32" s="10">
        <v>0.7140216880379</v>
      </c>
      <c r="H32" s="10">
        <v>0.69910237745449999</v>
      </c>
      <c r="I32" s="9">
        <v>0.42047742118010001</v>
      </c>
      <c r="J32" s="11">
        <v>5.1319033463079998E-2</v>
      </c>
      <c r="K32" s="11">
        <v>3.2108998447209998E-2</v>
      </c>
      <c r="L32" s="10">
        <v>0.54845913765879994</v>
      </c>
      <c r="M32" s="9">
        <v>0.38030093382859997</v>
      </c>
      <c r="N32" s="9">
        <v>0.30842573143910001</v>
      </c>
      <c r="O32" s="9">
        <v>0.29823686863460003</v>
      </c>
      <c r="P32" s="10">
        <v>0.59995691714569999</v>
      </c>
      <c r="Q32" s="9">
        <v>0.34030324302600001</v>
      </c>
      <c r="R32" s="9">
        <v>0.3408366078158</v>
      </c>
      <c r="S32" s="11">
        <v>0.13209002172709999</v>
      </c>
      <c r="T32" s="10">
        <v>0.46601439262189998</v>
      </c>
      <c r="U32" s="11">
        <v>0.23646277044</v>
      </c>
      <c r="V32" s="10">
        <v>0.56540317859449996</v>
      </c>
      <c r="W32" s="10">
        <v>0.53039364272860001</v>
      </c>
      <c r="X32" s="9">
        <v>0.4972880422748</v>
      </c>
      <c r="Y32" s="10">
        <v>0.47959594094789998</v>
      </c>
      <c r="Z32" s="9">
        <v>0.3216456813229</v>
      </c>
      <c r="AA32" s="11">
        <v>0.26288988176060002</v>
      </c>
      <c r="AB32" s="9">
        <v>0.44028326616879998</v>
      </c>
      <c r="AC32" s="9">
        <v>0.37095322025630001</v>
      </c>
      <c r="AD32" s="10">
        <v>0.45558925404900003</v>
      </c>
      <c r="AI32" s="9">
        <v>0.36285482889140003</v>
      </c>
      <c r="AJ32" s="10">
        <v>0.44851548110919998</v>
      </c>
      <c r="AK32" s="9">
        <v>0.32179300763719998</v>
      </c>
      <c r="AL32" s="9">
        <v>0.35973887779930003</v>
      </c>
      <c r="AM32" s="10">
        <v>0.49804333340239998</v>
      </c>
      <c r="AN32" s="9">
        <v>0.13384404245850001</v>
      </c>
      <c r="AO32" s="9">
        <v>0.44584819809940002</v>
      </c>
      <c r="AP32" s="9">
        <v>0.40659099388960002</v>
      </c>
      <c r="AQ32" s="9">
        <v>0.43048450749669998</v>
      </c>
      <c r="AR32" s="9">
        <v>0.36643537756479999</v>
      </c>
      <c r="AS32" s="9">
        <v>0.36643537756479999</v>
      </c>
    </row>
    <row r="33" spans="1:45" x14ac:dyDescent="0.35">
      <c r="A33" t="s">
        <v>410</v>
      </c>
      <c r="B33" s="9">
        <v>0.63356462243519995</v>
      </c>
      <c r="C33" s="11">
        <v>0.59413209922139998</v>
      </c>
      <c r="D33" s="10">
        <v>0.67856370637709995</v>
      </c>
      <c r="E33" s="9">
        <v>0.73366951214099996</v>
      </c>
      <c r="F33" s="11">
        <v>0.31600457299779999</v>
      </c>
      <c r="G33" s="11">
        <v>0.2859783119621</v>
      </c>
      <c r="H33" s="11">
        <v>0.30089762254550001</v>
      </c>
      <c r="I33" s="9">
        <v>0.57952257881989999</v>
      </c>
      <c r="J33" s="10">
        <v>0.94868096653690004</v>
      </c>
      <c r="K33" s="10">
        <v>0.96789100155279995</v>
      </c>
      <c r="L33" s="11">
        <v>0.4515408623412</v>
      </c>
      <c r="M33" s="9">
        <v>0.61969906617140003</v>
      </c>
      <c r="N33" s="9">
        <v>0.69157426856089999</v>
      </c>
      <c r="O33" s="9">
        <v>0.70176313136540003</v>
      </c>
      <c r="P33" s="11">
        <v>0.40004308285430001</v>
      </c>
      <c r="Q33" s="9">
        <v>0.65969675697399999</v>
      </c>
      <c r="R33" s="9">
        <v>0.65916339218419995</v>
      </c>
      <c r="S33" s="10">
        <v>0.86790997827289995</v>
      </c>
      <c r="T33" s="11">
        <v>0.53398560737809997</v>
      </c>
      <c r="U33" s="10">
        <v>0.76353722956000003</v>
      </c>
      <c r="V33" s="11">
        <v>0.43459682140549999</v>
      </c>
      <c r="W33" s="11">
        <v>0.46960635727139999</v>
      </c>
      <c r="X33" s="9">
        <v>0.50271195772520005</v>
      </c>
      <c r="Y33" s="11">
        <v>0.52040405905209997</v>
      </c>
      <c r="Z33" s="9">
        <v>0.67835431867710005</v>
      </c>
      <c r="AA33" s="10">
        <v>0.73711011823939998</v>
      </c>
      <c r="AB33" s="9">
        <v>0.55971673383120002</v>
      </c>
      <c r="AC33" s="9">
        <v>0.62904677974370005</v>
      </c>
      <c r="AD33" s="11">
        <v>0.54441074595100003</v>
      </c>
      <c r="AI33" s="9">
        <v>0.63714517110860003</v>
      </c>
      <c r="AJ33" s="11">
        <v>0.55148451889079997</v>
      </c>
      <c r="AK33" s="9">
        <v>0.67820699236280002</v>
      </c>
      <c r="AL33" s="9">
        <v>0.64026112220069997</v>
      </c>
      <c r="AM33" s="11">
        <v>0.50195666659759997</v>
      </c>
      <c r="AN33" s="9">
        <v>0.86615595754149999</v>
      </c>
      <c r="AO33" s="9">
        <v>0.55415180190059998</v>
      </c>
      <c r="AP33" s="9">
        <v>0.59340900611040004</v>
      </c>
      <c r="AQ33" s="9">
        <v>0.56951549250330002</v>
      </c>
      <c r="AR33" s="9">
        <v>0.63356462243519995</v>
      </c>
      <c r="AS33" s="9">
        <v>0.63356462243519995</v>
      </c>
    </row>
    <row r="34" spans="1:45" x14ac:dyDescent="0.35">
      <c r="A34" t="s">
        <v>406</v>
      </c>
      <c r="B34" s="9">
        <v>1</v>
      </c>
      <c r="C34" s="9">
        <v>1</v>
      </c>
      <c r="D34" s="9">
        <v>1</v>
      </c>
      <c r="E34" s="9">
        <v>1</v>
      </c>
      <c r="F34" s="9">
        <v>1</v>
      </c>
      <c r="G34" s="9">
        <v>1</v>
      </c>
      <c r="H34" s="9">
        <v>1</v>
      </c>
      <c r="I34" s="9">
        <v>1</v>
      </c>
      <c r="J34" s="9">
        <v>1</v>
      </c>
      <c r="K34" s="9">
        <v>1</v>
      </c>
      <c r="L34" s="9">
        <v>1</v>
      </c>
      <c r="M34" s="9">
        <v>1</v>
      </c>
      <c r="N34" s="9">
        <v>1</v>
      </c>
      <c r="O34" s="9">
        <v>1</v>
      </c>
      <c r="P34" s="9">
        <v>1</v>
      </c>
      <c r="Q34" s="9">
        <v>1</v>
      </c>
      <c r="R34" s="9">
        <v>1</v>
      </c>
      <c r="S34" s="9">
        <v>1</v>
      </c>
      <c r="T34" s="9">
        <v>1</v>
      </c>
      <c r="U34" s="9">
        <v>1</v>
      </c>
      <c r="V34" s="9">
        <v>1</v>
      </c>
      <c r="W34" s="9">
        <v>1</v>
      </c>
      <c r="X34" s="9">
        <v>1</v>
      </c>
      <c r="Y34" s="9">
        <v>1</v>
      </c>
      <c r="Z34" s="9">
        <v>1</v>
      </c>
      <c r="AA34" s="9">
        <v>1</v>
      </c>
      <c r="AB34" s="9">
        <v>1</v>
      </c>
      <c r="AC34" s="9">
        <v>1</v>
      </c>
      <c r="AD34" s="9">
        <v>1</v>
      </c>
      <c r="AI34" s="9">
        <v>1</v>
      </c>
      <c r="AJ34" s="9">
        <v>1</v>
      </c>
      <c r="AK34" s="9">
        <v>1</v>
      </c>
      <c r="AL34" s="9">
        <v>1</v>
      </c>
      <c r="AM34" s="9">
        <v>1</v>
      </c>
      <c r="AN34" s="9">
        <v>1</v>
      </c>
      <c r="AO34" s="9">
        <v>1</v>
      </c>
      <c r="AP34" s="9">
        <v>1</v>
      </c>
      <c r="AQ34" s="9">
        <v>1</v>
      </c>
      <c r="AR34" s="9">
        <v>1</v>
      </c>
      <c r="AS34" s="9">
        <v>1</v>
      </c>
    </row>
    <row r="35" spans="1:45" x14ac:dyDescent="0.35">
      <c r="A35" t="s">
        <v>356</v>
      </c>
      <c r="B35" s="6">
        <v>951</v>
      </c>
      <c r="C35" s="6">
        <v>521</v>
      </c>
      <c r="D35" s="6">
        <v>430</v>
      </c>
      <c r="E35" s="6">
        <v>115</v>
      </c>
      <c r="F35" s="6">
        <v>201</v>
      </c>
      <c r="G35" s="6">
        <v>228</v>
      </c>
      <c r="H35" s="6">
        <v>429</v>
      </c>
      <c r="I35" s="6">
        <v>138</v>
      </c>
      <c r="J35" s="6">
        <v>82</v>
      </c>
      <c r="K35" s="6">
        <v>187</v>
      </c>
      <c r="L35" s="6">
        <v>165</v>
      </c>
      <c r="M35" s="6">
        <v>316</v>
      </c>
      <c r="N35" s="6">
        <v>255</v>
      </c>
      <c r="O35" s="6">
        <v>215</v>
      </c>
      <c r="P35" s="6">
        <v>377</v>
      </c>
      <c r="Q35" s="6">
        <v>127</v>
      </c>
      <c r="R35" s="6">
        <v>181</v>
      </c>
      <c r="S35" s="6">
        <v>266</v>
      </c>
      <c r="T35" s="6">
        <v>504</v>
      </c>
      <c r="U35" s="6">
        <v>447</v>
      </c>
      <c r="V35" s="6">
        <v>110</v>
      </c>
      <c r="W35" s="6">
        <v>74</v>
      </c>
      <c r="X35" s="6">
        <v>66</v>
      </c>
      <c r="Y35" s="6">
        <v>205</v>
      </c>
      <c r="Z35" s="6">
        <v>124</v>
      </c>
      <c r="AA35" s="6">
        <v>193</v>
      </c>
      <c r="AB35" s="6">
        <v>65</v>
      </c>
      <c r="AC35" s="6">
        <v>124</v>
      </c>
      <c r="AD35" s="6">
        <v>193</v>
      </c>
      <c r="AE35" s="6">
        <v>0</v>
      </c>
      <c r="AF35" s="6">
        <v>0</v>
      </c>
      <c r="AG35" s="6">
        <v>0</v>
      </c>
      <c r="AH35" s="6">
        <v>0</v>
      </c>
      <c r="AI35" s="6">
        <v>281</v>
      </c>
      <c r="AJ35" s="6">
        <v>398</v>
      </c>
      <c r="AK35" s="6">
        <v>278</v>
      </c>
      <c r="AL35" s="6">
        <v>141</v>
      </c>
      <c r="AM35" s="6">
        <v>117</v>
      </c>
      <c r="AN35" s="6">
        <v>15</v>
      </c>
      <c r="AO35" s="6">
        <v>17</v>
      </c>
      <c r="AP35" s="6">
        <v>427</v>
      </c>
      <c r="AQ35" s="6">
        <v>128</v>
      </c>
      <c r="AR35" s="6">
        <v>951</v>
      </c>
      <c r="AS35" s="6">
        <v>951</v>
      </c>
    </row>
    <row r="36" spans="1:45" x14ac:dyDescent="0.35">
      <c r="A36" t="s">
        <v>892</v>
      </c>
    </row>
    <row r="37" spans="1:45" x14ac:dyDescent="0.35">
      <c r="A37" t="s">
        <v>358</v>
      </c>
    </row>
    <row r="41" spans="1:45" x14ac:dyDescent="0.35">
      <c r="A41" s="3" t="s">
        <v>352</v>
      </c>
    </row>
    <row r="42" spans="1:45" x14ac:dyDescent="0.35">
      <c r="A42" t="s">
        <v>188</v>
      </c>
    </row>
    <row r="43" spans="1:45" ht="130.5" x14ac:dyDescent="0.35">
      <c r="A43" s="4" t="s">
        <v>408</v>
      </c>
      <c r="B43" s="4" t="s">
        <v>359</v>
      </c>
      <c r="C43" s="4" t="s">
        <v>360</v>
      </c>
      <c r="D43" s="4" t="s">
        <v>361</v>
      </c>
      <c r="E43" s="4" t="s">
        <v>573</v>
      </c>
      <c r="F43" s="4" t="s">
        <v>363</v>
      </c>
      <c r="G43" s="4" t="s">
        <v>364</v>
      </c>
      <c r="H43" s="4" t="s">
        <v>365</v>
      </c>
      <c r="I43" s="4" t="s">
        <v>366</v>
      </c>
      <c r="J43" s="4" t="s">
        <v>367</v>
      </c>
      <c r="K43" s="4" t="s">
        <v>368</v>
      </c>
      <c r="L43" s="4" t="s">
        <v>883</v>
      </c>
      <c r="M43" s="4" t="s">
        <v>575</v>
      </c>
      <c r="N43" s="4" t="s">
        <v>371</v>
      </c>
      <c r="O43" s="4" t="s">
        <v>372</v>
      </c>
      <c r="P43" s="4" t="s">
        <v>576</v>
      </c>
      <c r="Q43" s="4" t="s">
        <v>374</v>
      </c>
      <c r="R43" s="4" t="s">
        <v>376</v>
      </c>
      <c r="S43" s="4" t="s">
        <v>377</v>
      </c>
      <c r="T43" s="4" t="s">
        <v>375</v>
      </c>
      <c r="U43" s="4" t="s">
        <v>378</v>
      </c>
      <c r="V43" s="4" t="s">
        <v>379</v>
      </c>
      <c r="W43" s="4" t="s">
        <v>380</v>
      </c>
      <c r="X43" s="4" t="s">
        <v>381</v>
      </c>
      <c r="Y43" s="4" t="s">
        <v>382</v>
      </c>
      <c r="Z43" s="4" t="s">
        <v>383</v>
      </c>
      <c r="AA43" s="4" t="s">
        <v>384</v>
      </c>
      <c r="AB43" s="4" t="s">
        <v>385</v>
      </c>
      <c r="AC43" s="4" t="s">
        <v>386</v>
      </c>
      <c r="AD43" s="4" t="s">
        <v>387</v>
      </c>
      <c r="AE43" s="4" t="s">
        <v>388</v>
      </c>
      <c r="AF43" s="4" t="s">
        <v>389</v>
      </c>
      <c r="AG43" s="4" t="s">
        <v>390</v>
      </c>
      <c r="AH43" s="4" t="s">
        <v>391</v>
      </c>
      <c r="AI43" s="4" t="s">
        <v>577</v>
      </c>
      <c r="AJ43" s="4" t="s">
        <v>578</v>
      </c>
      <c r="AK43" s="4" t="s">
        <v>395</v>
      </c>
      <c r="AL43" s="4" t="s">
        <v>396</v>
      </c>
      <c r="AM43" s="4" t="s">
        <v>394</v>
      </c>
      <c r="AN43" s="4" t="s">
        <v>397</v>
      </c>
      <c r="AO43" s="4" t="s">
        <v>398</v>
      </c>
      <c r="AP43" s="4" t="s">
        <v>884</v>
      </c>
      <c r="AQ43" s="4" t="s">
        <v>885</v>
      </c>
      <c r="AR43" s="4" t="s">
        <v>886</v>
      </c>
      <c r="AS43" s="4" t="s">
        <v>406</v>
      </c>
    </row>
    <row r="44" spans="1:45" x14ac:dyDescent="0.35">
      <c r="A44" t="s">
        <v>893</v>
      </c>
      <c r="B44" s="9">
        <v>0.1324877212759</v>
      </c>
      <c r="C44" s="9">
        <v>0.17459379401790001</v>
      </c>
      <c r="D44" s="9">
        <v>7.1816374551749995E-2</v>
      </c>
      <c r="E44" s="9">
        <v>0.2368240439273</v>
      </c>
      <c r="F44" s="10">
        <v>0.2234564689148</v>
      </c>
      <c r="G44" s="9">
        <v>0.1004223626795</v>
      </c>
      <c r="H44" s="9">
        <v>0.16023396498590001</v>
      </c>
      <c r="I44" s="11">
        <v>1.0417227588000001E-2</v>
      </c>
      <c r="J44" s="9">
        <v>0</v>
      </c>
      <c r="K44" s="9">
        <v>0</v>
      </c>
      <c r="L44" s="9">
        <v>0.11729025840850001</v>
      </c>
      <c r="M44" s="9">
        <v>0.18532080620210001</v>
      </c>
      <c r="N44" s="9">
        <v>9.5805876744069998E-2</v>
      </c>
      <c r="O44" s="9">
        <v>0.102156484428</v>
      </c>
      <c r="P44" s="9">
        <v>0.1204111981094</v>
      </c>
      <c r="Q44" s="9">
        <v>0.13883914571389999</v>
      </c>
      <c r="R44" s="9">
        <v>0.13504303005750001</v>
      </c>
      <c r="S44" s="9">
        <v>0.17318365510889999</v>
      </c>
      <c r="T44" s="9">
        <v>0.12735292838080001</v>
      </c>
      <c r="U44" s="9">
        <v>0.1456959168876</v>
      </c>
      <c r="V44" s="9">
        <v>0.22847906236240001</v>
      </c>
      <c r="W44" s="9">
        <v>0.1922382434171</v>
      </c>
      <c r="X44" s="9">
        <v>0.12728608789900001</v>
      </c>
      <c r="Y44" s="9">
        <v>0.14942106248770001</v>
      </c>
      <c r="Z44" s="9">
        <v>0.17272305336829999</v>
      </c>
      <c r="AA44" s="9">
        <v>6.7629454298820002E-2</v>
      </c>
      <c r="AB44" s="9">
        <v>0.2097471066771</v>
      </c>
      <c r="AC44" s="9">
        <v>0.1894201049914</v>
      </c>
      <c r="AD44" s="9">
        <v>0.10183106903270001</v>
      </c>
      <c r="AI44" s="9">
        <v>0.13873906945780001</v>
      </c>
      <c r="AJ44" s="9">
        <v>0.1372814502461</v>
      </c>
      <c r="AK44" s="11">
        <v>4.6365675050500002E-2</v>
      </c>
      <c r="AL44" s="9">
        <v>0.1711511327587</v>
      </c>
      <c r="AM44" s="9">
        <v>0.20014511334230001</v>
      </c>
      <c r="AN44" s="10">
        <v>0.74003308060600004</v>
      </c>
      <c r="AO44" s="9">
        <v>0</v>
      </c>
      <c r="AP44" s="9">
        <v>0.10161817306279999</v>
      </c>
      <c r="AQ44" s="9">
        <v>0.19887209490900001</v>
      </c>
      <c r="AR44" s="9">
        <v>0.1324877212759</v>
      </c>
      <c r="AS44" s="9">
        <v>0.1324877212759</v>
      </c>
    </row>
    <row r="45" spans="1:45" x14ac:dyDescent="0.35">
      <c r="A45" t="s">
        <v>894</v>
      </c>
      <c r="B45" s="9">
        <v>8.7288636540870004E-2</v>
      </c>
      <c r="C45" s="9">
        <v>0.12582883532700001</v>
      </c>
      <c r="D45" s="9">
        <v>3.1755417432620003E-2</v>
      </c>
      <c r="E45" s="9">
        <v>0.16950670376999999</v>
      </c>
      <c r="F45" s="9">
        <v>8.160498418796E-2</v>
      </c>
      <c r="G45" s="9">
        <v>7.9213460106349998E-2</v>
      </c>
      <c r="H45" s="9">
        <v>8.0376071772760002E-2</v>
      </c>
      <c r="I45" s="9">
        <v>5.3719394258159997E-2</v>
      </c>
      <c r="J45" s="9">
        <v>0</v>
      </c>
      <c r="K45" s="9">
        <v>0.3380503763389</v>
      </c>
      <c r="L45" s="9">
        <v>3.477893373576E-2</v>
      </c>
      <c r="M45" s="9">
        <v>0.1074518236941</v>
      </c>
      <c r="N45" s="9">
        <v>0.1113883380661</v>
      </c>
      <c r="O45" s="9">
        <v>8.5869066058520002E-2</v>
      </c>
      <c r="P45" s="9">
        <v>9.1417206473369997E-2</v>
      </c>
      <c r="Q45" s="9">
        <v>6.3565625905140005E-2</v>
      </c>
      <c r="R45" s="9">
        <v>9.3878722289570005E-2</v>
      </c>
      <c r="S45" s="9">
        <v>0.12888493267180001</v>
      </c>
      <c r="T45" s="9">
        <v>8.0925633342989994E-2</v>
      </c>
      <c r="U45" s="9">
        <v>0.10365614982390001</v>
      </c>
      <c r="V45" s="9">
        <v>9.5797722266100005E-2</v>
      </c>
      <c r="W45" s="9">
        <v>9.4319586178900003E-2</v>
      </c>
      <c r="X45" s="9">
        <v>0.1406418849553</v>
      </c>
      <c r="Y45" s="9">
        <v>9.6306614395839998E-2</v>
      </c>
      <c r="Z45" s="9">
        <v>0.106415971099</v>
      </c>
      <c r="AA45" s="9">
        <v>7.2080809409489993E-2</v>
      </c>
      <c r="AB45" s="9">
        <v>0.19900919123149999</v>
      </c>
      <c r="AC45" s="9">
        <v>0.12879768981699999</v>
      </c>
      <c r="AD45" s="9">
        <v>5.3286385062809999E-2</v>
      </c>
      <c r="AI45" s="9">
        <v>8.4351897545369994E-2</v>
      </c>
      <c r="AJ45" s="9">
        <v>9.6597379161559999E-2</v>
      </c>
      <c r="AK45" s="9">
        <v>9.9141754939529994E-2</v>
      </c>
      <c r="AL45" s="9">
        <v>4.4370252854749999E-2</v>
      </c>
      <c r="AM45" s="9">
        <v>8.7664026933380004E-2</v>
      </c>
      <c r="AN45" s="9">
        <v>0</v>
      </c>
      <c r="AO45" s="9">
        <v>0</v>
      </c>
      <c r="AP45" s="9">
        <v>8.6907467697269994E-2</v>
      </c>
      <c r="AQ45" s="9">
        <v>0.16499720472170001</v>
      </c>
      <c r="AR45" s="9">
        <v>8.7288636540870004E-2</v>
      </c>
      <c r="AS45" s="9">
        <v>8.7288636540870004E-2</v>
      </c>
    </row>
    <row r="46" spans="1:45" x14ac:dyDescent="0.35">
      <c r="A46" t="s">
        <v>895</v>
      </c>
      <c r="B46" s="9">
        <v>0.2775932047413</v>
      </c>
      <c r="C46" s="9">
        <v>0.2922143235213</v>
      </c>
      <c r="D46" s="9">
        <v>0.25652538935930003</v>
      </c>
      <c r="E46" s="9">
        <v>0.39730370447320001</v>
      </c>
      <c r="F46" s="10">
        <v>0.4171882151945</v>
      </c>
      <c r="G46" s="9">
        <v>0.2341538636978</v>
      </c>
      <c r="H46" s="9">
        <v>0.32313388862850001</v>
      </c>
      <c r="I46" s="11">
        <v>6.5199500856869999E-2</v>
      </c>
      <c r="J46" s="9">
        <v>0.1706838782474</v>
      </c>
      <c r="K46" s="9">
        <v>0.3380503763389</v>
      </c>
      <c r="L46" s="10">
        <v>0.4446595320117</v>
      </c>
      <c r="M46" s="9">
        <v>0.24684999793679999</v>
      </c>
      <c r="N46" s="9">
        <v>0.19040724418499999</v>
      </c>
      <c r="O46" s="9">
        <v>0.23735369463809999</v>
      </c>
      <c r="P46" s="9">
        <v>0.33325293366999997</v>
      </c>
      <c r="Q46" s="9">
        <v>0.25656625809720002</v>
      </c>
      <c r="R46" s="9">
        <v>0.23849378789100001</v>
      </c>
      <c r="S46" s="9">
        <v>0.13192053496610001</v>
      </c>
      <c r="T46" s="9">
        <v>0.30436538587259998</v>
      </c>
      <c r="U46" s="9">
        <v>0.20872729085540001</v>
      </c>
      <c r="V46" s="9">
        <v>0.3810567544365</v>
      </c>
      <c r="W46" s="9">
        <v>0.33871378127509999</v>
      </c>
      <c r="X46" s="9">
        <v>0.35007644642219998</v>
      </c>
      <c r="Y46" s="9">
        <v>0.30145973949690003</v>
      </c>
      <c r="Z46" s="9">
        <v>0.22250574842920001</v>
      </c>
      <c r="AA46" s="9">
        <v>0.32244995670819998</v>
      </c>
      <c r="AB46" s="9">
        <v>0.278900643635</v>
      </c>
      <c r="AC46" s="9">
        <v>0.28026917766359999</v>
      </c>
      <c r="AD46" s="9">
        <v>0.30327107792820002</v>
      </c>
      <c r="AI46" s="9">
        <v>0.24147950634349999</v>
      </c>
      <c r="AJ46" s="9">
        <v>0.30011598897629999</v>
      </c>
      <c r="AK46" s="9">
        <v>0.28054930042690002</v>
      </c>
      <c r="AL46" s="9">
        <v>0.30857102502270001</v>
      </c>
      <c r="AM46" s="9">
        <v>0.40073445638900002</v>
      </c>
      <c r="AN46" s="9">
        <v>0</v>
      </c>
      <c r="AO46" s="9">
        <v>0.29056030919370002</v>
      </c>
      <c r="AP46" s="9">
        <v>0.30933119349909999</v>
      </c>
      <c r="AQ46" s="9">
        <v>0.3006024987134</v>
      </c>
      <c r="AR46" s="9">
        <v>0.2775932047413</v>
      </c>
      <c r="AS46" s="9">
        <v>0.2775932047413</v>
      </c>
    </row>
    <row r="47" spans="1:45" x14ac:dyDescent="0.35">
      <c r="A47" t="s">
        <v>896</v>
      </c>
      <c r="B47" s="9">
        <v>0.46287983223610002</v>
      </c>
      <c r="C47" s="9">
        <v>0.45747587743309998</v>
      </c>
      <c r="D47" s="9">
        <v>0.47066648138619999</v>
      </c>
      <c r="E47" s="11">
        <v>0.1897274633422</v>
      </c>
      <c r="F47" s="9">
        <v>0.51229621228569999</v>
      </c>
      <c r="G47" s="9">
        <v>0.5159306091893</v>
      </c>
      <c r="H47" s="9">
        <v>0.51416378933039997</v>
      </c>
      <c r="I47" s="9">
        <v>0.46662130428339998</v>
      </c>
      <c r="J47" s="9">
        <v>0.31513808465620002</v>
      </c>
      <c r="K47" s="9">
        <v>0.1336324283651</v>
      </c>
      <c r="L47" s="9">
        <v>0.48026637296750002</v>
      </c>
      <c r="M47" s="9">
        <v>0.37990214630329999</v>
      </c>
      <c r="N47" s="9">
        <v>0.5770451293137</v>
      </c>
      <c r="O47" s="9">
        <v>0.45325879145269998</v>
      </c>
      <c r="P47" s="9">
        <v>0.51921764608650001</v>
      </c>
      <c r="Q47" s="9">
        <v>0.41407548329130001</v>
      </c>
      <c r="R47" s="9">
        <v>0.42968468435689999</v>
      </c>
      <c r="S47" s="9">
        <v>0.39444577025939997</v>
      </c>
      <c r="T47" s="9">
        <v>0.47961103606490002</v>
      </c>
      <c r="U47" s="9">
        <v>0.41984226139210001</v>
      </c>
      <c r="V47" s="9">
        <v>0.4304995676226</v>
      </c>
      <c r="W47" s="9">
        <v>0.43909760026759997</v>
      </c>
      <c r="X47" s="9">
        <v>0.4439611856422</v>
      </c>
      <c r="Y47" s="9">
        <v>0.50924375860649995</v>
      </c>
      <c r="Z47" s="9">
        <v>0.50335719628630005</v>
      </c>
      <c r="AA47" s="9">
        <v>0.53823735263299999</v>
      </c>
      <c r="AB47" s="9">
        <v>0.4257864345572</v>
      </c>
      <c r="AC47" s="9">
        <v>0.39391256957550003</v>
      </c>
      <c r="AD47" s="9">
        <v>0.51030335088330003</v>
      </c>
      <c r="AI47" s="9">
        <v>0.44848785405059999</v>
      </c>
      <c r="AJ47" s="9">
        <v>0.48583152947129998</v>
      </c>
      <c r="AK47" s="9">
        <v>0.55696381568609998</v>
      </c>
      <c r="AL47" s="9">
        <v>0.42142898285079999</v>
      </c>
      <c r="AM47" s="9">
        <v>0.41046056149929999</v>
      </c>
      <c r="AN47" s="9">
        <v>0.25996691939400002</v>
      </c>
      <c r="AO47" s="9">
        <v>0.3653043845101</v>
      </c>
      <c r="AP47" s="9">
        <v>0.50681565068769996</v>
      </c>
      <c r="AQ47" s="9">
        <v>0.42358770029909998</v>
      </c>
      <c r="AR47" s="9">
        <v>0.46287983223610002</v>
      </c>
      <c r="AS47" s="9">
        <v>0.46287983223610002</v>
      </c>
    </row>
    <row r="48" spans="1:45" x14ac:dyDescent="0.35">
      <c r="A48" t="s">
        <v>897</v>
      </c>
      <c r="B48" s="9">
        <v>0.35864087706160003</v>
      </c>
      <c r="C48" s="9">
        <v>0.32874682492399998</v>
      </c>
      <c r="D48" s="9">
        <v>0.40171571838769998</v>
      </c>
      <c r="E48" s="9">
        <v>0.1270422380067</v>
      </c>
      <c r="F48" s="11">
        <v>0.15607344524130001</v>
      </c>
      <c r="G48" s="9">
        <v>0.41531211015929997</v>
      </c>
      <c r="H48" s="11">
        <v>0.28928624299950001</v>
      </c>
      <c r="I48" s="10">
        <v>0.63361986182200003</v>
      </c>
      <c r="J48" s="9">
        <v>0.67174707942449996</v>
      </c>
      <c r="K48" s="9">
        <v>0.86582531405359997</v>
      </c>
      <c r="L48" s="9">
        <v>0.3119548368815</v>
      </c>
      <c r="M48" s="9">
        <v>0.34996785807629999</v>
      </c>
      <c r="N48" s="9">
        <v>0.37140616527129999</v>
      </c>
      <c r="O48" s="9">
        <v>0.4125013039805</v>
      </c>
      <c r="P48" s="9">
        <v>0.38613031751330001</v>
      </c>
      <c r="Q48" s="9">
        <v>0.33023340383619998</v>
      </c>
      <c r="R48" s="9">
        <v>0.35444069064270001</v>
      </c>
      <c r="S48" s="9">
        <v>0.31023041908459997</v>
      </c>
      <c r="T48" s="9">
        <v>0.3650741854863</v>
      </c>
      <c r="U48" s="9">
        <v>0.34209251808390001</v>
      </c>
      <c r="V48" s="9">
        <v>0.3304824274766</v>
      </c>
      <c r="W48" s="9">
        <v>0.23823632538860001</v>
      </c>
      <c r="X48" s="9">
        <v>0.39927824717740001</v>
      </c>
      <c r="Y48" s="9">
        <v>0.2987726394877</v>
      </c>
      <c r="Z48" s="9">
        <v>0.46406018593589998</v>
      </c>
      <c r="AA48" s="9">
        <v>0.41453302255329999</v>
      </c>
      <c r="AB48" s="9">
        <v>0.28154121577109997</v>
      </c>
      <c r="AC48" s="9">
        <v>0.41903803135419998</v>
      </c>
      <c r="AD48" s="9">
        <v>0.41542869672720001</v>
      </c>
      <c r="AI48" s="9">
        <v>0.36047681931100001</v>
      </c>
      <c r="AJ48" s="9">
        <v>0.36736243852180001</v>
      </c>
      <c r="AK48" s="9">
        <v>0.46296578942610001</v>
      </c>
      <c r="AL48" s="9">
        <v>0.36130891417619998</v>
      </c>
      <c r="AM48" s="11">
        <v>0.1866349296982</v>
      </c>
      <c r="AN48" s="9">
        <v>0</v>
      </c>
      <c r="AO48" s="9">
        <v>0.51216495366549997</v>
      </c>
      <c r="AP48" s="9">
        <v>0.38681759749319999</v>
      </c>
      <c r="AQ48" s="9">
        <v>0.24819723469640001</v>
      </c>
      <c r="AR48" s="9">
        <v>0.35864087706160003</v>
      </c>
      <c r="AS48" s="9">
        <v>0.35864087706160003</v>
      </c>
    </row>
    <row r="49" spans="1:45" x14ac:dyDescent="0.35">
      <c r="A49" t="s">
        <v>673</v>
      </c>
      <c r="B49" s="9">
        <v>8.965295495012E-3</v>
      </c>
      <c r="C49" s="9">
        <v>4.3743018874590001E-3</v>
      </c>
      <c r="D49" s="9">
        <v>1.5580535217760001E-2</v>
      </c>
      <c r="E49" s="9">
        <v>4.5119902358780002E-2</v>
      </c>
      <c r="F49" s="9">
        <v>0</v>
      </c>
      <c r="G49" s="9">
        <v>0</v>
      </c>
      <c r="H49" s="9">
        <v>0</v>
      </c>
      <c r="I49" s="9">
        <v>1.050060698988E-2</v>
      </c>
      <c r="J49" s="9">
        <v>0</v>
      </c>
      <c r="K49" s="10">
        <v>0.1341746859464</v>
      </c>
      <c r="L49" s="9">
        <v>0</v>
      </c>
      <c r="M49" s="9">
        <v>1.2591247979129999E-2</v>
      </c>
      <c r="N49" s="9">
        <v>1.1498339982720001E-2</v>
      </c>
      <c r="O49" s="9">
        <v>1.022121110134E-2</v>
      </c>
      <c r="P49" s="9">
        <v>1.042891065446E-2</v>
      </c>
      <c r="Q49" s="9">
        <v>0</v>
      </c>
      <c r="R49" s="9">
        <v>0</v>
      </c>
      <c r="S49" s="9">
        <v>5.4799391384190002E-2</v>
      </c>
      <c r="T49" s="9">
        <v>6.5003839220790002E-3</v>
      </c>
      <c r="U49" s="9">
        <v>1.5305772099659999E-2</v>
      </c>
      <c r="V49" s="9">
        <v>0</v>
      </c>
      <c r="W49" s="9">
        <v>0</v>
      </c>
      <c r="X49" s="9">
        <v>0</v>
      </c>
      <c r="Y49" s="9">
        <v>9.7501261929759993E-3</v>
      </c>
      <c r="Z49" s="9">
        <v>1.5987907547079998E-2</v>
      </c>
      <c r="AA49" s="9">
        <v>1.6503276308449999E-2</v>
      </c>
      <c r="AB49" s="9">
        <v>0</v>
      </c>
      <c r="AC49" s="9">
        <v>0</v>
      </c>
      <c r="AD49" s="9">
        <v>7.7327325475380002E-3</v>
      </c>
      <c r="AI49" s="9">
        <v>8.5455987625989993E-3</v>
      </c>
      <c r="AJ49" s="9">
        <v>8.0515136518420002E-3</v>
      </c>
      <c r="AK49" s="9">
        <v>0</v>
      </c>
      <c r="AL49" s="9">
        <v>1.7035125590879999E-2</v>
      </c>
      <c r="AM49" s="9">
        <v>0</v>
      </c>
      <c r="AN49" s="9">
        <v>0</v>
      </c>
      <c r="AO49" s="9">
        <v>0</v>
      </c>
      <c r="AP49" s="9">
        <v>1.269302162523E-2</v>
      </c>
      <c r="AQ49" s="9">
        <v>0</v>
      </c>
      <c r="AR49" s="9">
        <v>8.965295495012E-3</v>
      </c>
      <c r="AS49" s="9">
        <v>8.965295495012E-3</v>
      </c>
    </row>
    <row r="50" spans="1:45" x14ac:dyDescent="0.35">
      <c r="A50" t="s">
        <v>406</v>
      </c>
      <c r="B50" s="9">
        <v>1</v>
      </c>
      <c r="C50" s="9">
        <v>1</v>
      </c>
      <c r="D50" s="9">
        <v>1</v>
      </c>
      <c r="E50" s="9">
        <v>1</v>
      </c>
      <c r="F50" s="9">
        <v>1</v>
      </c>
      <c r="G50" s="9">
        <v>1</v>
      </c>
      <c r="H50" s="9">
        <v>1</v>
      </c>
      <c r="I50" s="9">
        <v>1</v>
      </c>
      <c r="J50" s="9">
        <v>1</v>
      </c>
      <c r="K50" s="9">
        <v>1</v>
      </c>
      <c r="L50" s="9">
        <v>1</v>
      </c>
      <c r="M50" s="9">
        <v>1</v>
      </c>
      <c r="N50" s="9">
        <v>1</v>
      </c>
      <c r="O50" s="9">
        <v>1</v>
      </c>
      <c r="P50" s="9">
        <v>1</v>
      </c>
      <c r="Q50" s="9">
        <v>1</v>
      </c>
      <c r="R50" s="9">
        <v>1</v>
      </c>
      <c r="S50" s="9">
        <v>1</v>
      </c>
      <c r="T50" s="9">
        <v>1</v>
      </c>
      <c r="U50" s="9">
        <v>1</v>
      </c>
      <c r="V50" s="9">
        <v>1</v>
      </c>
      <c r="W50" s="9">
        <v>1</v>
      </c>
      <c r="X50" s="9">
        <v>1</v>
      </c>
      <c r="Y50" s="9">
        <v>1</v>
      </c>
      <c r="Z50" s="9">
        <v>1</v>
      </c>
      <c r="AA50" s="9">
        <v>1</v>
      </c>
      <c r="AB50" s="9">
        <v>1</v>
      </c>
      <c r="AC50" s="9">
        <v>1</v>
      </c>
      <c r="AD50" s="9">
        <v>1</v>
      </c>
      <c r="AI50" s="9">
        <v>1</v>
      </c>
      <c r="AJ50" s="9">
        <v>1</v>
      </c>
      <c r="AK50" s="9">
        <v>1</v>
      </c>
      <c r="AL50" s="9">
        <v>1</v>
      </c>
      <c r="AM50" s="9">
        <v>1</v>
      </c>
      <c r="AN50" s="9">
        <v>1</v>
      </c>
      <c r="AO50" s="9">
        <v>1</v>
      </c>
      <c r="AP50" s="9">
        <v>1</v>
      </c>
      <c r="AQ50" s="9">
        <v>1</v>
      </c>
      <c r="AR50" s="9">
        <v>1</v>
      </c>
      <c r="AS50" s="9">
        <v>1</v>
      </c>
    </row>
    <row r="51" spans="1:45" x14ac:dyDescent="0.35">
      <c r="A51" t="s">
        <v>356</v>
      </c>
      <c r="B51" s="6">
        <v>409</v>
      </c>
      <c r="C51" s="6">
        <v>256</v>
      </c>
      <c r="D51" s="6">
        <v>153</v>
      </c>
      <c r="E51" s="6">
        <v>32</v>
      </c>
      <c r="F51" s="6">
        <v>139</v>
      </c>
      <c r="G51" s="6">
        <v>171</v>
      </c>
      <c r="H51" s="6">
        <v>310</v>
      </c>
      <c r="I51" s="6">
        <v>55</v>
      </c>
      <c r="J51" s="6">
        <v>5</v>
      </c>
      <c r="K51" s="6">
        <v>7</v>
      </c>
      <c r="L51" s="6">
        <v>101</v>
      </c>
      <c r="M51" s="6">
        <v>140</v>
      </c>
      <c r="N51" s="6">
        <v>94</v>
      </c>
      <c r="O51" s="6">
        <v>74</v>
      </c>
      <c r="P51" s="6">
        <v>245</v>
      </c>
      <c r="Q51" s="6">
        <v>51</v>
      </c>
      <c r="R51" s="6">
        <v>72</v>
      </c>
      <c r="S51" s="6">
        <v>41</v>
      </c>
      <c r="T51" s="6">
        <v>296</v>
      </c>
      <c r="U51" s="6">
        <v>113</v>
      </c>
      <c r="V51" s="6">
        <v>68</v>
      </c>
      <c r="W51" s="6">
        <v>42</v>
      </c>
      <c r="X51" s="6">
        <v>37</v>
      </c>
      <c r="Y51" s="6">
        <v>116</v>
      </c>
      <c r="Z51" s="6">
        <v>53</v>
      </c>
      <c r="AA51" s="6">
        <v>63</v>
      </c>
      <c r="AB51" s="6">
        <v>32</v>
      </c>
      <c r="AC51" s="6">
        <v>53</v>
      </c>
      <c r="AD51" s="6">
        <v>99</v>
      </c>
      <c r="AE51" s="6">
        <v>0</v>
      </c>
      <c r="AF51" s="6">
        <v>0</v>
      </c>
      <c r="AG51" s="6">
        <v>0</v>
      </c>
      <c r="AH51" s="6">
        <v>0</v>
      </c>
      <c r="AI51" s="6">
        <v>117</v>
      </c>
      <c r="AJ51" s="6">
        <v>207</v>
      </c>
      <c r="AK51" s="6">
        <v>101</v>
      </c>
      <c r="AL51" s="6">
        <v>61</v>
      </c>
      <c r="AM51" s="6">
        <v>68</v>
      </c>
      <c r="AN51" s="6">
        <v>3</v>
      </c>
      <c r="AO51" s="6">
        <v>7</v>
      </c>
      <c r="AP51" s="6">
        <v>214</v>
      </c>
      <c r="AQ51" s="6">
        <v>54</v>
      </c>
      <c r="AR51" s="6">
        <v>409</v>
      </c>
      <c r="AS51" s="6">
        <v>409</v>
      </c>
    </row>
    <row r="52" spans="1:45" x14ac:dyDescent="0.35">
      <c r="A52" t="s">
        <v>898</v>
      </c>
    </row>
    <row r="53" spans="1:45" x14ac:dyDescent="0.35">
      <c r="A53" t="s">
        <v>358</v>
      </c>
    </row>
    <row r="57" spans="1:45" x14ac:dyDescent="0.35">
      <c r="A57" s="3" t="s">
        <v>352</v>
      </c>
    </row>
    <row r="58" spans="1:45" x14ac:dyDescent="0.35">
      <c r="A58" t="s">
        <v>190</v>
      </c>
    </row>
    <row r="59" spans="1:45" ht="130.5" x14ac:dyDescent="0.35">
      <c r="A59" s="4" t="s">
        <v>408</v>
      </c>
      <c r="B59" s="4" t="s">
        <v>359</v>
      </c>
      <c r="C59" s="4" t="s">
        <v>360</v>
      </c>
      <c r="D59" s="4" t="s">
        <v>361</v>
      </c>
      <c r="E59" s="4" t="s">
        <v>573</v>
      </c>
      <c r="F59" s="4" t="s">
        <v>363</v>
      </c>
      <c r="G59" s="4" t="s">
        <v>364</v>
      </c>
      <c r="H59" s="4" t="s">
        <v>365</v>
      </c>
      <c r="I59" s="4" t="s">
        <v>366</v>
      </c>
      <c r="J59" s="4" t="s">
        <v>367</v>
      </c>
      <c r="K59" s="4" t="s">
        <v>368</v>
      </c>
      <c r="L59" s="4" t="s">
        <v>883</v>
      </c>
      <c r="M59" s="4" t="s">
        <v>575</v>
      </c>
      <c r="N59" s="4" t="s">
        <v>371</v>
      </c>
      <c r="O59" s="4" t="s">
        <v>372</v>
      </c>
      <c r="P59" s="4" t="s">
        <v>576</v>
      </c>
      <c r="Q59" s="4" t="s">
        <v>374</v>
      </c>
      <c r="R59" s="4" t="s">
        <v>376</v>
      </c>
      <c r="S59" s="4" t="s">
        <v>377</v>
      </c>
      <c r="T59" s="4" t="s">
        <v>375</v>
      </c>
      <c r="U59" s="4" t="s">
        <v>378</v>
      </c>
      <c r="V59" s="4" t="s">
        <v>379</v>
      </c>
      <c r="W59" s="4" t="s">
        <v>380</v>
      </c>
      <c r="X59" s="4" t="s">
        <v>381</v>
      </c>
      <c r="Y59" s="4" t="s">
        <v>382</v>
      </c>
      <c r="Z59" s="4" t="s">
        <v>383</v>
      </c>
      <c r="AA59" s="4" t="s">
        <v>384</v>
      </c>
      <c r="AB59" s="4" t="s">
        <v>385</v>
      </c>
      <c r="AC59" s="4" t="s">
        <v>386</v>
      </c>
      <c r="AD59" s="4" t="s">
        <v>387</v>
      </c>
      <c r="AE59" s="4" t="s">
        <v>388</v>
      </c>
      <c r="AF59" s="4" t="s">
        <v>389</v>
      </c>
      <c r="AG59" s="4" t="s">
        <v>390</v>
      </c>
      <c r="AH59" s="4" t="s">
        <v>391</v>
      </c>
      <c r="AI59" s="4" t="s">
        <v>577</v>
      </c>
      <c r="AJ59" s="4" t="s">
        <v>578</v>
      </c>
      <c r="AK59" s="4" t="s">
        <v>395</v>
      </c>
      <c r="AL59" s="4" t="s">
        <v>396</v>
      </c>
      <c r="AM59" s="4" t="s">
        <v>394</v>
      </c>
      <c r="AN59" s="4" t="s">
        <v>397</v>
      </c>
      <c r="AO59" s="4" t="s">
        <v>398</v>
      </c>
      <c r="AP59" s="4" t="s">
        <v>884</v>
      </c>
      <c r="AQ59" s="4" t="s">
        <v>885</v>
      </c>
      <c r="AR59" s="4" t="s">
        <v>886</v>
      </c>
      <c r="AS59" s="4" t="s">
        <v>406</v>
      </c>
    </row>
    <row r="60" spans="1:45" x14ac:dyDescent="0.35">
      <c r="A60" t="s">
        <v>412</v>
      </c>
      <c r="B60" s="9">
        <v>3.5557858562180002E-2</v>
      </c>
      <c r="C60" s="9">
        <v>3.7788805874799998E-2</v>
      </c>
      <c r="D60" s="9">
        <v>3.2963483356120003E-2</v>
      </c>
      <c r="E60" s="9">
        <v>3.2150331647939998E-2</v>
      </c>
      <c r="F60" s="9">
        <v>5.1428236621160001E-2</v>
      </c>
      <c r="G60" s="9">
        <v>3.9655688618380001E-2</v>
      </c>
      <c r="H60" s="9">
        <v>4.5488285007039997E-2</v>
      </c>
      <c r="I60" s="9">
        <v>1.9901004817559999E-2</v>
      </c>
      <c r="J60" s="9">
        <v>1.1918997616909999E-2</v>
      </c>
      <c r="K60" s="9">
        <v>4.7351806345899999E-2</v>
      </c>
      <c r="L60" s="9">
        <v>3.3270585919570002E-2</v>
      </c>
      <c r="M60" s="9">
        <v>4.7297673455489998E-2</v>
      </c>
      <c r="N60" s="9">
        <v>8.8289603911730005E-3</v>
      </c>
      <c r="O60" s="9">
        <v>5.1702834167469999E-2</v>
      </c>
      <c r="P60" s="9">
        <v>4.304396560301E-2</v>
      </c>
      <c r="Q60" s="9">
        <v>3.0125673909440001E-2</v>
      </c>
      <c r="R60" s="9">
        <v>3.1632492187309999E-2</v>
      </c>
      <c r="S60" s="9">
        <v>3.7742503621810003E-2</v>
      </c>
      <c r="T60" s="9">
        <v>3.6260309902650001E-2</v>
      </c>
      <c r="U60" s="9">
        <v>3.4639611939330003E-2</v>
      </c>
      <c r="V60" s="9">
        <v>1.4569633372180001E-2</v>
      </c>
      <c r="W60" s="9">
        <v>0</v>
      </c>
      <c r="X60" s="10">
        <v>0.2132934632422</v>
      </c>
      <c r="Y60" s="9">
        <v>4.0708176653830003E-2</v>
      </c>
      <c r="Z60" s="9">
        <v>0</v>
      </c>
      <c r="AA60" s="9">
        <v>7.9832566227130003E-3</v>
      </c>
      <c r="AB60" s="9">
        <v>3.2601152257160003E-2</v>
      </c>
      <c r="AC60" s="9">
        <v>8.7085439315880003E-2</v>
      </c>
      <c r="AD60" s="9">
        <v>3.1975029792470001E-2</v>
      </c>
      <c r="AI60" s="9">
        <v>5.7970127176239998E-2</v>
      </c>
      <c r="AJ60" s="9">
        <v>3.6129852764970001E-2</v>
      </c>
      <c r="AK60" s="9">
        <v>1.418228015353E-2</v>
      </c>
      <c r="AL60" s="9">
        <v>3.7357757137970002E-2</v>
      </c>
      <c r="AM60" s="9">
        <v>6.6284687111099999E-2</v>
      </c>
      <c r="AN60" s="9">
        <v>0</v>
      </c>
      <c r="AO60" s="9">
        <v>3.4422771150379998E-2</v>
      </c>
      <c r="AP60" s="9">
        <v>3.9480209870929997E-2</v>
      </c>
      <c r="AQ60" s="9">
        <v>6.4627283812669994E-2</v>
      </c>
      <c r="AR60" s="9">
        <v>3.5557858562180002E-2</v>
      </c>
      <c r="AS60" s="9">
        <v>3.5557858562180002E-2</v>
      </c>
    </row>
    <row r="61" spans="1:45" x14ac:dyDescent="0.35">
      <c r="A61" t="s">
        <v>413</v>
      </c>
      <c r="B61" s="9">
        <v>0.11665249679340001</v>
      </c>
      <c r="C61" s="9">
        <v>0.121918556976</v>
      </c>
      <c r="D61" s="9">
        <v>0.11052857988420001</v>
      </c>
      <c r="E61" s="9">
        <v>0.10645312547660001</v>
      </c>
      <c r="F61" s="9">
        <v>0.1483755427325</v>
      </c>
      <c r="G61" s="9">
        <v>0.11490887061750001</v>
      </c>
      <c r="H61" s="9">
        <v>0.13148961345009999</v>
      </c>
      <c r="I61" s="9">
        <v>9.1483376286400006E-2</v>
      </c>
      <c r="J61" s="9">
        <v>0.11759753736469999</v>
      </c>
      <c r="K61" s="9">
        <v>0.1179497851159</v>
      </c>
      <c r="L61" s="9">
        <v>0.11170883679849999</v>
      </c>
      <c r="M61" s="9">
        <v>0.10831821954570001</v>
      </c>
      <c r="N61" s="9">
        <v>0.15355875269829999</v>
      </c>
      <c r="O61" s="9">
        <v>8.8994348019130004E-2</v>
      </c>
      <c r="P61" s="9">
        <v>0.13899520766760001</v>
      </c>
      <c r="Q61" s="9">
        <v>0.13475825001200001</v>
      </c>
      <c r="R61" s="9">
        <v>9.6402315341160005E-2</v>
      </c>
      <c r="S61" s="9">
        <v>8.4113962140919998E-2</v>
      </c>
      <c r="T61" s="9">
        <v>0.13677029568740001</v>
      </c>
      <c r="U61" s="9">
        <v>9.0354446196489996E-2</v>
      </c>
      <c r="V61" s="9">
        <v>9.0749446656369998E-2</v>
      </c>
      <c r="W61" s="9">
        <v>6.8720583963430004E-2</v>
      </c>
      <c r="X61" s="9">
        <v>0.1360187995829</v>
      </c>
      <c r="Y61" s="10">
        <v>0.20602376197940001</v>
      </c>
      <c r="Z61" s="9">
        <v>7.6626434940360005E-2</v>
      </c>
      <c r="AA61" s="9">
        <v>7.7063610232149998E-2</v>
      </c>
      <c r="AB61" s="9">
        <v>0.16605548879929999</v>
      </c>
      <c r="AC61" s="9">
        <v>0.18425271068740001</v>
      </c>
      <c r="AD61" s="9">
        <v>0.1035278887219</v>
      </c>
      <c r="AI61" s="9">
        <v>0.1645555986734</v>
      </c>
      <c r="AJ61" s="9">
        <v>0.1250063294223</v>
      </c>
      <c r="AK61" s="9">
        <v>7.4933264769900004E-2</v>
      </c>
      <c r="AL61" s="9">
        <v>0.1233436735676</v>
      </c>
      <c r="AM61" s="9">
        <v>9.2542897827910003E-2</v>
      </c>
      <c r="AN61" s="9">
        <v>0</v>
      </c>
      <c r="AO61" s="9">
        <v>0</v>
      </c>
      <c r="AP61" s="9">
        <v>0.1167249000684</v>
      </c>
      <c r="AQ61" s="9">
        <v>0.1212761168028</v>
      </c>
      <c r="AR61" s="9">
        <v>0.11665249679340001</v>
      </c>
      <c r="AS61" s="9">
        <v>0.11665249679340001</v>
      </c>
    </row>
    <row r="62" spans="1:45" x14ac:dyDescent="0.35">
      <c r="A62" t="s">
        <v>414</v>
      </c>
      <c r="B62" s="9">
        <v>7.6602787849920001E-2</v>
      </c>
      <c r="C62" s="9">
        <v>7.7578329715590005E-2</v>
      </c>
      <c r="D62" s="9">
        <v>7.5468327338710006E-2</v>
      </c>
      <c r="E62" s="9">
        <v>5.5816298160859999E-2</v>
      </c>
      <c r="F62" s="9">
        <v>6.1189817488210001E-2</v>
      </c>
      <c r="G62" s="9">
        <v>0.1074911969437</v>
      </c>
      <c r="H62" s="9">
        <v>8.4551621030429999E-2</v>
      </c>
      <c r="I62" s="9">
        <v>6.6084151207390002E-2</v>
      </c>
      <c r="J62" s="9">
        <v>5.2586253800090001E-2</v>
      </c>
      <c r="K62" s="9">
        <v>9.8950032944840005E-2</v>
      </c>
      <c r="L62" s="9">
        <v>7.4271529741340006E-2</v>
      </c>
      <c r="M62" s="9">
        <v>8.6678440183349997E-2</v>
      </c>
      <c r="N62" s="9">
        <v>6.4385220577790003E-2</v>
      </c>
      <c r="O62" s="9">
        <v>7.8524100447029996E-2</v>
      </c>
      <c r="P62" s="9">
        <v>4.5447767583670001E-2</v>
      </c>
      <c r="Q62" s="9">
        <v>6.7624589831839998E-2</v>
      </c>
      <c r="R62" s="9">
        <v>9.7618529085129996E-2</v>
      </c>
      <c r="S62" s="9">
        <v>0.10673577738450001</v>
      </c>
      <c r="T62" s="9">
        <v>5.7093264544740001E-2</v>
      </c>
      <c r="U62" s="9">
        <v>0.1021056986656</v>
      </c>
      <c r="V62" s="9">
        <v>4.0532785097300003E-2</v>
      </c>
      <c r="W62" s="9">
        <v>2.9787776244050001E-2</v>
      </c>
      <c r="X62" s="9">
        <v>8.9099533606259995E-2</v>
      </c>
      <c r="Y62" s="9">
        <v>6.9829821989549998E-2</v>
      </c>
      <c r="Z62" s="9">
        <v>2.222730023665E-2</v>
      </c>
      <c r="AA62" s="11">
        <v>1.8294988355829999E-2</v>
      </c>
      <c r="AB62" s="9">
        <v>4.7316656085209997E-2</v>
      </c>
      <c r="AC62" s="10">
        <v>0.2444388725445</v>
      </c>
      <c r="AD62" s="9">
        <v>8.6824578310799996E-2</v>
      </c>
      <c r="AI62" s="9">
        <v>7.5020346342299996E-2</v>
      </c>
      <c r="AJ62" s="9">
        <v>8.2214513789169996E-2</v>
      </c>
      <c r="AK62" s="9">
        <v>6.6323318995219996E-2</v>
      </c>
      <c r="AL62" s="9">
        <v>7.1296572675660003E-2</v>
      </c>
      <c r="AM62" s="9">
        <v>4.471138643138E-2</v>
      </c>
      <c r="AN62" s="9">
        <v>0</v>
      </c>
      <c r="AO62" s="9">
        <v>3.7346287269639997E-2</v>
      </c>
      <c r="AP62" s="9">
        <v>6.1057505131759997E-2</v>
      </c>
      <c r="AQ62" s="9">
        <v>4.6092640684380001E-2</v>
      </c>
      <c r="AR62" s="9">
        <v>7.6602787849920001E-2</v>
      </c>
      <c r="AS62" s="9">
        <v>7.6602787849920001E-2</v>
      </c>
    </row>
    <row r="63" spans="1:45" x14ac:dyDescent="0.35">
      <c r="A63" t="s">
        <v>415</v>
      </c>
      <c r="B63" s="9">
        <v>8.1056031572719997E-2</v>
      </c>
      <c r="C63" s="9">
        <v>7.1647623511550004E-2</v>
      </c>
      <c r="D63" s="9">
        <v>9.1997097040439998E-2</v>
      </c>
      <c r="E63" s="9">
        <v>0.1048167977767</v>
      </c>
      <c r="F63" s="9">
        <v>6.257223404718E-2</v>
      </c>
      <c r="G63" s="9">
        <v>6.6146183835250005E-2</v>
      </c>
      <c r="H63" s="9">
        <v>6.4375504571740003E-2</v>
      </c>
      <c r="I63" s="9">
        <v>6.2931553177369995E-2</v>
      </c>
      <c r="J63" s="9">
        <v>0.1059451939108</v>
      </c>
      <c r="K63" s="9">
        <v>9.3908220355950006E-2</v>
      </c>
      <c r="L63" s="9">
        <v>8.2900968849019999E-2</v>
      </c>
      <c r="M63" s="9">
        <v>7.6610498271869998E-2</v>
      </c>
      <c r="N63" s="9">
        <v>6.5027406289850001E-2</v>
      </c>
      <c r="O63" s="9">
        <v>0.1039988343824</v>
      </c>
      <c r="P63" s="9">
        <v>6.4781929679869996E-2</v>
      </c>
      <c r="Q63" s="9">
        <v>6.9661148113249999E-2</v>
      </c>
      <c r="R63" s="9">
        <v>9.2814355409409993E-2</v>
      </c>
      <c r="S63" s="9">
        <v>0.10534262923899999</v>
      </c>
      <c r="T63" s="9">
        <v>6.7344105757330006E-2</v>
      </c>
      <c r="U63" s="9">
        <v>9.8980304539889999E-2</v>
      </c>
      <c r="V63" s="9">
        <v>8.2674810854969999E-2</v>
      </c>
      <c r="W63" s="9">
        <v>0.14396530799169999</v>
      </c>
      <c r="X63" s="9">
        <v>1.8950874772790002E-2</v>
      </c>
      <c r="Y63" s="9">
        <v>4.3431684496759999E-2</v>
      </c>
      <c r="Z63" s="9">
        <v>8.1800012367169994E-2</v>
      </c>
      <c r="AA63" s="9">
        <v>0.1146481916127</v>
      </c>
      <c r="AB63" s="9">
        <v>0.1587898072791</v>
      </c>
      <c r="AC63" s="11">
        <v>4.7994798052219999E-3</v>
      </c>
      <c r="AD63" s="9">
        <v>5.2127188936049999E-2</v>
      </c>
      <c r="AI63" s="9">
        <v>7.1061576849379998E-2</v>
      </c>
      <c r="AJ63" s="9">
        <v>7.142722431279E-2</v>
      </c>
      <c r="AK63" s="9">
        <v>9.8899527017620004E-2</v>
      </c>
      <c r="AL63" s="9">
        <v>7.5914775082560004E-2</v>
      </c>
      <c r="AM63" s="9">
        <v>9.1396837966810002E-2</v>
      </c>
      <c r="AN63" s="9">
        <v>5.4288817146869998E-2</v>
      </c>
      <c r="AO63" s="9">
        <v>3.6478524463709999E-2</v>
      </c>
      <c r="AP63" s="9">
        <v>8.1789300841629997E-2</v>
      </c>
      <c r="AQ63" s="9">
        <v>4.7808787933509997E-2</v>
      </c>
      <c r="AR63" s="9">
        <v>8.1056031572719997E-2</v>
      </c>
      <c r="AS63" s="9">
        <v>8.1056031572719997E-2</v>
      </c>
    </row>
    <row r="64" spans="1:45" x14ac:dyDescent="0.35">
      <c r="A64" t="s">
        <v>416</v>
      </c>
      <c r="B64" s="9">
        <v>9.0544638885199993E-2</v>
      </c>
      <c r="C64" s="9">
        <v>9.8713780538499996E-2</v>
      </c>
      <c r="D64" s="9">
        <v>8.1044719976219995E-2</v>
      </c>
      <c r="E64" s="9">
        <v>0.11732101670220001</v>
      </c>
      <c r="F64" s="9">
        <v>7.7151664398219993E-2</v>
      </c>
      <c r="G64" s="9">
        <v>6.1263841240900001E-2</v>
      </c>
      <c r="H64" s="9">
        <v>6.9135311372020003E-2</v>
      </c>
      <c r="I64" s="9">
        <v>0.1124132251236</v>
      </c>
      <c r="J64" s="9">
        <v>7.3188298074220004E-2</v>
      </c>
      <c r="K64" s="9">
        <v>0.10180637633799999</v>
      </c>
      <c r="L64" s="9">
        <v>7.9568187520839995E-2</v>
      </c>
      <c r="M64" s="9">
        <v>7.8585581359480003E-2</v>
      </c>
      <c r="N64" s="9">
        <v>9.4228521932299997E-2</v>
      </c>
      <c r="O64" s="9">
        <v>0.1092277265304</v>
      </c>
      <c r="P64" s="9">
        <v>4.8593560003239999E-2</v>
      </c>
      <c r="Q64" s="9">
        <v>0.1061663492208</v>
      </c>
      <c r="R64" s="9">
        <v>0.10463003813919999</v>
      </c>
      <c r="S64" s="9">
        <v>0.1071352860846</v>
      </c>
      <c r="T64" s="9">
        <v>7.8826193622749993E-2</v>
      </c>
      <c r="U64" s="9">
        <v>0.10586302774340001</v>
      </c>
      <c r="V64" s="9">
        <v>8.343824561181E-2</v>
      </c>
      <c r="W64" s="10">
        <v>0.21287741068419999</v>
      </c>
      <c r="X64" s="9">
        <v>0.1014410377689</v>
      </c>
      <c r="Y64" s="9">
        <v>6.0351288759750002E-2</v>
      </c>
      <c r="Z64" s="9">
        <v>0.10019769412640001</v>
      </c>
      <c r="AA64" s="9">
        <v>8.4637668742170005E-2</v>
      </c>
      <c r="AB64" s="9">
        <v>0</v>
      </c>
      <c r="AC64" s="9">
        <v>3.8373787911870003E-2</v>
      </c>
      <c r="AD64" s="9">
        <v>6.9612136345199999E-2</v>
      </c>
      <c r="AI64" s="9">
        <v>8.9273346865409997E-2</v>
      </c>
      <c r="AJ64" s="9">
        <v>8.4639448924399993E-2</v>
      </c>
      <c r="AK64" s="9">
        <v>7.0054219019349995E-2</v>
      </c>
      <c r="AL64" s="9">
        <v>9.2526000568680003E-2</v>
      </c>
      <c r="AM64" s="9">
        <v>9.4323005581600006E-2</v>
      </c>
      <c r="AN64" s="9">
        <v>9.5670876200319999E-2</v>
      </c>
      <c r="AO64" s="9">
        <v>0.22663968959229999</v>
      </c>
      <c r="AP64" s="9">
        <v>8.6136312299349996E-2</v>
      </c>
      <c r="AQ64" s="9">
        <v>0.10026289753210001</v>
      </c>
      <c r="AR64" s="9">
        <v>9.0544638885199993E-2</v>
      </c>
      <c r="AS64" s="9">
        <v>9.0544638885199993E-2</v>
      </c>
    </row>
    <row r="65" spans="1:45" x14ac:dyDescent="0.35">
      <c r="A65" t="s">
        <v>417</v>
      </c>
      <c r="B65" s="9">
        <v>0.10477971632709999</v>
      </c>
      <c r="C65" s="9">
        <v>9.5940946743580002E-2</v>
      </c>
      <c r="D65" s="9">
        <v>0.1150583475299</v>
      </c>
      <c r="E65" s="9">
        <v>0.1018577391717</v>
      </c>
      <c r="F65" s="9">
        <v>0.1054202222163</v>
      </c>
      <c r="G65" s="9">
        <v>0.10001207633629999</v>
      </c>
      <c r="H65" s="9">
        <v>0.10269149052279999</v>
      </c>
      <c r="I65" s="9">
        <v>0.12664360961830001</v>
      </c>
      <c r="J65" s="9">
        <v>0.1022660779415</v>
      </c>
      <c r="K65" s="9">
        <v>9.4074594174379994E-2</v>
      </c>
      <c r="L65" s="9">
        <v>9.862616810298E-2</v>
      </c>
      <c r="M65" s="9">
        <v>0.122047862371</v>
      </c>
      <c r="N65" s="9">
        <v>8.7731467692000006E-2</v>
      </c>
      <c r="O65" s="9">
        <v>0.1050214921951</v>
      </c>
      <c r="P65" s="9">
        <v>9.7816138096169999E-2</v>
      </c>
      <c r="Q65" s="9">
        <v>8.39532527945E-2</v>
      </c>
      <c r="R65" s="9">
        <v>0.13766259525290001</v>
      </c>
      <c r="S65" s="9">
        <v>0.1086802175305</v>
      </c>
      <c r="T65" s="9">
        <v>9.0536457227299999E-2</v>
      </c>
      <c r="U65" s="9">
        <v>0.12339854985070001</v>
      </c>
      <c r="V65" s="10">
        <v>0.33697880467149999</v>
      </c>
      <c r="W65" s="9">
        <v>0.1144809518583</v>
      </c>
      <c r="X65" s="9">
        <v>6.9288690642329995E-2</v>
      </c>
      <c r="Y65" s="9">
        <v>8.2262581133019999E-2</v>
      </c>
      <c r="Z65" s="9">
        <v>0.1067156379687</v>
      </c>
      <c r="AA65" s="9">
        <v>5.5000030126999999E-2</v>
      </c>
      <c r="AB65" s="9">
        <v>0.13695057625029999</v>
      </c>
      <c r="AC65" s="9">
        <v>8.3033551199879999E-2</v>
      </c>
      <c r="AD65" s="9">
        <v>6.7983698689120006E-2</v>
      </c>
      <c r="AI65" s="9">
        <v>9.9209834351619994E-2</v>
      </c>
      <c r="AJ65" s="9">
        <v>8.4640117500670006E-2</v>
      </c>
      <c r="AK65" s="9">
        <v>0.11171134836920001</v>
      </c>
      <c r="AL65" s="9">
        <v>9.0650907528589994E-2</v>
      </c>
      <c r="AM65" s="9">
        <v>5.376421474846E-2</v>
      </c>
      <c r="AN65" s="9">
        <v>0.17924507819050001</v>
      </c>
      <c r="AO65" s="9">
        <v>0.1809861540871</v>
      </c>
      <c r="AP65" s="9">
        <v>9.1151333702299997E-2</v>
      </c>
      <c r="AQ65" s="9">
        <v>0.1220464246603</v>
      </c>
      <c r="AR65" s="9">
        <v>0.10477971632709999</v>
      </c>
      <c r="AS65" s="9">
        <v>0.10477971632709999</v>
      </c>
    </row>
    <row r="66" spans="1:45" x14ac:dyDescent="0.35">
      <c r="A66" t="s">
        <v>418</v>
      </c>
      <c r="B66" s="9">
        <v>0.1496473391706</v>
      </c>
      <c r="C66" s="9">
        <v>0.1499196663639</v>
      </c>
      <c r="D66" s="9">
        <v>0.14933064907470001</v>
      </c>
      <c r="E66" s="9">
        <v>0.1810079816814</v>
      </c>
      <c r="F66" s="9">
        <v>8.7509743933209996E-2</v>
      </c>
      <c r="G66" s="9">
        <v>0.15560063997580001</v>
      </c>
      <c r="H66" s="9">
        <v>0.1218656563287</v>
      </c>
      <c r="I66" s="9">
        <v>0.21618543953819999</v>
      </c>
      <c r="J66" s="9">
        <v>0.1115177204045</v>
      </c>
      <c r="K66" s="9">
        <v>0.14487197097060001</v>
      </c>
      <c r="L66" s="9">
        <v>0.1462429717306</v>
      </c>
      <c r="M66" s="9">
        <v>0.13115022340310001</v>
      </c>
      <c r="N66" s="9">
        <v>0.21467599986069999</v>
      </c>
      <c r="O66" s="9">
        <v>0.10263576340280001</v>
      </c>
      <c r="P66" s="9">
        <v>0.1220820362834</v>
      </c>
      <c r="Q66" s="9">
        <v>0.13088274852830001</v>
      </c>
      <c r="R66" s="9">
        <v>0.17588314946399999</v>
      </c>
      <c r="S66" s="9">
        <v>0.1835157698181</v>
      </c>
      <c r="T66" s="9">
        <v>0.12670346790949999</v>
      </c>
      <c r="U66" s="9">
        <v>0.1796396405398</v>
      </c>
      <c r="V66" s="9">
        <v>8.070396804419E-2</v>
      </c>
      <c r="W66" s="9">
        <v>0.1426694306562</v>
      </c>
      <c r="X66" s="9">
        <v>6.4529175002630002E-2</v>
      </c>
      <c r="Y66" s="9">
        <v>0.12355917040599999</v>
      </c>
      <c r="Z66" s="10">
        <v>0.28260794435480002</v>
      </c>
      <c r="AA66" s="9">
        <v>0.19300953362199999</v>
      </c>
      <c r="AB66" s="9">
        <v>4.7213609589620002E-2</v>
      </c>
      <c r="AC66" s="9">
        <v>0.1112817369677</v>
      </c>
      <c r="AD66" s="9">
        <v>0.14818133891929999</v>
      </c>
      <c r="AI66" s="9">
        <v>0.1542243949315</v>
      </c>
      <c r="AJ66" s="9">
        <v>0.1037351469527</v>
      </c>
      <c r="AK66" s="9">
        <v>0.20518121485810001</v>
      </c>
      <c r="AL66" s="9">
        <v>0.141536661807</v>
      </c>
      <c r="AM66" s="9">
        <v>0.19556483573969999</v>
      </c>
      <c r="AN66" s="9">
        <v>0.30477099324020002</v>
      </c>
      <c r="AO66" s="9">
        <v>4.2191528794670002E-2</v>
      </c>
      <c r="AP66" s="9">
        <v>0.1638540225281</v>
      </c>
      <c r="AQ66" s="9">
        <v>0.14910839605340001</v>
      </c>
      <c r="AR66" s="9">
        <v>0.1496473391706</v>
      </c>
      <c r="AS66" s="9">
        <v>0.1496473391706</v>
      </c>
    </row>
    <row r="67" spans="1:45" x14ac:dyDescent="0.35">
      <c r="A67" t="s">
        <v>419</v>
      </c>
      <c r="B67" s="9">
        <v>9.5644810018050003E-2</v>
      </c>
      <c r="C67" s="9">
        <v>8.1006079962190003E-2</v>
      </c>
      <c r="D67" s="9">
        <v>0.1126682323509</v>
      </c>
      <c r="E67" s="9">
        <v>3.9124881131559999E-2</v>
      </c>
      <c r="F67" s="9">
        <v>4.56114845135E-2</v>
      </c>
      <c r="G67" s="9">
        <v>7.3621317809659997E-2</v>
      </c>
      <c r="H67" s="9">
        <v>5.9744113614649999E-2</v>
      </c>
      <c r="I67" s="9">
        <v>7.4525883912129998E-2</v>
      </c>
      <c r="J67" s="9">
        <v>0.177344120795</v>
      </c>
      <c r="K67" s="9">
        <v>0.1616189326992</v>
      </c>
      <c r="L67" s="9">
        <v>4.7863445383940002E-2</v>
      </c>
      <c r="M67" s="9">
        <v>0.1209546027857</v>
      </c>
      <c r="N67" s="9">
        <v>9.8085990221399993E-2</v>
      </c>
      <c r="O67" s="9">
        <v>8.9376298164129994E-2</v>
      </c>
      <c r="P67" s="9">
        <v>8.3094630610749995E-2</v>
      </c>
      <c r="Q67" s="9">
        <v>0.11843677542890001</v>
      </c>
      <c r="R67" s="9">
        <v>8.4229431143090006E-2</v>
      </c>
      <c r="S67" s="9">
        <v>9.1464426329180004E-2</v>
      </c>
      <c r="T67" s="9">
        <v>0.1016535041712</v>
      </c>
      <c r="U67" s="9">
        <v>8.7790225940790001E-2</v>
      </c>
      <c r="V67" s="9">
        <v>7.0330371374139999E-2</v>
      </c>
      <c r="W67" s="9">
        <v>5.1128162423850002E-2</v>
      </c>
      <c r="X67" s="9">
        <v>2.6103719493940001E-2</v>
      </c>
      <c r="Y67" s="9">
        <v>4.6392561432789997E-2</v>
      </c>
      <c r="Z67" s="9">
        <v>4.6347547096940001E-2</v>
      </c>
      <c r="AA67" s="10">
        <v>0.25125643491220001</v>
      </c>
      <c r="AB67" s="9">
        <v>6.8187432868740003E-2</v>
      </c>
      <c r="AC67" s="9">
        <v>3.0475001336710002E-2</v>
      </c>
      <c r="AD67" s="9">
        <v>0.10755872329460001</v>
      </c>
      <c r="AI67" s="9">
        <v>5.6402636456190001E-2</v>
      </c>
      <c r="AJ67" s="9">
        <v>8.6589005092929994E-2</v>
      </c>
      <c r="AK67" s="9">
        <v>0.10767426714269999</v>
      </c>
      <c r="AL67" s="9">
        <v>0.1031562027929</v>
      </c>
      <c r="AM67" s="9">
        <v>4.3407839570920002E-2</v>
      </c>
      <c r="AN67" s="9">
        <v>0.25973351491750002</v>
      </c>
      <c r="AO67" s="9">
        <v>0.14421590914519999</v>
      </c>
      <c r="AP67" s="9">
        <v>0.1181915241768</v>
      </c>
      <c r="AQ67" s="9">
        <v>5.1418667622439997E-2</v>
      </c>
      <c r="AR67" s="9">
        <v>9.5644810018050003E-2</v>
      </c>
      <c r="AS67" s="9">
        <v>9.5644810018050003E-2</v>
      </c>
    </row>
    <row r="68" spans="1:45" x14ac:dyDescent="0.35">
      <c r="A68" t="s">
        <v>420</v>
      </c>
      <c r="B68" s="9">
        <v>0.1384959755687</v>
      </c>
      <c r="C68" s="9">
        <v>0.1667835367579</v>
      </c>
      <c r="D68" s="9">
        <v>0.1056002872779</v>
      </c>
      <c r="E68" s="9">
        <v>0.12893630391550001</v>
      </c>
      <c r="F68" s="10">
        <v>0.23664547976649999</v>
      </c>
      <c r="G68" s="9">
        <v>0.1764082608725</v>
      </c>
      <c r="H68" s="10">
        <v>0.20625221524000001</v>
      </c>
      <c r="I68" s="9">
        <v>8.7010955776550006E-2</v>
      </c>
      <c r="J68" s="9">
        <v>0.1720343992809</v>
      </c>
      <c r="K68" s="11">
        <v>5.2876752784249997E-2</v>
      </c>
      <c r="L68" s="9">
        <v>0.17619299073719999</v>
      </c>
      <c r="M68" s="9">
        <v>0.15048146060109999</v>
      </c>
      <c r="N68" s="9">
        <v>0.1108658615063</v>
      </c>
      <c r="O68" s="9">
        <v>0.13006070910359999</v>
      </c>
      <c r="P68" s="10">
        <v>0.24172138660219999</v>
      </c>
      <c r="Q68" s="9">
        <v>0.1268953866825</v>
      </c>
      <c r="R68" s="9">
        <v>7.5249238854129999E-2</v>
      </c>
      <c r="S68" s="9">
        <v>8.9738694914329994E-2</v>
      </c>
      <c r="T68" s="10">
        <v>0.1814239364918</v>
      </c>
      <c r="U68" s="11">
        <v>8.23804087352E-2</v>
      </c>
      <c r="V68" s="9">
        <v>0.15447026595470001</v>
      </c>
      <c r="W68" s="9">
        <v>0.1944726185673</v>
      </c>
      <c r="X68" s="9">
        <v>0.14141857834880001</v>
      </c>
      <c r="Y68" s="9">
        <v>0.17648963137340001</v>
      </c>
      <c r="Z68" s="9">
        <v>0.22214110148409999</v>
      </c>
      <c r="AA68" s="9">
        <v>0.10254863958139999</v>
      </c>
      <c r="AB68" s="9">
        <v>0.21983013831760001</v>
      </c>
      <c r="AC68" s="9">
        <v>0.1414305010045</v>
      </c>
      <c r="AD68" s="9">
        <v>0.18045551698609999</v>
      </c>
      <c r="AI68" s="9">
        <v>0.1062619937357</v>
      </c>
      <c r="AJ68" s="10">
        <v>0.18986305855649999</v>
      </c>
      <c r="AK68" s="9">
        <v>0.15684433297120001</v>
      </c>
      <c r="AL68" s="9">
        <v>0.14494458567720001</v>
      </c>
      <c r="AM68" s="9">
        <v>0.1816307124066</v>
      </c>
      <c r="AN68" s="9">
        <v>6.274028099791E-2</v>
      </c>
      <c r="AO68" s="9">
        <v>0.14164156979180001</v>
      </c>
      <c r="AP68" s="9">
        <v>0.1545511601472</v>
      </c>
      <c r="AQ68" s="9">
        <v>0.13867931280599999</v>
      </c>
      <c r="AR68" s="9">
        <v>0.1384959755687</v>
      </c>
      <c r="AS68" s="9">
        <v>0.1384959755687</v>
      </c>
    </row>
    <row r="69" spans="1:45" x14ac:dyDescent="0.35">
      <c r="A69" t="s">
        <v>389</v>
      </c>
      <c r="B69" s="9">
        <v>5.6929821189239997E-2</v>
      </c>
      <c r="C69" s="9">
        <v>4.8985522078950003E-2</v>
      </c>
      <c r="D69" s="9">
        <v>6.6168270042170005E-2</v>
      </c>
      <c r="E69" s="9">
        <v>8.2114508197979996E-2</v>
      </c>
      <c r="F69" s="9">
        <v>7.200873981533E-2</v>
      </c>
      <c r="G69" s="9">
        <v>4.4549010945169998E-2</v>
      </c>
      <c r="H69" s="9">
        <v>5.8153671160090001E-2</v>
      </c>
      <c r="I69" s="9">
        <v>6.706891208877E-2</v>
      </c>
      <c r="J69" s="9">
        <v>3.8951353767749997E-2</v>
      </c>
      <c r="K69" s="9">
        <v>4.1034375346950001E-2</v>
      </c>
      <c r="L69" s="9">
        <v>9.636489623932E-2</v>
      </c>
      <c r="M69" s="9">
        <v>3.5294387160109998E-2</v>
      </c>
      <c r="N69" s="9">
        <v>4.2765323724050001E-2</v>
      </c>
      <c r="O69" s="9">
        <v>7.6885198848029995E-2</v>
      </c>
      <c r="P69" s="9">
        <v>5.3803934657570003E-2</v>
      </c>
      <c r="Q69" s="9">
        <v>7.1817832838930007E-2</v>
      </c>
      <c r="R69" s="9">
        <v>5.7126383575039998E-2</v>
      </c>
      <c r="S69" s="9">
        <v>3.9904778533650001E-2</v>
      </c>
      <c r="T69" s="9">
        <v>6.3263396170159997E-2</v>
      </c>
      <c r="U69" s="9">
        <v>4.8650551862339998E-2</v>
      </c>
      <c r="V69" s="9">
        <v>2.8263001481239999E-2</v>
      </c>
      <c r="W69" s="9">
        <v>3.3354912951840003E-2</v>
      </c>
      <c r="X69" s="9">
        <v>0.1153989839851</v>
      </c>
      <c r="Y69" s="9">
        <v>7.287479214157E-2</v>
      </c>
      <c r="Z69" s="11">
        <v>8.2818522826120008E-3</v>
      </c>
      <c r="AA69" s="9">
        <v>4.155515631659E-2</v>
      </c>
      <c r="AB69" s="9">
        <v>3.2889125541760003E-2</v>
      </c>
      <c r="AC69" s="9">
        <v>6.5647508255590001E-2</v>
      </c>
      <c r="AD69" s="9">
        <v>9.2183997423530006E-2</v>
      </c>
      <c r="AI69" s="9">
        <v>6.5259479416040003E-2</v>
      </c>
      <c r="AJ69" s="9">
        <v>8.005445374365E-2</v>
      </c>
      <c r="AK69" s="9">
        <v>4.9582660264889999E-2</v>
      </c>
      <c r="AL69" s="9">
        <v>6.2698307702770004E-2</v>
      </c>
      <c r="AM69" s="9">
        <v>6.9085124098659995E-2</v>
      </c>
      <c r="AN69" s="9">
        <v>0</v>
      </c>
      <c r="AO69" s="9">
        <v>9.9596607395549999E-2</v>
      </c>
      <c r="AP69" s="9">
        <v>5.4008007450409998E-2</v>
      </c>
      <c r="AQ69" s="9">
        <v>2.9965342650460001E-2</v>
      </c>
      <c r="AR69" s="9">
        <v>5.6929821189239997E-2</v>
      </c>
      <c r="AS69" s="9">
        <v>5.6929821189239997E-2</v>
      </c>
    </row>
    <row r="70" spans="1:45" x14ac:dyDescent="0.35">
      <c r="A70" t="s">
        <v>388</v>
      </c>
      <c r="B70" s="9">
        <v>3.6298213009630001E-2</v>
      </c>
      <c r="C70" s="9">
        <v>3.4425467501019998E-2</v>
      </c>
      <c r="D70" s="9">
        <v>3.8476034281929999E-2</v>
      </c>
      <c r="E70" s="9">
        <v>3.4337188572390001E-2</v>
      </c>
      <c r="F70" s="9">
        <v>2.6192662823050002E-2</v>
      </c>
      <c r="G70" s="9">
        <v>3.9304831863350001E-2</v>
      </c>
      <c r="H70" s="9">
        <v>3.2808533035439999E-2</v>
      </c>
      <c r="I70" s="9">
        <v>3.3360346899880003E-2</v>
      </c>
      <c r="J70" s="9">
        <v>3.6650047043490001E-2</v>
      </c>
      <c r="K70" s="9">
        <v>4.5557152924030002E-2</v>
      </c>
      <c r="L70" s="9">
        <v>2.616059615016E-2</v>
      </c>
      <c r="M70" s="9">
        <v>3.5400144286379998E-2</v>
      </c>
      <c r="N70" s="9">
        <v>2.5804065196700001E-2</v>
      </c>
      <c r="O70" s="9">
        <v>5.5811308816440003E-2</v>
      </c>
      <c r="P70" s="9">
        <v>3.1207690182300001E-2</v>
      </c>
      <c r="Q70" s="9">
        <v>4.1683207189699999E-2</v>
      </c>
      <c r="R70" s="9">
        <v>3.6151905512740001E-2</v>
      </c>
      <c r="S70" s="9">
        <v>3.5359188156490001E-2</v>
      </c>
      <c r="T70" s="9">
        <v>3.6708595592019999E-2</v>
      </c>
      <c r="U70" s="9">
        <v>3.5761759594799998E-2</v>
      </c>
      <c r="V70" s="9">
        <v>1.7288666881640002E-2</v>
      </c>
      <c r="W70" s="9">
        <v>8.542844659147E-3</v>
      </c>
      <c r="X70" s="9">
        <v>2.4457143553999999E-2</v>
      </c>
      <c r="Y70" s="9">
        <v>4.1688035551429997E-2</v>
      </c>
      <c r="Z70" s="9">
        <v>2.3582892081840001E-2</v>
      </c>
      <c r="AA70" s="9">
        <v>5.4002489875239999E-2</v>
      </c>
      <c r="AB70" s="9">
        <v>4.9587579340559997E-2</v>
      </c>
      <c r="AC70" s="9">
        <v>9.1814109707919998E-3</v>
      </c>
      <c r="AD70" s="9">
        <v>3.7758805576769999E-2</v>
      </c>
      <c r="AI70" s="9">
        <v>3.0188002897290001E-2</v>
      </c>
      <c r="AJ70" s="9">
        <v>3.983416140723E-2</v>
      </c>
      <c r="AK70" s="9">
        <v>2.975703665289E-2</v>
      </c>
      <c r="AL70" s="9">
        <v>2.345939470985E-2</v>
      </c>
      <c r="AM70" s="9">
        <v>2.9131403642919999E-2</v>
      </c>
      <c r="AN70" s="9">
        <v>4.3550439306780001E-2</v>
      </c>
      <c r="AO70" s="9">
        <v>5.6480958309709998E-2</v>
      </c>
      <c r="AP70" s="9">
        <v>2.882398427226E-2</v>
      </c>
      <c r="AQ70" s="9">
        <v>5.3750137821489997E-2</v>
      </c>
      <c r="AR70" s="9">
        <v>3.6298213009630001E-2</v>
      </c>
      <c r="AS70" s="9">
        <v>3.6298213009630001E-2</v>
      </c>
    </row>
    <row r="71" spans="1:45" x14ac:dyDescent="0.35">
      <c r="A71" t="s">
        <v>421</v>
      </c>
      <c r="B71" s="9">
        <v>0.98220968894659999</v>
      </c>
      <c r="C71" s="9">
        <v>0.98470831602389997</v>
      </c>
      <c r="D71" s="9">
        <v>0.97930402815319995</v>
      </c>
      <c r="E71" s="9">
        <v>0.98393617243480003</v>
      </c>
      <c r="F71" s="9">
        <v>0.97410582835519999</v>
      </c>
      <c r="G71" s="9">
        <v>0.97896191905850005</v>
      </c>
      <c r="H71" s="9">
        <v>0.97655601533290004</v>
      </c>
      <c r="I71" s="9">
        <v>0.95760845844609999</v>
      </c>
      <c r="J71" s="9">
        <v>1</v>
      </c>
      <c r="K71" s="9">
        <v>1</v>
      </c>
      <c r="L71" s="9">
        <v>0.97317117717339996</v>
      </c>
      <c r="M71" s="9">
        <v>0.99281909342319996</v>
      </c>
      <c r="N71" s="9">
        <v>0.96595757009060002</v>
      </c>
      <c r="O71" s="9">
        <v>0.99223861407640002</v>
      </c>
      <c r="P71" s="9">
        <v>0.97058824696989998</v>
      </c>
      <c r="Q71" s="9">
        <v>0.98200521455010004</v>
      </c>
      <c r="R71" s="9">
        <v>0.98940043396410005</v>
      </c>
      <c r="S71" s="9">
        <v>0.98973323375319999</v>
      </c>
      <c r="T71" s="9">
        <v>0.97658352707679996</v>
      </c>
      <c r="U71" s="9">
        <v>0.98956422560839996</v>
      </c>
      <c r="V71" s="9">
        <v>1</v>
      </c>
      <c r="W71" s="9">
        <v>1</v>
      </c>
      <c r="X71" s="9">
        <v>1</v>
      </c>
      <c r="Y71" s="9">
        <v>0.96361150591739997</v>
      </c>
      <c r="Z71" s="9">
        <v>0.97052841693970004</v>
      </c>
      <c r="AA71" s="9">
        <v>1</v>
      </c>
      <c r="AB71" s="9">
        <v>0.95942156632940001</v>
      </c>
      <c r="AC71" s="9">
        <v>1</v>
      </c>
      <c r="AD71" s="9">
        <v>0.97818890299579997</v>
      </c>
      <c r="AI71" s="9">
        <v>0.969427337695</v>
      </c>
      <c r="AJ71" s="9">
        <v>0.98413331246729996</v>
      </c>
      <c r="AK71" s="9">
        <v>0.98514347021469995</v>
      </c>
      <c r="AL71" s="9">
        <v>0.96688483925070001</v>
      </c>
      <c r="AM71" s="9">
        <v>0.96184294512610002</v>
      </c>
      <c r="AN71" s="9">
        <v>1</v>
      </c>
      <c r="AO71" s="9">
        <v>1</v>
      </c>
      <c r="AP71" s="9">
        <v>0.99576826048910005</v>
      </c>
      <c r="AQ71" s="9">
        <v>0.92503600837949995</v>
      </c>
      <c r="AR71" s="9">
        <v>0.98220968894659999</v>
      </c>
      <c r="AS71" s="9">
        <v>0.98220968894659999</v>
      </c>
    </row>
    <row r="72" spans="1:45" x14ac:dyDescent="0.35">
      <c r="A72" t="s">
        <v>390</v>
      </c>
      <c r="B72" s="9">
        <v>1.779031105336E-2</v>
      </c>
      <c r="C72" s="9">
        <v>1.5291683976069999E-2</v>
      </c>
      <c r="D72" s="9">
        <v>2.069597184679E-2</v>
      </c>
      <c r="E72" s="9">
        <v>1.6063827565160001E-2</v>
      </c>
      <c r="F72" s="9">
        <v>2.589417164485E-2</v>
      </c>
      <c r="G72" s="9">
        <v>2.1038080941509999E-2</v>
      </c>
      <c r="H72" s="9">
        <v>2.344398466708E-2</v>
      </c>
      <c r="I72" s="9">
        <v>4.2391541553909999E-2</v>
      </c>
      <c r="J72" s="9">
        <v>0</v>
      </c>
      <c r="K72" s="9">
        <v>0</v>
      </c>
      <c r="L72" s="9">
        <v>2.6828822826640002E-2</v>
      </c>
      <c r="M72" s="9">
        <v>7.1809065768469998E-3</v>
      </c>
      <c r="N72" s="9">
        <v>3.4042429909380001E-2</v>
      </c>
      <c r="O72" s="9">
        <v>7.7613859235939999E-3</v>
      </c>
      <c r="P72" s="9">
        <v>2.9411753030149999E-2</v>
      </c>
      <c r="Q72" s="9">
        <v>1.799478544989E-2</v>
      </c>
      <c r="R72" s="9">
        <v>1.0599566035869999E-2</v>
      </c>
      <c r="S72" s="9">
        <v>1.026676624684E-2</v>
      </c>
      <c r="T72" s="9">
        <v>2.3416472923160001E-2</v>
      </c>
      <c r="U72" s="9">
        <v>1.0435774391650001E-2</v>
      </c>
      <c r="V72" s="9">
        <v>0</v>
      </c>
      <c r="W72" s="9">
        <v>0</v>
      </c>
      <c r="X72" s="9">
        <v>0</v>
      </c>
      <c r="Y72" s="9">
        <v>3.6388494082599997E-2</v>
      </c>
      <c r="Z72" s="9">
        <v>2.9471583060309999E-2</v>
      </c>
      <c r="AA72" s="9">
        <v>0</v>
      </c>
      <c r="AB72" s="9">
        <v>4.0578433670610002E-2</v>
      </c>
      <c r="AC72" s="9">
        <v>0</v>
      </c>
      <c r="AD72" s="9">
        <v>2.1811097004180002E-2</v>
      </c>
      <c r="AI72" s="9">
        <v>3.0572662304970001E-2</v>
      </c>
      <c r="AJ72" s="9">
        <v>1.586668753266E-2</v>
      </c>
      <c r="AK72" s="9">
        <v>1.485652978532E-2</v>
      </c>
      <c r="AL72" s="9">
        <v>3.3115160749259999E-2</v>
      </c>
      <c r="AM72" s="9">
        <v>3.8157054873899997E-2</v>
      </c>
      <c r="AN72" s="9">
        <v>0</v>
      </c>
      <c r="AO72" s="9">
        <v>0</v>
      </c>
      <c r="AP72" s="9">
        <v>4.2317395108870002E-3</v>
      </c>
      <c r="AQ72" s="9">
        <v>7.4963991620540002E-2</v>
      </c>
      <c r="AR72" s="9">
        <v>1.779031105336E-2</v>
      </c>
      <c r="AS72" s="9">
        <v>1.779031105336E-2</v>
      </c>
    </row>
    <row r="73" spans="1:45" x14ac:dyDescent="0.35">
      <c r="A73" t="s">
        <v>406</v>
      </c>
      <c r="B73" s="9">
        <v>1</v>
      </c>
      <c r="C73" s="9">
        <v>1</v>
      </c>
      <c r="D73" s="9">
        <v>1</v>
      </c>
      <c r="E73" s="9">
        <v>1</v>
      </c>
      <c r="F73" s="9">
        <v>1</v>
      </c>
      <c r="G73" s="9">
        <v>1</v>
      </c>
      <c r="H73" s="9">
        <v>1</v>
      </c>
      <c r="I73" s="9">
        <v>1</v>
      </c>
      <c r="J73" s="9">
        <v>1</v>
      </c>
      <c r="K73" s="9">
        <v>1</v>
      </c>
      <c r="L73" s="9">
        <v>1</v>
      </c>
      <c r="M73" s="9">
        <v>1</v>
      </c>
      <c r="N73" s="9">
        <v>1</v>
      </c>
      <c r="O73" s="9">
        <v>1</v>
      </c>
      <c r="P73" s="9">
        <v>1</v>
      </c>
      <c r="Q73" s="9">
        <v>1</v>
      </c>
      <c r="R73" s="9">
        <v>1</v>
      </c>
      <c r="S73" s="9">
        <v>1</v>
      </c>
      <c r="T73" s="9">
        <v>1</v>
      </c>
      <c r="U73" s="9">
        <v>1</v>
      </c>
      <c r="V73" s="9">
        <v>1</v>
      </c>
      <c r="W73" s="9">
        <v>1</v>
      </c>
      <c r="X73" s="9">
        <v>1</v>
      </c>
      <c r="Y73" s="9">
        <v>1</v>
      </c>
      <c r="Z73" s="9">
        <v>1</v>
      </c>
      <c r="AA73" s="9">
        <v>1</v>
      </c>
      <c r="AB73" s="9">
        <v>1</v>
      </c>
      <c r="AC73" s="9">
        <v>1</v>
      </c>
      <c r="AD73" s="9">
        <v>1</v>
      </c>
      <c r="AI73" s="9">
        <v>1</v>
      </c>
      <c r="AJ73" s="9">
        <v>1</v>
      </c>
      <c r="AK73" s="9">
        <v>1</v>
      </c>
      <c r="AL73" s="9">
        <v>1</v>
      </c>
      <c r="AM73" s="9">
        <v>1</v>
      </c>
      <c r="AN73" s="9">
        <v>1</v>
      </c>
      <c r="AO73" s="9">
        <v>1</v>
      </c>
      <c r="AP73" s="9">
        <v>1</v>
      </c>
      <c r="AQ73" s="9">
        <v>1</v>
      </c>
      <c r="AR73" s="9">
        <v>1</v>
      </c>
      <c r="AS73" s="9">
        <v>1</v>
      </c>
    </row>
    <row r="74" spans="1:45" x14ac:dyDescent="0.35">
      <c r="A74" t="s">
        <v>356</v>
      </c>
      <c r="B74" s="6">
        <v>984</v>
      </c>
      <c r="C74" s="6">
        <v>545</v>
      </c>
      <c r="D74" s="6">
        <v>439</v>
      </c>
      <c r="E74" s="6">
        <v>122</v>
      </c>
      <c r="F74" s="6">
        <v>210</v>
      </c>
      <c r="G74" s="6">
        <v>239</v>
      </c>
      <c r="H74" s="6">
        <v>449</v>
      </c>
      <c r="I74" s="6">
        <v>140</v>
      </c>
      <c r="J74" s="6">
        <v>84</v>
      </c>
      <c r="K74" s="6">
        <v>189</v>
      </c>
      <c r="L74" s="6">
        <v>171</v>
      </c>
      <c r="M74" s="6">
        <v>326</v>
      </c>
      <c r="N74" s="6">
        <v>265</v>
      </c>
      <c r="O74" s="6">
        <v>222</v>
      </c>
      <c r="P74" s="6">
        <v>386</v>
      </c>
      <c r="Q74" s="6">
        <v>134</v>
      </c>
      <c r="R74" s="6">
        <v>191</v>
      </c>
      <c r="S74" s="6">
        <v>273</v>
      </c>
      <c r="T74" s="6">
        <v>520</v>
      </c>
      <c r="U74" s="6">
        <v>464</v>
      </c>
      <c r="V74" s="6">
        <v>114</v>
      </c>
      <c r="W74" s="6">
        <v>77</v>
      </c>
      <c r="X74" s="6">
        <v>68</v>
      </c>
      <c r="Y74" s="6">
        <v>213</v>
      </c>
      <c r="Z74" s="6">
        <v>127</v>
      </c>
      <c r="AA74" s="6">
        <v>199</v>
      </c>
      <c r="AB74" s="6">
        <v>66</v>
      </c>
      <c r="AC74" s="6">
        <v>128</v>
      </c>
      <c r="AD74" s="6">
        <v>196</v>
      </c>
      <c r="AE74" s="6">
        <v>0</v>
      </c>
      <c r="AF74" s="6">
        <v>0</v>
      </c>
      <c r="AG74" s="6">
        <v>0</v>
      </c>
      <c r="AH74" s="6">
        <v>0</v>
      </c>
      <c r="AI74" s="6">
        <v>291</v>
      </c>
      <c r="AJ74" s="6">
        <v>410</v>
      </c>
      <c r="AK74" s="6">
        <v>285</v>
      </c>
      <c r="AL74" s="6">
        <v>148</v>
      </c>
      <c r="AM74" s="6">
        <v>119</v>
      </c>
      <c r="AN74" s="6">
        <v>17</v>
      </c>
      <c r="AO74" s="6">
        <v>20</v>
      </c>
      <c r="AP74" s="6">
        <v>440</v>
      </c>
      <c r="AQ74" s="6">
        <v>135</v>
      </c>
      <c r="AR74" s="6">
        <v>984</v>
      </c>
      <c r="AS74" s="6">
        <v>984</v>
      </c>
    </row>
    <row r="75" spans="1:45" x14ac:dyDescent="0.35">
      <c r="A75" t="s">
        <v>899</v>
      </c>
    </row>
    <row r="76" spans="1:45" x14ac:dyDescent="0.35">
      <c r="A76" t="s">
        <v>358</v>
      </c>
    </row>
    <row r="80" spans="1:45" x14ac:dyDescent="0.35">
      <c r="A80" s="3" t="s">
        <v>352</v>
      </c>
    </row>
    <row r="81" spans="1:45" x14ac:dyDescent="0.35">
      <c r="A81" t="s">
        <v>192</v>
      </c>
    </row>
    <row r="82" spans="1:45" ht="130.5" x14ac:dyDescent="0.35">
      <c r="A82" s="4" t="s">
        <v>408</v>
      </c>
      <c r="B82" s="4" t="s">
        <v>359</v>
      </c>
      <c r="C82" s="4" t="s">
        <v>360</v>
      </c>
      <c r="D82" s="4" t="s">
        <v>361</v>
      </c>
      <c r="E82" s="4" t="s">
        <v>573</v>
      </c>
      <c r="F82" s="4" t="s">
        <v>363</v>
      </c>
      <c r="G82" s="4" t="s">
        <v>364</v>
      </c>
      <c r="H82" s="4" t="s">
        <v>365</v>
      </c>
      <c r="I82" s="4" t="s">
        <v>366</v>
      </c>
      <c r="J82" s="4" t="s">
        <v>367</v>
      </c>
      <c r="K82" s="4" t="s">
        <v>368</v>
      </c>
      <c r="L82" s="4" t="s">
        <v>883</v>
      </c>
      <c r="M82" s="4" t="s">
        <v>575</v>
      </c>
      <c r="N82" s="4" t="s">
        <v>371</v>
      </c>
      <c r="O82" s="4" t="s">
        <v>372</v>
      </c>
      <c r="P82" s="4" t="s">
        <v>576</v>
      </c>
      <c r="Q82" s="4" t="s">
        <v>374</v>
      </c>
      <c r="R82" s="4" t="s">
        <v>376</v>
      </c>
      <c r="S82" s="4" t="s">
        <v>377</v>
      </c>
      <c r="T82" s="4" t="s">
        <v>375</v>
      </c>
      <c r="U82" s="4" t="s">
        <v>378</v>
      </c>
      <c r="V82" s="4" t="s">
        <v>379</v>
      </c>
      <c r="W82" s="4" t="s">
        <v>380</v>
      </c>
      <c r="X82" s="4" t="s">
        <v>381</v>
      </c>
      <c r="Y82" s="4" t="s">
        <v>382</v>
      </c>
      <c r="Z82" s="4" t="s">
        <v>383</v>
      </c>
      <c r="AA82" s="4" t="s">
        <v>384</v>
      </c>
      <c r="AB82" s="4" t="s">
        <v>385</v>
      </c>
      <c r="AC82" s="4" t="s">
        <v>386</v>
      </c>
      <c r="AD82" s="4" t="s">
        <v>387</v>
      </c>
      <c r="AE82" s="4" t="s">
        <v>388</v>
      </c>
      <c r="AF82" s="4" t="s">
        <v>389</v>
      </c>
      <c r="AG82" s="4" t="s">
        <v>390</v>
      </c>
      <c r="AH82" s="4" t="s">
        <v>391</v>
      </c>
      <c r="AI82" s="4" t="s">
        <v>577</v>
      </c>
      <c r="AJ82" s="4" t="s">
        <v>578</v>
      </c>
      <c r="AK82" s="4" t="s">
        <v>395</v>
      </c>
      <c r="AL82" s="4" t="s">
        <v>396</v>
      </c>
      <c r="AM82" s="4" t="s">
        <v>394</v>
      </c>
      <c r="AN82" s="4" t="s">
        <v>397</v>
      </c>
      <c r="AO82" s="4" t="s">
        <v>398</v>
      </c>
      <c r="AP82" s="4" t="s">
        <v>884</v>
      </c>
      <c r="AQ82" s="4" t="s">
        <v>885</v>
      </c>
      <c r="AR82" s="4" t="s">
        <v>886</v>
      </c>
      <c r="AS82" s="4" t="s">
        <v>406</v>
      </c>
    </row>
    <row r="83" spans="1:45" x14ac:dyDescent="0.35">
      <c r="A83" t="s">
        <v>425</v>
      </c>
      <c r="B83" s="9">
        <v>0.47396135971640002</v>
      </c>
      <c r="C83" s="11">
        <v>0.42333416565370002</v>
      </c>
      <c r="D83" s="10">
        <v>0.53283587292680001</v>
      </c>
      <c r="E83" s="11">
        <v>0.33116501717329999</v>
      </c>
      <c r="F83" s="9">
        <v>0.41674326827750002</v>
      </c>
      <c r="G83" s="9">
        <v>0.39945930836990001</v>
      </c>
      <c r="H83" s="11">
        <v>0.40802248111</v>
      </c>
      <c r="I83" s="9">
        <v>0.45214558300629998</v>
      </c>
      <c r="J83" s="9">
        <v>0.55625123126569997</v>
      </c>
      <c r="K83" s="10">
        <v>0.64578046503849995</v>
      </c>
      <c r="L83" s="9">
        <v>0.44201102425459998</v>
      </c>
      <c r="M83" s="9">
        <v>0.45133305339169999</v>
      </c>
      <c r="N83" s="9">
        <v>0.4887425842964</v>
      </c>
      <c r="O83" s="9">
        <v>0.50751700544160006</v>
      </c>
      <c r="P83" s="11">
        <v>0.36068887333170002</v>
      </c>
      <c r="Q83" s="9">
        <v>0.47194228746869998</v>
      </c>
      <c r="R83" s="10">
        <v>0.60325333034899997</v>
      </c>
      <c r="S83" s="9">
        <v>0.4862382191304</v>
      </c>
      <c r="T83" s="11">
        <v>0.41911028654159999</v>
      </c>
      <c r="U83" s="10">
        <v>0.5456628567463</v>
      </c>
      <c r="V83" s="9">
        <v>0.43077080232920001</v>
      </c>
      <c r="W83" s="9">
        <v>0.38593957907909998</v>
      </c>
      <c r="X83" s="9">
        <v>0.44951687189169998</v>
      </c>
      <c r="Y83" s="9">
        <v>0.41863012881970002</v>
      </c>
      <c r="Z83" s="9">
        <v>0.4857513694901</v>
      </c>
      <c r="AA83" s="9">
        <v>0.56222281507130001</v>
      </c>
      <c r="AB83" s="9">
        <v>0.36956269541409997</v>
      </c>
      <c r="AC83" s="9">
        <v>0.50349252659940003</v>
      </c>
      <c r="AD83" s="11">
        <v>0.35304706054259999</v>
      </c>
      <c r="AI83" s="9">
        <v>0.4767534044658</v>
      </c>
      <c r="AJ83" s="11">
        <v>0.38871731020299999</v>
      </c>
      <c r="AK83" s="10">
        <v>0.54875505246480005</v>
      </c>
      <c r="AL83" s="9">
        <v>0.46801994590739998</v>
      </c>
      <c r="AM83" s="9">
        <v>0.38078526192329998</v>
      </c>
      <c r="AN83" s="9">
        <v>0.51471905691480002</v>
      </c>
      <c r="AO83" s="9">
        <v>0.59166048877999999</v>
      </c>
      <c r="AP83" s="9">
        <v>0.4378274204614</v>
      </c>
      <c r="AQ83" s="9">
        <v>0.41464029011359999</v>
      </c>
      <c r="AR83" s="9">
        <v>0.47396135971640002</v>
      </c>
      <c r="AS83" s="9">
        <v>0.47396135971640002</v>
      </c>
    </row>
    <row r="84" spans="1:45" x14ac:dyDescent="0.35">
      <c r="A84" t="s">
        <v>426</v>
      </c>
      <c r="B84" s="9">
        <v>0.3238177947075</v>
      </c>
      <c r="C84" s="9">
        <v>0.3067121990626</v>
      </c>
      <c r="D84" s="9">
        <v>0.3437099423055</v>
      </c>
      <c r="E84" s="9">
        <v>0.3871700438081</v>
      </c>
      <c r="F84" s="9">
        <v>0.2948489948288</v>
      </c>
      <c r="G84" s="9">
        <v>0.2981619762521</v>
      </c>
      <c r="H84" s="9">
        <v>0.29652059127070002</v>
      </c>
      <c r="I84" s="9">
        <v>0.4163997572657</v>
      </c>
      <c r="J84" s="9">
        <v>0.30495764295540001</v>
      </c>
      <c r="K84" s="9">
        <v>0.26567902636899998</v>
      </c>
      <c r="L84" s="9">
        <v>0.31089367102120002</v>
      </c>
      <c r="M84" s="9">
        <v>0.32110059519529999</v>
      </c>
      <c r="N84" s="9">
        <v>0.30406119409330001</v>
      </c>
      <c r="O84" s="9">
        <v>0.35802580092879999</v>
      </c>
      <c r="P84" s="9">
        <v>0.32824264505239997</v>
      </c>
      <c r="Q84" s="9">
        <v>0.36121835357139997</v>
      </c>
      <c r="R84" s="11">
        <v>0.24154413330239999</v>
      </c>
      <c r="S84" s="9">
        <v>0.35096664270209998</v>
      </c>
      <c r="T84" s="9">
        <v>0.34555885515000001</v>
      </c>
      <c r="U84" s="9">
        <v>0.29539781145979999</v>
      </c>
      <c r="V84" s="9">
        <v>0.37403011430830002</v>
      </c>
      <c r="W84" s="9">
        <v>0.35583564144629998</v>
      </c>
      <c r="X84" s="9">
        <v>0.35270449796710002</v>
      </c>
      <c r="Y84" s="9">
        <v>0.34076370225710001</v>
      </c>
      <c r="Z84" s="9">
        <v>0.28386113845459998</v>
      </c>
      <c r="AA84" s="9">
        <v>0.3042203788135</v>
      </c>
      <c r="AB84" s="9">
        <v>0.25262882626420002</v>
      </c>
      <c r="AC84" s="9">
        <v>0.29864236021219998</v>
      </c>
      <c r="AD84" s="9">
        <v>0.33469648158280002</v>
      </c>
      <c r="AI84" s="9">
        <v>0.36211736416860002</v>
      </c>
      <c r="AJ84" s="9">
        <v>0.32913906987370001</v>
      </c>
      <c r="AK84" s="9">
        <v>0.2827619314125</v>
      </c>
      <c r="AL84" s="9">
        <v>0.36574085288329999</v>
      </c>
      <c r="AM84" s="9">
        <v>0.32233253594049999</v>
      </c>
      <c r="AN84" s="9">
        <v>0.12514374775260001</v>
      </c>
      <c r="AO84" s="9">
        <v>0.23640223298890001</v>
      </c>
      <c r="AP84" s="9">
        <v>0.32044197768679999</v>
      </c>
      <c r="AQ84" s="9">
        <v>0.3101278042524</v>
      </c>
      <c r="AR84" s="9">
        <v>0.3238177947075</v>
      </c>
      <c r="AS84" s="9">
        <v>0.3238177947075</v>
      </c>
    </row>
    <row r="85" spans="1:45" x14ac:dyDescent="0.35">
      <c r="A85" t="s">
        <v>427</v>
      </c>
      <c r="B85" s="9">
        <v>0.20222084557610001</v>
      </c>
      <c r="C85" s="10">
        <v>0.2699536352836</v>
      </c>
      <c r="D85" s="11">
        <v>0.1234541847678</v>
      </c>
      <c r="E85" s="9">
        <v>0.28166493901860001</v>
      </c>
      <c r="F85" s="10">
        <v>0.28840773689369997</v>
      </c>
      <c r="G85" s="10">
        <v>0.30237871537799998</v>
      </c>
      <c r="H85" s="10">
        <v>0.29545692761929998</v>
      </c>
      <c r="I85" s="9">
        <v>0.131454659728</v>
      </c>
      <c r="J85" s="9">
        <v>0.13879112577889999</v>
      </c>
      <c r="K85" s="11">
        <v>8.8540508592499997E-2</v>
      </c>
      <c r="L85" s="9">
        <v>0.24709530472419999</v>
      </c>
      <c r="M85" s="9">
        <v>0.227566351413</v>
      </c>
      <c r="N85" s="9">
        <v>0.20719622161029999</v>
      </c>
      <c r="O85" s="11">
        <v>0.13445719362960001</v>
      </c>
      <c r="P85" s="10">
        <v>0.31106848161590001</v>
      </c>
      <c r="Q85" s="9">
        <v>0.16683935895990001</v>
      </c>
      <c r="R85" s="9">
        <v>0.15520253634860001</v>
      </c>
      <c r="S85" s="9">
        <v>0.16279513816749999</v>
      </c>
      <c r="T85" s="10">
        <v>0.2353308583084</v>
      </c>
      <c r="U85" s="11">
        <v>0.15893933179379999</v>
      </c>
      <c r="V85" s="9">
        <v>0.1951990833625</v>
      </c>
      <c r="W85" s="9">
        <v>0.25822477947459999</v>
      </c>
      <c r="X85" s="9">
        <v>0.1977786301411</v>
      </c>
      <c r="Y85" s="9">
        <v>0.2406061689232</v>
      </c>
      <c r="Z85" s="9">
        <v>0.23038749205530001</v>
      </c>
      <c r="AA85" s="11">
        <v>0.13355680611519999</v>
      </c>
      <c r="AB85" s="10">
        <v>0.37780847832179998</v>
      </c>
      <c r="AC85" s="9">
        <v>0.1978651131884</v>
      </c>
      <c r="AD85" s="10">
        <v>0.31225645787459999</v>
      </c>
      <c r="AI85" s="9">
        <v>0.16112923136570001</v>
      </c>
      <c r="AJ85" s="10">
        <v>0.2821436199233</v>
      </c>
      <c r="AK85" s="9">
        <v>0.1684830161227</v>
      </c>
      <c r="AL85" s="9">
        <v>0.16623920120919999</v>
      </c>
      <c r="AM85" s="9">
        <v>0.2968822021361</v>
      </c>
      <c r="AN85" s="9">
        <v>0.36013719533260002</v>
      </c>
      <c r="AO85" s="9">
        <v>0.1719372782311</v>
      </c>
      <c r="AP85" s="9">
        <v>0.24173060185180001</v>
      </c>
      <c r="AQ85" s="9">
        <v>0.27523190563400002</v>
      </c>
      <c r="AR85" s="9">
        <v>0.20222084557610001</v>
      </c>
      <c r="AS85" s="9">
        <v>0.20222084557610001</v>
      </c>
    </row>
    <row r="86" spans="1:45" x14ac:dyDescent="0.35">
      <c r="A86" t="s">
        <v>406</v>
      </c>
      <c r="B86" s="9">
        <v>1</v>
      </c>
      <c r="C86" s="9">
        <v>1</v>
      </c>
      <c r="D86" s="9">
        <v>1</v>
      </c>
      <c r="E86" s="9">
        <v>1</v>
      </c>
      <c r="F86" s="9">
        <v>1</v>
      </c>
      <c r="G86" s="9">
        <v>1</v>
      </c>
      <c r="H86" s="9">
        <v>1</v>
      </c>
      <c r="I86" s="9">
        <v>1</v>
      </c>
      <c r="J86" s="9">
        <v>1</v>
      </c>
      <c r="K86" s="9">
        <v>1</v>
      </c>
      <c r="L86" s="9">
        <v>1</v>
      </c>
      <c r="M86" s="9">
        <v>1</v>
      </c>
      <c r="N86" s="9">
        <v>1</v>
      </c>
      <c r="O86" s="9">
        <v>1</v>
      </c>
      <c r="P86" s="9">
        <v>1</v>
      </c>
      <c r="Q86" s="9">
        <v>1</v>
      </c>
      <c r="R86" s="9">
        <v>1</v>
      </c>
      <c r="S86" s="9">
        <v>1</v>
      </c>
      <c r="T86" s="9">
        <v>1</v>
      </c>
      <c r="U86" s="9">
        <v>1</v>
      </c>
      <c r="V86" s="9">
        <v>1</v>
      </c>
      <c r="W86" s="9">
        <v>1</v>
      </c>
      <c r="X86" s="9">
        <v>1</v>
      </c>
      <c r="Y86" s="9">
        <v>1</v>
      </c>
      <c r="Z86" s="9">
        <v>1</v>
      </c>
      <c r="AA86" s="9">
        <v>1</v>
      </c>
      <c r="AB86" s="9">
        <v>1</v>
      </c>
      <c r="AC86" s="9">
        <v>1</v>
      </c>
      <c r="AD86" s="9">
        <v>1</v>
      </c>
      <c r="AI86" s="9">
        <v>1</v>
      </c>
      <c r="AJ86" s="9">
        <v>1</v>
      </c>
      <c r="AK86" s="9">
        <v>1</v>
      </c>
      <c r="AL86" s="9">
        <v>1</v>
      </c>
      <c r="AM86" s="9">
        <v>1</v>
      </c>
      <c r="AN86" s="9">
        <v>1</v>
      </c>
      <c r="AO86" s="9">
        <v>1</v>
      </c>
      <c r="AP86" s="9">
        <v>1</v>
      </c>
      <c r="AQ86" s="9">
        <v>1</v>
      </c>
      <c r="AR86" s="9">
        <v>1</v>
      </c>
      <c r="AS86" s="9">
        <v>1</v>
      </c>
    </row>
    <row r="87" spans="1:45" x14ac:dyDescent="0.35">
      <c r="A87" t="s">
        <v>356</v>
      </c>
      <c r="B87" s="6">
        <v>984</v>
      </c>
      <c r="C87" s="6">
        <v>545</v>
      </c>
      <c r="D87" s="6">
        <v>439</v>
      </c>
      <c r="E87" s="6">
        <v>122</v>
      </c>
      <c r="F87" s="6">
        <v>210</v>
      </c>
      <c r="G87" s="6">
        <v>239</v>
      </c>
      <c r="H87" s="6">
        <v>449</v>
      </c>
      <c r="I87" s="6">
        <v>140</v>
      </c>
      <c r="J87" s="6">
        <v>84</v>
      </c>
      <c r="K87" s="6">
        <v>189</v>
      </c>
      <c r="L87" s="6">
        <v>171</v>
      </c>
      <c r="M87" s="6">
        <v>326</v>
      </c>
      <c r="N87" s="6">
        <v>265</v>
      </c>
      <c r="O87" s="6">
        <v>222</v>
      </c>
      <c r="P87" s="6">
        <v>386</v>
      </c>
      <c r="Q87" s="6">
        <v>134</v>
      </c>
      <c r="R87" s="6">
        <v>191</v>
      </c>
      <c r="S87" s="6">
        <v>273</v>
      </c>
      <c r="T87" s="6">
        <v>520</v>
      </c>
      <c r="U87" s="6">
        <v>464</v>
      </c>
      <c r="V87" s="6">
        <v>114</v>
      </c>
      <c r="W87" s="6">
        <v>77</v>
      </c>
      <c r="X87" s="6">
        <v>68</v>
      </c>
      <c r="Y87" s="6">
        <v>213</v>
      </c>
      <c r="Z87" s="6">
        <v>127</v>
      </c>
      <c r="AA87" s="6">
        <v>199</v>
      </c>
      <c r="AB87" s="6">
        <v>66</v>
      </c>
      <c r="AC87" s="6">
        <v>128</v>
      </c>
      <c r="AD87" s="6">
        <v>196</v>
      </c>
      <c r="AE87" s="6">
        <v>0</v>
      </c>
      <c r="AF87" s="6">
        <v>0</v>
      </c>
      <c r="AG87" s="6">
        <v>0</v>
      </c>
      <c r="AH87" s="6">
        <v>0</v>
      </c>
      <c r="AI87" s="6">
        <v>291</v>
      </c>
      <c r="AJ87" s="6">
        <v>410</v>
      </c>
      <c r="AK87" s="6">
        <v>285</v>
      </c>
      <c r="AL87" s="6">
        <v>148</v>
      </c>
      <c r="AM87" s="6">
        <v>119</v>
      </c>
      <c r="AN87" s="6">
        <v>17</v>
      </c>
      <c r="AO87" s="6">
        <v>20</v>
      </c>
      <c r="AP87" s="6">
        <v>440</v>
      </c>
      <c r="AQ87" s="6">
        <v>135</v>
      </c>
      <c r="AR87" s="6">
        <v>984</v>
      </c>
      <c r="AS87" s="6">
        <v>984</v>
      </c>
    </row>
    <row r="88" spans="1:45" x14ac:dyDescent="0.35">
      <c r="A88" t="s">
        <v>900</v>
      </c>
    </row>
    <row r="89" spans="1:45" x14ac:dyDescent="0.35">
      <c r="A89" t="s">
        <v>358</v>
      </c>
    </row>
    <row r="93" spans="1:45" x14ac:dyDescent="0.35">
      <c r="A93" s="3" t="s">
        <v>352</v>
      </c>
    </row>
    <row r="94" spans="1:45" x14ac:dyDescent="0.35">
      <c r="A94" t="s">
        <v>194</v>
      </c>
    </row>
    <row r="95" spans="1:45" ht="130.5" x14ac:dyDescent="0.35">
      <c r="A95" s="4" t="s">
        <v>408</v>
      </c>
      <c r="B95" s="4" t="s">
        <v>359</v>
      </c>
      <c r="C95" s="4" t="s">
        <v>360</v>
      </c>
      <c r="D95" s="4" t="s">
        <v>361</v>
      </c>
      <c r="E95" s="4" t="s">
        <v>573</v>
      </c>
      <c r="F95" s="4" t="s">
        <v>363</v>
      </c>
      <c r="G95" s="4" t="s">
        <v>364</v>
      </c>
      <c r="H95" s="4" t="s">
        <v>365</v>
      </c>
      <c r="I95" s="4" t="s">
        <v>366</v>
      </c>
      <c r="J95" s="4" t="s">
        <v>367</v>
      </c>
      <c r="K95" s="4" t="s">
        <v>368</v>
      </c>
      <c r="L95" s="4" t="s">
        <v>883</v>
      </c>
      <c r="M95" s="4" t="s">
        <v>575</v>
      </c>
      <c r="N95" s="4" t="s">
        <v>371</v>
      </c>
      <c r="O95" s="4" t="s">
        <v>372</v>
      </c>
      <c r="P95" s="4" t="s">
        <v>576</v>
      </c>
      <c r="Q95" s="4" t="s">
        <v>374</v>
      </c>
      <c r="R95" s="4" t="s">
        <v>376</v>
      </c>
      <c r="S95" s="4" t="s">
        <v>377</v>
      </c>
      <c r="T95" s="4" t="s">
        <v>375</v>
      </c>
      <c r="U95" s="4" t="s">
        <v>378</v>
      </c>
      <c r="V95" s="4" t="s">
        <v>379</v>
      </c>
      <c r="W95" s="4" t="s">
        <v>380</v>
      </c>
      <c r="X95" s="4" t="s">
        <v>381</v>
      </c>
      <c r="Y95" s="4" t="s">
        <v>382</v>
      </c>
      <c r="Z95" s="4" t="s">
        <v>383</v>
      </c>
      <c r="AA95" s="4" t="s">
        <v>384</v>
      </c>
      <c r="AB95" s="4" t="s">
        <v>385</v>
      </c>
      <c r="AC95" s="4" t="s">
        <v>386</v>
      </c>
      <c r="AD95" s="4" t="s">
        <v>387</v>
      </c>
      <c r="AE95" s="4" t="s">
        <v>388</v>
      </c>
      <c r="AF95" s="4" t="s">
        <v>389</v>
      </c>
      <c r="AG95" s="4" t="s">
        <v>390</v>
      </c>
      <c r="AH95" s="4" t="s">
        <v>391</v>
      </c>
      <c r="AI95" s="4" t="s">
        <v>577</v>
      </c>
      <c r="AJ95" s="4" t="s">
        <v>578</v>
      </c>
      <c r="AK95" s="4" t="s">
        <v>395</v>
      </c>
      <c r="AL95" s="4" t="s">
        <v>396</v>
      </c>
      <c r="AM95" s="4" t="s">
        <v>394</v>
      </c>
      <c r="AN95" s="4" t="s">
        <v>397</v>
      </c>
      <c r="AO95" s="4" t="s">
        <v>398</v>
      </c>
      <c r="AP95" s="4" t="s">
        <v>884</v>
      </c>
      <c r="AQ95" s="4" t="s">
        <v>885</v>
      </c>
      <c r="AR95" s="4" t="s">
        <v>886</v>
      </c>
      <c r="AS95" s="4" t="s">
        <v>406</v>
      </c>
    </row>
    <row r="96" spans="1:45" x14ac:dyDescent="0.35">
      <c r="A96" t="s">
        <v>430</v>
      </c>
      <c r="B96" s="9">
        <v>0.1935975176394</v>
      </c>
      <c r="C96" s="9">
        <v>0.20041557154539999</v>
      </c>
      <c r="D96" s="9">
        <v>0.18566878265440001</v>
      </c>
      <c r="E96" s="9">
        <v>0.2821633134307</v>
      </c>
      <c r="F96" s="9">
        <v>0.20671109302640001</v>
      </c>
      <c r="G96" s="9">
        <v>0.20666225861189999</v>
      </c>
      <c r="H96" s="9">
        <v>0.2066864531558</v>
      </c>
      <c r="I96" s="9">
        <v>0.16211970984640001</v>
      </c>
      <c r="J96" s="9">
        <v>0.14710000464590001</v>
      </c>
      <c r="K96" s="9">
        <v>0.1671161604876</v>
      </c>
      <c r="L96" s="9">
        <v>0.19044687412610001</v>
      </c>
      <c r="M96" s="9">
        <v>0.2106417738354</v>
      </c>
      <c r="N96" s="9">
        <v>0.1955895822016</v>
      </c>
      <c r="O96" s="9">
        <v>0.17063216801030001</v>
      </c>
      <c r="P96" s="9">
        <v>0.18769792049119999</v>
      </c>
      <c r="Q96" s="9">
        <v>0.19424343858830001</v>
      </c>
      <c r="R96" s="9">
        <v>0.2322758058887</v>
      </c>
      <c r="S96" s="9">
        <v>0.16022765352339999</v>
      </c>
      <c r="T96" s="9">
        <v>0.19113510415330001</v>
      </c>
      <c r="U96" s="9">
        <v>0.19681639236760001</v>
      </c>
      <c r="V96" s="9">
        <v>0.22238602941919999</v>
      </c>
      <c r="W96" s="9">
        <v>0.18937337329430001</v>
      </c>
      <c r="X96" s="9">
        <v>0.22327536538250001</v>
      </c>
      <c r="Y96" s="9">
        <v>0.19809594202360001</v>
      </c>
      <c r="Z96" s="9">
        <v>0.13028878943069999</v>
      </c>
      <c r="AA96" s="9">
        <v>0.18493181715529999</v>
      </c>
      <c r="AB96" s="9">
        <v>0.34788411474780001</v>
      </c>
      <c r="AC96" s="9">
        <v>0.19396703704570001</v>
      </c>
      <c r="AD96" s="9">
        <v>0.2046196073348</v>
      </c>
      <c r="AI96" s="9">
        <v>0.1680066933387</v>
      </c>
      <c r="AJ96" s="9">
        <v>0.19843551335590001</v>
      </c>
      <c r="AK96" s="9">
        <v>0.17874001057739999</v>
      </c>
      <c r="AL96" s="9">
        <v>0.20720370745360001</v>
      </c>
      <c r="AM96" s="9">
        <v>0.1657682040871</v>
      </c>
      <c r="AN96" s="9">
        <v>8.1966367963530004E-2</v>
      </c>
      <c r="AO96" s="9">
        <v>0.20173129733779999</v>
      </c>
      <c r="AP96" s="9">
        <v>0.15897129431830001</v>
      </c>
      <c r="AQ96" s="9">
        <v>0.2061207667161</v>
      </c>
      <c r="AR96" s="9">
        <v>0.1935975176394</v>
      </c>
      <c r="AS96" s="9">
        <v>0.1935975176394</v>
      </c>
    </row>
    <row r="97" spans="1:45" x14ac:dyDescent="0.35">
      <c r="A97" t="s">
        <v>431</v>
      </c>
      <c r="B97" s="9">
        <v>0.45640416428269998</v>
      </c>
      <c r="C97" s="9">
        <v>0.4152315623435</v>
      </c>
      <c r="D97" s="9">
        <v>0.50428390444329996</v>
      </c>
      <c r="E97" s="11">
        <v>0.27818177497430002</v>
      </c>
      <c r="F97" s="11">
        <v>0.31147222064039998</v>
      </c>
      <c r="G97" s="9">
        <v>0.3727250975777</v>
      </c>
      <c r="H97" s="11">
        <v>0.3423779451401</v>
      </c>
      <c r="I97" s="9">
        <v>0.57724708175270001</v>
      </c>
      <c r="J97" s="9">
        <v>0.52214931581409996</v>
      </c>
      <c r="K97" s="10">
        <v>0.62671343777340005</v>
      </c>
      <c r="L97" s="9">
        <v>0.39158488020370003</v>
      </c>
      <c r="M97" s="9">
        <v>0.3944105306381</v>
      </c>
      <c r="N97" s="9">
        <v>0.49866010974969999</v>
      </c>
      <c r="O97" s="9">
        <v>0.53197882929530005</v>
      </c>
      <c r="P97" s="11">
        <v>0.35338906615889998</v>
      </c>
      <c r="Q97" s="9">
        <v>0.4982728758935</v>
      </c>
      <c r="R97" s="9">
        <v>0.4488463802207</v>
      </c>
      <c r="S97" s="9">
        <v>0.53573956163530001</v>
      </c>
      <c r="T97" s="9">
        <v>0.429470478865</v>
      </c>
      <c r="U97" s="9">
        <v>0.49161196338680002</v>
      </c>
      <c r="V97" s="9">
        <v>0.38840280353099998</v>
      </c>
      <c r="W97" s="9">
        <v>0.50427794163799999</v>
      </c>
      <c r="X97" s="9">
        <v>0.30591158656669998</v>
      </c>
      <c r="Y97" s="9">
        <v>0.441118614982</v>
      </c>
      <c r="Z97" s="9">
        <v>0.43313249230689999</v>
      </c>
      <c r="AA97" s="9">
        <v>0.50047224521910005</v>
      </c>
      <c r="AB97" s="9">
        <v>0.3254078236745</v>
      </c>
      <c r="AC97" s="9">
        <v>0.4160823862468</v>
      </c>
      <c r="AD97" s="9">
        <v>0.3792202315987</v>
      </c>
      <c r="AI97" s="9">
        <v>0.47696326322350002</v>
      </c>
      <c r="AJ97" s="9">
        <v>0.41184772222690003</v>
      </c>
      <c r="AK97" s="9">
        <v>0.48253572228960001</v>
      </c>
      <c r="AL97" s="9">
        <v>0.4813855440009</v>
      </c>
      <c r="AM97" s="9">
        <v>0.3827513520918</v>
      </c>
      <c r="AN97" s="9">
        <v>0.62651748047379996</v>
      </c>
      <c r="AO97" s="9">
        <v>0.4645690994392</v>
      </c>
      <c r="AP97" s="9">
        <v>0.47611805551800002</v>
      </c>
      <c r="AQ97" s="9">
        <v>0.40513741533629999</v>
      </c>
      <c r="AR97" s="9">
        <v>0.45640416428269998</v>
      </c>
      <c r="AS97" s="9">
        <v>0.45640416428269998</v>
      </c>
    </row>
    <row r="98" spans="1:45" x14ac:dyDescent="0.35">
      <c r="A98" t="s">
        <v>432</v>
      </c>
      <c r="B98" s="9">
        <v>0.28392005650340002</v>
      </c>
      <c r="C98" s="10">
        <v>0.33596631926390003</v>
      </c>
      <c r="D98" s="11">
        <v>0.22339530412120001</v>
      </c>
      <c r="E98" s="9">
        <v>0.35999838631179998</v>
      </c>
      <c r="F98" s="10">
        <v>0.41811192503830003</v>
      </c>
      <c r="G98" s="9">
        <v>0.36197831339910003</v>
      </c>
      <c r="H98" s="10">
        <v>0.38978917477359998</v>
      </c>
      <c r="I98" s="9">
        <v>0.1998585854696</v>
      </c>
      <c r="J98" s="9">
        <v>0.25347072380419999</v>
      </c>
      <c r="K98" s="11">
        <v>0.14276191840739999</v>
      </c>
      <c r="L98" s="9">
        <v>0.35218979750790003</v>
      </c>
      <c r="M98" s="9">
        <v>0.30092618480700001</v>
      </c>
      <c r="N98" s="9">
        <v>0.26765267213600002</v>
      </c>
      <c r="O98" s="9">
        <v>0.2365784177751</v>
      </c>
      <c r="P98" s="10">
        <v>0.42549329487830001</v>
      </c>
      <c r="Q98" s="9">
        <v>0.2404906803055</v>
      </c>
      <c r="R98" s="9">
        <v>0.2238741001157</v>
      </c>
      <c r="S98" s="9">
        <v>0.2278848408212</v>
      </c>
      <c r="T98" s="10">
        <v>0.32834468802700001</v>
      </c>
      <c r="U98" s="11">
        <v>0.22584803710830001</v>
      </c>
      <c r="V98" s="9">
        <v>0.29287223917939997</v>
      </c>
      <c r="W98" s="9">
        <v>0.28293258857260001</v>
      </c>
      <c r="X98" s="9">
        <v>0.37812327262090001</v>
      </c>
      <c r="Y98" s="9">
        <v>0.31157288898219998</v>
      </c>
      <c r="Z98" s="9">
        <v>0.39000249982840002</v>
      </c>
      <c r="AA98" s="9">
        <v>0.2498410984618</v>
      </c>
      <c r="AB98" s="9">
        <v>0.27680211716899999</v>
      </c>
      <c r="AC98" s="9">
        <v>0.35622384398630003</v>
      </c>
      <c r="AD98" s="9">
        <v>0.3072223770043</v>
      </c>
      <c r="AI98" s="9">
        <v>0.29888561013679998</v>
      </c>
      <c r="AJ98" s="9">
        <v>0.33501830216040002</v>
      </c>
      <c r="AK98" s="9">
        <v>0.26135351536809998</v>
      </c>
      <c r="AL98" s="9">
        <v>0.2551569683946</v>
      </c>
      <c r="AM98" s="9">
        <v>0.40164527459990002</v>
      </c>
      <c r="AN98" s="9">
        <v>0.29151615156260002</v>
      </c>
      <c r="AO98" s="9">
        <v>0.1155051981787</v>
      </c>
      <c r="AP98" s="9">
        <v>0.32214538971939999</v>
      </c>
      <c r="AQ98" s="9">
        <v>0.30549514965949998</v>
      </c>
      <c r="AR98" s="9">
        <v>0.28392005650340002</v>
      </c>
      <c r="AS98" s="9">
        <v>0.28392005650340002</v>
      </c>
    </row>
    <row r="99" spans="1:45" x14ac:dyDescent="0.35">
      <c r="A99" t="s">
        <v>391</v>
      </c>
      <c r="B99" s="9">
        <v>6.6078261574550004E-2</v>
      </c>
      <c r="C99" s="9">
        <v>4.8386546847240003E-2</v>
      </c>
      <c r="D99" s="9">
        <v>8.6652008781199996E-2</v>
      </c>
      <c r="E99" s="9">
        <v>7.9656525283249999E-2</v>
      </c>
      <c r="F99" s="9">
        <v>6.3704761294879994E-2</v>
      </c>
      <c r="G99" s="9">
        <v>5.8634330411319997E-2</v>
      </c>
      <c r="H99" s="9">
        <v>6.1146426930560001E-2</v>
      </c>
      <c r="I99" s="9">
        <v>6.0774622931320001E-2</v>
      </c>
      <c r="J99" s="9">
        <v>7.7279955735780004E-2</v>
      </c>
      <c r="K99" s="9">
        <v>6.3408483331490004E-2</v>
      </c>
      <c r="L99" s="9">
        <v>6.5778448162279998E-2</v>
      </c>
      <c r="M99" s="9">
        <v>9.4021510719459994E-2</v>
      </c>
      <c r="N99" s="9">
        <v>3.8097635912710003E-2</v>
      </c>
      <c r="O99" s="9">
        <v>6.0810584919299998E-2</v>
      </c>
      <c r="P99" s="9">
        <v>3.3419718471639999E-2</v>
      </c>
      <c r="Q99" s="9">
        <v>6.6993005212639997E-2</v>
      </c>
      <c r="R99" s="9">
        <v>9.5003713774949997E-2</v>
      </c>
      <c r="S99" s="9">
        <v>7.6147944020139996E-2</v>
      </c>
      <c r="T99" s="9">
        <v>5.1049728954669998E-2</v>
      </c>
      <c r="U99" s="9">
        <v>8.5723607137330002E-2</v>
      </c>
      <c r="V99" s="9">
        <v>9.6338927870339999E-2</v>
      </c>
      <c r="W99" s="9">
        <v>2.3416096495079999E-2</v>
      </c>
      <c r="X99" s="9">
        <v>9.2689775429809995E-2</v>
      </c>
      <c r="Y99" s="9">
        <v>4.9212554012210002E-2</v>
      </c>
      <c r="Z99" s="9">
        <v>4.6576218433970001E-2</v>
      </c>
      <c r="AA99" s="9">
        <v>6.4754839163840006E-2</v>
      </c>
      <c r="AB99" s="9">
        <v>4.9905944408819999E-2</v>
      </c>
      <c r="AC99" s="9">
        <v>3.3726732721189999E-2</v>
      </c>
      <c r="AD99" s="9">
        <v>0.1089377840622</v>
      </c>
      <c r="AI99" s="9">
        <v>5.6144433300989997E-2</v>
      </c>
      <c r="AJ99" s="9">
        <v>5.4698462256870001E-2</v>
      </c>
      <c r="AK99" s="9">
        <v>7.7370751764970006E-2</v>
      </c>
      <c r="AL99" s="9">
        <v>5.6253780150910003E-2</v>
      </c>
      <c r="AM99" s="9">
        <v>4.9835169221159999E-2</v>
      </c>
      <c r="AN99" s="9">
        <v>0</v>
      </c>
      <c r="AO99" s="9">
        <v>0.21819440504429999</v>
      </c>
      <c r="AP99" s="9">
        <v>4.2765260444270002E-2</v>
      </c>
      <c r="AQ99" s="9">
        <v>8.3246668288040004E-2</v>
      </c>
      <c r="AR99" s="9">
        <v>6.6078261574550004E-2</v>
      </c>
      <c r="AS99" s="9">
        <v>6.6078261574550004E-2</v>
      </c>
    </row>
    <row r="100" spans="1:45" x14ac:dyDescent="0.35">
      <c r="A100" t="s">
        <v>406</v>
      </c>
      <c r="B100" s="9">
        <v>1</v>
      </c>
      <c r="C100" s="9">
        <v>1</v>
      </c>
      <c r="D100" s="9">
        <v>1</v>
      </c>
      <c r="E100" s="9">
        <v>1</v>
      </c>
      <c r="F100" s="9">
        <v>1</v>
      </c>
      <c r="G100" s="9">
        <v>1</v>
      </c>
      <c r="H100" s="9">
        <v>1</v>
      </c>
      <c r="I100" s="9">
        <v>1</v>
      </c>
      <c r="J100" s="9">
        <v>1</v>
      </c>
      <c r="K100" s="9">
        <v>1</v>
      </c>
      <c r="L100" s="9">
        <v>1</v>
      </c>
      <c r="M100" s="9">
        <v>1</v>
      </c>
      <c r="N100" s="9">
        <v>1</v>
      </c>
      <c r="O100" s="9">
        <v>1</v>
      </c>
      <c r="P100" s="9">
        <v>1</v>
      </c>
      <c r="Q100" s="9">
        <v>1</v>
      </c>
      <c r="R100" s="9">
        <v>1</v>
      </c>
      <c r="S100" s="9">
        <v>1</v>
      </c>
      <c r="T100" s="9">
        <v>1</v>
      </c>
      <c r="U100" s="9">
        <v>1</v>
      </c>
      <c r="V100" s="9">
        <v>1</v>
      </c>
      <c r="W100" s="9">
        <v>1</v>
      </c>
      <c r="X100" s="9">
        <v>1</v>
      </c>
      <c r="Y100" s="9">
        <v>1</v>
      </c>
      <c r="Z100" s="9">
        <v>1</v>
      </c>
      <c r="AA100" s="9">
        <v>1</v>
      </c>
      <c r="AB100" s="9">
        <v>1</v>
      </c>
      <c r="AC100" s="9">
        <v>1</v>
      </c>
      <c r="AD100" s="9">
        <v>1</v>
      </c>
      <c r="AI100" s="9">
        <v>1</v>
      </c>
      <c r="AJ100" s="9">
        <v>1</v>
      </c>
      <c r="AK100" s="9">
        <v>1</v>
      </c>
      <c r="AL100" s="9">
        <v>1</v>
      </c>
      <c r="AM100" s="9">
        <v>1</v>
      </c>
      <c r="AN100" s="9">
        <v>1</v>
      </c>
      <c r="AO100" s="9">
        <v>1</v>
      </c>
      <c r="AP100" s="9">
        <v>1</v>
      </c>
      <c r="AQ100" s="9">
        <v>1</v>
      </c>
      <c r="AR100" s="9">
        <v>1</v>
      </c>
      <c r="AS100" s="9">
        <v>1</v>
      </c>
    </row>
    <row r="101" spans="1:45" x14ac:dyDescent="0.35">
      <c r="A101" t="s">
        <v>356</v>
      </c>
      <c r="B101" s="6">
        <v>984</v>
      </c>
      <c r="C101" s="6">
        <v>545</v>
      </c>
      <c r="D101" s="6">
        <v>439</v>
      </c>
      <c r="E101" s="6">
        <v>122</v>
      </c>
      <c r="F101" s="6">
        <v>210</v>
      </c>
      <c r="G101" s="6">
        <v>239</v>
      </c>
      <c r="H101" s="6">
        <v>449</v>
      </c>
      <c r="I101" s="6">
        <v>140</v>
      </c>
      <c r="J101" s="6">
        <v>84</v>
      </c>
      <c r="K101" s="6">
        <v>189</v>
      </c>
      <c r="L101" s="6">
        <v>171</v>
      </c>
      <c r="M101" s="6">
        <v>326</v>
      </c>
      <c r="N101" s="6">
        <v>265</v>
      </c>
      <c r="O101" s="6">
        <v>222</v>
      </c>
      <c r="P101" s="6">
        <v>386</v>
      </c>
      <c r="Q101" s="6">
        <v>134</v>
      </c>
      <c r="R101" s="6">
        <v>191</v>
      </c>
      <c r="S101" s="6">
        <v>273</v>
      </c>
      <c r="T101" s="6">
        <v>520</v>
      </c>
      <c r="U101" s="6">
        <v>464</v>
      </c>
      <c r="V101" s="6">
        <v>114</v>
      </c>
      <c r="W101" s="6">
        <v>77</v>
      </c>
      <c r="X101" s="6">
        <v>68</v>
      </c>
      <c r="Y101" s="6">
        <v>213</v>
      </c>
      <c r="Z101" s="6">
        <v>127</v>
      </c>
      <c r="AA101" s="6">
        <v>199</v>
      </c>
      <c r="AB101" s="6">
        <v>66</v>
      </c>
      <c r="AC101" s="6">
        <v>128</v>
      </c>
      <c r="AD101" s="6">
        <v>196</v>
      </c>
      <c r="AE101" s="6">
        <v>0</v>
      </c>
      <c r="AF101" s="6">
        <v>0</v>
      </c>
      <c r="AG101" s="6">
        <v>0</v>
      </c>
      <c r="AH101" s="6">
        <v>0</v>
      </c>
      <c r="AI101" s="6">
        <v>291</v>
      </c>
      <c r="AJ101" s="6">
        <v>410</v>
      </c>
      <c r="AK101" s="6">
        <v>285</v>
      </c>
      <c r="AL101" s="6">
        <v>148</v>
      </c>
      <c r="AM101" s="6">
        <v>119</v>
      </c>
      <c r="AN101" s="6">
        <v>17</v>
      </c>
      <c r="AO101" s="6">
        <v>20</v>
      </c>
      <c r="AP101" s="6">
        <v>440</v>
      </c>
      <c r="AQ101" s="6">
        <v>135</v>
      </c>
      <c r="AR101" s="6">
        <v>984</v>
      </c>
      <c r="AS101" s="6">
        <v>984</v>
      </c>
    </row>
    <row r="102" spans="1:45" x14ac:dyDescent="0.35">
      <c r="A102" t="s">
        <v>901</v>
      </c>
    </row>
    <row r="103" spans="1:45" x14ac:dyDescent="0.35">
      <c r="A103" t="s">
        <v>358</v>
      </c>
    </row>
    <row r="107" spans="1:45" x14ac:dyDescent="0.35">
      <c r="A107" s="3" t="s">
        <v>352</v>
      </c>
    </row>
    <row r="108" spans="1:45" x14ac:dyDescent="0.35">
      <c r="A108" t="s">
        <v>196</v>
      </c>
    </row>
    <row r="109" spans="1:45" ht="130.5" x14ac:dyDescent="0.35">
      <c r="A109" s="4" t="s">
        <v>408</v>
      </c>
      <c r="B109" s="4" t="s">
        <v>359</v>
      </c>
      <c r="C109" s="4" t="s">
        <v>360</v>
      </c>
      <c r="D109" s="4" t="s">
        <v>361</v>
      </c>
      <c r="E109" s="4" t="s">
        <v>573</v>
      </c>
      <c r="F109" s="4" t="s">
        <v>363</v>
      </c>
      <c r="G109" s="4" t="s">
        <v>364</v>
      </c>
      <c r="H109" s="4" t="s">
        <v>365</v>
      </c>
      <c r="I109" s="4" t="s">
        <v>366</v>
      </c>
      <c r="J109" s="4" t="s">
        <v>367</v>
      </c>
      <c r="K109" s="4" t="s">
        <v>368</v>
      </c>
      <c r="L109" s="4" t="s">
        <v>883</v>
      </c>
      <c r="M109" s="4" t="s">
        <v>575</v>
      </c>
      <c r="N109" s="4" t="s">
        <v>371</v>
      </c>
      <c r="O109" s="4" t="s">
        <v>372</v>
      </c>
      <c r="P109" s="4" t="s">
        <v>576</v>
      </c>
      <c r="Q109" s="4" t="s">
        <v>374</v>
      </c>
      <c r="R109" s="4" t="s">
        <v>376</v>
      </c>
      <c r="S109" s="4" t="s">
        <v>377</v>
      </c>
      <c r="T109" s="4" t="s">
        <v>375</v>
      </c>
      <c r="U109" s="4" t="s">
        <v>378</v>
      </c>
      <c r="V109" s="4" t="s">
        <v>379</v>
      </c>
      <c r="W109" s="4" t="s">
        <v>380</v>
      </c>
      <c r="X109" s="4" t="s">
        <v>381</v>
      </c>
      <c r="Y109" s="4" t="s">
        <v>382</v>
      </c>
      <c r="Z109" s="4" t="s">
        <v>383</v>
      </c>
      <c r="AA109" s="4" t="s">
        <v>384</v>
      </c>
      <c r="AB109" s="4" t="s">
        <v>385</v>
      </c>
      <c r="AC109" s="4" t="s">
        <v>386</v>
      </c>
      <c r="AD109" s="4" t="s">
        <v>387</v>
      </c>
      <c r="AE109" s="4" t="s">
        <v>388</v>
      </c>
      <c r="AF109" s="4" t="s">
        <v>389</v>
      </c>
      <c r="AG109" s="4" t="s">
        <v>390</v>
      </c>
      <c r="AH109" s="4" t="s">
        <v>391</v>
      </c>
      <c r="AI109" s="4" t="s">
        <v>577</v>
      </c>
      <c r="AJ109" s="4" t="s">
        <v>578</v>
      </c>
      <c r="AK109" s="4" t="s">
        <v>395</v>
      </c>
      <c r="AL109" s="4" t="s">
        <v>396</v>
      </c>
      <c r="AM109" s="4" t="s">
        <v>394</v>
      </c>
      <c r="AN109" s="4" t="s">
        <v>397</v>
      </c>
      <c r="AO109" s="4" t="s">
        <v>398</v>
      </c>
      <c r="AP109" s="4" t="s">
        <v>884</v>
      </c>
      <c r="AQ109" s="4" t="s">
        <v>885</v>
      </c>
      <c r="AR109" s="4" t="s">
        <v>886</v>
      </c>
      <c r="AS109" s="4" t="s">
        <v>406</v>
      </c>
    </row>
    <row r="110" spans="1:45" x14ac:dyDescent="0.35">
      <c r="A110" t="s">
        <v>430</v>
      </c>
      <c r="B110" s="9">
        <v>0.31773530688099999</v>
      </c>
      <c r="C110" s="9">
        <v>0.31165328583700003</v>
      </c>
      <c r="D110" s="9">
        <v>0.32480810708109997</v>
      </c>
      <c r="E110" s="9">
        <v>0.38320298759909999</v>
      </c>
      <c r="F110" s="9">
        <v>0.35155024185139999</v>
      </c>
      <c r="G110" s="9">
        <v>0.36874241535289998</v>
      </c>
      <c r="H110" s="9">
        <v>0.36022471731040001</v>
      </c>
      <c r="I110" s="9">
        <v>0.2378258608014</v>
      </c>
      <c r="J110" s="9">
        <v>0.3137114269256</v>
      </c>
      <c r="K110" s="9">
        <v>0.27098284023960001</v>
      </c>
      <c r="L110" s="9">
        <v>0.33642762844730001</v>
      </c>
      <c r="M110" s="9">
        <v>0.34842181887380003</v>
      </c>
      <c r="N110" s="9">
        <v>0.31515849694530002</v>
      </c>
      <c r="O110" s="9">
        <v>0.2679805904202</v>
      </c>
      <c r="P110" s="9">
        <v>0.278047533761</v>
      </c>
      <c r="Q110" s="9">
        <v>0.35993425977729998</v>
      </c>
      <c r="R110" s="9">
        <v>0.38286159054110003</v>
      </c>
      <c r="S110" s="9">
        <v>0.241736463544</v>
      </c>
      <c r="T110" s="9">
        <v>0.32104790632579999</v>
      </c>
      <c r="U110" s="9">
        <v>0.31340506636780002</v>
      </c>
      <c r="V110" s="9">
        <v>0.34741145758460001</v>
      </c>
      <c r="W110" s="9">
        <v>0.175607933503</v>
      </c>
      <c r="X110" s="9">
        <v>0.3040750611568</v>
      </c>
      <c r="Y110" s="9">
        <v>0.26030629980859998</v>
      </c>
      <c r="Z110" s="9">
        <v>0.27209519260580001</v>
      </c>
      <c r="AA110" s="9">
        <v>0.32558546001200001</v>
      </c>
      <c r="AB110" s="9">
        <v>0.34202895769000002</v>
      </c>
      <c r="AC110" s="9">
        <v>0.3776010411256</v>
      </c>
      <c r="AD110" s="9">
        <v>0.3563443577364</v>
      </c>
      <c r="AI110" s="9">
        <v>0.30702904830790001</v>
      </c>
      <c r="AJ110" s="9">
        <v>0.31712582979479997</v>
      </c>
      <c r="AK110" s="9">
        <v>0.28404138022280001</v>
      </c>
      <c r="AL110" s="9">
        <v>0.30892298215530001</v>
      </c>
      <c r="AM110" s="9">
        <v>0.29390329342249999</v>
      </c>
      <c r="AN110" s="9">
        <v>0.34735859599719998</v>
      </c>
      <c r="AO110" s="9">
        <v>0.2740308827222</v>
      </c>
      <c r="AP110" s="9">
        <v>0.29840409620460001</v>
      </c>
      <c r="AQ110" s="9">
        <v>0.31824484350049997</v>
      </c>
      <c r="AR110" s="9">
        <v>0.31773530688099999</v>
      </c>
      <c r="AS110" s="9">
        <v>0.31773530688099999</v>
      </c>
    </row>
    <row r="111" spans="1:45" x14ac:dyDescent="0.35">
      <c r="A111" t="s">
        <v>431</v>
      </c>
      <c r="B111" s="9">
        <v>0.39598035194350001</v>
      </c>
      <c r="C111" s="9">
        <v>0.38994707969260001</v>
      </c>
      <c r="D111" s="9">
        <v>0.4029964620284</v>
      </c>
      <c r="E111" s="9">
        <v>0.25962124976590001</v>
      </c>
      <c r="F111" s="9">
        <v>0.32964773060710001</v>
      </c>
      <c r="G111" s="9">
        <v>0.38939827022759999</v>
      </c>
      <c r="H111" s="9">
        <v>0.35979543645459999</v>
      </c>
      <c r="I111" s="9">
        <v>0.51077043584570003</v>
      </c>
      <c r="J111" s="9">
        <v>0.43468884582220002</v>
      </c>
      <c r="K111" s="9">
        <v>0.4294971206455</v>
      </c>
      <c r="L111" s="9">
        <v>0.36401955028909999</v>
      </c>
      <c r="M111" s="11">
        <v>0.30917512841169997</v>
      </c>
      <c r="N111" s="9">
        <v>0.42908758739780001</v>
      </c>
      <c r="O111" s="9">
        <v>0.49420523738209998</v>
      </c>
      <c r="P111" s="9">
        <v>0.38320745343450002</v>
      </c>
      <c r="Q111" s="9">
        <v>0.44725299993739998</v>
      </c>
      <c r="R111" s="9">
        <v>0.32529925998879999</v>
      </c>
      <c r="S111" s="9">
        <v>0.41351098108259998</v>
      </c>
      <c r="T111" s="9">
        <v>0.41683906254530001</v>
      </c>
      <c r="U111" s="9">
        <v>0.36871377920940002</v>
      </c>
      <c r="V111" s="9">
        <v>0.31024234744180001</v>
      </c>
      <c r="W111" s="9">
        <v>0.47412102235359999</v>
      </c>
      <c r="X111" s="9">
        <v>0.37343620334810002</v>
      </c>
      <c r="Y111" s="9">
        <v>0.45103574349760001</v>
      </c>
      <c r="Z111" s="9">
        <v>0.46125647113230001</v>
      </c>
      <c r="AA111" s="9">
        <v>0.35623977965760001</v>
      </c>
      <c r="AB111" s="9">
        <v>0.37592112176550002</v>
      </c>
      <c r="AC111" s="9">
        <v>0.34626820097450001</v>
      </c>
      <c r="AD111" s="9">
        <v>0.32813591330629999</v>
      </c>
      <c r="AI111" s="9">
        <v>0.39281528792600001</v>
      </c>
      <c r="AJ111" s="9">
        <v>0.41342330229270002</v>
      </c>
      <c r="AK111" s="9">
        <v>0.4138182703712</v>
      </c>
      <c r="AL111" s="9">
        <v>0.4115687249044</v>
      </c>
      <c r="AM111" s="9">
        <v>0.41388592386310002</v>
      </c>
      <c r="AN111" s="9">
        <v>0.39982587158639998</v>
      </c>
      <c r="AO111" s="9">
        <v>0.4563265907199</v>
      </c>
      <c r="AP111" s="9">
        <v>0.43886298948109997</v>
      </c>
      <c r="AQ111" s="9">
        <v>0.40932329763280001</v>
      </c>
      <c r="AR111" s="9">
        <v>0.39598035194350001</v>
      </c>
      <c r="AS111" s="9">
        <v>0.39598035194350001</v>
      </c>
    </row>
    <row r="112" spans="1:45" x14ac:dyDescent="0.35">
      <c r="A112" t="s">
        <v>432</v>
      </c>
      <c r="B112" s="9">
        <v>0.1505456735239</v>
      </c>
      <c r="C112" s="9">
        <v>0.18149343348870001</v>
      </c>
      <c r="D112" s="9">
        <v>0.11455643223549999</v>
      </c>
      <c r="E112" s="9">
        <v>0.2450482899915</v>
      </c>
      <c r="F112" s="9">
        <v>0.22097677844890001</v>
      </c>
      <c r="G112" s="9">
        <v>0.17691538264000001</v>
      </c>
      <c r="H112" s="9">
        <v>0.19874518006479999</v>
      </c>
      <c r="I112" s="9">
        <v>0.1225239552627</v>
      </c>
      <c r="J112" s="11">
        <v>3.4360435193300003E-2</v>
      </c>
      <c r="K112" s="9">
        <v>9.9021789538909999E-2</v>
      </c>
      <c r="L112" s="9">
        <v>0.19773334724860001</v>
      </c>
      <c r="M112" s="9">
        <v>0.189357428243</v>
      </c>
      <c r="N112" s="9">
        <v>0.12686915149309999</v>
      </c>
      <c r="O112" s="9">
        <v>9.5902106770530002E-2</v>
      </c>
      <c r="P112" s="10">
        <v>0.2225671292644</v>
      </c>
      <c r="Q112" s="9">
        <v>0.1279118525573</v>
      </c>
      <c r="R112" s="9">
        <v>0.1213436110671</v>
      </c>
      <c r="S112" s="9">
        <v>0.1214054577237</v>
      </c>
      <c r="T112" s="9">
        <v>0.172861733022</v>
      </c>
      <c r="U112" s="9">
        <v>0.1213740496849</v>
      </c>
      <c r="V112" s="9">
        <v>0.16865854753019999</v>
      </c>
      <c r="W112" s="9">
        <v>0.1428011300658</v>
      </c>
      <c r="X112" s="9">
        <v>0.2004573870919</v>
      </c>
      <c r="Y112" s="9">
        <v>0.2063791246045</v>
      </c>
      <c r="Z112" s="9">
        <v>0.1237719939185</v>
      </c>
      <c r="AA112" s="9">
        <v>0.1622903043651</v>
      </c>
      <c r="AB112" s="9">
        <v>0.1629959752929</v>
      </c>
      <c r="AC112" s="9">
        <v>0.16022172537019999</v>
      </c>
      <c r="AD112" s="9">
        <v>0.2061178234596</v>
      </c>
      <c r="AI112" s="9">
        <v>0.15687857973659999</v>
      </c>
      <c r="AJ112" s="9">
        <v>0.1848089286822</v>
      </c>
      <c r="AK112" s="9">
        <v>0.1236880490999</v>
      </c>
      <c r="AL112" s="9">
        <v>0.1608516033988</v>
      </c>
      <c r="AM112" s="9">
        <v>0.17047805048129999</v>
      </c>
      <c r="AN112" s="9">
        <v>3.506273018126E-2</v>
      </c>
      <c r="AO112" s="9">
        <v>0.2050854515902</v>
      </c>
      <c r="AP112" s="9">
        <v>0.1575985512942</v>
      </c>
      <c r="AQ112" s="9">
        <v>0.14540771968210001</v>
      </c>
      <c r="AR112" s="9">
        <v>0.1505456735239</v>
      </c>
      <c r="AS112" s="9">
        <v>0.1505456735239</v>
      </c>
    </row>
    <row r="113" spans="1:45" x14ac:dyDescent="0.35">
      <c r="A113" t="s">
        <v>391</v>
      </c>
      <c r="B113" s="9">
        <v>0.1357386676516</v>
      </c>
      <c r="C113" s="9">
        <v>0.1169062009816</v>
      </c>
      <c r="D113" s="9">
        <v>0.157638998655</v>
      </c>
      <c r="E113" s="9">
        <v>0.1121274726435</v>
      </c>
      <c r="F113" s="9">
        <v>9.7825249092630004E-2</v>
      </c>
      <c r="G113" s="11">
        <v>6.4943931779480005E-2</v>
      </c>
      <c r="H113" s="11">
        <v>8.1234666170180006E-2</v>
      </c>
      <c r="I113" s="9">
        <v>0.1288797480901</v>
      </c>
      <c r="J113" s="9">
        <v>0.2172392920589</v>
      </c>
      <c r="K113" s="9">
        <v>0.20049824957590001</v>
      </c>
      <c r="L113" s="9">
        <v>0.10181947401499999</v>
      </c>
      <c r="M113" s="9">
        <v>0.1530456244715</v>
      </c>
      <c r="N113" s="9">
        <v>0.12888476416389999</v>
      </c>
      <c r="O113" s="9">
        <v>0.1419120654272</v>
      </c>
      <c r="P113" s="9">
        <v>0.1161778835401</v>
      </c>
      <c r="Q113" s="9">
        <v>6.4900887727949996E-2</v>
      </c>
      <c r="R113" s="9">
        <v>0.170495538403</v>
      </c>
      <c r="S113" s="10">
        <v>0.22334709764960001</v>
      </c>
      <c r="T113" s="11">
        <v>8.9251298106849994E-2</v>
      </c>
      <c r="U113" s="10">
        <v>0.19650710473790001</v>
      </c>
      <c r="V113" s="9">
        <v>0.17368764744340001</v>
      </c>
      <c r="W113" s="9">
        <v>0.20746991407759999</v>
      </c>
      <c r="X113" s="9">
        <v>0.1220313484032</v>
      </c>
      <c r="Y113" s="9">
        <v>8.2278832089340004E-2</v>
      </c>
      <c r="Z113" s="9">
        <v>0.14287634234339999</v>
      </c>
      <c r="AA113" s="9">
        <v>0.15588445596530001</v>
      </c>
      <c r="AB113" s="9">
        <v>0.1190539452516</v>
      </c>
      <c r="AC113" s="9">
        <v>0.1159090325296</v>
      </c>
      <c r="AD113" s="9">
        <v>0.1094019054976</v>
      </c>
      <c r="AI113" s="9">
        <v>0.14327708402959999</v>
      </c>
      <c r="AJ113" s="11">
        <v>8.4641939230269997E-2</v>
      </c>
      <c r="AK113" s="9">
        <v>0.17845230030609999</v>
      </c>
      <c r="AL113" s="9">
        <v>0.11865668954149999</v>
      </c>
      <c r="AM113" s="9">
        <v>0.12173273223309999</v>
      </c>
      <c r="AN113" s="9">
        <v>0.21775280223509999</v>
      </c>
      <c r="AO113" s="9">
        <v>6.4557074967729999E-2</v>
      </c>
      <c r="AP113" s="9">
        <v>0.1051343630201</v>
      </c>
      <c r="AQ113" s="9">
        <v>0.12702413918460001</v>
      </c>
      <c r="AR113" s="9">
        <v>0.1357386676516</v>
      </c>
      <c r="AS113" s="9">
        <v>0.1357386676516</v>
      </c>
    </row>
    <row r="114" spans="1:45" x14ac:dyDescent="0.35">
      <c r="A114" t="s">
        <v>406</v>
      </c>
      <c r="B114" s="9">
        <v>1</v>
      </c>
      <c r="C114" s="9">
        <v>1</v>
      </c>
      <c r="D114" s="9">
        <v>1</v>
      </c>
      <c r="E114" s="9">
        <v>1</v>
      </c>
      <c r="F114" s="9">
        <v>1</v>
      </c>
      <c r="G114" s="9">
        <v>1</v>
      </c>
      <c r="H114" s="9">
        <v>1</v>
      </c>
      <c r="I114" s="9">
        <v>1</v>
      </c>
      <c r="J114" s="9">
        <v>1</v>
      </c>
      <c r="K114" s="9">
        <v>1</v>
      </c>
      <c r="L114" s="9">
        <v>1</v>
      </c>
      <c r="M114" s="9">
        <v>1</v>
      </c>
      <c r="N114" s="9">
        <v>1</v>
      </c>
      <c r="O114" s="9">
        <v>1</v>
      </c>
      <c r="P114" s="9">
        <v>1</v>
      </c>
      <c r="Q114" s="9">
        <v>1</v>
      </c>
      <c r="R114" s="9">
        <v>1</v>
      </c>
      <c r="S114" s="9">
        <v>1</v>
      </c>
      <c r="T114" s="9">
        <v>1</v>
      </c>
      <c r="U114" s="9">
        <v>1</v>
      </c>
      <c r="V114" s="9">
        <v>1</v>
      </c>
      <c r="W114" s="9">
        <v>1</v>
      </c>
      <c r="X114" s="9">
        <v>1</v>
      </c>
      <c r="Y114" s="9">
        <v>1</v>
      </c>
      <c r="Z114" s="9">
        <v>1</v>
      </c>
      <c r="AA114" s="9">
        <v>1</v>
      </c>
      <c r="AB114" s="9">
        <v>1</v>
      </c>
      <c r="AC114" s="9">
        <v>1</v>
      </c>
      <c r="AD114" s="9">
        <v>1</v>
      </c>
      <c r="AI114" s="9">
        <v>1</v>
      </c>
      <c r="AJ114" s="9">
        <v>1</v>
      </c>
      <c r="AK114" s="9">
        <v>1</v>
      </c>
      <c r="AL114" s="9">
        <v>1</v>
      </c>
      <c r="AM114" s="9">
        <v>1</v>
      </c>
      <c r="AN114" s="9">
        <v>1</v>
      </c>
      <c r="AO114" s="9">
        <v>1</v>
      </c>
      <c r="AP114" s="9">
        <v>1</v>
      </c>
      <c r="AQ114" s="9">
        <v>1</v>
      </c>
      <c r="AR114" s="9">
        <v>1</v>
      </c>
      <c r="AS114" s="9">
        <v>1</v>
      </c>
    </row>
    <row r="115" spans="1:45" x14ac:dyDescent="0.35">
      <c r="A115" t="s">
        <v>356</v>
      </c>
      <c r="B115" s="6">
        <v>984</v>
      </c>
      <c r="C115" s="6">
        <v>545</v>
      </c>
      <c r="D115" s="6">
        <v>439</v>
      </c>
      <c r="E115" s="6">
        <v>122</v>
      </c>
      <c r="F115" s="6">
        <v>210</v>
      </c>
      <c r="G115" s="6">
        <v>239</v>
      </c>
      <c r="H115" s="6">
        <v>449</v>
      </c>
      <c r="I115" s="6">
        <v>140</v>
      </c>
      <c r="J115" s="6">
        <v>84</v>
      </c>
      <c r="K115" s="6">
        <v>189</v>
      </c>
      <c r="L115" s="6">
        <v>171</v>
      </c>
      <c r="M115" s="6">
        <v>326</v>
      </c>
      <c r="N115" s="6">
        <v>265</v>
      </c>
      <c r="O115" s="6">
        <v>222</v>
      </c>
      <c r="P115" s="6">
        <v>386</v>
      </c>
      <c r="Q115" s="6">
        <v>134</v>
      </c>
      <c r="R115" s="6">
        <v>191</v>
      </c>
      <c r="S115" s="6">
        <v>273</v>
      </c>
      <c r="T115" s="6">
        <v>520</v>
      </c>
      <c r="U115" s="6">
        <v>464</v>
      </c>
      <c r="V115" s="6">
        <v>114</v>
      </c>
      <c r="W115" s="6">
        <v>77</v>
      </c>
      <c r="X115" s="6">
        <v>68</v>
      </c>
      <c r="Y115" s="6">
        <v>213</v>
      </c>
      <c r="Z115" s="6">
        <v>127</v>
      </c>
      <c r="AA115" s="6">
        <v>199</v>
      </c>
      <c r="AB115" s="6">
        <v>66</v>
      </c>
      <c r="AC115" s="6">
        <v>128</v>
      </c>
      <c r="AD115" s="6">
        <v>196</v>
      </c>
      <c r="AE115" s="6">
        <v>0</v>
      </c>
      <c r="AF115" s="6">
        <v>0</v>
      </c>
      <c r="AG115" s="6">
        <v>0</v>
      </c>
      <c r="AH115" s="6">
        <v>0</v>
      </c>
      <c r="AI115" s="6">
        <v>291</v>
      </c>
      <c r="AJ115" s="6">
        <v>410</v>
      </c>
      <c r="AK115" s="6">
        <v>285</v>
      </c>
      <c r="AL115" s="6">
        <v>148</v>
      </c>
      <c r="AM115" s="6">
        <v>119</v>
      </c>
      <c r="AN115" s="6">
        <v>17</v>
      </c>
      <c r="AO115" s="6">
        <v>20</v>
      </c>
      <c r="AP115" s="6">
        <v>440</v>
      </c>
      <c r="AQ115" s="6">
        <v>135</v>
      </c>
      <c r="AR115" s="6">
        <v>984</v>
      </c>
      <c r="AS115" s="6">
        <v>984</v>
      </c>
    </row>
    <row r="116" spans="1:45" x14ac:dyDescent="0.35">
      <c r="A116" t="s">
        <v>902</v>
      </c>
    </row>
    <row r="117" spans="1:45" x14ac:dyDescent="0.35">
      <c r="A117" t="s">
        <v>358</v>
      </c>
    </row>
    <row r="121" spans="1:45" x14ac:dyDescent="0.35">
      <c r="A121" s="3" t="s">
        <v>352</v>
      </c>
    </row>
    <row r="122" spans="1:45" x14ac:dyDescent="0.35">
      <c r="A122" t="s">
        <v>198</v>
      </c>
    </row>
    <row r="123" spans="1:45" ht="130.5" x14ac:dyDescent="0.35">
      <c r="A123" s="4" t="s">
        <v>408</v>
      </c>
      <c r="B123" s="4" t="s">
        <v>359</v>
      </c>
      <c r="C123" s="4" t="s">
        <v>360</v>
      </c>
      <c r="D123" s="4" t="s">
        <v>361</v>
      </c>
      <c r="E123" s="4" t="s">
        <v>573</v>
      </c>
      <c r="F123" s="4" t="s">
        <v>363</v>
      </c>
      <c r="G123" s="4" t="s">
        <v>364</v>
      </c>
      <c r="H123" s="4" t="s">
        <v>365</v>
      </c>
      <c r="I123" s="4" t="s">
        <v>366</v>
      </c>
      <c r="J123" s="4" t="s">
        <v>367</v>
      </c>
      <c r="K123" s="4" t="s">
        <v>368</v>
      </c>
      <c r="L123" s="4" t="s">
        <v>883</v>
      </c>
      <c r="M123" s="4" t="s">
        <v>575</v>
      </c>
      <c r="N123" s="4" t="s">
        <v>371</v>
      </c>
      <c r="O123" s="4" t="s">
        <v>372</v>
      </c>
      <c r="P123" s="4" t="s">
        <v>576</v>
      </c>
      <c r="Q123" s="4" t="s">
        <v>374</v>
      </c>
      <c r="R123" s="4" t="s">
        <v>376</v>
      </c>
      <c r="S123" s="4" t="s">
        <v>377</v>
      </c>
      <c r="T123" s="4" t="s">
        <v>375</v>
      </c>
      <c r="U123" s="4" t="s">
        <v>378</v>
      </c>
      <c r="V123" s="4" t="s">
        <v>379</v>
      </c>
      <c r="W123" s="4" t="s">
        <v>380</v>
      </c>
      <c r="X123" s="4" t="s">
        <v>381</v>
      </c>
      <c r="Y123" s="4" t="s">
        <v>382</v>
      </c>
      <c r="Z123" s="4" t="s">
        <v>383</v>
      </c>
      <c r="AA123" s="4" t="s">
        <v>384</v>
      </c>
      <c r="AB123" s="4" t="s">
        <v>385</v>
      </c>
      <c r="AC123" s="4" t="s">
        <v>386</v>
      </c>
      <c r="AD123" s="4" t="s">
        <v>387</v>
      </c>
      <c r="AE123" s="4" t="s">
        <v>388</v>
      </c>
      <c r="AF123" s="4" t="s">
        <v>389</v>
      </c>
      <c r="AG123" s="4" t="s">
        <v>390</v>
      </c>
      <c r="AH123" s="4" t="s">
        <v>391</v>
      </c>
      <c r="AI123" s="4" t="s">
        <v>577</v>
      </c>
      <c r="AJ123" s="4" t="s">
        <v>578</v>
      </c>
      <c r="AK123" s="4" t="s">
        <v>395</v>
      </c>
      <c r="AL123" s="4" t="s">
        <v>396</v>
      </c>
      <c r="AM123" s="4" t="s">
        <v>394</v>
      </c>
      <c r="AN123" s="4" t="s">
        <v>397</v>
      </c>
      <c r="AO123" s="4" t="s">
        <v>398</v>
      </c>
      <c r="AP123" s="4" t="s">
        <v>884</v>
      </c>
      <c r="AQ123" s="4" t="s">
        <v>885</v>
      </c>
      <c r="AR123" s="4" t="s">
        <v>886</v>
      </c>
      <c r="AS123" s="4" t="s">
        <v>406</v>
      </c>
    </row>
    <row r="124" spans="1:45" x14ac:dyDescent="0.35">
      <c r="A124" t="s">
        <v>435</v>
      </c>
      <c r="B124" s="9">
        <v>0.30976196837429998</v>
      </c>
      <c r="C124" s="10">
        <v>0.36550641065029998</v>
      </c>
      <c r="D124" s="11">
        <v>0.24493659213249999</v>
      </c>
      <c r="E124" s="9">
        <v>0.306874852679</v>
      </c>
      <c r="F124" s="9">
        <v>0.35891886083980001</v>
      </c>
      <c r="G124" s="9">
        <v>0.40767616973909998</v>
      </c>
      <c r="H124" s="10">
        <v>0.38351982705620002</v>
      </c>
      <c r="I124" s="9">
        <v>0.2229366086549</v>
      </c>
      <c r="J124" s="9">
        <v>0.23171681308520001</v>
      </c>
      <c r="K124" s="9">
        <v>0.30283049757739999</v>
      </c>
      <c r="L124" s="9">
        <v>0.35728448439670002</v>
      </c>
      <c r="M124" s="9">
        <v>0.34409349728100003</v>
      </c>
      <c r="N124" s="9">
        <v>0.3048582466491</v>
      </c>
      <c r="O124" s="9">
        <v>0.23956925473400001</v>
      </c>
      <c r="P124" s="10">
        <v>0.40436706464610001</v>
      </c>
      <c r="Q124" s="9">
        <v>0.23363760607049999</v>
      </c>
      <c r="R124" s="9">
        <v>0.32207968899439998</v>
      </c>
      <c r="S124" s="9">
        <v>0.2839002759616</v>
      </c>
      <c r="T124" s="9">
        <v>0.31471358008650002</v>
      </c>
      <c r="U124" s="9">
        <v>0.30328920582059998</v>
      </c>
      <c r="V124" s="9">
        <v>0.35375771896960001</v>
      </c>
      <c r="W124" s="9">
        <v>0.32280093344310001</v>
      </c>
      <c r="X124" s="9">
        <v>0.4267180981482</v>
      </c>
      <c r="Y124" s="9">
        <v>0.3426946296276</v>
      </c>
      <c r="Z124" s="9">
        <v>0.38353926644059999</v>
      </c>
      <c r="AA124" s="9">
        <v>0.28549862309099999</v>
      </c>
      <c r="AB124" s="9">
        <v>0.36806432500120001</v>
      </c>
      <c r="AC124" s="9">
        <v>0.31514105226669997</v>
      </c>
      <c r="AD124" s="9">
        <v>0.31384785821580002</v>
      </c>
      <c r="AI124" s="9">
        <v>0.30264848428699997</v>
      </c>
      <c r="AJ124" s="9">
        <v>0.3548493349081</v>
      </c>
      <c r="AK124" s="9">
        <v>0.31635995480239998</v>
      </c>
      <c r="AL124" s="9">
        <v>0.29569540976620001</v>
      </c>
      <c r="AM124" s="9">
        <v>0.31676277629889998</v>
      </c>
      <c r="AN124" s="9">
        <v>0.2487063167402</v>
      </c>
      <c r="AO124" s="9">
        <v>0.1230181311375</v>
      </c>
      <c r="AP124" s="9">
        <v>0.35097631348370001</v>
      </c>
      <c r="AQ124" s="9">
        <v>0.32611356801419999</v>
      </c>
      <c r="AR124" s="9">
        <v>0.30976196837429998</v>
      </c>
      <c r="AS124" s="9">
        <v>0.30976196837429998</v>
      </c>
    </row>
    <row r="125" spans="1:45" x14ac:dyDescent="0.35">
      <c r="A125" t="s">
        <v>436</v>
      </c>
      <c r="B125" s="9">
        <v>0.25541924512289998</v>
      </c>
      <c r="C125" s="9">
        <v>0.24547717931060001</v>
      </c>
      <c r="D125" s="9">
        <v>0.26698090276250003</v>
      </c>
      <c r="E125" s="9">
        <v>0.31952812959780003</v>
      </c>
      <c r="F125" s="9">
        <v>0.29861017045130001</v>
      </c>
      <c r="G125" s="9">
        <v>0.24742535667259999</v>
      </c>
      <c r="H125" s="9">
        <v>0.27278438344650002</v>
      </c>
      <c r="I125" s="9">
        <v>0.31271180808819998</v>
      </c>
      <c r="J125" s="9">
        <v>0.2078303922676</v>
      </c>
      <c r="K125" s="9">
        <v>0.1668744885763</v>
      </c>
      <c r="L125" s="9">
        <v>0.28613582486119998</v>
      </c>
      <c r="M125" s="9">
        <v>0.228353733374</v>
      </c>
      <c r="N125" s="9">
        <v>0.24734742435730001</v>
      </c>
      <c r="O125" s="9">
        <v>0.28120275771620001</v>
      </c>
      <c r="P125" s="9">
        <v>0.25323135798149998</v>
      </c>
      <c r="Q125" s="9">
        <v>0.2802148803999</v>
      </c>
      <c r="R125" s="9">
        <v>0.2758231003089</v>
      </c>
      <c r="S125" s="9">
        <v>0.20254168787599999</v>
      </c>
      <c r="T125" s="9">
        <v>0.26740095021639998</v>
      </c>
      <c r="U125" s="9">
        <v>0.2397567221776</v>
      </c>
      <c r="V125" s="9">
        <v>0.19554612665259999</v>
      </c>
      <c r="W125" s="9">
        <v>0.1874621480184</v>
      </c>
      <c r="X125" s="9">
        <v>0.27521028441869999</v>
      </c>
      <c r="Y125" s="9">
        <v>0.2350192744122</v>
      </c>
      <c r="Z125" s="9">
        <v>0.21419859728830001</v>
      </c>
      <c r="AA125" s="9">
        <v>0.2971425312182</v>
      </c>
      <c r="AB125" s="9">
        <v>0.2243077434022</v>
      </c>
      <c r="AC125" s="9">
        <v>0.2421962956391</v>
      </c>
      <c r="AD125" s="9">
        <v>0.29838211167049999</v>
      </c>
      <c r="AI125" s="9">
        <v>0.2130624533935</v>
      </c>
      <c r="AJ125" s="9">
        <v>0.23188317777209999</v>
      </c>
      <c r="AK125" s="9">
        <v>0.24689034887370001</v>
      </c>
      <c r="AL125" s="9">
        <v>0.27999767806780002</v>
      </c>
      <c r="AM125" s="9">
        <v>0.2768288633814</v>
      </c>
      <c r="AN125" s="9">
        <v>0.39713859989979999</v>
      </c>
      <c r="AO125" s="9">
        <v>0.39854263256229999</v>
      </c>
      <c r="AP125" s="9">
        <v>0.20908385880489999</v>
      </c>
      <c r="AQ125" s="9">
        <v>0.3098469056298</v>
      </c>
      <c r="AR125" s="9">
        <v>0.25541924512289998</v>
      </c>
      <c r="AS125" s="9">
        <v>0.25541924512289998</v>
      </c>
    </row>
    <row r="126" spans="1:45" x14ac:dyDescent="0.35">
      <c r="A126" t="s">
        <v>437</v>
      </c>
      <c r="B126" s="9">
        <v>0.38085578578279999</v>
      </c>
      <c r="C126" s="9">
        <v>0.35159400964979998</v>
      </c>
      <c r="D126" s="9">
        <v>0.41488439150329998</v>
      </c>
      <c r="E126" s="9">
        <v>0.286155694071</v>
      </c>
      <c r="F126" s="9">
        <v>0.3011145114996</v>
      </c>
      <c r="G126" s="9">
        <v>0.32393175609379998</v>
      </c>
      <c r="H126" s="9">
        <v>0.31262717034159998</v>
      </c>
      <c r="I126" s="9">
        <v>0.43942869742599999</v>
      </c>
      <c r="J126" s="9">
        <v>0.48679370193400001</v>
      </c>
      <c r="K126" s="9">
        <v>0.44752280996049998</v>
      </c>
      <c r="L126" s="9">
        <v>0.30095023871690002</v>
      </c>
      <c r="M126" s="9">
        <v>0.34802127106230002</v>
      </c>
      <c r="N126" s="9">
        <v>0.40995000691959999</v>
      </c>
      <c r="O126" s="9">
        <v>0.44207433373970001</v>
      </c>
      <c r="P126" s="9">
        <v>0.31900949931099998</v>
      </c>
      <c r="Q126" s="9">
        <v>0.4288814092628</v>
      </c>
      <c r="R126" s="9">
        <v>0.35216546158169998</v>
      </c>
      <c r="S126" s="9">
        <v>0.42148328499389998</v>
      </c>
      <c r="T126" s="9">
        <v>0.37670545679009998</v>
      </c>
      <c r="U126" s="9">
        <v>0.38628110902110002</v>
      </c>
      <c r="V126" s="9">
        <v>0.38771116988990001</v>
      </c>
      <c r="W126" s="9">
        <v>0.46482683692179999</v>
      </c>
      <c r="X126" s="9">
        <v>0.29807161743310001</v>
      </c>
      <c r="Y126" s="9">
        <v>0.36836235672869999</v>
      </c>
      <c r="Z126" s="9">
        <v>0.34757832148750001</v>
      </c>
      <c r="AA126" s="9">
        <v>0.36759183563199999</v>
      </c>
      <c r="AB126" s="9">
        <v>0.36129553802530001</v>
      </c>
      <c r="AC126" s="9">
        <v>0.39724369818600003</v>
      </c>
      <c r="AD126" s="9">
        <v>0.31698055587759999</v>
      </c>
      <c r="AI126" s="9">
        <v>0.4346019023039</v>
      </c>
      <c r="AJ126" s="9">
        <v>0.36947572163280001</v>
      </c>
      <c r="AK126" s="9">
        <v>0.38510239957999998</v>
      </c>
      <c r="AL126" s="9">
        <v>0.35696564815359999</v>
      </c>
      <c r="AM126" s="9">
        <v>0.34054471624929999</v>
      </c>
      <c r="AN126" s="9">
        <v>0.30762450509549999</v>
      </c>
      <c r="AO126" s="9">
        <v>0.34640611188580001</v>
      </c>
      <c r="AP126" s="9">
        <v>0.40623744856060001</v>
      </c>
      <c r="AQ126" s="9">
        <v>0.3361776398095</v>
      </c>
      <c r="AR126" s="9">
        <v>0.38085578578279999</v>
      </c>
      <c r="AS126" s="9">
        <v>0.38085578578279999</v>
      </c>
    </row>
    <row r="127" spans="1:45" x14ac:dyDescent="0.35">
      <c r="A127" t="s">
        <v>391</v>
      </c>
      <c r="B127" s="9">
        <v>5.3963000720000001E-2</v>
      </c>
      <c r="C127" s="9">
        <v>3.742240038927E-2</v>
      </c>
      <c r="D127" s="9">
        <v>7.3198113601709996E-2</v>
      </c>
      <c r="E127" s="9">
        <v>8.7441323652189998E-2</v>
      </c>
      <c r="F127" s="9">
        <v>4.1356457209189998E-2</v>
      </c>
      <c r="G127" s="9">
        <v>2.0966717494550001E-2</v>
      </c>
      <c r="H127" s="9">
        <v>3.1068619155709999E-2</v>
      </c>
      <c r="I127" s="9">
        <v>2.4922885830890001E-2</v>
      </c>
      <c r="J127" s="9">
        <v>7.3659092713159999E-2</v>
      </c>
      <c r="K127" s="9">
        <v>8.2772203885800005E-2</v>
      </c>
      <c r="L127" s="9">
        <v>5.5629452025139997E-2</v>
      </c>
      <c r="M127" s="9">
        <v>7.9531498282749996E-2</v>
      </c>
      <c r="N127" s="9">
        <v>3.7844322073970003E-2</v>
      </c>
      <c r="O127" s="9">
        <v>3.7153653810089997E-2</v>
      </c>
      <c r="P127" s="9">
        <v>2.3392078061309999E-2</v>
      </c>
      <c r="Q127" s="9">
        <v>5.7266104266820002E-2</v>
      </c>
      <c r="R127" s="9">
        <v>4.9931749114980002E-2</v>
      </c>
      <c r="S127" s="9">
        <v>9.2074751168460006E-2</v>
      </c>
      <c r="T127" s="9">
        <v>4.1180012907030002E-2</v>
      </c>
      <c r="U127" s="9">
        <v>7.067296298063E-2</v>
      </c>
      <c r="V127" s="9">
        <v>6.298498448789E-2</v>
      </c>
      <c r="W127" s="9">
        <v>2.4910081616600001E-2</v>
      </c>
      <c r="X127" s="9">
        <v>0</v>
      </c>
      <c r="Y127" s="9">
        <v>5.3923739231520003E-2</v>
      </c>
      <c r="Z127" s="9">
        <v>5.4683814783579997E-2</v>
      </c>
      <c r="AA127" s="9">
        <v>4.9767010058819998E-2</v>
      </c>
      <c r="AB127" s="9">
        <v>4.6332393571309999E-2</v>
      </c>
      <c r="AC127" s="9">
        <v>4.5418953908219997E-2</v>
      </c>
      <c r="AD127" s="9">
        <v>7.0789474236059996E-2</v>
      </c>
      <c r="AI127" s="9">
        <v>4.9687160015629998E-2</v>
      </c>
      <c r="AJ127" s="9">
        <v>4.3791765686990003E-2</v>
      </c>
      <c r="AK127" s="9">
        <v>5.1647296743989997E-2</v>
      </c>
      <c r="AL127" s="9">
        <v>6.7341264012370006E-2</v>
      </c>
      <c r="AM127" s="9">
        <v>6.5863644070409996E-2</v>
      </c>
      <c r="AN127" s="9">
        <v>4.6530578264539997E-2</v>
      </c>
      <c r="AO127" s="9">
        <v>0.13203312441430001</v>
      </c>
      <c r="AP127" s="9">
        <v>3.3702379150870002E-2</v>
      </c>
      <c r="AQ127" s="9">
        <v>2.7861886546519998E-2</v>
      </c>
      <c r="AR127" s="9">
        <v>5.3963000720000001E-2</v>
      </c>
      <c r="AS127" s="9">
        <v>5.3963000720000001E-2</v>
      </c>
    </row>
    <row r="128" spans="1:45" x14ac:dyDescent="0.35">
      <c r="A128" t="s">
        <v>406</v>
      </c>
      <c r="B128" s="9">
        <v>1</v>
      </c>
      <c r="C128" s="9">
        <v>1</v>
      </c>
      <c r="D128" s="9">
        <v>1</v>
      </c>
      <c r="E128" s="9">
        <v>1</v>
      </c>
      <c r="F128" s="9">
        <v>1</v>
      </c>
      <c r="G128" s="9">
        <v>1</v>
      </c>
      <c r="H128" s="9">
        <v>1</v>
      </c>
      <c r="I128" s="9">
        <v>1</v>
      </c>
      <c r="J128" s="9">
        <v>1</v>
      </c>
      <c r="K128" s="9">
        <v>1</v>
      </c>
      <c r="L128" s="9">
        <v>1</v>
      </c>
      <c r="M128" s="9">
        <v>1</v>
      </c>
      <c r="N128" s="9">
        <v>1</v>
      </c>
      <c r="O128" s="9">
        <v>1</v>
      </c>
      <c r="P128" s="9">
        <v>1</v>
      </c>
      <c r="Q128" s="9">
        <v>1</v>
      </c>
      <c r="R128" s="9">
        <v>1</v>
      </c>
      <c r="S128" s="9">
        <v>1</v>
      </c>
      <c r="T128" s="9">
        <v>1</v>
      </c>
      <c r="U128" s="9">
        <v>1</v>
      </c>
      <c r="V128" s="9">
        <v>1</v>
      </c>
      <c r="W128" s="9">
        <v>1</v>
      </c>
      <c r="X128" s="9">
        <v>1</v>
      </c>
      <c r="Y128" s="9">
        <v>1</v>
      </c>
      <c r="Z128" s="9">
        <v>1</v>
      </c>
      <c r="AA128" s="9">
        <v>1</v>
      </c>
      <c r="AB128" s="9">
        <v>1</v>
      </c>
      <c r="AC128" s="9">
        <v>1</v>
      </c>
      <c r="AD128" s="9">
        <v>1</v>
      </c>
      <c r="AI128" s="9">
        <v>1</v>
      </c>
      <c r="AJ128" s="9">
        <v>1</v>
      </c>
      <c r="AK128" s="9">
        <v>1</v>
      </c>
      <c r="AL128" s="9">
        <v>1</v>
      </c>
      <c r="AM128" s="9">
        <v>1</v>
      </c>
      <c r="AN128" s="9">
        <v>1</v>
      </c>
      <c r="AO128" s="9">
        <v>1</v>
      </c>
      <c r="AP128" s="9">
        <v>1</v>
      </c>
      <c r="AQ128" s="9">
        <v>1</v>
      </c>
      <c r="AR128" s="9">
        <v>1</v>
      </c>
      <c r="AS128" s="9">
        <v>1</v>
      </c>
    </row>
    <row r="129" spans="1:45" x14ac:dyDescent="0.35">
      <c r="A129" t="s">
        <v>356</v>
      </c>
      <c r="B129" s="6">
        <v>984</v>
      </c>
      <c r="C129" s="6">
        <v>545</v>
      </c>
      <c r="D129" s="6">
        <v>439</v>
      </c>
      <c r="E129" s="6">
        <v>122</v>
      </c>
      <c r="F129" s="6">
        <v>210</v>
      </c>
      <c r="G129" s="6">
        <v>239</v>
      </c>
      <c r="H129" s="6">
        <v>449</v>
      </c>
      <c r="I129" s="6">
        <v>140</v>
      </c>
      <c r="J129" s="6">
        <v>84</v>
      </c>
      <c r="K129" s="6">
        <v>189</v>
      </c>
      <c r="L129" s="6">
        <v>171</v>
      </c>
      <c r="M129" s="6">
        <v>326</v>
      </c>
      <c r="N129" s="6">
        <v>265</v>
      </c>
      <c r="O129" s="6">
        <v>222</v>
      </c>
      <c r="P129" s="6">
        <v>386</v>
      </c>
      <c r="Q129" s="6">
        <v>134</v>
      </c>
      <c r="R129" s="6">
        <v>191</v>
      </c>
      <c r="S129" s="6">
        <v>273</v>
      </c>
      <c r="T129" s="6">
        <v>520</v>
      </c>
      <c r="U129" s="6">
        <v>464</v>
      </c>
      <c r="V129" s="6">
        <v>114</v>
      </c>
      <c r="W129" s="6">
        <v>77</v>
      </c>
      <c r="X129" s="6">
        <v>68</v>
      </c>
      <c r="Y129" s="6">
        <v>213</v>
      </c>
      <c r="Z129" s="6">
        <v>127</v>
      </c>
      <c r="AA129" s="6">
        <v>199</v>
      </c>
      <c r="AB129" s="6">
        <v>66</v>
      </c>
      <c r="AC129" s="6">
        <v>128</v>
      </c>
      <c r="AD129" s="6">
        <v>196</v>
      </c>
      <c r="AE129" s="6">
        <v>0</v>
      </c>
      <c r="AF129" s="6">
        <v>0</v>
      </c>
      <c r="AG129" s="6">
        <v>0</v>
      </c>
      <c r="AH129" s="6">
        <v>0</v>
      </c>
      <c r="AI129" s="6">
        <v>291</v>
      </c>
      <c r="AJ129" s="6">
        <v>410</v>
      </c>
      <c r="AK129" s="6">
        <v>285</v>
      </c>
      <c r="AL129" s="6">
        <v>148</v>
      </c>
      <c r="AM129" s="6">
        <v>119</v>
      </c>
      <c r="AN129" s="6">
        <v>17</v>
      </c>
      <c r="AO129" s="6">
        <v>20</v>
      </c>
      <c r="AP129" s="6">
        <v>440</v>
      </c>
      <c r="AQ129" s="6">
        <v>135</v>
      </c>
      <c r="AR129" s="6">
        <v>984</v>
      </c>
      <c r="AS129" s="6">
        <v>984</v>
      </c>
    </row>
    <row r="130" spans="1:45" x14ac:dyDescent="0.35">
      <c r="A130" t="s">
        <v>903</v>
      </c>
    </row>
    <row r="131" spans="1:45" x14ac:dyDescent="0.35">
      <c r="A131" t="s">
        <v>358</v>
      </c>
    </row>
    <row r="135" spans="1:45" x14ac:dyDescent="0.35">
      <c r="A135" s="3" t="s">
        <v>352</v>
      </c>
    </row>
    <row r="136" spans="1:45" x14ac:dyDescent="0.35">
      <c r="A136" t="s">
        <v>200</v>
      </c>
    </row>
    <row r="137" spans="1:45" ht="130.5" x14ac:dyDescent="0.35">
      <c r="A137" s="4" t="s">
        <v>408</v>
      </c>
      <c r="B137" s="4" t="s">
        <v>359</v>
      </c>
      <c r="C137" s="4" t="s">
        <v>360</v>
      </c>
      <c r="D137" s="4" t="s">
        <v>361</v>
      </c>
      <c r="E137" s="4" t="s">
        <v>573</v>
      </c>
      <c r="F137" s="4" t="s">
        <v>363</v>
      </c>
      <c r="G137" s="4" t="s">
        <v>364</v>
      </c>
      <c r="H137" s="4" t="s">
        <v>365</v>
      </c>
      <c r="I137" s="4" t="s">
        <v>366</v>
      </c>
      <c r="J137" s="4" t="s">
        <v>367</v>
      </c>
      <c r="K137" s="4" t="s">
        <v>368</v>
      </c>
      <c r="L137" s="4" t="s">
        <v>883</v>
      </c>
      <c r="M137" s="4" t="s">
        <v>575</v>
      </c>
      <c r="N137" s="4" t="s">
        <v>371</v>
      </c>
      <c r="O137" s="4" t="s">
        <v>372</v>
      </c>
      <c r="P137" s="4" t="s">
        <v>576</v>
      </c>
      <c r="Q137" s="4" t="s">
        <v>374</v>
      </c>
      <c r="R137" s="4" t="s">
        <v>376</v>
      </c>
      <c r="S137" s="4" t="s">
        <v>377</v>
      </c>
      <c r="T137" s="4" t="s">
        <v>375</v>
      </c>
      <c r="U137" s="4" t="s">
        <v>378</v>
      </c>
      <c r="V137" s="4" t="s">
        <v>379</v>
      </c>
      <c r="W137" s="4" t="s">
        <v>380</v>
      </c>
      <c r="X137" s="4" t="s">
        <v>381</v>
      </c>
      <c r="Y137" s="4" t="s">
        <v>382</v>
      </c>
      <c r="Z137" s="4" t="s">
        <v>383</v>
      </c>
      <c r="AA137" s="4" t="s">
        <v>384</v>
      </c>
      <c r="AB137" s="4" t="s">
        <v>385</v>
      </c>
      <c r="AC137" s="4" t="s">
        <v>386</v>
      </c>
      <c r="AD137" s="4" t="s">
        <v>387</v>
      </c>
      <c r="AE137" s="4" t="s">
        <v>388</v>
      </c>
      <c r="AF137" s="4" t="s">
        <v>389</v>
      </c>
      <c r="AG137" s="4" t="s">
        <v>390</v>
      </c>
      <c r="AH137" s="4" t="s">
        <v>391</v>
      </c>
      <c r="AI137" s="4" t="s">
        <v>577</v>
      </c>
      <c r="AJ137" s="4" t="s">
        <v>578</v>
      </c>
      <c r="AK137" s="4" t="s">
        <v>395</v>
      </c>
      <c r="AL137" s="4" t="s">
        <v>396</v>
      </c>
      <c r="AM137" s="4" t="s">
        <v>394</v>
      </c>
      <c r="AN137" s="4" t="s">
        <v>397</v>
      </c>
      <c r="AO137" s="4" t="s">
        <v>398</v>
      </c>
      <c r="AP137" s="4" t="s">
        <v>884</v>
      </c>
      <c r="AQ137" s="4" t="s">
        <v>885</v>
      </c>
      <c r="AR137" s="4" t="s">
        <v>886</v>
      </c>
      <c r="AS137" s="4" t="s">
        <v>406</v>
      </c>
    </row>
    <row r="138" spans="1:45" x14ac:dyDescent="0.35">
      <c r="A138" t="s">
        <v>435</v>
      </c>
      <c r="B138" s="9">
        <v>0.26119820573649999</v>
      </c>
      <c r="C138" s="9">
        <v>0.28940995654649998</v>
      </c>
      <c r="D138" s="9">
        <v>0.2283906775591</v>
      </c>
      <c r="E138" s="9">
        <v>0.35251425797480002</v>
      </c>
      <c r="F138" s="9">
        <v>0.25053435251110001</v>
      </c>
      <c r="G138" s="9">
        <v>0.3156013791924</v>
      </c>
      <c r="H138" s="9">
        <v>0.28336454271889999</v>
      </c>
      <c r="I138" s="9">
        <v>0.19689825231630001</v>
      </c>
      <c r="J138" s="9">
        <v>0.2234817792754</v>
      </c>
      <c r="K138" s="9">
        <v>0.2389701711035</v>
      </c>
      <c r="L138" s="9">
        <v>0.27565227227209999</v>
      </c>
      <c r="M138" s="9">
        <v>0.30154809105780001</v>
      </c>
      <c r="N138" s="9">
        <v>0.23932508688199999</v>
      </c>
      <c r="O138" s="9">
        <v>0.22315226836630001</v>
      </c>
      <c r="P138" s="10">
        <v>0.35423888302049999</v>
      </c>
      <c r="Q138" s="9">
        <v>0.20859383777849999</v>
      </c>
      <c r="R138" s="9">
        <v>0.25640124893479999</v>
      </c>
      <c r="S138" s="9">
        <v>0.22216520059539999</v>
      </c>
      <c r="T138" s="9">
        <v>0.27775773018529998</v>
      </c>
      <c r="U138" s="9">
        <v>0.23955154279329999</v>
      </c>
      <c r="V138" s="9">
        <v>0.2882237051289</v>
      </c>
      <c r="W138" s="9">
        <v>0.25823120802580002</v>
      </c>
      <c r="X138" s="9">
        <v>0.3280211705753</v>
      </c>
      <c r="Y138" s="9">
        <v>0.3267518266726</v>
      </c>
      <c r="Z138" s="9">
        <v>0.23668939772629999</v>
      </c>
      <c r="AA138" s="9">
        <v>0.26712587280389999</v>
      </c>
      <c r="AB138" s="9">
        <v>0.26120218522580002</v>
      </c>
      <c r="AC138" s="9">
        <v>0.19988383961949999</v>
      </c>
      <c r="AD138" s="9">
        <v>0.31822314937770002</v>
      </c>
      <c r="AI138" s="9">
        <v>0.24475818045700001</v>
      </c>
      <c r="AJ138" s="9">
        <v>0.2785322324615</v>
      </c>
      <c r="AK138" s="9">
        <v>0.25409456541129999</v>
      </c>
      <c r="AL138" s="9">
        <v>0.2806176414521</v>
      </c>
      <c r="AM138" s="9">
        <v>0.2851064308829</v>
      </c>
      <c r="AN138" s="9">
        <v>0.18900471037739999</v>
      </c>
      <c r="AO138" s="9">
        <v>0.3694605626245</v>
      </c>
      <c r="AP138" s="9">
        <v>0.26749326103870003</v>
      </c>
      <c r="AQ138" s="9">
        <v>0.2817213582866</v>
      </c>
      <c r="AR138" s="9">
        <v>0.26119820573649999</v>
      </c>
      <c r="AS138" s="9">
        <v>0.26119820573649999</v>
      </c>
    </row>
    <row r="139" spans="1:45" x14ac:dyDescent="0.35">
      <c r="A139" t="s">
        <v>436</v>
      </c>
      <c r="B139" s="9">
        <v>0.27916656441549997</v>
      </c>
      <c r="C139" s="9">
        <v>0.28129903956239999</v>
      </c>
      <c r="D139" s="9">
        <v>0.27668670278110002</v>
      </c>
      <c r="E139" s="9">
        <v>0.25815128926960001</v>
      </c>
      <c r="F139" s="9">
        <v>0.3551176899006</v>
      </c>
      <c r="G139" s="9">
        <v>0.2866495307952</v>
      </c>
      <c r="H139" s="9">
        <v>0.32057142582100001</v>
      </c>
      <c r="I139" s="9">
        <v>0.27149111326100001</v>
      </c>
      <c r="J139" s="9">
        <v>0.25477945966269999</v>
      </c>
      <c r="K139" s="9">
        <v>0.2435058344945</v>
      </c>
      <c r="L139" s="9">
        <v>0.29305319255579998</v>
      </c>
      <c r="M139" s="9">
        <v>0.26198517619290002</v>
      </c>
      <c r="N139" s="9">
        <v>0.29079900137120002</v>
      </c>
      <c r="O139" s="9">
        <v>0.2800667210187</v>
      </c>
      <c r="P139" s="9">
        <v>0.2474821538934</v>
      </c>
      <c r="Q139" s="9">
        <v>0.29579546519510003</v>
      </c>
      <c r="R139" s="9">
        <v>0.30255534793709998</v>
      </c>
      <c r="S139" s="9">
        <v>0.27180342105029998</v>
      </c>
      <c r="T139" s="9">
        <v>0.27285244877370002</v>
      </c>
      <c r="U139" s="9">
        <v>0.28742039643240003</v>
      </c>
      <c r="V139" s="9">
        <v>0.2625397366369</v>
      </c>
      <c r="W139" s="9">
        <v>0.27695806848920002</v>
      </c>
      <c r="X139" s="9">
        <v>0.25895624140680001</v>
      </c>
      <c r="Y139" s="9">
        <v>0.18796245572350001</v>
      </c>
      <c r="Z139" s="9">
        <v>0.22782672213390001</v>
      </c>
      <c r="AA139" s="9">
        <v>0.2846616308746</v>
      </c>
      <c r="AB139" s="9">
        <v>0.31485223525930001</v>
      </c>
      <c r="AC139" s="9">
        <v>0.36166887671789999</v>
      </c>
      <c r="AD139" s="9">
        <v>0.32601196432599999</v>
      </c>
      <c r="AI139" s="9">
        <v>0.29867973671449999</v>
      </c>
      <c r="AJ139" s="9">
        <v>0.29210518562109999</v>
      </c>
      <c r="AK139" s="9">
        <v>0.21977672520630001</v>
      </c>
      <c r="AL139" s="9">
        <v>0.28882820028029998</v>
      </c>
      <c r="AM139" s="9">
        <v>0.182960924528</v>
      </c>
      <c r="AN139" s="9">
        <v>0.4475630333931</v>
      </c>
      <c r="AO139" s="9">
        <v>0.22267452152780001</v>
      </c>
      <c r="AP139" s="9">
        <v>0.26083929610529999</v>
      </c>
      <c r="AQ139" s="9">
        <v>0.2828590475744</v>
      </c>
      <c r="AR139" s="9">
        <v>0.27916656441549997</v>
      </c>
      <c r="AS139" s="9">
        <v>0.27916656441549997</v>
      </c>
    </row>
    <row r="140" spans="1:45" x14ac:dyDescent="0.35">
      <c r="A140" t="s">
        <v>437</v>
      </c>
      <c r="B140" s="9">
        <v>0.31441217642680003</v>
      </c>
      <c r="C140" s="9">
        <v>0.30243914609349998</v>
      </c>
      <c r="D140" s="9">
        <v>0.32833564869449999</v>
      </c>
      <c r="E140" s="9">
        <v>0.27873196264939998</v>
      </c>
      <c r="F140" s="9">
        <v>0.31298672296289998</v>
      </c>
      <c r="G140" s="9">
        <v>0.3034973367853</v>
      </c>
      <c r="H140" s="9">
        <v>0.30819876246959999</v>
      </c>
      <c r="I140" s="9">
        <v>0.38989267480919998</v>
      </c>
      <c r="J140" s="9">
        <v>0.30805213351319999</v>
      </c>
      <c r="K140" s="9">
        <v>0.2908369864407</v>
      </c>
      <c r="L140" s="9">
        <v>0.31255583053579999</v>
      </c>
      <c r="M140" s="9">
        <v>0.28779446814620002</v>
      </c>
      <c r="N140" s="9">
        <v>0.31822496451940002</v>
      </c>
      <c r="O140" s="9">
        <v>0.34670346490269999</v>
      </c>
      <c r="P140" s="9">
        <v>0.29501887189170001</v>
      </c>
      <c r="Q140" s="9">
        <v>0.36433153319619999</v>
      </c>
      <c r="R140" s="9">
        <v>0.27922559816140002</v>
      </c>
      <c r="S140" s="9">
        <v>0.3055556499564</v>
      </c>
      <c r="T140" s="9">
        <v>0.3314163492919</v>
      </c>
      <c r="U140" s="9">
        <v>0.29218426766200001</v>
      </c>
      <c r="V140" s="9">
        <v>0.27693615416759998</v>
      </c>
      <c r="W140" s="9">
        <v>0.31025607720429998</v>
      </c>
      <c r="X140" s="9">
        <v>0.29949965271020002</v>
      </c>
      <c r="Y140" s="9">
        <v>0.35525708988490001</v>
      </c>
      <c r="Z140" s="9">
        <v>0.36735054487660002</v>
      </c>
      <c r="AA140" s="9">
        <v>0.27249967470910003</v>
      </c>
      <c r="AB140" s="9">
        <v>0.29008397469559999</v>
      </c>
      <c r="AC140" s="9">
        <v>0.31777783346889998</v>
      </c>
      <c r="AD140" s="9">
        <v>0.25312517453810002</v>
      </c>
      <c r="AI140" s="9">
        <v>0.3177353955908</v>
      </c>
      <c r="AJ140" s="9">
        <v>0.34231472390810003</v>
      </c>
      <c r="AK140" s="9">
        <v>0.30527884469060002</v>
      </c>
      <c r="AL140" s="9">
        <v>0.32593035090849998</v>
      </c>
      <c r="AM140" s="9">
        <v>0.40653648621189997</v>
      </c>
      <c r="AN140" s="9">
        <v>0.2384054717612</v>
      </c>
      <c r="AO140" s="9">
        <v>0.19490035175830001</v>
      </c>
      <c r="AP140" s="9">
        <v>0.35136369280849999</v>
      </c>
      <c r="AQ140" s="9">
        <v>0.32242118028610001</v>
      </c>
      <c r="AR140" s="9">
        <v>0.31441217642680003</v>
      </c>
      <c r="AS140" s="9">
        <v>0.31441217642680003</v>
      </c>
    </row>
    <row r="141" spans="1:45" x14ac:dyDescent="0.35">
      <c r="A141" t="s">
        <v>391</v>
      </c>
      <c r="B141" s="9">
        <v>0.14522305342130001</v>
      </c>
      <c r="C141" s="9">
        <v>0.1268518577975</v>
      </c>
      <c r="D141" s="9">
        <v>0.16658697096540001</v>
      </c>
      <c r="E141" s="9">
        <v>0.1106024901062</v>
      </c>
      <c r="F141" s="9">
        <v>8.1361234625480006E-2</v>
      </c>
      <c r="G141" s="9">
        <v>9.4251753227200002E-2</v>
      </c>
      <c r="H141" s="11">
        <v>8.7865268990600001E-2</v>
      </c>
      <c r="I141" s="9">
        <v>0.14171795961350001</v>
      </c>
      <c r="J141" s="9">
        <v>0.21368662754869999</v>
      </c>
      <c r="K141" s="10">
        <v>0.22668700796130001</v>
      </c>
      <c r="L141" s="9">
        <v>0.1187387046363</v>
      </c>
      <c r="M141" s="9">
        <v>0.14867226460310001</v>
      </c>
      <c r="N141" s="9">
        <v>0.1516509472274</v>
      </c>
      <c r="O141" s="9">
        <v>0.1500775457123</v>
      </c>
      <c r="P141" s="9">
        <v>0.1032600911943</v>
      </c>
      <c r="Q141" s="9">
        <v>0.1312791638302</v>
      </c>
      <c r="R141" s="9">
        <v>0.16181780496670001</v>
      </c>
      <c r="S141" s="9">
        <v>0.20047572839800001</v>
      </c>
      <c r="T141" s="9">
        <v>0.1179734717491</v>
      </c>
      <c r="U141" s="9">
        <v>0.18084379311230001</v>
      </c>
      <c r="V141" s="9">
        <v>0.17230040406659999</v>
      </c>
      <c r="W141" s="9">
        <v>0.15455464628060001</v>
      </c>
      <c r="X141" s="9">
        <v>0.1135229353078</v>
      </c>
      <c r="Y141" s="9">
        <v>0.13002862771900001</v>
      </c>
      <c r="Z141" s="9">
        <v>0.16813333526320001</v>
      </c>
      <c r="AA141" s="9">
        <v>0.17571282161249999</v>
      </c>
      <c r="AB141" s="9">
        <v>0.13386160481930001</v>
      </c>
      <c r="AC141" s="9">
        <v>0.1206694501937</v>
      </c>
      <c r="AD141" s="9">
        <v>0.1026397117582</v>
      </c>
      <c r="AI141" s="9">
        <v>0.1388266872377</v>
      </c>
      <c r="AJ141" s="11">
        <v>8.7047858009269993E-2</v>
      </c>
      <c r="AK141" s="10">
        <v>0.22084986469170001</v>
      </c>
      <c r="AL141" s="9">
        <v>0.1046238073591</v>
      </c>
      <c r="AM141" s="9">
        <v>0.1253961583772</v>
      </c>
      <c r="AN141" s="9">
        <v>0.12502678446830001</v>
      </c>
      <c r="AO141" s="9">
        <v>0.21296456408940001</v>
      </c>
      <c r="AP141" s="9">
        <v>0.1203037500475</v>
      </c>
      <c r="AQ141" s="9">
        <v>0.11299841385290001</v>
      </c>
      <c r="AR141" s="9">
        <v>0.14522305342130001</v>
      </c>
      <c r="AS141" s="9">
        <v>0.14522305342130001</v>
      </c>
    </row>
    <row r="142" spans="1:45" x14ac:dyDescent="0.35">
      <c r="A142" t="s">
        <v>406</v>
      </c>
      <c r="B142" s="9">
        <v>1</v>
      </c>
      <c r="C142" s="9">
        <v>1</v>
      </c>
      <c r="D142" s="9">
        <v>1</v>
      </c>
      <c r="E142" s="9">
        <v>1</v>
      </c>
      <c r="F142" s="9">
        <v>1</v>
      </c>
      <c r="G142" s="9">
        <v>1</v>
      </c>
      <c r="H142" s="9">
        <v>1</v>
      </c>
      <c r="I142" s="9">
        <v>1</v>
      </c>
      <c r="J142" s="9">
        <v>1</v>
      </c>
      <c r="K142" s="9">
        <v>1</v>
      </c>
      <c r="L142" s="9">
        <v>1</v>
      </c>
      <c r="M142" s="9">
        <v>1</v>
      </c>
      <c r="N142" s="9">
        <v>1</v>
      </c>
      <c r="O142" s="9">
        <v>1</v>
      </c>
      <c r="P142" s="9">
        <v>1</v>
      </c>
      <c r="Q142" s="9">
        <v>1</v>
      </c>
      <c r="R142" s="9">
        <v>1</v>
      </c>
      <c r="S142" s="9">
        <v>1</v>
      </c>
      <c r="T142" s="9">
        <v>1</v>
      </c>
      <c r="U142" s="9">
        <v>1</v>
      </c>
      <c r="V142" s="9">
        <v>1</v>
      </c>
      <c r="W142" s="9">
        <v>1</v>
      </c>
      <c r="X142" s="9">
        <v>1</v>
      </c>
      <c r="Y142" s="9">
        <v>1</v>
      </c>
      <c r="Z142" s="9">
        <v>1</v>
      </c>
      <c r="AA142" s="9">
        <v>1</v>
      </c>
      <c r="AB142" s="9">
        <v>1</v>
      </c>
      <c r="AC142" s="9">
        <v>1</v>
      </c>
      <c r="AD142" s="9">
        <v>1</v>
      </c>
      <c r="AI142" s="9">
        <v>1</v>
      </c>
      <c r="AJ142" s="9">
        <v>1</v>
      </c>
      <c r="AK142" s="9">
        <v>1</v>
      </c>
      <c r="AL142" s="9">
        <v>1</v>
      </c>
      <c r="AM142" s="9">
        <v>1</v>
      </c>
      <c r="AN142" s="9">
        <v>1</v>
      </c>
      <c r="AO142" s="9">
        <v>1</v>
      </c>
      <c r="AP142" s="9">
        <v>1</v>
      </c>
      <c r="AQ142" s="9">
        <v>1</v>
      </c>
      <c r="AR142" s="9">
        <v>1</v>
      </c>
      <c r="AS142" s="9">
        <v>1</v>
      </c>
    </row>
    <row r="143" spans="1:45" x14ac:dyDescent="0.35">
      <c r="A143" t="s">
        <v>356</v>
      </c>
      <c r="B143" s="6">
        <v>984</v>
      </c>
      <c r="C143" s="6">
        <v>545</v>
      </c>
      <c r="D143" s="6">
        <v>439</v>
      </c>
      <c r="E143" s="6">
        <v>122</v>
      </c>
      <c r="F143" s="6">
        <v>210</v>
      </c>
      <c r="G143" s="6">
        <v>239</v>
      </c>
      <c r="H143" s="6">
        <v>449</v>
      </c>
      <c r="I143" s="6">
        <v>140</v>
      </c>
      <c r="J143" s="6">
        <v>84</v>
      </c>
      <c r="K143" s="6">
        <v>189</v>
      </c>
      <c r="L143" s="6">
        <v>171</v>
      </c>
      <c r="M143" s="6">
        <v>326</v>
      </c>
      <c r="N143" s="6">
        <v>265</v>
      </c>
      <c r="O143" s="6">
        <v>222</v>
      </c>
      <c r="P143" s="6">
        <v>386</v>
      </c>
      <c r="Q143" s="6">
        <v>134</v>
      </c>
      <c r="R143" s="6">
        <v>191</v>
      </c>
      <c r="S143" s="6">
        <v>273</v>
      </c>
      <c r="T143" s="6">
        <v>520</v>
      </c>
      <c r="U143" s="6">
        <v>464</v>
      </c>
      <c r="V143" s="6">
        <v>114</v>
      </c>
      <c r="W143" s="6">
        <v>77</v>
      </c>
      <c r="X143" s="6">
        <v>68</v>
      </c>
      <c r="Y143" s="6">
        <v>213</v>
      </c>
      <c r="Z143" s="6">
        <v>127</v>
      </c>
      <c r="AA143" s="6">
        <v>199</v>
      </c>
      <c r="AB143" s="6">
        <v>66</v>
      </c>
      <c r="AC143" s="6">
        <v>128</v>
      </c>
      <c r="AD143" s="6">
        <v>196</v>
      </c>
      <c r="AE143" s="6">
        <v>0</v>
      </c>
      <c r="AF143" s="6">
        <v>0</v>
      </c>
      <c r="AG143" s="6">
        <v>0</v>
      </c>
      <c r="AH143" s="6">
        <v>0</v>
      </c>
      <c r="AI143" s="6">
        <v>291</v>
      </c>
      <c r="AJ143" s="6">
        <v>410</v>
      </c>
      <c r="AK143" s="6">
        <v>285</v>
      </c>
      <c r="AL143" s="6">
        <v>148</v>
      </c>
      <c r="AM143" s="6">
        <v>119</v>
      </c>
      <c r="AN143" s="6">
        <v>17</v>
      </c>
      <c r="AO143" s="6">
        <v>20</v>
      </c>
      <c r="AP143" s="6">
        <v>440</v>
      </c>
      <c r="AQ143" s="6">
        <v>135</v>
      </c>
      <c r="AR143" s="6">
        <v>984</v>
      </c>
      <c r="AS143" s="6">
        <v>984</v>
      </c>
    </row>
    <row r="144" spans="1:45" x14ac:dyDescent="0.35">
      <c r="A144" t="s">
        <v>904</v>
      </c>
    </row>
    <row r="145" spans="1:2" x14ac:dyDescent="0.35">
      <c r="A145" t="s">
        <v>358</v>
      </c>
    </row>
    <row r="149" spans="1:2" x14ac:dyDescent="0.35">
      <c r="A149" s="3" t="s">
        <v>352</v>
      </c>
    </row>
    <row r="150" spans="1:2" x14ac:dyDescent="0.35">
      <c r="A150" t="s">
        <v>24</v>
      </c>
    </row>
    <row r="151" spans="1:2" x14ac:dyDescent="0.35">
      <c r="A151" s="4" t="s">
        <v>408</v>
      </c>
      <c r="B151" s="4" t="s">
        <v>441</v>
      </c>
    </row>
    <row r="152" spans="1:2" x14ac:dyDescent="0.35">
      <c r="A152" t="s">
        <v>442</v>
      </c>
      <c r="B152" s="9">
        <v>0.1382740348965</v>
      </c>
    </row>
    <row r="153" spans="1:2" x14ac:dyDescent="0.35">
      <c r="A153" t="s">
        <v>443</v>
      </c>
      <c r="B153" s="9">
        <v>0.20982383581210001</v>
      </c>
    </row>
    <row r="154" spans="1:2" x14ac:dyDescent="0.35">
      <c r="A154" t="s">
        <v>444</v>
      </c>
      <c r="B154" s="9">
        <v>8.107984050724E-2</v>
      </c>
    </row>
    <row r="155" spans="1:2" x14ac:dyDescent="0.35">
      <c r="A155" t="s">
        <v>445</v>
      </c>
      <c r="B155" s="9">
        <v>0.15376867771729999</v>
      </c>
    </row>
    <row r="156" spans="1:2" x14ac:dyDescent="0.35">
      <c r="A156" t="s">
        <v>446</v>
      </c>
      <c r="B156" s="9">
        <v>3.9046629842119998E-2</v>
      </c>
    </row>
    <row r="157" spans="1:2" x14ac:dyDescent="0.35">
      <c r="A157" t="s">
        <v>447</v>
      </c>
      <c r="B157" s="9">
        <v>4.6066355761860002E-2</v>
      </c>
    </row>
    <row r="158" spans="1:2" x14ac:dyDescent="0.35">
      <c r="A158" t="s">
        <v>448</v>
      </c>
      <c r="B158" s="9">
        <v>4.1504615848799997E-2</v>
      </c>
    </row>
    <row r="159" spans="1:2" x14ac:dyDescent="0.35">
      <c r="A159" t="s">
        <v>449</v>
      </c>
      <c r="B159" s="9">
        <v>5.3732756210979997E-2</v>
      </c>
    </row>
    <row r="160" spans="1:2" x14ac:dyDescent="0.35">
      <c r="A160" t="s">
        <v>450</v>
      </c>
      <c r="B160" s="9">
        <v>7.0880878953619997E-2</v>
      </c>
    </row>
    <row r="161" spans="1:2" x14ac:dyDescent="0.35">
      <c r="A161" t="s">
        <v>451</v>
      </c>
      <c r="B161" s="9">
        <v>5.1054467577650003E-2</v>
      </c>
    </row>
    <row r="162" spans="1:2" x14ac:dyDescent="0.35">
      <c r="A162" t="s">
        <v>452</v>
      </c>
      <c r="B162" s="9">
        <v>5.0694872487500001E-2</v>
      </c>
    </row>
    <row r="163" spans="1:2" x14ac:dyDescent="0.35">
      <c r="A163" t="s">
        <v>453</v>
      </c>
      <c r="B163" s="9">
        <v>4.1607122256309997E-2</v>
      </c>
    </row>
    <row r="164" spans="1:2" x14ac:dyDescent="0.35">
      <c r="A164" t="s">
        <v>454</v>
      </c>
      <c r="B164" s="9">
        <v>2.2465912128049999E-2</v>
      </c>
    </row>
    <row r="165" spans="1:2" x14ac:dyDescent="0.35">
      <c r="A165" t="s">
        <v>455</v>
      </c>
      <c r="B165" s="9">
        <v>0.44467235403659999</v>
      </c>
    </row>
    <row r="166" spans="1:2" x14ac:dyDescent="0.35">
      <c r="A166" t="s">
        <v>456</v>
      </c>
      <c r="B166" s="9">
        <v>0.12661760145279999</v>
      </c>
    </row>
    <row r="167" spans="1:2" x14ac:dyDescent="0.35">
      <c r="A167" t="s">
        <v>457</v>
      </c>
      <c r="B167" s="9">
        <v>0.97753408787189999</v>
      </c>
    </row>
    <row r="168" spans="1:2" x14ac:dyDescent="0.35">
      <c r="A168" t="s">
        <v>458</v>
      </c>
      <c r="B168" s="9">
        <v>0</v>
      </c>
    </row>
    <row r="169" spans="1:2" x14ac:dyDescent="0.35">
      <c r="A169" t="s">
        <v>459</v>
      </c>
      <c r="B169" s="9">
        <v>0</v>
      </c>
    </row>
    <row r="170" spans="1:2" x14ac:dyDescent="0.35">
      <c r="A170" t="s">
        <v>460</v>
      </c>
      <c r="B170" s="9">
        <v>0.42917771121580001</v>
      </c>
    </row>
    <row r="171" spans="1:2" x14ac:dyDescent="0.35">
      <c r="A171" t="s">
        <v>406</v>
      </c>
      <c r="B171" s="9">
        <v>1</v>
      </c>
    </row>
    <row r="172" spans="1:2" x14ac:dyDescent="0.35">
      <c r="A172" t="s">
        <v>905</v>
      </c>
    </row>
    <row r="173" spans="1:2" x14ac:dyDescent="0.35">
      <c r="A173" t="s">
        <v>358</v>
      </c>
    </row>
    <row r="177" spans="1:45" x14ac:dyDescent="0.35">
      <c r="A177" s="3" t="s">
        <v>352</v>
      </c>
    </row>
    <row r="178" spans="1:45" x14ac:dyDescent="0.35">
      <c r="A178" t="s">
        <v>24</v>
      </c>
    </row>
    <row r="179" spans="1:45" x14ac:dyDescent="0.35">
      <c r="A179" s="15" t="s">
        <v>408</v>
      </c>
      <c r="B179" s="15" t="s">
        <v>441</v>
      </c>
      <c r="C179" s="15"/>
      <c r="D179" s="15"/>
      <c r="E179" s="15"/>
      <c r="F179" s="15"/>
      <c r="G179" s="15"/>
      <c r="H179" s="15"/>
      <c r="I179" s="15"/>
      <c r="J179" s="15"/>
      <c r="K179" s="15"/>
      <c r="L179" s="15"/>
      <c r="M179" s="15"/>
      <c r="N179" s="15"/>
      <c r="O179" s="15"/>
      <c r="P179" s="15"/>
      <c r="Q179" s="15"/>
      <c r="R179" s="15"/>
      <c r="S179" s="15"/>
      <c r="T179" s="15"/>
      <c r="U179" s="15"/>
      <c r="V179" s="15"/>
      <c r="W179" s="15"/>
      <c r="X179" s="15"/>
      <c r="Y179" s="15"/>
      <c r="Z179" s="15"/>
      <c r="AA179" s="15"/>
      <c r="AB179" s="15"/>
      <c r="AC179" s="15"/>
      <c r="AD179" s="15"/>
      <c r="AE179" s="15"/>
      <c r="AF179" s="15"/>
      <c r="AG179" s="15"/>
      <c r="AH179" s="15"/>
      <c r="AI179" s="15"/>
      <c r="AJ179" s="15"/>
      <c r="AK179" s="15"/>
      <c r="AL179" s="15"/>
      <c r="AM179" s="15"/>
      <c r="AN179" s="15"/>
      <c r="AO179" s="15"/>
      <c r="AP179" s="15"/>
      <c r="AQ179" s="15"/>
      <c r="AR179" s="15"/>
      <c r="AS179" s="15"/>
    </row>
    <row r="180" spans="1:45" ht="130.5" x14ac:dyDescent="0.35">
      <c r="A180" s="13" t="s">
        <v>408</v>
      </c>
      <c r="B180" s="4" t="s">
        <v>359</v>
      </c>
      <c r="C180" s="4" t="s">
        <v>360</v>
      </c>
      <c r="D180" s="4" t="s">
        <v>361</v>
      </c>
      <c r="E180" s="4" t="s">
        <v>573</v>
      </c>
      <c r="F180" s="4" t="s">
        <v>363</v>
      </c>
      <c r="G180" s="4" t="s">
        <v>364</v>
      </c>
      <c r="H180" s="4" t="s">
        <v>365</v>
      </c>
      <c r="I180" s="4" t="s">
        <v>366</v>
      </c>
      <c r="J180" s="4" t="s">
        <v>367</v>
      </c>
      <c r="K180" s="4" t="s">
        <v>368</v>
      </c>
      <c r="L180" s="4" t="s">
        <v>883</v>
      </c>
      <c r="M180" s="4" t="s">
        <v>575</v>
      </c>
      <c r="N180" s="4" t="s">
        <v>371</v>
      </c>
      <c r="O180" s="4" t="s">
        <v>372</v>
      </c>
      <c r="P180" s="4" t="s">
        <v>576</v>
      </c>
      <c r="Q180" s="4" t="s">
        <v>374</v>
      </c>
      <c r="R180" s="4" t="s">
        <v>376</v>
      </c>
      <c r="S180" s="4" t="s">
        <v>377</v>
      </c>
      <c r="T180" s="4" t="s">
        <v>375</v>
      </c>
      <c r="U180" s="4" t="s">
        <v>378</v>
      </c>
      <c r="V180" s="4" t="s">
        <v>379</v>
      </c>
      <c r="W180" s="4" t="s">
        <v>380</v>
      </c>
      <c r="X180" s="4" t="s">
        <v>381</v>
      </c>
      <c r="Y180" s="4" t="s">
        <v>382</v>
      </c>
      <c r="Z180" s="4" t="s">
        <v>383</v>
      </c>
      <c r="AA180" s="4" t="s">
        <v>384</v>
      </c>
      <c r="AB180" s="4" t="s">
        <v>385</v>
      </c>
      <c r="AC180" s="4" t="s">
        <v>386</v>
      </c>
      <c r="AD180" s="4" t="s">
        <v>387</v>
      </c>
      <c r="AE180" s="4" t="s">
        <v>388</v>
      </c>
      <c r="AF180" s="4" t="s">
        <v>389</v>
      </c>
      <c r="AG180" s="4" t="s">
        <v>390</v>
      </c>
      <c r="AH180" s="4" t="s">
        <v>391</v>
      </c>
      <c r="AI180" s="4" t="s">
        <v>577</v>
      </c>
      <c r="AJ180" s="4" t="s">
        <v>578</v>
      </c>
      <c r="AK180" s="4" t="s">
        <v>395</v>
      </c>
      <c r="AL180" s="4" t="s">
        <v>396</v>
      </c>
      <c r="AM180" s="4" t="s">
        <v>394</v>
      </c>
      <c r="AN180" s="4" t="s">
        <v>397</v>
      </c>
      <c r="AO180" s="4" t="s">
        <v>398</v>
      </c>
      <c r="AP180" s="4" t="s">
        <v>884</v>
      </c>
      <c r="AQ180" s="4" t="s">
        <v>885</v>
      </c>
      <c r="AR180" s="4" t="s">
        <v>886</v>
      </c>
      <c r="AS180" s="4" t="s">
        <v>406</v>
      </c>
    </row>
    <row r="181" spans="1:45" x14ac:dyDescent="0.35">
      <c r="A181" t="s">
        <v>442</v>
      </c>
      <c r="B181" s="9">
        <v>0.1382740348965</v>
      </c>
      <c r="C181" s="9">
        <v>0.13092648376259999</v>
      </c>
      <c r="D181" s="9">
        <v>0.1468185237686</v>
      </c>
      <c r="E181" s="11">
        <v>2.811709393566E-2</v>
      </c>
      <c r="F181" s="11">
        <v>4.9605591989220002E-2</v>
      </c>
      <c r="G181" s="9">
        <v>8.0873028567979996E-2</v>
      </c>
      <c r="H181" s="11">
        <v>6.5381875962030003E-2</v>
      </c>
      <c r="I181" s="9">
        <v>0.1028800696109</v>
      </c>
      <c r="J181" s="9">
        <v>0.1776099680639</v>
      </c>
      <c r="K181" s="10">
        <v>0.33662983790950002</v>
      </c>
      <c r="L181" s="9">
        <v>6.6197114305430002E-2</v>
      </c>
      <c r="M181" s="9">
        <v>0.1130471774393</v>
      </c>
      <c r="N181" s="9">
        <v>0.16526276099949999</v>
      </c>
      <c r="O181" s="9">
        <v>0.1868026087978</v>
      </c>
      <c r="P181" s="11">
        <v>7.8257789986349996E-2</v>
      </c>
      <c r="Q181" s="9">
        <v>0.1248807619346</v>
      </c>
      <c r="R181" s="9">
        <v>0.1313109891806</v>
      </c>
      <c r="S181" s="10">
        <v>0.2398374085792</v>
      </c>
      <c r="T181" s="11">
        <v>0.1027404535557</v>
      </c>
      <c r="U181" s="10">
        <v>0.1847236452596</v>
      </c>
      <c r="V181" s="9">
        <v>0.1285146472974</v>
      </c>
      <c r="W181" s="9">
        <v>0.13467792956829999</v>
      </c>
      <c r="X181" s="9">
        <v>0.12481184206779999</v>
      </c>
      <c r="Y181" s="9">
        <v>0.1090230307243</v>
      </c>
      <c r="Z181" s="9">
        <v>0.17106501102819999</v>
      </c>
      <c r="AA181" s="9">
        <v>0.1721118758637</v>
      </c>
      <c r="AB181" s="9">
        <v>0.1597739108349</v>
      </c>
      <c r="AC181" s="9">
        <v>0.1434194610209</v>
      </c>
      <c r="AD181" s="11">
        <v>6.0218854056659998E-2</v>
      </c>
      <c r="AI181" s="9">
        <v>0.12817859760959999</v>
      </c>
      <c r="AJ181" s="9">
        <v>0.11212255858630001</v>
      </c>
      <c r="AK181" s="9">
        <v>0.1588283071087</v>
      </c>
      <c r="AL181" s="9">
        <v>0.13790415673850001</v>
      </c>
      <c r="AM181" s="9">
        <v>8.9260918656760002E-2</v>
      </c>
      <c r="AN181" s="9">
        <v>0.2162762210808</v>
      </c>
      <c r="AO181" s="9">
        <v>5.5038456441630003E-2</v>
      </c>
      <c r="AP181" s="11">
        <v>0</v>
      </c>
      <c r="AQ181" s="11">
        <v>0</v>
      </c>
      <c r="AR181" s="9">
        <v>0.1382740348965</v>
      </c>
      <c r="AS181" s="9">
        <v>0.1382740348965</v>
      </c>
    </row>
    <row r="182" spans="1:45" x14ac:dyDescent="0.35">
      <c r="A182" t="s">
        <v>443</v>
      </c>
      <c r="B182" s="9">
        <v>0.20982383581210001</v>
      </c>
      <c r="C182" s="9">
        <v>0.1956870355077</v>
      </c>
      <c r="D182" s="9">
        <v>0.22626356255749999</v>
      </c>
      <c r="E182" s="9">
        <v>0.1264762347883</v>
      </c>
      <c r="F182" s="9">
        <v>0.15631179076429999</v>
      </c>
      <c r="G182" s="9">
        <v>0.20116065846889999</v>
      </c>
      <c r="H182" s="9">
        <v>0.17894071561979999</v>
      </c>
      <c r="I182" s="9">
        <v>0.2434620707987</v>
      </c>
      <c r="J182" s="9">
        <v>0.23642054457459999</v>
      </c>
      <c r="K182" s="9">
        <v>0.2725974451166</v>
      </c>
      <c r="L182" s="9">
        <v>0.1410398500741</v>
      </c>
      <c r="M182" s="9">
        <v>0.19205245581720001</v>
      </c>
      <c r="N182" s="9">
        <v>0.21489021514920001</v>
      </c>
      <c r="O182" s="9">
        <v>0.2712205006617</v>
      </c>
      <c r="P182" s="9">
        <v>0.2209869932936</v>
      </c>
      <c r="Q182" s="9">
        <v>0.2575032406153</v>
      </c>
      <c r="R182" s="9">
        <v>0.1844062363408</v>
      </c>
      <c r="S182" s="9">
        <v>0.15547051399369999</v>
      </c>
      <c r="T182" s="9">
        <v>0.2401624117758</v>
      </c>
      <c r="U182" s="9">
        <v>0.17016515297429999</v>
      </c>
      <c r="V182" s="9">
        <v>0.2082015714373</v>
      </c>
      <c r="W182" s="9">
        <v>0.21328706715740001</v>
      </c>
      <c r="X182" s="9">
        <v>0.24521897319040001</v>
      </c>
      <c r="Y182" s="9">
        <v>0.1909959555039</v>
      </c>
      <c r="Z182" s="9">
        <v>0.23834475627080001</v>
      </c>
      <c r="AA182" s="9">
        <v>0.2287029751554</v>
      </c>
      <c r="AB182" s="9">
        <v>0.27236896393740001</v>
      </c>
      <c r="AC182" s="9">
        <v>0.1922273368355</v>
      </c>
      <c r="AD182" s="9">
        <v>0.20311905005379999</v>
      </c>
      <c r="AI182" s="9">
        <v>0.21044859374239999</v>
      </c>
      <c r="AJ182" s="9">
        <v>0.2041336913473</v>
      </c>
      <c r="AK182" s="9">
        <v>0.2062963241461</v>
      </c>
      <c r="AL182" s="9">
        <v>0.15831199691680001</v>
      </c>
      <c r="AM182" s="9">
        <v>0.14181825665200001</v>
      </c>
      <c r="AN182" s="9">
        <v>0.15621240502559999</v>
      </c>
      <c r="AO182" s="9">
        <v>8.6241856608310005E-2</v>
      </c>
      <c r="AP182" s="10">
        <v>0.47186166152980002</v>
      </c>
      <c r="AQ182" s="11">
        <v>0</v>
      </c>
      <c r="AR182" s="9">
        <v>0.20982383581210001</v>
      </c>
      <c r="AS182" s="9">
        <v>0.20982383581210001</v>
      </c>
    </row>
    <row r="183" spans="1:45" x14ac:dyDescent="0.35">
      <c r="A183" t="s">
        <v>444</v>
      </c>
      <c r="B183" s="9">
        <v>8.107984050724E-2</v>
      </c>
      <c r="C183" s="9">
        <v>8.9516165092069999E-2</v>
      </c>
      <c r="D183" s="9">
        <v>7.1269213779599994E-2</v>
      </c>
      <c r="E183" s="9">
        <v>6.2850021681209997E-2</v>
      </c>
      <c r="F183" s="9">
        <v>8.5795707902710003E-2</v>
      </c>
      <c r="G183" s="9">
        <v>9.9800861604029997E-2</v>
      </c>
      <c r="H183" s="9">
        <v>9.2862142060760003E-2</v>
      </c>
      <c r="I183" s="9">
        <v>7.3350702272080001E-2</v>
      </c>
      <c r="J183" s="9">
        <v>0.11657062752610001</v>
      </c>
      <c r="K183" s="9">
        <v>5.8631069799349997E-2</v>
      </c>
      <c r="L183" s="9">
        <v>0.1016320322913</v>
      </c>
      <c r="M183" s="9">
        <v>7.1493385563629996E-2</v>
      </c>
      <c r="N183" s="9">
        <v>6.8887674817879996E-2</v>
      </c>
      <c r="O183" s="9">
        <v>9.4689085876299997E-2</v>
      </c>
      <c r="P183" s="9">
        <v>0.11604300766639999</v>
      </c>
      <c r="Q183" s="9">
        <v>4.5141197218590001E-2</v>
      </c>
      <c r="R183" s="9">
        <v>9.5622681620810002E-2</v>
      </c>
      <c r="S183" s="9">
        <v>7.2099865849200001E-2</v>
      </c>
      <c r="T183" s="9">
        <v>7.8811035976999996E-2</v>
      </c>
      <c r="U183" s="9">
        <v>8.4045628993609997E-2</v>
      </c>
      <c r="V183" s="9">
        <v>4.7252700537179997E-2</v>
      </c>
      <c r="W183" s="9">
        <v>0.1046122642063</v>
      </c>
      <c r="X183" s="9">
        <v>0.12533553220099999</v>
      </c>
      <c r="Y183" s="9">
        <v>9.0743261710490006E-2</v>
      </c>
      <c r="Z183" s="9">
        <v>4.5888696335320001E-2</v>
      </c>
      <c r="AA183" s="9">
        <v>0.1005687218613</v>
      </c>
      <c r="AB183" s="9">
        <v>4.2456380274350003E-2</v>
      </c>
      <c r="AC183" s="9">
        <v>7.2220912105949997E-2</v>
      </c>
      <c r="AD183" s="9">
        <v>7.5930810097660006E-2</v>
      </c>
      <c r="AI183" s="9">
        <v>9.8822274616549993E-2</v>
      </c>
      <c r="AJ183" s="9">
        <v>7.2658203015789999E-2</v>
      </c>
      <c r="AK183" s="9">
        <v>6.0902774540790003E-2</v>
      </c>
      <c r="AL183" s="9">
        <v>6.9877741371900004E-2</v>
      </c>
      <c r="AM183" s="9">
        <v>8.6807408795329999E-2</v>
      </c>
      <c r="AN183" s="9">
        <v>9.8131892736589996E-2</v>
      </c>
      <c r="AO183" s="9">
        <v>0</v>
      </c>
      <c r="AP183" s="10">
        <v>0.182336139792</v>
      </c>
      <c r="AQ183" s="11">
        <v>0</v>
      </c>
      <c r="AR183" s="9">
        <v>8.107984050724E-2</v>
      </c>
      <c r="AS183" s="9">
        <v>8.107984050724E-2</v>
      </c>
    </row>
    <row r="184" spans="1:45" x14ac:dyDescent="0.35">
      <c r="A184" t="s">
        <v>445</v>
      </c>
      <c r="B184" s="9">
        <v>0.15376867771729999</v>
      </c>
      <c r="C184" s="9">
        <v>0.1574733257683</v>
      </c>
      <c r="D184" s="9">
        <v>0.14946053157850001</v>
      </c>
      <c r="E184" s="9">
        <v>0.19788189041529999</v>
      </c>
      <c r="F184" s="10">
        <v>0.24022198539469999</v>
      </c>
      <c r="G184" s="9">
        <v>0.1483399471189</v>
      </c>
      <c r="H184" s="9">
        <v>0.19386202479510001</v>
      </c>
      <c r="I184" s="9">
        <v>0.1456574806432</v>
      </c>
      <c r="J184" s="9">
        <v>0.15737037465010001</v>
      </c>
      <c r="K184" s="11">
        <v>6.2710274203489999E-2</v>
      </c>
      <c r="L184" s="9">
        <v>0.2113995920782</v>
      </c>
      <c r="M184" s="9">
        <v>0.18034256975929999</v>
      </c>
      <c r="N184" s="9">
        <v>0.1324279415745</v>
      </c>
      <c r="O184" s="9">
        <v>0.10616896600719999</v>
      </c>
      <c r="P184" s="10">
        <v>0.23023500344270001</v>
      </c>
      <c r="Q184" s="9">
        <v>0.14808379271800001</v>
      </c>
      <c r="R184" s="9">
        <v>0.1173263225937</v>
      </c>
      <c r="S184" s="9">
        <v>0.1028536847979</v>
      </c>
      <c r="T184" s="10">
        <v>0.18709574461930001</v>
      </c>
      <c r="U184" s="11">
        <v>0.1102034300351</v>
      </c>
      <c r="V184" s="9">
        <v>0.18731843547509999</v>
      </c>
      <c r="W184" s="9">
        <v>0.10125097454110001</v>
      </c>
      <c r="X184" s="9">
        <v>0.16335520087460001</v>
      </c>
      <c r="Y184" s="9">
        <v>0.16303273049139999</v>
      </c>
      <c r="Z184" s="9">
        <v>0.1954506027131</v>
      </c>
      <c r="AA184" s="11">
        <v>6.3558817220940006E-2</v>
      </c>
      <c r="AB184" s="9">
        <v>0.1458341284286</v>
      </c>
      <c r="AC184" s="9">
        <v>0.17786934160910001</v>
      </c>
      <c r="AD184" s="10">
        <v>0.2377048153437</v>
      </c>
      <c r="AI184" s="9">
        <v>0.1393698765045</v>
      </c>
      <c r="AJ184" s="10">
        <v>0.2104196152758</v>
      </c>
      <c r="AK184" s="9">
        <v>0.13968672893850001</v>
      </c>
      <c r="AL184" s="9">
        <v>0.12549410413680001</v>
      </c>
      <c r="AM184" s="9">
        <v>0.17082696387509999</v>
      </c>
      <c r="AN184" s="9">
        <v>0.21838443645950001</v>
      </c>
      <c r="AO184" s="9">
        <v>5.9836539494629998E-2</v>
      </c>
      <c r="AP184" s="10">
        <v>0.3458021986782</v>
      </c>
      <c r="AQ184" s="11">
        <v>0</v>
      </c>
      <c r="AR184" s="9">
        <v>0.15376867771729999</v>
      </c>
      <c r="AS184" s="9">
        <v>0.15376867771729999</v>
      </c>
    </row>
    <row r="185" spans="1:45" x14ac:dyDescent="0.35">
      <c r="A185" t="s">
        <v>446</v>
      </c>
      <c r="B185" s="9">
        <v>3.9046629842119998E-2</v>
      </c>
      <c r="C185" s="9">
        <v>5.3452594756090002E-2</v>
      </c>
      <c r="D185" s="9">
        <v>2.229389077887E-2</v>
      </c>
      <c r="E185" s="9">
        <v>5.7861101982359997E-2</v>
      </c>
      <c r="F185" s="9">
        <v>7.76035743389E-2</v>
      </c>
      <c r="G185" s="9">
        <v>5.7008116668219998E-2</v>
      </c>
      <c r="H185" s="10">
        <v>6.7211939324490003E-2</v>
      </c>
      <c r="I185" s="9">
        <v>2.250656309132E-2</v>
      </c>
      <c r="J185" s="9">
        <v>8.3808609207140002E-3</v>
      </c>
      <c r="K185" s="9">
        <v>1.081574928099E-2</v>
      </c>
      <c r="L185" s="10">
        <v>0.10022464800149999</v>
      </c>
      <c r="M185" s="9">
        <v>3.8445098377579999E-2</v>
      </c>
      <c r="N185" s="9">
        <v>2.0523012197120001E-2</v>
      </c>
      <c r="O185" s="9">
        <v>2.219500223323E-2</v>
      </c>
      <c r="P185" s="9">
        <v>4.7867037415450002E-2</v>
      </c>
      <c r="Q185" s="9">
        <v>3.1061659022839999E-2</v>
      </c>
      <c r="R185" s="9">
        <v>4.877838215218E-2</v>
      </c>
      <c r="S185" s="9">
        <v>2.9016718537190001E-2</v>
      </c>
      <c r="T185" s="9">
        <v>3.9042194035690002E-2</v>
      </c>
      <c r="U185" s="9">
        <v>3.9052428342360002E-2</v>
      </c>
      <c r="V185" s="9">
        <v>2.6740916603639999E-2</v>
      </c>
      <c r="W185" s="9">
        <v>2.8949789566390001E-2</v>
      </c>
      <c r="X185" s="9">
        <v>5.0162731646560002E-2</v>
      </c>
      <c r="Y185" s="10">
        <v>7.8974699290850006E-2</v>
      </c>
      <c r="Z185" s="9">
        <v>1.4432780414440001E-2</v>
      </c>
      <c r="AA185" s="9">
        <v>1.8058066690940001E-2</v>
      </c>
      <c r="AB185" s="9">
        <v>7.2242901955169997E-2</v>
      </c>
      <c r="AC185" s="9">
        <v>3.8061935633210003E-2</v>
      </c>
      <c r="AD185" s="9">
        <v>7.8350815861690001E-2</v>
      </c>
      <c r="AI185" s="9">
        <v>3.7754434218449998E-2</v>
      </c>
      <c r="AJ185" s="9">
        <v>5.119511287227E-2</v>
      </c>
      <c r="AK185" s="9">
        <v>2.7422315207320001E-2</v>
      </c>
      <c r="AL185" s="9">
        <v>2.137964496464E-2</v>
      </c>
      <c r="AM185" s="9">
        <v>3.4925886744530003E-2</v>
      </c>
      <c r="AN185" s="9">
        <v>0</v>
      </c>
      <c r="AO185" s="9">
        <v>0.1340897690964</v>
      </c>
      <c r="AP185" s="11">
        <v>0</v>
      </c>
      <c r="AQ185" s="10">
        <v>0.30838232121050002</v>
      </c>
      <c r="AR185" s="9">
        <v>3.9046629842119998E-2</v>
      </c>
      <c r="AS185" s="9">
        <v>3.9046629842119998E-2</v>
      </c>
    </row>
    <row r="186" spans="1:45" x14ac:dyDescent="0.35">
      <c r="A186" t="s">
        <v>447</v>
      </c>
      <c r="B186" s="9">
        <v>4.6066355761860002E-2</v>
      </c>
      <c r="C186" s="9">
        <v>4.521971206764E-2</v>
      </c>
      <c r="D186" s="9">
        <v>4.7050920209549998E-2</v>
      </c>
      <c r="E186" s="9">
        <v>4.1557869234620001E-2</v>
      </c>
      <c r="F186" s="9">
        <v>8.2307338993090007E-2</v>
      </c>
      <c r="G186" s="9">
        <v>5.9814017424240001E-2</v>
      </c>
      <c r="H186" s="9">
        <v>7.0958118609509999E-2</v>
      </c>
      <c r="I186" s="9">
        <v>5.2508385910540002E-2</v>
      </c>
      <c r="J186" s="9">
        <v>2.7976095403639999E-2</v>
      </c>
      <c r="K186" s="9">
        <v>1.2543155240250001E-2</v>
      </c>
      <c r="L186" s="9">
        <v>6.6983220058000004E-2</v>
      </c>
      <c r="M186" s="9">
        <v>3.3162131396790001E-2</v>
      </c>
      <c r="N186" s="9">
        <v>6.1518848269220001E-2</v>
      </c>
      <c r="O186" s="9">
        <v>3.2491845265780001E-2</v>
      </c>
      <c r="P186" s="9">
        <v>4.8606055155120002E-2</v>
      </c>
      <c r="Q186" s="9">
        <v>5.0949387276180001E-2</v>
      </c>
      <c r="R186" s="9">
        <v>3.8592925820939997E-2</v>
      </c>
      <c r="S186" s="9">
        <v>4.3763924730850001E-2</v>
      </c>
      <c r="T186" s="9">
        <v>4.9836586147760001E-2</v>
      </c>
      <c r="U186" s="9">
        <v>4.1137898629319998E-2</v>
      </c>
      <c r="V186" s="9">
        <v>2.1059794828689998E-2</v>
      </c>
      <c r="W186" s="9">
        <v>7.4847504327400005E-2</v>
      </c>
      <c r="X186" s="9">
        <v>2.0618352900100001E-2</v>
      </c>
      <c r="Y186" s="9">
        <v>7.0429998960490001E-2</v>
      </c>
      <c r="Z186" s="9">
        <v>4.0108312125649997E-2</v>
      </c>
      <c r="AA186" s="9">
        <v>3.359594746096E-2</v>
      </c>
      <c r="AB186" s="9">
        <v>3.3073381655859997E-2</v>
      </c>
      <c r="AC186" s="9">
        <v>2.592204896822E-2</v>
      </c>
      <c r="AD186" s="9">
        <v>5.6188329984200001E-2</v>
      </c>
      <c r="AI186" s="9">
        <v>5.8552432981469997E-2</v>
      </c>
      <c r="AJ186" s="9">
        <v>4.9055759098819998E-2</v>
      </c>
      <c r="AK186" s="11">
        <v>1.594364720152E-2</v>
      </c>
      <c r="AL186" s="9">
        <v>6.0403929800550003E-2</v>
      </c>
      <c r="AM186" s="9">
        <v>5.5426862260879999E-2</v>
      </c>
      <c r="AN186" s="9">
        <v>0</v>
      </c>
      <c r="AO186" s="9">
        <v>6.8634612150480001E-2</v>
      </c>
      <c r="AP186" s="11">
        <v>0</v>
      </c>
      <c r="AQ186" s="10">
        <v>0.36382268526110001</v>
      </c>
      <c r="AR186" s="9">
        <v>4.6066355761860002E-2</v>
      </c>
      <c r="AS186" s="9">
        <v>4.6066355761860002E-2</v>
      </c>
    </row>
    <row r="187" spans="1:45" x14ac:dyDescent="0.35">
      <c r="A187" t="s">
        <v>448</v>
      </c>
      <c r="B187" s="9">
        <v>4.1504615848799997E-2</v>
      </c>
      <c r="C187" s="9">
        <v>4.70165523875E-2</v>
      </c>
      <c r="D187" s="9">
        <v>3.5094768600289997E-2</v>
      </c>
      <c r="E187" s="9">
        <v>4.7341053766149999E-2</v>
      </c>
      <c r="F187" s="9">
        <v>4.0539559594560001E-2</v>
      </c>
      <c r="G187" s="9">
        <v>6.7648770039980002E-2</v>
      </c>
      <c r="H187" s="9">
        <v>5.4217770828419998E-2</v>
      </c>
      <c r="I187" s="9">
        <v>3.7851423407319999E-2</v>
      </c>
      <c r="J187" s="9">
        <v>1.5381457724190001E-2</v>
      </c>
      <c r="K187" s="9">
        <v>3.4524620083819998E-2</v>
      </c>
      <c r="L187" s="9">
        <v>2.779063660564E-2</v>
      </c>
      <c r="M187" s="9">
        <v>4.559229839765E-2</v>
      </c>
      <c r="N187" s="9">
        <v>5.5673137515500001E-2</v>
      </c>
      <c r="O187" s="9">
        <v>2.8652120244290001E-2</v>
      </c>
      <c r="P187" s="9">
        <v>4.9193163423759997E-2</v>
      </c>
      <c r="Q187" s="9">
        <v>3.2520611757829998E-2</v>
      </c>
      <c r="R187" s="9">
        <v>2.8783416297499999E-2</v>
      </c>
      <c r="S187" s="9">
        <v>5.7463752072629999E-2</v>
      </c>
      <c r="T187" s="9">
        <v>4.0438070039049999E-2</v>
      </c>
      <c r="U187" s="9">
        <v>4.2898807918050001E-2</v>
      </c>
      <c r="V187" s="9">
        <v>5.4835375026989999E-2</v>
      </c>
      <c r="W187" s="9">
        <v>6.1539201700719998E-2</v>
      </c>
      <c r="X187" s="9">
        <v>3.6959690316469999E-2</v>
      </c>
      <c r="Y187" s="9">
        <v>4.752335900455E-2</v>
      </c>
      <c r="Z187" s="9">
        <v>7.2375350785129997E-3</v>
      </c>
      <c r="AA187" s="9">
        <v>2.9942157514640001E-2</v>
      </c>
      <c r="AB187" s="9">
        <v>6.0160143933610001E-2</v>
      </c>
      <c r="AC187" s="9">
        <v>4.0754469815180001E-2</v>
      </c>
      <c r="AD187" s="9">
        <v>4.3135121459189997E-2</v>
      </c>
      <c r="AI187" s="9">
        <v>2.9546947280099999E-2</v>
      </c>
      <c r="AJ187" s="9">
        <v>5.4716692559930002E-2</v>
      </c>
      <c r="AK187" s="9">
        <v>2.6543314186789999E-2</v>
      </c>
      <c r="AL187" s="9">
        <v>6.8602923027609994E-2</v>
      </c>
      <c r="AM187" s="9">
        <v>2.3684140061429999E-2</v>
      </c>
      <c r="AN187" s="9">
        <v>0.1037733331777</v>
      </c>
      <c r="AO187" s="9">
        <v>0</v>
      </c>
      <c r="AP187" s="11">
        <v>0</v>
      </c>
      <c r="AQ187" s="10">
        <v>0.32779499352840002</v>
      </c>
      <c r="AR187" s="9">
        <v>4.1504615848799997E-2</v>
      </c>
      <c r="AS187" s="9">
        <v>4.1504615848799997E-2</v>
      </c>
    </row>
    <row r="188" spans="1:45" x14ac:dyDescent="0.35">
      <c r="A188" t="s">
        <v>449</v>
      </c>
      <c r="B188" s="9">
        <v>5.3732756210979997E-2</v>
      </c>
      <c r="C188" s="9">
        <v>3.9369173246430002E-2</v>
      </c>
      <c r="D188" s="9">
        <v>7.0436209180319995E-2</v>
      </c>
      <c r="E188" s="9">
        <v>8.6194704754580007E-2</v>
      </c>
      <c r="F188" s="9">
        <v>4.5166809590920003E-2</v>
      </c>
      <c r="G188" s="9">
        <v>6.5274235797840002E-2</v>
      </c>
      <c r="H188" s="9">
        <v>5.5312203665800003E-2</v>
      </c>
      <c r="I188" s="9">
        <v>6.862714131231E-2</v>
      </c>
      <c r="J188" s="9">
        <v>9.3584744708939994E-3</v>
      </c>
      <c r="K188" s="9">
        <v>4.4066184480859999E-2</v>
      </c>
      <c r="L188" s="9">
        <v>4.8340801470689997E-2</v>
      </c>
      <c r="M188" s="9">
        <v>6.8569359534239996E-2</v>
      </c>
      <c r="N188" s="9">
        <v>3.6725337579880002E-2</v>
      </c>
      <c r="O188" s="9">
        <v>5.6684643556060003E-2</v>
      </c>
      <c r="P188" s="9">
        <v>6.1232705538620001E-2</v>
      </c>
      <c r="Q188" s="9">
        <v>4.6047125994759998E-2</v>
      </c>
      <c r="R188" s="9">
        <v>6.396572354874E-2</v>
      </c>
      <c r="S188" s="9">
        <v>4.4433657691169998E-2</v>
      </c>
      <c r="T188" s="9">
        <v>5.3258451227019998E-2</v>
      </c>
      <c r="U188" s="9">
        <v>5.4352769192149999E-2</v>
      </c>
      <c r="V188" s="9">
        <v>6.2404703471200001E-2</v>
      </c>
      <c r="W188" s="9">
        <v>7.5341929287580003E-2</v>
      </c>
      <c r="X188" s="9">
        <v>6.8649815921050003E-2</v>
      </c>
      <c r="Y188" s="9">
        <v>3.0418302553960001E-2</v>
      </c>
      <c r="Z188" s="9">
        <v>6.2365053720900003E-2</v>
      </c>
      <c r="AA188" s="9">
        <v>6.349642629874E-2</v>
      </c>
      <c r="AB188" s="9">
        <v>4.8445106752149997E-2</v>
      </c>
      <c r="AC188" s="9">
        <v>4.2775374914739997E-2</v>
      </c>
      <c r="AD188" s="9">
        <v>4.0365029659069997E-2</v>
      </c>
      <c r="AI188" s="9">
        <v>5.103870786564E-2</v>
      </c>
      <c r="AJ188" s="9">
        <v>3.2834304188989999E-2</v>
      </c>
      <c r="AK188" s="10">
        <v>8.8235768846629994E-2</v>
      </c>
      <c r="AL188" s="9">
        <v>5.2973046042259997E-2</v>
      </c>
      <c r="AM188" s="9">
        <v>5.220113318874E-2</v>
      </c>
      <c r="AN188" s="9">
        <v>2.7677550816659999E-2</v>
      </c>
      <c r="AO188" s="9">
        <v>0.1809861540871</v>
      </c>
      <c r="AP188" s="11">
        <v>0</v>
      </c>
      <c r="AQ188" s="9">
        <v>0</v>
      </c>
      <c r="AR188" s="9">
        <v>5.3732756210979997E-2</v>
      </c>
      <c r="AS188" s="9">
        <v>5.3732756210979997E-2</v>
      </c>
    </row>
    <row r="189" spans="1:45" x14ac:dyDescent="0.35">
      <c r="A189" t="s">
        <v>450</v>
      </c>
      <c r="B189" s="9">
        <v>7.0880878953619997E-2</v>
      </c>
      <c r="C189" s="9">
        <v>6.3884935871790005E-2</v>
      </c>
      <c r="D189" s="9">
        <v>7.9016481785569997E-2</v>
      </c>
      <c r="E189" s="9">
        <v>9.9250376509869995E-2</v>
      </c>
      <c r="F189" s="9">
        <v>7.3430781928770006E-2</v>
      </c>
      <c r="G189" s="9">
        <v>3.7258273439249999E-2</v>
      </c>
      <c r="H189" s="9">
        <v>5.5179597041830002E-2</v>
      </c>
      <c r="I189" s="9">
        <v>9.6722789584199997E-2</v>
      </c>
      <c r="J189" s="9">
        <v>7.2738519148439998E-2</v>
      </c>
      <c r="K189" s="9">
        <v>5.7228246228189998E-2</v>
      </c>
      <c r="L189" s="9">
        <v>6.2883763536710005E-2</v>
      </c>
      <c r="M189" s="9">
        <v>7.7752906661509996E-2</v>
      </c>
      <c r="N189" s="9">
        <v>6.3365037730590004E-2</v>
      </c>
      <c r="O189" s="9">
        <v>7.5314294461789999E-2</v>
      </c>
      <c r="P189" s="11">
        <v>2.8700218116690001E-2</v>
      </c>
      <c r="Q189" s="9">
        <v>0.1063504717642</v>
      </c>
      <c r="R189" s="9">
        <v>8.3772493821960003E-2</v>
      </c>
      <c r="S189" s="9">
        <v>6.1310276235309998E-2</v>
      </c>
      <c r="T189" s="9">
        <v>6.9475933535230003E-2</v>
      </c>
      <c r="U189" s="9">
        <v>7.2717428065840001E-2</v>
      </c>
      <c r="V189" s="9">
        <v>4.4078349953710003E-2</v>
      </c>
      <c r="W189" s="9">
        <v>1.6214137871070001E-2</v>
      </c>
      <c r="X189" s="9">
        <v>4.1557568589779999E-2</v>
      </c>
      <c r="Y189" s="9">
        <v>8.0420797893840004E-2</v>
      </c>
      <c r="Z189" s="11">
        <v>5.0508657474669996E-3</v>
      </c>
      <c r="AA189" s="9">
        <v>0.12980211207680001</v>
      </c>
      <c r="AB189" s="9">
        <v>0</v>
      </c>
      <c r="AC189" s="9">
        <v>6.7395733273419994E-2</v>
      </c>
      <c r="AD189" s="9">
        <v>6.8878091528449994E-2</v>
      </c>
      <c r="AI189" s="9">
        <v>7.7052303873689998E-2</v>
      </c>
      <c r="AJ189" s="9">
        <v>5.1476022095399997E-2</v>
      </c>
      <c r="AK189" s="9">
        <v>7.9836098432150004E-2</v>
      </c>
      <c r="AL189" s="10">
        <v>0.16120541051350001</v>
      </c>
      <c r="AM189" s="10">
        <v>0.17836189466480001</v>
      </c>
      <c r="AN189" s="9">
        <v>6.3294035943049998E-2</v>
      </c>
      <c r="AO189" s="9">
        <v>0.1059808994201</v>
      </c>
      <c r="AP189" s="11">
        <v>0</v>
      </c>
      <c r="AQ189" s="9">
        <v>0</v>
      </c>
      <c r="AR189" s="9">
        <v>7.0880878953619997E-2</v>
      </c>
      <c r="AS189" s="9">
        <v>7.0880878953619997E-2</v>
      </c>
    </row>
    <row r="190" spans="1:45" x14ac:dyDescent="0.35">
      <c r="A190" t="s">
        <v>451</v>
      </c>
      <c r="B190" s="9">
        <v>5.1054467577650003E-2</v>
      </c>
      <c r="C190" s="9">
        <v>4.8620349218609998E-2</v>
      </c>
      <c r="D190" s="9">
        <v>5.3885110992480001E-2</v>
      </c>
      <c r="E190" s="9">
        <v>9.7285570813590003E-2</v>
      </c>
      <c r="F190" s="9">
        <v>5.0584409142679997E-2</v>
      </c>
      <c r="G190" s="9">
        <v>3.6613701363589997E-2</v>
      </c>
      <c r="H190" s="9">
        <v>4.3535355003910002E-2</v>
      </c>
      <c r="I190" s="9">
        <v>4.2845477879839999E-2</v>
      </c>
      <c r="J190" s="9">
        <v>4.6420358863380001E-2</v>
      </c>
      <c r="K190" s="9">
        <v>4.3314126869459998E-2</v>
      </c>
      <c r="L190" s="9">
        <v>4.2277492679159999E-2</v>
      </c>
      <c r="M190" s="9">
        <v>6.3484229073580006E-2</v>
      </c>
      <c r="N190" s="9">
        <v>6.2596524669399994E-2</v>
      </c>
      <c r="O190" s="9">
        <v>2.6953147583020001E-2</v>
      </c>
      <c r="P190" s="9">
        <v>4.0195070637320002E-2</v>
      </c>
      <c r="Q190" s="9">
        <v>4.2065114552850003E-2</v>
      </c>
      <c r="R190" s="9">
        <v>6.4319250198069999E-2</v>
      </c>
      <c r="S190" s="9">
        <v>6.3601977027050005E-2</v>
      </c>
      <c r="T190" s="9">
        <v>4.117706844078E-2</v>
      </c>
      <c r="U190" s="9">
        <v>6.3966235094369994E-2</v>
      </c>
      <c r="V190" s="9">
        <v>6.7675549818149994E-2</v>
      </c>
      <c r="W190" s="9">
        <v>6.2508076872840004E-2</v>
      </c>
      <c r="X190" s="9">
        <v>4.5496125814729997E-2</v>
      </c>
      <c r="Y190" s="9">
        <v>6.134265701997E-2</v>
      </c>
      <c r="Z190" s="9">
        <v>4.2465285673310003E-2</v>
      </c>
      <c r="AA190" s="9">
        <v>4.8212056865020003E-2</v>
      </c>
      <c r="AB190" s="9">
        <v>8.5389230285750004E-2</v>
      </c>
      <c r="AC190" s="9">
        <v>6.5942308967889995E-2</v>
      </c>
      <c r="AD190" s="9">
        <v>3.4995350450740002E-2</v>
      </c>
      <c r="AI190" s="9">
        <v>6.3752280957889998E-2</v>
      </c>
      <c r="AJ190" s="9">
        <v>4.7231930273449997E-2</v>
      </c>
      <c r="AK190" s="9">
        <v>5.3019108279420003E-2</v>
      </c>
      <c r="AL190" s="9">
        <v>3.5403814090560003E-2</v>
      </c>
      <c r="AM190" s="9">
        <v>7.3953973672149995E-2</v>
      </c>
      <c r="AN190" s="9">
        <v>4.3550439306780001E-2</v>
      </c>
      <c r="AO190" s="9">
        <v>3.4422771150379998E-2</v>
      </c>
      <c r="AP190" s="11">
        <v>0</v>
      </c>
      <c r="AQ190" s="9">
        <v>0</v>
      </c>
      <c r="AR190" s="9">
        <v>5.1054467577650003E-2</v>
      </c>
      <c r="AS190" s="9">
        <v>5.1054467577650003E-2</v>
      </c>
    </row>
    <row r="191" spans="1:45" x14ac:dyDescent="0.35">
      <c r="A191" t="s">
        <v>452</v>
      </c>
      <c r="B191" s="9">
        <v>5.0694872487500001E-2</v>
      </c>
      <c r="C191" s="9">
        <v>5.1163044787750002E-2</v>
      </c>
      <c r="D191" s="9">
        <v>5.0150433539490002E-2</v>
      </c>
      <c r="E191" s="9">
        <v>6.9698683676509998E-2</v>
      </c>
      <c r="F191" s="9">
        <v>5.6744660773310002E-2</v>
      </c>
      <c r="G191" s="9">
        <v>5.1469114234829999E-2</v>
      </c>
      <c r="H191" s="9">
        <v>5.408283334485E-2</v>
      </c>
      <c r="I191" s="9">
        <v>1.7859500851580001E-2</v>
      </c>
      <c r="J191" s="9">
        <v>8.3897615585019999E-2</v>
      </c>
      <c r="K191" s="9">
        <v>3.9928675480239997E-2</v>
      </c>
      <c r="L191" s="9">
        <v>6.3408740254619997E-2</v>
      </c>
      <c r="M191" s="9">
        <v>5.8977333807109997E-2</v>
      </c>
      <c r="N191" s="9">
        <v>5.7012360808869997E-2</v>
      </c>
      <c r="O191" s="9">
        <v>2.4459722834549998E-2</v>
      </c>
      <c r="P191" s="9">
        <v>2.2893879769419999E-2</v>
      </c>
      <c r="Q191" s="9">
        <v>5.723740343059E-2</v>
      </c>
      <c r="R191" s="9">
        <v>6.210760864552E-2</v>
      </c>
      <c r="S191" s="9">
        <v>6.4858901296819996E-2</v>
      </c>
      <c r="T191" s="9">
        <v>4.0928357205050003E-2</v>
      </c>
      <c r="U191" s="9">
        <v>6.3461692277610005E-2</v>
      </c>
      <c r="V191" s="9">
        <v>7.9016154791610005E-2</v>
      </c>
      <c r="W191" s="9">
        <v>3.0238271617060001E-2</v>
      </c>
      <c r="X191" s="9">
        <v>5.2321682640160003E-2</v>
      </c>
      <c r="Y191" s="11">
        <v>1.3844215164839999E-2</v>
      </c>
      <c r="Z191" s="9">
        <v>9.0144494721140001E-2</v>
      </c>
      <c r="AA191" s="9">
        <v>3.114256653009E-2</v>
      </c>
      <c r="AB191" s="9">
        <v>3.8877453462599999E-2</v>
      </c>
      <c r="AC191" s="9">
        <v>5.8324046069259998E-2</v>
      </c>
      <c r="AD191" s="9">
        <v>6.2789762350080006E-2</v>
      </c>
      <c r="AI191" s="9">
        <v>4.3244916693409997E-2</v>
      </c>
      <c r="AJ191" s="9">
        <v>5.4217100024770003E-2</v>
      </c>
      <c r="AK191" s="9">
        <v>6.7267424824310001E-2</v>
      </c>
      <c r="AL191" s="9">
        <v>4.3729023998539999E-2</v>
      </c>
      <c r="AM191" s="9">
        <v>2.9366727052049998E-2</v>
      </c>
      <c r="AN191" s="9">
        <v>0</v>
      </c>
      <c r="AO191" s="9">
        <v>9.9660116106610006E-2</v>
      </c>
      <c r="AP191" s="11">
        <v>0</v>
      </c>
      <c r="AQ191" s="9">
        <v>0</v>
      </c>
      <c r="AR191" s="9">
        <v>5.0694872487500001E-2</v>
      </c>
      <c r="AS191" s="9">
        <v>5.0694872487500001E-2</v>
      </c>
    </row>
    <row r="192" spans="1:45" x14ac:dyDescent="0.35">
      <c r="A192" t="s">
        <v>453</v>
      </c>
      <c r="B192" s="9">
        <v>4.1607122256309997E-2</v>
      </c>
      <c r="C192" s="9">
        <v>4.8699958340790002E-2</v>
      </c>
      <c r="D192" s="9">
        <v>3.3358842265949998E-2</v>
      </c>
      <c r="E192" s="9">
        <v>4.8784887257129997E-2</v>
      </c>
      <c r="F192" s="9">
        <v>2.5027277158229999E-2</v>
      </c>
      <c r="G192" s="9">
        <v>6.9907128473589999E-2</v>
      </c>
      <c r="H192" s="9">
        <v>4.7671835090730003E-2</v>
      </c>
      <c r="I192" s="9">
        <v>7.4068711343039995E-2</v>
      </c>
      <c r="J192" s="9">
        <v>1.645796491551E-2</v>
      </c>
      <c r="K192" s="9">
        <v>1.5385177017469999E-2</v>
      </c>
      <c r="L192" s="9">
        <v>5.0471023802550002E-2</v>
      </c>
      <c r="M192" s="9">
        <v>3.0373052731579999E-2</v>
      </c>
      <c r="N192" s="9">
        <v>3.4167721993419997E-2</v>
      </c>
      <c r="O192" s="9">
        <v>5.9405584207659998E-2</v>
      </c>
      <c r="P192" s="9">
        <v>3.2365253538000002E-2</v>
      </c>
      <c r="Q192" s="9">
        <v>5.0213513690639998E-2</v>
      </c>
      <c r="R192" s="9">
        <v>5.2047085700159999E-2</v>
      </c>
      <c r="S192" s="9">
        <v>3.0487749785450002E-2</v>
      </c>
      <c r="T192" s="9">
        <v>4.173773517861E-2</v>
      </c>
      <c r="U192" s="9">
        <v>4.1436384629529997E-2</v>
      </c>
      <c r="V192" s="9">
        <v>6.2622926764349995E-2</v>
      </c>
      <c r="W192" s="9">
        <v>5.015742062379E-2</v>
      </c>
      <c r="X192" s="9">
        <v>0</v>
      </c>
      <c r="Y192" s="9">
        <v>3.9208150488700001E-2</v>
      </c>
      <c r="Z192" s="9">
        <v>5.5233091731309997E-2</v>
      </c>
      <c r="AA192" s="9">
        <v>5.6804981412980002E-2</v>
      </c>
      <c r="AB192" s="9">
        <v>4.137839847956E-2</v>
      </c>
      <c r="AC192" s="9">
        <v>5.8966528313480003E-2</v>
      </c>
      <c r="AD192" s="9">
        <v>2.050907548948E-2</v>
      </c>
      <c r="AI192" s="9">
        <v>3.0820604873639999E-2</v>
      </c>
      <c r="AJ192" s="9">
        <v>4.044659139021E-2</v>
      </c>
      <c r="AK192" s="9">
        <v>5.5637059231380001E-2</v>
      </c>
      <c r="AL192" s="9">
        <v>4.36359779749E-2</v>
      </c>
      <c r="AM192" s="9">
        <v>4.7525156590929998E-2</v>
      </c>
      <c r="AN192" s="9">
        <v>0</v>
      </c>
      <c r="AO192" s="9">
        <v>0.101027451718</v>
      </c>
      <c r="AP192" s="11">
        <v>0</v>
      </c>
      <c r="AQ192" s="9">
        <v>0</v>
      </c>
      <c r="AR192" s="9">
        <v>4.1607122256309997E-2</v>
      </c>
      <c r="AS192" s="9">
        <v>4.1607122256309997E-2</v>
      </c>
    </row>
    <row r="193" spans="1:45" x14ac:dyDescent="0.35">
      <c r="A193" t="s">
        <v>454</v>
      </c>
      <c r="B193" s="9">
        <v>2.2465912128049999E-2</v>
      </c>
      <c r="C193" s="9">
        <v>2.8970669192720001E-2</v>
      </c>
      <c r="D193" s="9">
        <v>1.490151096334E-2</v>
      </c>
      <c r="E193" s="9">
        <v>3.67005111848E-2</v>
      </c>
      <c r="F193" s="9">
        <v>1.6660512428659999E-2</v>
      </c>
      <c r="G193" s="9">
        <v>2.4832146798740001E-2</v>
      </c>
      <c r="H193" s="9">
        <v>2.0783588652690001E-2</v>
      </c>
      <c r="I193" s="9">
        <v>2.1659683294880001E-2</v>
      </c>
      <c r="J193" s="9">
        <v>3.1417138153479997E-2</v>
      </c>
      <c r="K193" s="9">
        <v>1.162543828985E-2</v>
      </c>
      <c r="L193" s="9">
        <v>1.7351084842190001E-2</v>
      </c>
      <c r="M193" s="9">
        <v>2.67080014406E-2</v>
      </c>
      <c r="N193" s="9">
        <v>2.6949426694949999E-2</v>
      </c>
      <c r="O193" s="9">
        <v>1.496247827055E-2</v>
      </c>
      <c r="P193" s="9">
        <v>2.3423822016650001E-2</v>
      </c>
      <c r="Q193" s="9">
        <v>7.9457200236560006E-3</v>
      </c>
      <c r="R193" s="9">
        <v>2.896688407903E-2</v>
      </c>
      <c r="S193" s="9">
        <v>3.4801569403609997E-2</v>
      </c>
      <c r="T193" s="9">
        <v>1.529595826297E-2</v>
      </c>
      <c r="U193" s="9">
        <v>3.1838498588179998E-2</v>
      </c>
      <c r="V193" s="9">
        <v>1.02788739947E-2</v>
      </c>
      <c r="W193" s="9">
        <v>4.637543266007E-2</v>
      </c>
      <c r="X193" s="9">
        <v>2.551248383736E-2</v>
      </c>
      <c r="Y193" s="9">
        <v>2.4042841192679999E-2</v>
      </c>
      <c r="Z193" s="9">
        <v>3.221351443987E-2</v>
      </c>
      <c r="AA193" s="9">
        <v>2.4003295048539999E-2</v>
      </c>
      <c r="AB193" s="9">
        <v>0</v>
      </c>
      <c r="AC193" s="9">
        <v>1.6120502473080001E-2</v>
      </c>
      <c r="AD193" s="9">
        <v>1.7814893665219999E-2</v>
      </c>
      <c r="AI193" s="9">
        <v>3.1418028782619997E-2</v>
      </c>
      <c r="AJ193" s="9">
        <v>1.9492419270979999E-2</v>
      </c>
      <c r="AK193" s="9">
        <v>2.0381129056419998E-2</v>
      </c>
      <c r="AL193" s="9">
        <v>2.1078230423440002E-2</v>
      </c>
      <c r="AM193" s="9">
        <v>1.5840677785320001E-2</v>
      </c>
      <c r="AN193" s="9">
        <v>7.2699685453200005E-2</v>
      </c>
      <c r="AO193" s="9">
        <v>7.4081373726299998E-2</v>
      </c>
      <c r="AP193" s="11">
        <v>0</v>
      </c>
      <c r="AQ193" s="9">
        <v>0</v>
      </c>
      <c r="AR193" s="9">
        <v>2.2465912128049999E-2</v>
      </c>
      <c r="AS193" s="9">
        <v>2.2465912128049999E-2</v>
      </c>
    </row>
    <row r="194" spans="1:45" x14ac:dyDescent="0.35">
      <c r="A194" t="s">
        <v>455</v>
      </c>
      <c r="B194" s="9">
        <v>0.44467235403659999</v>
      </c>
      <c r="C194" s="9">
        <v>0.44267652636799998</v>
      </c>
      <c r="D194" s="9">
        <v>0.44699330791559999</v>
      </c>
      <c r="E194" s="9">
        <v>0.38720814688470001</v>
      </c>
      <c r="F194" s="9">
        <v>0.48232948406170001</v>
      </c>
      <c r="G194" s="9">
        <v>0.4493014671917</v>
      </c>
      <c r="H194" s="9">
        <v>0.46566488247569998</v>
      </c>
      <c r="I194" s="9">
        <v>0.46247025371400002</v>
      </c>
      <c r="J194" s="9">
        <v>0.51036154675080003</v>
      </c>
      <c r="K194" s="9">
        <v>0.3939387891194</v>
      </c>
      <c r="L194" s="9">
        <v>0.45407147444349999</v>
      </c>
      <c r="M194" s="9">
        <v>0.44388841114010003</v>
      </c>
      <c r="N194" s="9">
        <v>0.41620583154149998</v>
      </c>
      <c r="O194" s="9">
        <v>0.47207855254519998</v>
      </c>
      <c r="P194" s="10">
        <v>0.56726500440259997</v>
      </c>
      <c r="Q194" s="9">
        <v>0.4507282305518</v>
      </c>
      <c r="R194" s="9">
        <v>0.39735524055530003</v>
      </c>
      <c r="S194" s="11">
        <v>0.33042406464079999</v>
      </c>
      <c r="T194" s="10">
        <v>0.50606919237210002</v>
      </c>
      <c r="U194" s="11">
        <v>0.364414212003</v>
      </c>
      <c r="V194" s="9">
        <v>0.44277270744960001</v>
      </c>
      <c r="W194" s="9">
        <v>0.41915030590480001</v>
      </c>
      <c r="X194" s="9">
        <v>0.53390970626599998</v>
      </c>
      <c r="Y194" s="9">
        <v>0.44477194770579997</v>
      </c>
      <c r="Z194" s="9">
        <v>0.4796840553192</v>
      </c>
      <c r="AA194" s="9">
        <v>0.39283051423760001</v>
      </c>
      <c r="AB194" s="9">
        <v>0.46065947264040003</v>
      </c>
      <c r="AC194" s="9">
        <v>0.44231759055059999</v>
      </c>
      <c r="AD194" s="9">
        <v>0.51675467549520004</v>
      </c>
      <c r="AI194" s="9">
        <v>0.44864074486349997</v>
      </c>
      <c r="AJ194" s="9">
        <v>0.48721150963889998</v>
      </c>
      <c r="AK194" s="9">
        <v>0.40688582762539999</v>
      </c>
      <c r="AL194" s="9">
        <v>0.35368384242549999</v>
      </c>
      <c r="AM194" s="9">
        <v>0.3994526293224</v>
      </c>
      <c r="AN194" s="9">
        <v>0.47272873422180001</v>
      </c>
      <c r="AO194" s="9">
        <v>0.14607839610289999</v>
      </c>
      <c r="AP194" s="10">
        <v>1</v>
      </c>
      <c r="AQ194" s="11">
        <v>0</v>
      </c>
      <c r="AR194" s="9">
        <v>0.44467235403659999</v>
      </c>
      <c r="AS194" s="9">
        <v>0.44467235403659999</v>
      </c>
    </row>
    <row r="195" spans="1:45" x14ac:dyDescent="0.35">
      <c r="A195" t="s">
        <v>456</v>
      </c>
      <c r="B195" s="9">
        <v>0.12661760145279999</v>
      </c>
      <c r="C195" s="9">
        <v>0.14568885921120001</v>
      </c>
      <c r="D195" s="9">
        <v>0.1044395795887</v>
      </c>
      <c r="E195" s="9">
        <v>0.14676002498310001</v>
      </c>
      <c r="F195" s="10">
        <v>0.20045047292650001</v>
      </c>
      <c r="G195" s="9">
        <v>0.1844709041324</v>
      </c>
      <c r="H195" s="10">
        <v>0.19238782876239999</v>
      </c>
      <c r="I195" s="9">
        <v>0.1128663724092</v>
      </c>
      <c r="J195" s="9">
        <v>5.1738414048540002E-2</v>
      </c>
      <c r="K195" s="11">
        <v>5.788352460507E-2</v>
      </c>
      <c r="L195" s="9">
        <v>0.1949985046652</v>
      </c>
      <c r="M195" s="9">
        <v>0.11719952817199999</v>
      </c>
      <c r="N195" s="9">
        <v>0.13771499798180001</v>
      </c>
      <c r="O195" s="9">
        <v>8.3338967743300005E-2</v>
      </c>
      <c r="P195" s="9">
        <v>0.1456662559943</v>
      </c>
      <c r="Q195" s="9">
        <v>0.11453165805689999</v>
      </c>
      <c r="R195" s="9">
        <v>0.1161547242706</v>
      </c>
      <c r="S195" s="9">
        <v>0.13024439534070001</v>
      </c>
      <c r="T195" s="9">
        <v>0.1293168502225</v>
      </c>
      <c r="U195" s="9">
        <v>0.1230891348897</v>
      </c>
      <c r="V195" s="9">
        <v>0.1026360864593</v>
      </c>
      <c r="W195" s="9">
        <v>0.1653364955945</v>
      </c>
      <c r="X195" s="9">
        <v>0.10774077486310001</v>
      </c>
      <c r="Y195" s="9">
        <v>0.19692805725590001</v>
      </c>
      <c r="Z195" s="9">
        <v>6.17786276186E-2</v>
      </c>
      <c r="AA195" s="9">
        <v>8.1596171666550005E-2</v>
      </c>
      <c r="AB195" s="9">
        <v>0.16547642754460001</v>
      </c>
      <c r="AC195" s="9">
        <v>0.1047384544166</v>
      </c>
      <c r="AD195" s="9">
        <v>0.1776742673051</v>
      </c>
      <c r="AI195" s="9">
        <v>0.12585381447999999</v>
      </c>
      <c r="AJ195" s="9">
        <v>0.154967564531</v>
      </c>
      <c r="AK195" s="11">
        <v>6.9909276595640002E-2</v>
      </c>
      <c r="AL195" s="9">
        <v>0.1503864977928</v>
      </c>
      <c r="AM195" s="9">
        <v>0.1140368890668</v>
      </c>
      <c r="AN195" s="9">
        <v>0.1037733331777</v>
      </c>
      <c r="AO195" s="9">
        <v>0.20272438124690001</v>
      </c>
      <c r="AP195" s="11">
        <v>0</v>
      </c>
      <c r="AQ195" s="10">
        <v>1</v>
      </c>
      <c r="AR195" s="9">
        <v>0.12661760145279999</v>
      </c>
      <c r="AS195" s="9">
        <v>0.12661760145279999</v>
      </c>
    </row>
    <row r="196" spans="1:45" x14ac:dyDescent="0.35">
      <c r="A196" t="s">
        <v>457</v>
      </c>
      <c r="B196" s="9">
        <v>0.97753408787189999</v>
      </c>
      <c r="C196" s="9">
        <v>0.97102933080730003</v>
      </c>
      <c r="D196" s="9">
        <v>0.98509848903670005</v>
      </c>
      <c r="E196" s="9">
        <v>0.9632994888152</v>
      </c>
      <c r="F196" s="9">
        <v>0.98333948757129996</v>
      </c>
      <c r="G196" s="9">
        <v>0.97516785320129995</v>
      </c>
      <c r="H196" s="9">
        <v>0.97921641134729998</v>
      </c>
      <c r="I196" s="9">
        <v>0.97834031670510002</v>
      </c>
      <c r="J196" s="9">
        <v>0.9685828618465</v>
      </c>
      <c r="K196" s="9">
        <v>0.98837456171019999</v>
      </c>
      <c r="L196" s="9">
        <v>0.98264891515779995</v>
      </c>
      <c r="M196" s="9">
        <v>0.97329199855939996</v>
      </c>
      <c r="N196" s="9">
        <v>0.97305057330510003</v>
      </c>
      <c r="O196" s="9">
        <v>0.98503752172949999</v>
      </c>
      <c r="P196" s="9">
        <v>0.97657617798340002</v>
      </c>
      <c r="Q196" s="9">
        <v>0.99205427997630002</v>
      </c>
      <c r="R196" s="9">
        <v>0.97103311592099995</v>
      </c>
      <c r="S196" s="9">
        <v>0.96519843059639998</v>
      </c>
      <c r="T196" s="9">
        <v>0.98470404173699999</v>
      </c>
      <c r="U196" s="9">
        <v>0.96816150141180002</v>
      </c>
      <c r="V196" s="9">
        <v>0.98972112600530004</v>
      </c>
      <c r="W196" s="9">
        <v>0.95362456733989998</v>
      </c>
      <c r="X196" s="9">
        <v>0.97448751616259999</v>
      </c>
      <c r="Y196" s="9">
        <v>0.97595715880730005</v>
      </c>
      <c r="Z196" s="9">
        <v>0.96778648556010005</v>
      </c>
      <c r="AA196" s="9">
        <v>0.97599670495150004</v>
      </c>
      <c r="AB196" s="9">
        <v>1</v>
      </c>
      <c r="AC196" s="9">
        <v>0.98387949752689996</v>
      </c>
      <c r="AD196" s="9">
        <v>0.98218510633480005</v>
      </c>
      <c r="AI196" s="9">
        <v>0.96858197121739997</v>
      </c>
      <c r="AJ196" s="9">
        <v>0.98050758072900002</v>
      </c>
      <c r="AK196" s="9">
        <v>0.97961887094360001</v>
      </c>
      <c r="AL196" s="9">
        <v>0.97892176957660004</v>
      </c>
      <c r="AM196" s="9">
        <v>0.98415932221470004</v>
      </c>
      <c r="AN196" s="9">
        <v>0.92730031454679995</v>
      </c>
      <c r="AO196" s="9">
        <v>0.92591862627370003</v>
      </c>
      <c r="AP196" s="10">
        <v>1</v>
      </c>
      <c r="AQ196" s="9">
        <v>1</v>
      </c>
      <c r="AR196" s="9">
        <v>0.97753408787189999</v>
      </c>
      <c r="AS196" s="9">
        <v>0.97753408787189999</v>
      </c>
    </row>
    <row r="197" spans="1:45" x14ac:dyDescent="0.35">
      <c r="A197" t="s">
        <v>458</v>
      </c>
      <c r="B197" s="9">
        <v>0</v>
      </c>
      <c r="C197" s="9">
        <v>0</v>
      </c>
      <c r="D197" s="9">
        <v>0</v>
      </c>
      <c r="E197" s="9">
        <v>0</v>
      </c>
      <c r="F197" s="9">
        <v>0</v>
      </c>
      <c r="G197" s="9">
        <v>0</v>
      </c>
      <c r="H197" s="9">
        <v>0</v>
      </c>
      <c r="I197" s="9">
        <v>0</v>
      </c>
      <c r="J197" s="9">
        <v>0</v>
      </c>
      <c r="K197" s="9">
        <v>0</v>
      </c>
      <c r="L197" s="9">
        <v>0</v>
      </c>
      <c r="M197" s="9">
        <v>0</v>
      </c>
      <c r="N197" s="9">
        <v>0</v>
      </c>
      <c r="O197" s="9">
        <v>0</v>
      </c>
      <c r="P197" s="9">
        <v>0</v>
      </c>
      <c r="Q197" s="9">
        <v>0</v>
      </c>
      <c r="R197" s="9">
        <v>0</v>
      </c>
      <c r="S197" s="9">
        <v>0</v>
      </c>
      <c r="T197" s="9">
        <v>0</v>
      </c>
      <c r="U197" s="9">
        <v>0</v>
      </c>
      <c r="V197" s="9">
        <v>0</v>
      </c>
      <c r="W197" s="9">
        <v>0</v>
      </c>
      <c r="X197" s="9">
        <v>0</v>
      </c>
      <c r="Y197" s="9">
        <v>0</v>
      </c>
      <c r="Z197" s="9">
        <v>0</v>
      </c>
      <c r="AA197" s="9">
        <v>0</v>
      </c>
      <c r="AB197" s="9">
        <v>0</v>
      </c>
      <c r="AC197" s="9">
        <v>0</v>
      </c>
      <c r="AD197" s="9">
        <v>0</v>
      </c>
      <c r="AI197" s="9">
        <v>0</v>
      </c>
      <c r="AJ197" s="9">
        <v>0</v>
      </c>
      <c r="AK197" s="9">
        <v>0</v>
      </c>
      <c r="AL197" s="9">
        <v>0</v>
      </c>
      <c r="AM197" s="9">
        <v>0</v>
      </c>
      <c r="AN197" s="9">
        <v>0</v>
      </c>
      <c r="AO197" s="9">
        <v>0</v>
      </c>
      <c r="AP197" s="9">
        <v>0</v>
      </c>
      <c r="AQ197" s="9">
        <v>0</v>
      </c>
      <c r="AR197" s="9">
        <v>0</v>
      </c>
      <c r="AS197" s="9">
        <v>0</v>
      </c>
    </row>
    <row r="198" spans="1:45" x14ac:dyDescent="0.35">
      <c r="A198" t="s">
        <v>459</v>
      </c>
      <c r="B198" s="9">
        <v>0</v>
      </c>
      <c r="C198" s="9">
        <v>0</v>
      </c>
      <c r="D198" s="9">
        <v>0</v>
      </c>
      <c r="E198" s="9">
        <v>0</v>
      </c>
      <c r="F198" s="9">
        <v>0</v>
      </c>
      <c r="G198" s="9">
        <v>0</v>
      </c>
      <c r="H198" s="9">
        <v>0</v>
      </c>
      <c r="I198" s="9">
        <v>0</v>
      </c>
      <c r="J198" s="9">
        <v>0</v>
      </c>
      <c r="K198" s="9">
        <v>0</v>
      </c>
      <c r="L198" s="9">
        <v>0</v>
      </c>
      <c r="M198" s="9">
        <v>0</v>
      </c>
      <c r="N198" s="9">
        <v>0</v>
      </c>
      <c r="O198" s="9">
        <v>0</v>
      </c>
      <c r="P198" s="9">
        <v>0</v>
      </c>
      <c r="Q198" s="9">
        <v>0</v>
      </c>
      <c r="R198" s="9">
        <v>0</v>
      </c>
      <c r="S198" s="9">
        <v>0</v>
      </c>
      <c r="T198" s="9">
        <v>0</v>
      </c>
      <c r="U198" s="9">
        <v>0</v>
      </c>
      <c r="V198" s="9">
        <v>0</v>
      </c>
      <c r="W198" s="9">
        <v>0</v>
      </c>
      <c r="X198" s="9">
        <v>0</v>
      </c>
      <c r="Y198" s="9">
        <v>0</v>
      </c>
      <c r="Z198" s="9">
        <v>0</v>
      </c>
      <c r="AA198" s="9">
        <v>0</v>
      </c>
      <c r="AB198" s="9">
        <v>0</v>
      </c>
      <c r="AC198" s="9">
        <v>0</v>
      </c>
      <c r="AD198" s="9">
        <v>0</v>
      </c>
      <c r="AI198" s="9">
        <v>0</v>
      </c>
      <c r="AJ198" s="9">
        <v>0</v>
      </c>
      <c r="AK198" s="9">
        <v>0</v>
      </c>
      <c r="AL198" s="9">
        <v>0</v>
      </c>
      <c r="AM198" s="9">
        <v>0</v>
      </c>
      <c r="AN198" s="9">
        <v>0</v>
      </c>
      <c r="AO198" s="9">
        <v>0</v>
      </c>
      <c r="AP198" s="9">
        <v>0</v>
      </c>
      <c r="AQ198" s="9">
        <v>0</v>
      </c>
      <c r="AR198" s="9">
        <v>0</v>
      </c>
      <c r="AS198" s="9">
        <v>0</v>
      </c>
    </row>
    <row r="199" spans="1:45" x14ac:dyDescent="0.35">
      <c r="A199" t="s">
        <v>460</v>
      </c>
      <c r="B199" s="9">
        <v>0.42917771121580001</v>
      </c>
      <c r="C199" s="9">
        <v>0.4161296843624</v>
      </c>
      <c r="D199" s="9">
        <v>0.44435130010570001</v>
      </c>
      <c r="E199" s="11">
        <v>0.21744335040509999</v>
      </c>
      <c r="F199" s="11">
        <v>0.29171309065619999</v>
      </c>
      <c r="G199" s="9">
        <v>0.3818345486409</v>
      </c>
      <c r="H199" s="11">
        <v>0.33718473364259999</v>
      </c>
      <c r="I199" s="9">
        <v>0.41969284268169998</v>
      </c>
      <c r="J199" s="9">
        <v>0.53060114016460003</v>
      </c>
      <c r="K199" s="10">
        <v>0.66785835282539996</v>
      </c>
      <c r="L199" s="11">
        <v>0.30886899667079998</v>
      </c>
      <c r="M199" s="9">
        <v>0.37659301882009999</v>
      </c>
      <c r="N199" s="9">
        <v>0.44904065096660001</v>
      </c>
      <c r="O199" s="10">
        <v>0.55271219533579996</v>
      </c>
      <c r="P199" s="9">
        <v>0.41528779094629997</v>
      </c>
      <c r="Q199" s="9">
        <v>0.42752519976839998</v>
      </c>
      <c r="R199" s="9">
        <v>0.41133990714219998</v>
      </c>
      <c r="S199" s="9">
        <v>0.46740778842210001</v>
      </c>
      <c r="T199" s="9">
        <v>0.42171390130850001</v>
      </c>
      <c r="U199" s="9">
        <v>0.43893442722749998</v>
      </c>
      <c r="V199" s="9">
        <v>0.38396891927190002</v>
      </c>
      <c r="W199" s="9">
        <v>0.45257726093200001</v>
      </c>
      <c r="X199" s="9">
        <v>0.4953663474592</v>
      </c>
      <c r="Y199" s="9">
        <v>0.39076224793870001</v>
      </c>
      <c r="Z199" s="9">
        <v>0.45529846363429999</v>
      </c>
      <c r="AA199" s="9">
        <v>0.50138357288040003</v>
      </c>
      <c r="AB199" s="9">
        <v>0.47459925504669997</v>
      </c>
      <c r="AC199" s="9">
        <v>0.40786770996240002</v>
      </c>
      <c r="AD199" s="9">
        <v>0.33926871420819998</v>
      </c>
      <c r="AI199" s="9">
        <v>0.43744946596860002</v>
      </c>
      <c r="AJ199" s="9">
        <v>0.38891445294940002</v>
      </c>
      <c r="AK199" s="9">
        <v>0.42602740579550002</v>
      </c>
      <c r="AL199" s="9">
        <v>0.36609389502720002</v>
      </c>
      <c r="AM199" s="9">
        <v>0.31788658410409998</v>
      </c>
      <c r="AN199" s="9">
        <v>0.47062051884299999</v>
      </c>
      <c r="AO199" s="9">
        <v>0.14128031304989999</v>
      </c>
      <c r="AP199" s="10">
        <v>0.65419780132180005</v>
      </c>
      <c r="AQ199" s="11">
        <v>0</v>
      </c>
      <c r="AR199" s="9">
        <v>0.42917771121580001</v>
      </c>
      <c r="AS199" s="9">
        <v>0.42917771121580001</v>
      </c>
    </row>
    <row r="200" spans="1:45" x14ac:dyDescent="0.35">
      <c r="A200" t="s">
        <v>406</v>
      </c>
      <c r="B200" s="9">
        <v>1</v>
      </c>
      <c r="C200" s="9">
        <v>1</v>
      </c>
      <c r="D200" s="9">
        <v>1</v>
      </c>
      <c r="E200" s="9">
        <v>1</v>
      </c>
      <c r="F200" s="9">
        <v>1</v>
      </c>
      <c r="G200" s="9">
        <v>1</v>
      </c>
      <c r="H200" s="9">
        <v>1</v>
      </c>
      <c r="I200" s="9">
        <v>1</v>
      </c>
      <c r="J200" s="9">
        <v>1</v>
      </c>
      <c r="K200" s="9">
        <v>1</v>
      </c>
      <c r="L200" s="9">
        <v>1</v>
      </c>
      <c r="M200" s="9">
        <v>1</v>
      </c>
      <c r="N200" s="9">
        <v>1</v>
      </c>
      <c r="O200" s="9">
        <v>1</v>
      </c>
      <c r="P200" s="9">
        <v>1</v>
      </c>
      <c r="Q200" s="9">
        <v>1</v>
      </c>
      <c r="R200" s="9">
        <v>1</v>
      </c>
      <c r="S200" s="9">
        <v>1</v>
      </c>
      <c r="T200" s="9">
        <v>1</v>
      </c>
      <c r="U200" s="9">
        <v>1</v>
      </c>
      <c r="V200" s="9">
        <v>1</v>
      </c>
      <c r="W200" s="9">
        <v>1</v>
      </c>
      <c r="X200" s="9">
        <v>1</v>
      </c>
      <c r="Y200" s="9">
        <v>1</v>
      </c>
      <c r="Z200" s="9">
        <v>1</v>
      </c>
      <c r="AA200" s="9">
        <v>1</v>
      </c>
      <c r="AB200" s="9">
        <v>1</v>
      </c>
      <c r="AC200" s="9">
        <v>1</v>
      </c>
      <c r="AD200" s="9">
        <v>1</v>
      </c>
      <c r="AI200" s="9">
        <v>1</v>
      </c>
      <c r="AJ200" s="9">
        <v>1</v>
      </c>
      <c r="AK200" s="9">
        <v>1</v>
      </c>
      <c r="AL200" s="9">
        <v>1</v>
      </c>
      <c r="AM200" s="9">
        <v>1</v>
      </c>
      <c r="AN200" s="9">
        <v>1</v>
      </c>
      <c r="AO200" s="9">
        <v>1</v>
      </c>
      <c r="AP200" s="9">
        <v>1</v>
      </c>
      <c r="AQ200" s="9">
        <v>1</v>
      </c>
      <c r="AR200" s="9">
        <v>1</v>
      </c>
      <c r="AS200" s="9">
        <v>1</v>
      </c>
    </row>
    <row r="201" spans="1:45" x14ac:dyDescent="0.35">
      <c r="A201" t="s">
        <v>906</v>
      </c>
    </row>
    <row r="202" spans="1:45" x14ac:dyDescent="0.35">
      <c r="A202" t="s">
        <v>358</v>
      </c>
    </row>
    <row r="206" spans="1:45" x14ac:dyDescent="0.35">
      <c r="A206" s="3" t="s">
        <v>352</v>
      </c>
    </row>
    <row r="207" spans="1:45" x14ac:dyDescent="0.35">
      <c r="A207" t="s">
        <v>28</v>
      </c>
    </row>
    <row r="208" spans="1:45" ht="130.5" x14ac:dyDescent="0.35">
      <c r="A208" s="4" t="s">
        <v>408</v>
      </c>
      <c r="B208" s="4" t="s">
        <v>359</v>
      </c>
      <c r="C208" s="4" t="s">
        <v>360</v>
      </c>
      <c r="D208" s="4" t="s">
        <v>361</v>
      </c>
      <c r="E208" s="4" t="s">
        <v>573</v>
      </c>
      <c r="F208" s="4" t="s">
        <v>363</v>
      </c>
      <c r="G208" s="4" t="s">
        <v>364</v>
      </c>
      <c r="H208" s="4" t="s">
        <v>365</v>
      </c>
      <c r="I208" s="4" t="s">
        <v>366</v>
      </c>
      <c r="J208" s="4" t="s">
        <v>367</v>
      </c>
      <c r="K208" s="4" t="s">
        <v>368</v>
      </c>
      <c r="L208" s="4" t="s">
        <v>883</v>
      </c>
      <c r="M208" s="4" t="s">
        <v>575</v>
      </c>
      <c r="N208" s="4" t="s">
        <v>371</v>
      </c>
      <c r="O208" s="4" t="s">
        <v>372</v>
      </c>
      <c r="P208" s="4" t="s">
        <v>576</v>
      </c>
      <c r="Q208" s="4" t="s">
        <v>374</v>
      </c>
      <c r="R208" s="4" t="s">
        <v>376</v>
      </c>
      <c r="S208" s="4" t="s">
        <v>377</v>
      </c>
      <c r="T208" s="4" t="s">
        <v>375</v>
      </c>
      <c r="U208" s="4" t="s">
        <v>378</v>
      </c>
      <c r="V208" s="4" t="s">
        <v>379</v>
      </c>
      <c r="W208" s="4" t="s">
        <v>380</v>
      </c>
      <c r="X208" s="4" t="s">
        <v>381</v>
      </c>
      <c r="Y208" s="4" t="s">
        <v>382</v>
      </c>
      <c r="Z208" s="4" t="s">
        <v>383</v>
      </c>
      <c r="AA208" s="4" t="s">
        <v>384</v>
      </c>
      <c r="AB208" s="4" t="s">
        <v>385</v>
      </c>
      <c r="AC208" s="4" t="s">
        <v>386</v>
      </c>
      <c r="AD208" s="4" t="s">
        <v>387</v>
      </c>
      <c r="AE208" s="4" t="s">
        <v>388</v>
      </c>
      <c r="AF208" s="4" t="s">
        <v>389</v>
      </c>
      <c r="AG208" s="4" t="s">
        <v>390</v>
      </c>
      <c r="AH208" s="4" t="s">
        <v>391</v>
      </c>
      <c r="AI208" s="4" t="s">
        <v>577</v>
      </c>
      <c r="AJ208" s="4" t="s">
        <v>578</v>
      </c>
      <c r="AK208" s="4" t="s">
        <v>395</v>
      </c>
      <c r="AL208" s="4" t="s">
        <v>396</v>
      </c>
      <c r="AM208" s="4" t="s">
        <v>394</v>
      </c>
      <c r="AN208" s="4" t="s">
        <v>397</v>
      </c>
      <c r="AO208" s="4" t="s">
        <v>398</v>
      </c>
      <c r="AP208" s="4" t="s">
        <v>884</v>
      </c>
      <c r="AQ208" s="4" t="s">
        <v>885</v>
      </c>
      <c r="AR208" s="4" t="s">
        <v>886</v>
      </c>
      <c r="AS208" s="4" t="s">
        <v>406</v>
      </c>
    </row>
    <row r="209" spans="1:45" x14ac:dyDescent="0.35">
      <c r="A209" t="s">
        <v>463</v>
      </c>
      <c r="B209" s="9">
        <v>0.1382740348965</v>
      </c>
      <c r="C209" s="9">
        <v>0.13092648376259999</v>
      </c>
      <c r="D209" s="9">
        <v>0.1468185237686</v>
      </c>
      <c r="E209" s="11">
        <v>2.811709393566E-2</v>
      </c>
      <c r="F209" s="11">
        <v>4.9605591989220002E-2</v>
      </c>
      <c r="G209" s="9">
        <v>8.0873028567979996E-2</v>
      </c>
      <c r="H209" s="11">
        <v>6.5381875962030003E-2</v>
      </c>
      <c r="I209" s="9">
        <v>0.1028800696109</v>
      </c>
      <c r="J209" s="9">
        <v>0.1776099680639</v>
      </c>
      <c r="K209" s="10">
        <v>0.33662983790950002</v>
      </c>
      <c r="L209" s="9">
        <v>6.6197114305430002E-2</v>
      </c>
      <c r="M209" s="9">
        <v>0.1130471774393</v>
      </c>
      <c r="N209" s="9">
        <v>0.16526276099949999</v>
      </c>
      <c r="O209" s="9">
        <v>0.1868026087978</v>
      </c>
      <c r="P209" s="11">
        <v>7.8257789986349996E-2</v>
      </c>
      <c r="Q209" s="9">
        <v>0.1248807619346</v>
      </c>
      <c r="R209" s="9">
        <v>0.1313109891806</v>
      </c>
      <c r="S209" s="10">
        <v>0.2398374085792</v>
      </c>
      <c r="T209" s="11">
        <v>0.1027404535557</v>
      </c>
      <c r="U209" s="10">
        <v>0.1847236452596</v>
      </c>
      <c r="V209" s="9">
        <v>0.1285146472974</v>
      </c>
      <c r="W209" s="9">
        <v>0.13467792956829999</v>
      </c>
      <c r="X209" s="9">
        <v>0.12481184206779999</v>
      </c>
      <c r="Y209" s="9">
        <v>0.1090230307243</v>
      </c>
      <c r="Z209" s="9">
        <v>0.17106501102819999</v>
      </c>
      <c r="AA209" s="9">
        <v>0.1721118758637</v>
      </c>
      <c r="AB209" s="9">
        <v>0.1597739108349</v>
      </c>
      <c r="AC209" s="9">
        <v>0.1434194610209</v>
      </c>
      <c r="AD209" s="11">
        <v>6.0218854056659998E-2</v>
      </c>
      <c r="AI209" s="9">
        <v>0.12817859760959999</v>
      </c>
      <c r="AJ209" s="9">
        <v>0.11212255858630001</v>
      </c>
      <c r="AK209" s="9">
        <v>0.1588283071087</v>
      </c>
      <c r="AL209" s="9">
        <v>0.13790415673850001</v>
      </c>
      <c r="AM209" s="9">
        <v>8.9260918656760002E-2</v>
      </c>
      <c r="AN209" s="9">
        <v>0.2162762210808</v>
      </c>
      <c r="AO209" s="9">
        <v>5.5038456441630003E-2</v>
      </c>
      <c r="AP209" s="11">
        <v>0</v>
      </c>
      <c r="AQ209" s="11">
        <v>0</v>
      </c>
      <c r="AR209" s="9">
        <v>0.1382740348965</v>
      </c>
      <c r="AS209" s="9">
        <v>0.1382740348965</v>
      </c>
    </row>
    <row r="210" spans="1:45" x14ac:dyDescent="0.35">
      <c r="A210" t="s">
        <v>464</v>
      </c>
      <c r="B210" s="9">
        <v>0.23419818292069999</v>
      </c>
      <c r="C210" s="9">
        <v>0.2208211473577</v>
      </c>
      <c r="D210" s="9">
        <v>0.24975437700879999</v>
      </c>
      <c r="E210" s="9">
        <v>0.1264762347883</v>
      </c>
      <c r="F210" s="9">
        <v>0.15631179076429999</v>
      </c>
      <c r="G210" s="9">
        <v>0.21718829257969999</v>
      </c>
      <c r="H210" s="9">
        <v>0.1870276115989</v>
      </c>
      <c r="I210" s="9">
        <v>0.26339633817320002</v>
      </c>
      <c r="J210" s="9">
        <v>0.23642054457459999</v>
      </c>
      <c r="K210" s="10">
        <v>0.3575820052259</v>
      </c>
      <c r="L210" s="9">
        <v>0.1410398500741</v>
      </c>
      <c r="M210" s="9">
        <v>0.21006773366510001</v>
      </c>
      <c r="N210" s="9">
        <v>0.24332264490460001</v>
      </c>
      <c r="O210" s="9">
        <v>0.31486564948200002</v>
      </c>
      <c r="P210" s="9">
        <v>0.2316144538629</v>
      </c>
      <c r="Q210" s="9">
        <v>0.27548244767250002</v>
      </c>
      <c r="R210" s="9">
        <v>0.21018734774799999</v>
      </c>
      <c r="S210" s="9">
        <v>0.20465178455499999</v>
      </c>
      <c r="T210" s="9">
        <v>0.2546504228075</v>
      </c>
      <c r="U210" s="9">
        <v>0.20746294999609999</v>
      </c>
      <c r="V210" s="9">
        <v>0.23776033214610001</v>
      </c>
      <c r="W210" s="9">
        <v>0.2391547736546</v>
      </c>
      <c r="X210" s="9">
        <v>0.26365294110069998</v>
      </c>
      <c r="Y210" s="9">
        <v>0.20378137382379999</v>
      </c>
      <c r="Z210" s="9">
        <v>0.25683316630300002</v>
      </c>
      <c r="AA210" s="9">
        <v>0.27172574311809999</v>
      </c>
      <c r="AB210" s="9">
        <v>0.29083537352939998</v>
      </c>
      <c r="AC210" s="9">
        <v>0.23807479313009999</v>
      </c>
      <c r="AD210" s="9">
        <v>0.2181247944669</v>
      </c>
      <c r="AI210" s="9">
        <v>0.2534025965308</v>
      </c>
      <c r="AJ210" s="9">
        <v>0.21750661751979999</v>
      </c>
      <c r="AK210" s="9">
        <v>0.24011921984000001</v>
      </c>
      <c r="AL210" s="9">
        <v>0.18152637949389999</v>
      </c>
      <c r="AM210" s="9">
        <v>0.16231701868250001</v>
      </c>
      <c r="AN210" s="9">
        <v>0.15621240502559999</v>
      </c>
      <c r="AO210" s="9">
        <v>8.6241856608310005E-2</v>
      </c>
      <c r="AP210" s="10">
        <v>0.47186166152980002</v>
      </c>
      <c r="AQ210" s="11">
        <v>0</v>
      </c>
      <c r="AR210" s="9">
        <v>0.23419818292069999</v>
      </c>
      <c r="AS210" s="9">
        <v>0.23419818292069999</v>
      </c>
    </row>
    <row r="211" spans="1:45" x14ac:dyDescent="0.35">
      <c r="A211" t="s">
        <v>465</v>
      </c>
      <c r="B211" s="9">
        <v>0.1178242506558</v>
      </c>
      <c r="C211" s="9">
        <v>0.1178888620345</v>
      </c>
      <c r="D211" s="9">
        <v>0.1177491138931</v>
      </c>
      <c r="E211" s="9">
        <v>6.2850021681209997E-2</v>
      </c>
      <c r="F211" s="9">
        <v>0.1107910193296</v>
      </c>
      <c r="G211" s="9">
        <v>0.13233057315329999</v>
      </c>
      <c r="H211" s="9">
        <v>0.1216590070815</v>
      </c>
      <c r="I211" s="9">
        <v>0.10109015825290001</v>
      </c>
      <c r="J211" s="9">
        <v>0.19389701937850001</v>
      </c>
      <c r="K211" s="9">
        <v>0.115936464021</v>
      </c>
      <c r="L211" s="9">
        <v>0.12391430265970001</v>
      </c>
      <c r="M211" s="9">
        <v>0.1146103865135</v>
      </c>
      <c r="N211" s="9">
        <v>0.1042982631254</v>
      </c>
      <c r="O211" s="9">
        <v>0.1336034218353</v>
      </c>
      <c r="P211" s="9">
        <v>0.14777035251269999</v>
      </c>
      <c r="Q211" s="9">
        <v>7.3732867269379998E-2</v>
      </c>
      <c r="R211" s="9">
        <v>0.12873986804599999</v>
      </c>
      <c r="S211" s="9">
        <v>0.13028598996140001</v>
      </c>
      <c r="T211" s="9">
        <v>0.1088917747003</v>
      </c>
      <c r="U211" s="9">
        <v>0.12950081158929999</v>
      </c>
      <c r="V211" s="9">
        <v>7.5682066689489999E-2</v>
      </c>
      <c r="W211" s="9">
        <v>0.1525881828359</v>
      </c>
      <c r="X211" s="9">
        <v>0.20458769261759999</v>
      </c>
      <c r="Y211" s="9">
        <v>0.14347511112549999</v>
      </c>
      <c r="Z211" s="9">
        <v>8.4046255274900006E-2</v>
      </c>
      <c r="AA211" s="9">
        <v>0.14286845012759999</v>
      </c>
      <c r="AB211" s="9">
        <v>9.7453240008430003E-2</v>
      </c>
      <c r="AC211" s="9">
        <v>0.12268128856880001</v>
      </c>
      <c r="AD211" s="9">
        <v>0.1071878797121</v>
      </c>
      <c r="AI211" s="9">
        <v>0.1316393920017</v>
      </c>
      <c r="AJ211" s="9">
        <v>0.1120035725005</v>
      </c>
      <c r="AK211" s="9">
        <v>0.1002980277527</v>
      </c>
      <c r="AL211" s="9">
        <v>0.109393487333</v>
      </c>
      <c r="AM211" s="9">
        <v>0.1077358346677</v>
      </c>
      <c r="AN211" s="9">
        <v>0.13319462291779999</v>
      </c>
      <c r="AO211" s="9">
        <v>5.5049159465919997E-2</v>
      </c>
      <c r="AP211" s="10">
        <v>0.22015001002330001</v>
      </c>
      <c r="AQ211" s="11">
        <v>0</v>
      </c>
      <c r="AR211" s="9">
        <v>0.1178242506558</v>
      </c>
      <c r="AS211" s="9">
        <v>0.1178242506558</v>
      </c>
    </row>
    <row r="212" spans="1:45" x14ac:dyDescent="0.35">
      <c r="A212" t="s">
        <v>466</v>
      </c>
      <c r="B212" s="9">
        <v>0.24206657451749999</v>
      </c>
      <c r="C212" s="9">
        <v>0.23933313385259999</v>
      </c>
      <c r="D212" s="9">
        <v>0.2452453007242</v>
      </c>
      <c r="E212" s="9">
        <v>0.23974899730919999</v>
      </c>
      <c r="F212" s="9">
        <v>0.32076925937470002</v>
      </c>
      <c r="G212" s="9">
        <v>0.248716696825</v>
      </c>
      <c r="H212" s="9">
        <v>0.28441445027840001</v>
      </c>
      <c r="I212" s="9">
        <v>0.23120053012819999</v>
      </c>
      <c r="J212" s="9">
        <v>0.30302168523959999</v>
      </c>
      <c r="K212" s="11">
        <v>0.1459361408033</v>
      </c>
      <c r="L212" s="9">
        <v>0.27182741145669997</v>
      </c>
      <c r="M212" s="9">
        <v>0.25230606304690001</v>
      </c>
      <c r="N212" s="9">
        <v>0.21153750900660001</v>
      </c>
      <c r="O212" s="9">
        <v>0.24426284571570001</v>
      </c>
      <c r="P212" s="10">
        <v>0.35316596005040002</v>
      </c>
      <c r="Q212" s="9">
        <v>0.2252494134728</v>
      </c>
      <c r="R212" s="9">
        <v>0.18592806154370001</v>
      </c>
      <c r="S212" s="9">
        <v>0.18331900653380001</v>
      </c>
      <c r="T212" s="10">
        <v>0.2859943996812</v>
      </c>
      <c r="U212" s="11">
        <v>0.1846439819739</v>
      </c>
      <c r="V212" s="9">
        <v>0.29767100095089999</v>
      </c>
      <c r="W212" s="9">
        <v>0.21044999984000001</v>
      </c>
      <c r="X212" s="9">
        <v>0.29233830918589998</v>
      </c>
      <c r="Y212" s="9">
        <v>0.2607360427189</v>
      </c>
      <c r="Z212" s="9">
        <v>0.33263865655800001</v>
      </c>
      <c r="AA212" s="9">
        <v>0.16437042486850001</v>
      </c>
      <c r="AB212" s="9">
        <v>0.33917577738470001</v>
      </c>
      <c r="AC212" s="9">
        <v>0.25738052687500002</v>
      </c>
      <c r="AD212" s="9">
        <v>0.32846765807709999</v>
      </c>
      <c r="AI212" s="9">
        <v>0.22315766351720001</v>
      </c>
      <c r="AJ212" s="10">
        <v>0.31197674164279998</v>
      </c>
      <c r="AK212" s="9">
        <v>0.23819495755379999</v>
      </c>
      <c r="AL212" s="9">
        <v>0.2218156199072</v>
      </c>
      <c r="AM212" s="9">
        <v>0.30067323660549999</v>
      </c>
      <c r="AN212" s="9">
        <v>0.21838443645950001</v>
      </c>
      <c r="AO212" s="9">
        <v>7.2683467141590005E-2</v>
      </c>
      <c r="AP212" s="10">
        <v>0.49743202617209997</v>
      </c>
      <c r="AQ212" s="11">
        <v>0</v>
      </c>
      <c r="AR212" s="9">
        <v>0.24206657451749999</v>
      </c>
      <c r="AS212" s="9">
        <v>0.24206657451749999</v>
      </c>
    </row>
    <row r="213" spans="1:45" x14ac:dyDescent="0.35">
      <c r="A213" t="s">
        <v>467</v>
      </c>
      <c r="B213" s="9">
        <v>8.2768231098350006E-2</v>
      </c>
      <c r="C213" s="9">
        <v>0.103843865976</v>
      </c>
      <c r="D213" s="9">
        <v>5.8259313174060003E-2</v>
      </c>
      <c r="E213" s="9">
        <v>0.1040698223921</v>
      </c>
      <c r="F213" s="10">
        <v>0.15838962199279999</v>
      </c>
      <c r="G213" s="9">
        <v>0.11045025724059999</v>
      </c>
      <c r="H213" s="10">
        <v>0.1342013573136</v>
      </c>
      <c r="I213" s="9">
        <v>6.2206428088439999E-2</v>
      </c>
      <c r="J213" s="9">
        <v>3.1967209711020003E-2</v>
      </c>
      <c r="K213" s="9">
        <v>2.883265183125E-2</v>
      </c>
      <c r="L213" s="10">
        <v>0.15097480809050001</v>
      </c>
      <c r="M213" s="9">
        <v>7.3838161987869994E-2</v>
      </c>
      <c r="N213" s="9">
        <v>6.9858536488349998E-2</v>
      </c>
      <c r="O213" s="9">
        <v>6.6193268429950006E-2</v>
      </c>
      <c r="P213" s="9">
        <v>0.1199779938186</v>
      </c>
      <c r="Q213" s="9">
        <v>6.0584136723070003E-2</v>
      </c>
      <c r="R213" s="9">
        <v>9.5334023973459997E-2</v>
      </c>
      <c r="S213" s="9">
        <v>5.3810628541479999E-2</v>
      </c>
      <c r="T213" s="9">
        <v>8.8789080701459994E-2</v>
      </c>
      <c r="U213" s="9">
        <v>7.4897757378369997E-2</v>
      </c>
      <c r="V213" s="9">
        <v>0.10699734084699999</v>
      </c>
      <c r="W213" s="9">
        <v>9.9209491684770001E-2</v>
      </c>
      <c r="X213" s="9">
        <v>0.16986678333409999</v>
      </c>
      <c r="Y213" s="9">
        <v>0.13571993568829999</v>
      </c>
      <c r="Z213" s="9">
        <v>4.01443626564E-2</v>
      </c>
      <c r="AA213" s="9">
        <v>4.637023164621E-2</v>
      </c>
      <c r="AB213" s="9">
        <v>0.10248243717659999</v>
      </c>
      <c r="AC213" s="9">
        <v>8.3411703994250005E-2</v>
      </c>
      <c r="AD213" s="10">
        <v>0.13937594326079999</v>
      </c>
      <c r="AI213" s="9">
        <v>8.4702218793250003E-2</v>
      </c>
      <c r="AJ213" s="9">
        <v>0.1101514744802</v>
      </c>
      <c r="AK213" s="9">
        <v>5.4165267502320001E-2</v>
      </c>
      <c r="AL213" s="9">
        <v>6.7511745789529995E-2</v>
      </c>
      <c r="AM213" s="9">
        <v>9.9892100688629998E-2</v>
      </c>
      <c r="AN213" s="9">
        <v>0</v>
      </c>
      <c r="AO213" s="9">
        <v>0.1340897690964</v>
      </c>
      <c r="AP213" s="9">
        <v>7.8905706122710001E-2</v>
      </c>
      <c r="AQ213" s="10">
        <v>0.30838232121050002</v>
      </c>
      <c r="AR213" s="9">
        <v>8.2768231098350006E-2</v>
      </c>
      <c r="AS213" s="9">
        <v>8.2768231098350006E-2</v>
      </c>
    </row>
    <row r="214" spans="1:45" x14ac:dyDescent="0.35">
      <c r="A214" t="s">
        <v>468</v>
      </c>
      <c r="B214" s="9">
        <v>0.11782972923899999</v>
      </c>
      <c r="C214" s="9">
        <v>0.1302295451954</v>
      </c>
      <c r="D214" s="9">
        <v>0.10340994671210001</v>
      </c>
      <c r="E214" s="9">
        <v>0.1548016105375</v>
      </c>
      <c r="F214" s="9">
        <v>0.15201805826270001</v>
      </c>
      <c r="G214" s="9">
        <v>0.1190913678049</v>
      </c>
      <c r="H214" s="9">
        <v>0.13540458188650001</v>
      </c>
      <c r="I214" s="11">
        <v>4.1902176334650001E-2</v>
      </c>
      <c r="J214" s="9">
        <v>0.19425752556799999</v>
      </c>
      <c r="K214" s="9">
        <v>8.1272857663879997E-2</v>
      </c>
      <c r="L214" s="9">
        <v>0.15061361961450001</v>
      </c>
      <c r="M214" s="9">
        <v>0.1066544959364</v>
      </c>
      <c r="N214" s="9">
        <v>0.13667814446529999</v>
      </c>
      <c r="O214" s="9">
        <v>9.0597501848839995E-2</v>
      </c>
      <c r="P214" s="9">
        <v>0.13601026337829999</v>
      </c>
      <c r="Q214" s="9">
        <v>0.1216541024634</v>
      </c>
      <c r="R214" s="9">
        <v>0.1133978513974</v>
      </c>
      <c r="S214" s="9">
        <v>9.4137658423670001E-2</v>
      </c>
      <c r="T214" s="9">
        <v>0.1284715535291</v>
      </c>
      <c r="U214" s="9">
        <v>0.10391870273459999</v>
      </c>
      <c r="V214" s="9">
        <v>7.9264809412969997E-2</v>
      </c>
      <c r="W214" s="9">
        <v>0.16462889649670001</v>
      </c>
      <c r="X214" s="9">
        <v>0.14377444483679999</v>
      </c>
      <c r="Y214" s="9">
        <v>0.10080402001530001</v>
      </c>
      <c r="Z214" s="9">
        <v>0.1207143491779</v>
      </c>
      <c r="AA214" s="9">
        <v>0.1131476719903</v>
      </c>
      <c r="AB214" s="9">
        <v>0.14775908795359999</v>
      </c>
      <c r="AC214" s="9">
        <v>8.2114875128339995E-2</v>
      </c>
      <c r="AD214" s="9">
        <v>0.16094298326629999</v>
      </c>
      <c r="AI214" s="9">
        <v>9.5488816673499996E-2</v>
      </c>
      <c r="AJ214" s="9">
        <v>0.14383054290319999</v>
      </c>
      <c r="AK214" s="9">
        <v>0.1030983372448</v>
      </c>
      <c r="AL214" s="9">
        <v>0.1108869596378</v>
      </c>
      <c r="AM214" s="9">
        <v>0.1323512171614</v>
      </c>
      <c r="AN214" s="9">
        <v>0.1232854955234</v>
      </c>
      <c r="AO214" s="9">
        <v>0.1455048978996</v>
      </c>
      <c r="AP214" s="10">
        <v>0.17103628689729999</v>
      </c>
      <c r="AQ214" s="9">
        <v>0.1453136449346</v>
      </c>
      <c r="AR214" s="9">
        <v>0.11782972923899999</v>
      </c>
      <c r="AS214" s="9">
        <v>0.11782972923899999</v>
      </c>
    </row>
    <row r="215" spans="1:45" x14ac:dyDescent="0.35">
      <c r="A215" t="s">
        <v>469</v>
      </c>
      <c r="B215" s="9">
        <v>0.1299065115709</v>
      </c>
      <c r="C215" s="9">
        <v>0.15000845823459999</v>
      </c>
      <c r="D215" s="9">
        <v>0.1065298985408</v>
      </c>
      <c r="E215" s="9">
        <v>0.1157298733517</v>
      </c>
      <c r="F215" s="9">
        <v>0.16876907945049999</v>
      </c>
      <c r="G215" s="9">
        <v>0.1824616702495</v>
      </c>
      <c r="H215" s="9">
        <v>0.17567780700880001</v>
      </c>
      <c r="I215" s="9">
        <v>0.1177591808748</v>
      </c>
      <c r="J215" s="9">
        <v>8.2323614919879995E-2</v>
      </c>
      <c r="K215" s="9">
        <v>9.9576768043439998E-2</v>
      </c>
      <c r="L215" s="9">
        <v>0.13217012809590001</v>
      </c>
      <c r="M215" s="9">
        <v>9.4775002788910004E-2</v>
      </c>
      <c r="N215" s="9">
        <v>0.1567070909288</v>
      </c>
      <c r="O215" s="9">
        <v>0.14484390574309999</v>
      </c>
      <c r="P215" s="9">
        <v>0.15833429142579999</v>
      </c>
      <c r="Q215" s="9">
        <v>0.1205644873276</v>
      </c>
      <c r="R215" s="9">
        <v>0.10114957174520001</v>
      </c>
      <c r="S215" s="9">
        <v>0.13675306927280001</v>
      </c>
      <c r="T215" s="9">
        <v>0.13850060497950001</v>
      </c>
      <c r="U215" s="9">
        <v>0.1186722853774</v>
      </c>
      <c r="V215" s="9">
        <v>0.15679442959859999</v>
      </c>
      <c r="W215" s="9">
        <v>0.18797356421950001</v>
      </c>
      <c r="X215" s="9">
        <v>0.1050787484855</v>
      </c>
      <c r="Y215" s="9">
        <v>0.1147146495406</v>
      </c>
      <c r="Z215" s="9">
        <v>0.1947595465517</v>
      </c>
      <c r="AA215" s="9">
        <v>0.100365438525</v>
      </c>
      <c r="AB215" s="9">
        <v>0.17867334763529999</v>
      </c>
      <c r="AC215" s="9">
        <v>0.1036447879256</v>
      </c>
      <c r="AD215" s="9">
        <v>9.8091339368210004E-2</v>
      </c>
      <c r="AI215" s="9">
        <v>0.1180096602162</v>
      </c>
      <c r="AJ215" s="9">
        <v>0.1534893083719</v>
      </c>
      <c r="AK215" s="9">
        <v>0.1209758391167</v>
      </c>
      <c r="AL215" s="9">
        <v>0.14351627622499999</v>
      </c>
      <c r="AM215" s="9">
        <v>0.1531751669966</v>
      </c>
      <c r="AN215" s="9">
        <v>0</v>
      </c>
      <c r="AO215" s="9">
        <v>0</v>
      </c>
      <c r="AP215" s="10">
        <v>0.18153477283870001</v>
      </c>
      <c r="AQ215" s="9">
        <v>0.13234701419030001</v>
      </c>
      <c r="AR215" s="9">
        <v>0.1299065115709</v>
      </c>
      <c r="AS215" s="9">
        <v>0.1299065115709</v>
      </c>
    </row>
    <row r="216" spans="1:45" x14ac:dyDescent="0.35">
      <c r="A216" t="s">
        <v>470</v>
      </c>
      <c r="B216" s="9">
        <v>0.15904629691409999</v>
      </c>
      <c r="C216" s="9">
        <v>0.178231614368</v>
      </c>
      <c r="D216" s="9">
        <v>0.13673563469399999</v>
      </c>
      <c r="E216" s="9">
        <v>0.1016335001711</v>
      </c>
      <c r="F216" s="9">
        <v>0.18068493713110001</v>
      </c>
      <c r="G216" s="9">
        <v>0.1856943154515</v>
      </c>
      <c r="H216" s="9">
        <v>0.18321246684119999</v>
      </c>
      <c r="I216" s="9">
        <v>0.14839792818360001</v>
      </c>
      <c r="J216" s="9">
        <v>0.1114344899449</v>
      </c>
      <c r="K216" s="9">
        <v>0.1914496009709</v>
      </c>
      <c r="L216" s="9">
        <v>0.16155966946389999</v>
      </c>
      <c r="M216" s="9">
        <v>0.20442104962230001</v>
      </c>
      <c r="N216" s="9">
        <v>0.1059623340588</v>
      </c>
      <c r="O216" s="9">
        <v>0.15727553862820001</v>
      </c>
      <c r="P216" s="9">
        <v>0.20295838801669999</v>
      </c>
      <c r="Q216" s="9">
        <v>0.17384556705949999</v>
      </c>
      <c r="R216" s="9">
        <v>0.1042919431309</v>
      </c>
      <c r="S216" s="9">
        <v>0.13951707850190001</v>
      </c>
      <c r="T216" s="9">
        <v>0.18767065814309999</v>
      </c>
      <c r="U216" s="9">
        <v>0.12162844102089999</v>
      </c>
      <c r="V216" s="9">
        <v>0.17862403130679999</v>
      </c>
      <c r="W216" s="9">
        <v>0.17261262256150001</v>
      </c>
      <c r="X216" s="9">
        <v>0.1496465392887</v>
      </c>
      <c r="Y216" s="9">
        <v>0.18725243879010001</v>
      </c>
      <c r="Z216" s="9">
        <v>0.16058564182689999</v>
      </c>
      <c r="AA216" s="9">
        <v>0.1434386564574</v>
      </c>
      <c r="AB216" s="9">
        <v>0.1112734365884</v>
      </c>
      <c r="AC216" s="9">
        <v>0.22165528138730001</v>
      </c>
      <c r="AD216" s="9">
        <v>0.1664305291241</v>
      </c>
      <c r="AI216" s="9">
        <v>0.14716462109369999</v>
      </c>
      <c r="AJ216" s="9">
        <v>0.17225260560719999</v>
      </c>
      <c r="AK216" s="9">
        <v>0.16476822620920001</v>
      </c>
      <c r="AL216" s="9">
        <v>0.13629353542469999</v>
      </c>
      <c r="AM216" s="9">
        <v>0.13664483934050001</v>
      </c>
      <c r="AN216" s="9">
        <v>6.5449689387309995E-2</v>
      </c>
      <c r="AO216" s="9">
        <v>4.2191528794670002E-2</v>
      </c>
      <c r="AP216" s="10">
        <v>0.22971911524239999</v>
      </c>
      <c r="AQ216" s="9">
        <v>0.14119309991580001</v>
      </c>
      <c r="AR216" s="9">
        <v>0.15904629691409999</v>
      </c>
      <c r="AS216" s="9">
        <v>0.15904629691409999</v>
      </c>
    </row>
    <row r="217" spans="1:45" x14ac:dyDescent="0.35">
      <c r="A217" t="s">
        <v>471</v>
      </c>
      <c r="B217" s="9">
        <v>0.1460104796261</v>
      </c>
      <c r="C217" s="9">
        <v>0.1311769031883</v>
      </c>
      <c r="D217" s="9">
        <v>0.16326048939080001</v>
      </c>
      <c r="E217" s="9">
        <v>0.100752314984</v>
      </c>
      <c r="F217" s="9">
        <v>0.1659942569283</v>
      </c>
      <c r="G217" s="9">
        <v>0.15771268852119999</v>
      </c>
      <c r="H217" s="9">
        <v>0.16181571243510001</v>
      </c>
      <c r="I217" s="9">
        <v>0.11424172232550001</v>
      </c>
      <c r="J217" s="9">
        <v>0.14507281385490001</v>
      </c>
      <c r="K217" s="9">
        <v>0.1745279367501</v>
      </c>
      <c r="L217" s="9">
        <v>0.1172006730751</v>
      </c>
      <c r="M217" s="9">
        <v>0.11684843616109999</v>
      </c>
      <c r="N217" s="9">
        <v>0.18427928977130001</v>
      </c>
      <c r="O217" s="9">
        <v>0.1596275211738</v>
      </c>
      <c r="P217" s="9">
        <v>0.1708000713667</v>
      </c>
      <c r="Q217" s="9">
        <v>0.12851313744279999</v>
      </c>
      <c r="R217" s="9">
        <v>0.1579850206498</v>
      </c>
      <c r="S217" s="9">
        <v>0.12679171206270001</v>
      </c>
      <c r="T217" s="9">
        <v>0.1485943488789</v>
      </c>
      <c r="U217" s="9">
        <v>0.14263283753379999</v>
      </c>
      <c r="V217" s="9">
        <v>0.13909978583220001</v>
      </c>
      <c r="W217" s="9">
        <v>0.1997356838895</v>
      </c>
      <c r="X217" s="9">
        <v>0.12097350568329999</v>
      </c>
      <c r="Y217" s="9">
        <v>0.15691843468319999</v>
      </c>
      <c r="Z217" s="9">
        <v>0.15294035499540001</v>
      </c>
      <c r="AA217" s="9">
        <v>0.1553857572065</v>
      </c>
      <c r="AB217" s="9">
        <v>0.26010794578309998</v>
      </c>
      <c r="AC217" s="9">
        <v>0.1179396022034</v>
      </c>
      <c r="AD217" s="9">
        <v>0.12343416855229999</v>
      </c>
      <c r="AI217" s="9">
        <v>0.13342056499499999</v>
      </c>
      <c r="AJ217" s="9">
        <v>0.1431224542083</v>
      </c>
      <c r="AK217" s="9">
        <v>0.15355688974420001</v>
      </c>
      <c r="AL217" s="9">
        <v>0.1792468501534</v>
      </c>
      <c r="AM217" s="9">
        <v>0.1212259449167</v>
      </c>
      <c r="AN217" s="9">
        <v>0.16017386872110001</v>
      </c>
      <c r="AO217" s="9">
        <v>5.0193214916599997E-2</v>
      </c>
      <c r="AP217" s="9">
        <v>0.1850054903417</v>
      </c>
      <c r="AQ217" s="9">
        <v>0.1800738928509</v>
      </c>
      <c r="AR217" s="9">
        <v>0.1460104796261</v>
      </c>
      <c r="AS217" s="9">
        <v>0.1460104796261</v>
      </c>
    </row>
    <row r="218" spans="1:45" x14ac:dyDescent="0.35">
      <c r="A218" t="s">
        <v>472</v>
      </c>
      <c r="B218" s="9">
        <v>0.17258389089590001</v>
      </c>
      <c r="C218" s="9">
        <v>0.17092626623509999</v>
      </c>
      <c r="D218" s="9">
        <v>0.17451154750020001</v>
      </c>
      <c r="E218" s="9">
        <v>0.1149016050139</v>
      </c>
      <c r="F218" s="9">
        <v>0.22021700547590001</v>
      </c>
      <c r="G218" s="9">
        <v>0.1889772117063</v>
      </c>
      <c r="H218" s="9">
        <v>0.2044546689466</v>
      </c>
      <c r="I218" s="9">
        <v>0.1154524428939</v>
      </c>
      <c r="J218" s="9">
        <v>0.26046644513439998</v>
      </c>
      <c r="K218" s="9">
        <v>0.15098163149589999</v>
      </c>
      <c r="L218" s="9">
        <v>0.20882582461679999</v>
      </c>
      <c r="M218" s="9">
        <v>0.19633206166379999</v>
      </c>
      <c r="N218" s="9">
        <v>0.17763290352800001</v>
      </c>
      <c r="O218" s="9">
        <v>0.1123207077172</v>
      </c>
      <c r="P218" s="9">
        <v>0.1833696204768</v>
      </c>
      <c r="Q218" s="9">
        <v>0.20160126541359999</v>
      </c>
      <c r="R218" s="9">
        <v>0.14309124491719999</v>
      </c>
      <c r="S218" s="9">
        <v>0.148940119797</v>
      </c>
      <c r="T218" s="9">
        <v>0.19294342520550001</v>
      </c>
      <c r="U218" s="9">
        <v>0.1459698429962</v>
      </c>
      <c r="V218" s="9">
        <v>0.2042104333891</v>
      </c>
      <c r="W218" s="9">
        <v>0.11996694020900001</v>
      </c>
      <c r="X218" s="9">
        <v>0.18230985814549999</v>
      </c>
      <c r="Y218" s="9">
        <v>0.1486500890712</v>
      </c>
      <c r="Z218" s="9">
        <v>0.18725337049269999</v>
      </c>
      <c r="AA218" s="9">
        <v>0.1712788619175</v>
      </c>
      <c r="AB218" s="9">
        <v>0.19411529854369999</v>
      </c>
      <c r="AC218" s="9">
        <v>0.1899457517099</v>
      </c>
      <c r="AD218" s="9">
        <v>0.18753392422760001</v>
      </c>
      <c r="AI218" s="9">
        <v>0.18161340046650001</v>
      </c>
      <c r="AJ218" s="9">
        <v>0.15558707279299999</v>
      </c>
      <c r="AK218" s="9">
        <v>0.15614298456449999</v>
      </c>
      <c r="AL218" s="9">
        <v>0.18104866739969999</v>
      </c>
      <c r="AM218" s="9">
        <v>0.18100700916250001</v>
      </c>
      <c r="AN218" s="9">
        <v>0.36891385504090002</v>
      </c>
      <c r="AO218" s="9">
        <v>0.22690657787339999</v>
      </c>
      <c r="AP218" s="9">
        <v>0.19101498130549999</v>
      </c>
      <c r="AQ218" s="9">
        <v>0.2430803923597</v>
      </c>
      <c r="AR218" s="9">
        <v>0.17258389089590001</v>
      </c>
      <c r="AS218" s="9">
        <v>0.17258389089590001</v>
      </c>
    </row>
    <row r="219" spans="1:45" x14ac:dyDescent="0.35">
      <c r="A219" t="s">
        <v>473</v>
      </c>
      <c r="B219" s="9">
        <v>0.13677052368129999</v>
      </c>
      <c r="C219" s="9">
        <v>0.16331679757940001</v>
      </c>
      <c r="D219" s="9">
        <v>0.1058997835142</v>
      </c>
      <c r="E219" s="9">
        <v>0.17300647283459999</v>
      </c>
      <c r="F219" s="10">
        <v>0.2198635235809</v>
      </c>
      <c r="G219" s="9">
        <v>0.1680975748646</v>
      </c>
      <c r="H219" s="10">
        <v>0.193744519389</v>
      </c>
      <c r="I219" s="9">
        <v>0.16986480971760001</v>
      </c>
      <c r="J219" s="9">
        <v>9.0320366816529996E-2</v>
      </c>
      <c r="K219" s="11">
        <v>1.8424135644809998E-2</v>
      </c>
      <c r="L219" s="9">
        <v>0.17161895936419999</v>
      </c>
      <c r="M219" s="9">
        <v>0.1535300404187</v>
      </c>
      <c r="N219" s="9">
        <v>0.1112662376321</v>
      </c>
      <c r="O219" s="9">
        <v>0.121366395024</v>
      </c>
      <c r="P219" s="9">
        <v>0.1599674102028</v>
      </c>
      <c r="Q219" s="9">
        <v>0.1203930217139</v>
      </c>
      <c r="R219" s="9">
        <v>0.18270446973259999</v>
      </c>
      <c r="S219" s="9">
        <v>8.2957790980129995E-2</v>
      </c>
      <c r="T219" s="9">
        <v>0.13918610007070001</v>
      </c>
      <c r="U219" s="9">
        <v>0.1336128745546</v>
      </c>
      <c r="V219" s="9">
        <v>0.19526714143349999</v>
      </c>
      <c r="W219" s="9">
        <v>0.1332862691293</v>
      </c>
      <c r="X219" s="9">
        <v>9.8201996779149994E-2</v>
      </c>
      <c r="Y219" s="9">
        <v>0.1662921366065</v>
      </c>
      <c r="Z219" s="9">
        <v>6.9069107921870002E-2</v>
      </c>
      <c r="AA219" s="9">
        <v>0.1042474190135</v>
      </c>
      <c r="AB219" s="9">
        <v>0.20270065499680001</v>
      </c>
      <c r="AC219" s="9">
        <v>0.17747740665180001</v>
      </c>
      <c r="AD219" s="9">
        <v>0.1707180199585</v>
      </c>
      <c r="AI219" s="9">
        <v>0.13409713045409999</v>
      </c>
      <c r="AJ219" s="9">
        <v>0.17141481345740001</v>
      </c>
      <c r="AK219" s="9">
        <v>0.13731689762259999</v>
      </c>
      <c r="AL219" s="9">
        <v>8.2834209367540004E-2</v>
      </c>
      <c r="AM219" s="9">
        <v>9.8352950571899994E-2</v>
      </c>
      <c r="AN219" s="9">
        <v>0.19474491993750001</v>
      </c>
      <c r="AO219" s="10">
        <v>0.39592406325329998</v>
      </c>
      <c r="AP219" s="9">
        <v>0.11798105447359999</v>
      </c>
      <c r="AQ219" s="10">
        <v>0.2322563797777</v>
      </c>
      <c r="AR219" s="9">
        <v>0.13677052368129999</v>
      </c>
      <c r="AS219" s="9">
        <v>0.13677052368129999</v>
      </c>
    </row>
    <row r="220" spans="1:45" x14ac:dyDescent="0.35">
      <c r="A220" t="s">
        <v>474</v>
      </c>
      <c r="B220" s="9">
        <v>0.17247783504030001</v>
      </c>
      <c r="C220" s="9">
        <v>0.16079333292379999</v>
      </c>
      <c r="D220" s="9">
        <v>0.18606577699429999</v>
      </c>
      <c r="E220" s="9">
        <v>0.24644163124269999</v>
      </c>
      <c r="F220" s="9">
        <v>0.15055535362549999</v>
      </c>
      <c r="G220" s="9">
        <v>0.17983700790269999</v>
      </c>
      <c r="H220" s="9">
        <v>0.16532969215839999</v>
      </c>
      <c r="I220" s="9">
        <v>0.23043207089289999</v>
      </c>
      <c r="J220" s="9">
        <v>0.15540722648499999</v>
      </c>
      <c r="K220" s="9">
        <v>0.1004955481363</v>
      </c>
      <c r="L220" s="9">
        <v>0.184559238199</v>
      </c>
      <c r="M220" s="9">
        <v>0.18755703233269999</v>
      </c>
      <c r="N220" s="9">
        <v>0.17198419122229999</v>
      </c>
      <c r="O220" s="9">
        <v>0.14532113920299999</v>
      </c>
      <c r="P220" s="9">
        <v>0.14644827879549999</v>
      </c>
      <c r="Q220" s="9">
        <v>0.2182688913395</v>
      </c>
      <c r="R220" s="9">
        <v>0.17430306018309999</v>
      </c>
      <c r="S220" s="9">
        <v>0.13955894119500001</v>
      </c>
      <c r="T220" s="9">
        <v>0.18416273200989999</v>
      </c>
      <c r="U220" s="9">
        <v>0.1572033006171</v>
      </c>
      <c r="V220" s="9">
        <v>0.1859047015417</v>
      </c>
      <c r="W220" s="9">
        <v>0.15695912681480001</v>
      </c>
      <c r="X220" s="9">
        <v>0.13391126760569999</v>
      </c>
      <c r="Y220" s="9">
        <v>0.1745250848165</v>
      </c>
      <c r="Z220" s="9">
        <v>0.17145536154310001</v>
      </c>
      <c r="AA220" s="9">
        <v>0.14750817510709999</v>
      </c>
      <c r="AB220" s="9">
        <v>0.1507768648427</v>
      </c>
      <c r="AC220" s="9">
        <v>0.22061991704289999</v>
      </c>
      <c r="AD220" s="9">
        <v>0.1565418375058</v>
      </c>
      <c r="AI220" s="9">
        <v>0.1482275391</v>
      </c>
      <c r="AJ220" s="9">
        <v>0.15323529903059999</v>
      </c>
      <c r="AK220" s="9">
        <v>0.20096703535150001</v>
      </c>
      <c r="AL220" s="9">
        <v>0.21758685076529999</v>
      </c>
      <c r="AM220" s="9">
        <v>0.1892055717377</v>
      </c>
      <c r="AN220" s="9">
        <v>0</v>
      </c>
      <c r="AO220" s="9">
        <v>0.2061405883322</v>
      </c>
      <c r="AP220" s="11">
        <v>0.1010997300702</v>
      </c>
      <c r="AQ220" s="9">
        <v>0.11125548414890001</v>
      </c>
      <c r="AR220" s="9">
        <v>0.17247783504030001</v>
      </c>
      <c r="AS220" s="9">
        <v>0.17247783504030001</v>
      </c>
    </row>
    <row r="221" spans="1:45" x14ac:dyDescent="0.35">
      <c r="A221" t="s">
        <v>475</v>
      </c>
      <c r="B221" s="9">
        <v>0.1404748250873</v>
      </c>
      <c r="C221" s="9">
        <v>0.14373939356519999</v>
      </c>
      <c r="D221" s="9">
        <v>0.1366784487813</v>
      </c>
      <c r="E221" s="9">
        <v>0.16163537643590001</v>
      </c>
      <c r="F221" s="9">
        <v>0.15782604642869999</v>
      </c>
      <c r="G221" s="9">
        <v>0.13913741574989999</v>
      </c>
      <c r="H221" s="9">
        <v>0.14839651919810001</v>
      </c>
      <c r="I221" s="11">
        <v>5.945606977739E-2</v>
      </c>
      <c r="J221" s="9">
        <v>0.17248868174820001</v>
      </c>
      <c r="K221" s="9">
        <v>0.1600586360131</v>
      </c>
      <c r="L221" s="9">
        <v>0.1154394250188</v>
      </c>
      <c r="M221" s="9">
        <v>0.17305094892430001</v>
      </c>
      <c r="N221" s="9">
        <v>0.15586629648629999</v>
      </c>
      <c r="O221" s="9">
        <v>9.5455613794369995E-2</v>
      </c>
      <c r="P221" s="9">
        <v>0.1145341970559</v>
      </c>
      <c r="Q221" s="9">
        <v>7.5459709645559994E-2</v>
      </c>
      <c r="R221" s="9">
        <v>0.1996663718568</v>
      </c>
      <c r="S221" s="10">
        <v>0.20279616544779999</v>
      </c>
      <c r="T221" s="11">
        <v>9.4015395069749999E-2</v>
      </c>
      <c r="U221" s="10">
        <v>0.20120673953500001</v>
      </c>
      <c r="V221" s="9">
        <v>0.1097581484988</v>
      </c>
      <c r="W221" s="9">
        <v>0.17964590459470001</v>
      </c>
      <c r="X221" s="9">
        <v>8.9921091048970003E-2</v>
      </c>
      <c r="Y221" s="9">
        <v>0.1502264445356</v>
      </c>
      <c r="Z221" s="9">
        <v>0.14050947043289999</v>
      </c>
      <c r="AA221" s="9">
        <v>0.16253737141380001</v>
      </c>
      <c r="AB221" s="9">
        <v>0.16367574180319999</v>
      </c>
      <c r="AC221" s="9">
        <v>0.13935269732479999</v>
      </c>
      <c r="AD221" s="9">
        <v>8.9952068613379996E-2</v>
      </c>
      <c r="AI221" s="9">
        <v>0.16899824627060001</v>
      </c>
      <c r="AJ221" s="9">
        <v>0.12757517361359999</v>
      </c>
      <c r="AK221" s="9">
        <v>0.1698045635263</v>
      </c>
      <c r="AL221" s="9">
        <v>0.1182431441278</v>
      </c>
      <c r="AM221" s="9">
        <v>0.14031021396919999</v>
      </c>
      <c r="AN221" s="9">
        <v>0.1636944192956</v>
      </c>
      <c r="AO221" s="9">
        <v>0.2201279679533</v>
      </c>
      <c r="AP221" s="11">
        <v>6.3365572266879999E-2</v>
      </c>
      <c r="AQ221" s="9">
        <v>9.7506163154380002E-2</v>
      </c>
      <c r="AR221" s="9">
        <v>0.1404748250873</v>
      </c>
      <c r="AS221" s="9">
        <v>0.1404748250873</v>
      </c>
    </row>
    <row r="222" spans="1:45" x14ac:dyDescent="0.35">
      <c r="A222" t="s">
        <v>476</v>
      </c>
      <c r="B222" s="9">
        <v>0.50103334809050004</v>
      </c>
      <c r="C222" s="9">
        <v>0.49068646150759998</v>
      </c>
      <c r="D222" s="9">
        <v>0.51306577299739997</v>
      </c>
      <c r="E222" s="9">
        <v>0.4009145288491</v>
      </c>
      <c r="F222" s="9">
        <v>0.48874069079440002</v>
      </c>
      <c r="G222" s="9">
        <v>0.48366003303749999</v>
      </c>
      <c r="H222" s="9">
        <v>0.48617719636340001</v>
      </c>
      <c r="I222" s="9">
        <v>0.49998442595640002</v>
      </c>
      <c r="J222" s="9">
        <v>0.59128097620389997</v>
      </c>
      <c r="K222" s="9">
        <v>0.53860467345200003</v>
      </c>
      <c r="L222" s="9">
        <v>0.4649537865294</v>
      </c>
      <c r="M222" s="9">
        <v>0.4840532402312</v>
      </c>
      <c r="N222" s="9">
        <v>0.48953896575810002</v>
      </c>
      <c r="O222" s="9">
        <v>0.55949564762759996</v>
      </c>
      <c r="P222" s="10">
        <v>0.59532686510029997</v>
      </c>
      <c r="Q222" s="9">
        <v>0.49633522218679998</v>
      </c>
      <c r="R222" s="9">
        <v>0.45759891696529997</v>
      </c>
      <c r="S222" s="9">
        <v>0.43347142430590002</v>
      </c>
      <c r="T222" s="9">
        <v>0.5433443554413</v>
      </c>
      <c r="U222" s="9">
        <v>0.4457242649257</v>
      </c>
      <c r="V222" s="9">
        <v>0.48870811597039998</v>
      </c>
      <c r="W222" s="9">
        <v>0.47963292896769999</v>
      </c>
      <c r="X222" s="9">
        <v>0.5907124193569</v>
      </c>
      <c r="Y222" s="9">
        <v>0.50589279252039998</v>
      </c>
      <c r="Z222" s="9">
        <v>0.5513953960072</v>
      </c>
      <c r="AA222" s="9">
        <v>0.46457101101089998</v>
      </c>
      <c r="AB222" s="9">
        <v>0.53584459343519997</v>
      </c>
      <c r="AC222" s="9">
        <v>0.51703157624009999</v>
      </c>
      <c r="AD222" s="9">
        <v>0.54238572826709996</v>
      </c>
      <c r="AI222" s="9">
        <v>0.50138856453879999</v>
      </c>
      <c r="AJ222" s="9">
        <v>0.53727939276769998</v>
      </c>
      <c r="AK222" s="9">
        <v>0.47092776674710002</v>
      </c>
      <c r="AL222" s="9">
        <v>0.42457914366580002</v>
      </c>
      <c r="AM222" s="9">
        <v>0.43091857834780001</v>
      </c>
      <c r="AN222" s="9">
        <v>0.50779146440300005</v>
      </c>
      <c r="AO222" s="11">
        <v>0.15892532374990001</v>
      </c>
      <c r="AP222" s="10">
        <v>1</v>
      </c>
      <c r="AQ222" s="11">
        <v>0</v>
      </c>
      <c r="AR222" s="9">
        <v>0.50103334809050004</v>
      </c>
      <c r="AS222" s="9">
        <v>0.50103334809050004</v>
      </c>
    </row>
    <row r="223" spans="1:45" x14ac:dyDescent="0.35">
      <c r="A223" t="s">
        <v>477</v>
      </c>
      <c r="B223" s="9">
        <v>0.30747811196449998</v>
      </c>
      <c r="C223" s="9">
        <v>0.34821427454620002</v>
      </c>
      <c r="D223" s="9">
        <v>0.26010590841929998</v>
      </c>
      <c r="E223" s="9">
        <v>0.33372441270199998</v>
      </c>
      <c r="F223" s="10">
        <v>0.40695954443260002</v>
      </c>
      <c r="G223" s="10">
        <v>0.40468268906920002</v>
      </c>
      <c r="H223" s="10">
        <v>0.40581073529740003</v>
      </c>
      <c r="I223" s="9">
        <v>0.25583014138639998</v>
      </c>
      <c r="J223" s="9">
        <v>0.19551130463620001</v>
      </c>
      <c r="K223" s="9">
        <v>0.23213459804389999</v>
      </c>
      <c r="L223" s="9">
        <v>0.39413056459160001</v>
      </c>
      <c r="M223" s="9">
        <v>0.25407351738939998</v>
      </c>
      <c r="N223" s="9">
        <v>0.36140434345950001</v>
      </c>
      <c r="O223" s="9">
        <v>0.26262013708859999</v>
      </c>
      <c r="P223" s="9">
        <v>0.3701829354983</v>
      </c>
      <c r="Q223" s="9">
        <v>0.29432685600309999</v>
      </c>
      <c r="R223" s="9">
        <v>0.259275966197</v>
      </c>
      <c r="S223" s="9">
        <v>0.29646845384010001</v>
      </c>
      <c r="T223" s="9">
        <v>0.33034937713930002</v>
      </c>
      <c r="U223" s="9">
        <v>0.2775807215019</v>
      </c>
      <c r="V223" s="9">
        <v>0.32489217561720002</v>
      </c>
      <c r="W223" s="9">
        <v>0.35497639244110002</v>
      </c>
      <c r="X223" s="9">
        <v>0.4080607449136</v>
      </c>
      <c r="Y223" s="9">
        <v>0.3772020189193</v>
      </c>
      <c r="Z223" s="9">
        <v>0.30461331393110003</v>
      </c>
      <c r="AA223" s="9">
        <v>0.26425397576330001</v>
      </c>
      <c r="AB223" s="9">
        <v>0.31826059612610003</v>
      </c>
      <c r="AC223" s="9">
        <v>0.2471729324534</v>
      </c>
      <c r="AD223" s="9">
        <v>0.34458917698239999</v>
      </c>
      <c r="AI223" s="9">
        <v>0.28917235580959999</v>
      </c>
      <c r="AJ223" s="9">
        <v>0.36661594644860002</v>
      </c>
      <c r="AK223" s="9">
        <v>0.24084951241399999</v>
      </c>
      <c r="AL223" s="9">
        <v>0.34608299844189999</v>
      </c>
      <c r="AM223" s="9">
        <v>0.33947979100530001</v>
      </c>
      <c r="AN223" s="9">
        <v>0.1993812778845</v>
      </c>
      <c r="AO223" s="9">
        <v>0.20272438124690001</v>
      </c>
      <c r="AP223" s="9">
        <v>0.3311644162806</v>
      </c>
      <c r="AQ223" s="10">
        <v>1</v>
      </c>
      <c r="AR223" s="9">
        <v>0.30747811196449998</v>
      </c>
      <c r="AS223" s="9">
        <v>0.30747811196449998</v>
      </c>
    </row>
    <row r="224" spans="1:45" x14ac:dyDescent="0.35">
      <c r="A224" t="s">
        <v>478</v>
      </c>
      <c r="B224" s="9">
        <v>1</v>
      </c>
      <c r="C224" s="9">
        <v>1</v>
      </c>
      <c r="D224" s="9">
        <v>1</v>
      </c>
      <c r="E224" s="9">
        <v>1</v>
      </c>
      <c r="F224" s="9">
        <v>1</v>
      </c>
      <c r="G224" s="9">
        <v>1</v>
      </c>
      <c r="H224" s="9">
        <v>1</v>
      </c>
      <c r="I224" s="9">
        <v>1</v>
      </c>
      <c r="J224" s="9">
        <v>1</v>
      </c>
      <c r="K224" s="9">
        <v>1</v>
      </c>
      <c r="L224" s="9">
        <v>1</v>
      </c>
      <c r="M224" s="9">
        <v>1</v>
      </c>
      <c r="N224" s="9">
        <v>1</v>
      </c>
      <c r="O224" s="9">
        <v>1</v>
      </c>
      <c r="P224" s="9">
        <v>1</v>
      </c>
      <c r="Q224" s="9">
        <v>1</v>
      </c>
      <c r="R224" s="9">
        <v>1</v>
      </c>
      <c r="S224" s="9">
        <v>1</v>
      </c>
      <c r="T224" s="9">
        <v>1</v>
      </c>
      <c r="U224" s="9">
        <v>1</v>
      </c>
      <c r="V224" s="9">
        <v>1</v>
      </c>
      <c r="W224" s="9">
        <v>1</v>
      </c>
      <c r="X224" s="9">
        <v>1</v>
      </c>
      <c r="Y224" s="9">
        <v>1</v>
      </c>
      <c r="Z224" s="9">
        <v>1</v>
      </c>
      <c r="AA224" s="9">
        <v>1</v>
      </c>
      <c r="AB224" s="9">
        <v>1</v>
      </c>
      <c r="AC224" s="9">
        <v>1</v>
      </c>
      <c r="AD224" s="9">
        <v>1</v>
      </c>
      <c r="AI224" s="9">
        <v>1</v>
      </c>
      <c r="AJ224" s="9">
        <v>1</v>
      </c>
      <c r="AK224" s="9">
        <v>1</v>
      </c>
      <c r="AL224" s="9">
        <v>1</v>
      </c>
      <c r="AM224" s="9">
        <v>1</v>
      </c>
      <c r="AN224" s="9">
        <v>1</v>
      </c>
      <c r="AO224" s="9">
        <v>1</v>
      </c>
      <c r="AP224" s="9">
        <v>1</v>
      </c>
      <c r="AQ224" s="9">
        <v>1</v>
      </c>
      <c r="AR224" s="9">
        <v>1</v>
      </c>
      <c r="AS224" s="9">
        <v>1</v>
      </c>
    </row>
    <row r="225" spans="1:45" x14ac:dyDescent="0.35">
      <c r="A225" t="s">
        <v>479</v>
      </c>
      <c r="B225" s="9">
        <v>0.97753408787189999</v>
      </c>
      <c r="C225" s="9">
        <v>0.97102933080730003</v>
      </c>
      <c r="D225" s="9">
        <v>0.98509848903670005</v>
      </c>
      <c r="E225" s="9">
        <v>0.9632994888152</v>
      </c>
      <c r="F225" s="9">
        <v>0.98333948757129996</v>
      </c>
      <c r="G225" s="9">
        <v>0.97516785320129995</v>
      </c>
      <c r="H225" s="9">
        <v>0.97921641134729998</v>
      </c>
      <c r="I225" s="9">
        <v>0.97834031670510002</v>
      </c>
      <c r="J225" s="9">
        <v>0.9685828618465</v>
      </c>
      <c r="K225" s="9">
        <v>0.98837456171019999</v>
      </c>
      <c r="L225" s="9">
        <v>0.98264891515779995</v>
      </c>
      <c r="M225" s="9">
        <v>0.97329199855939996</v>
      </c>
      <c r="N225" s="9">
        <v>0.97305057330510003</v>
      </c>
      <c r="O225" s="9">
        <v>0.98503752172949999</v>
      </c>
      <c r="P225" s="9">
        <v>0.97657617798340002</v>
      </c>
      <c r="Q225" s="9">
        <v>0.99205427997630002</v>
      </c>
      <c r="R225" s="9">
        <v>0.97103311592099995</v>
      </c>
      <c r="S225" s="9">
        <v>0.96519843059639998</v>
      </c>
      <c r="T225" s="9">
        <v>0.98470404173699999</v>
      </c>
      <c r="U225" s="9">
        <v>0.96816150141180002</v>
      </c>
      <c r="V225" s="9">
        <v>0.98972112600530004</v>
      </c>
      <c r="W225" s="9">
        <v>0.95362456733989998</v>
      </c>
      <c r="X225" s="9">
        <v>0.97448751616259999</v>
      </c>
      <c r="Y225" s="9">
        <v>0.97595715880730005</v>
      </c>
      <c r="Z225" s="9">
        <v>0.96778648556010005</v>
      </c>
      <c r="AA225" s="9">
        <v>0.97599670495150004</v>
      </c>
      <c r="AB225" s="9">
        <v>1</v>
      </c>
      <c r="AC225" s="9">
        <v>0.98387949752689996</v>
      </c>
      <c r="AD225" s="9">
        <v>0.98218510633480005</v>
      </c>
      <c r="AI225" s="9">
        <v>0.96858197121739997</v>
      </c>
      <c r="AJ225" s="9">
        <v>0.98050758072900002</v>
      </c>
      <c r="AK225" s="9">
        <v>0.97961887094360001</v>
      </c>
      <c r="AL225" s="9">
        <v>0.97892176957660004</v>
      </c>
      <c r="AM225" s="9">
        <v>0.98415932221470004</v>
      </c>
      <c r="AN225" s="9">
        <v>0.92730031454679995</v>
      </c>
      <c r="AO225" s="9">
        <v>0.92591862627370003</v>
      </c>
      <c r="AP225" s="10">
        <v>1</v>
      </c>
      <c r="AQ225" s="9">
        <v>1</v>
      </c>
      <c r="AR225" s="9">
        <v>0.97753408787189999</v>
      </c>
      <c r="AS225" s="9">
        <v>0.97753408787189999</v>
      </c>
    </row>
    <row r="226" spans="1:45" x14ac:dyDescent="0.35">
      <c r="A226" t="s">
        <v>480</v>
      </c>
      <c r="B226" s="9">
        <v>0</v>
      </c>
      <c r="C226" s="9">
        <v>0</v>
      </c>
      <c r="D226" s="9">
        <v>0</v>
      </c>
      <c r="E226" s="9">
        <v>0</v>
      </c>
      <c r="F226" s="9">
        <v>0</v>
      </c>
      <c r="G226" s="9">
        <v>0</v>
      </c>
      <c r="H226" s="9">
        <v>0</v>
      </c>
      <c r="I226" s="9">
        <v>0</v>
      </c>
      <c r="J226" s="9">
        <v>0</v>
      </c>
      <c r="K226" s="9">
        <v>0</v>
      </c>
      <c r="L226" s="9">
        <v>0</v>
      </c>
      <c r="M226" s="9">
        <v>0</v>
      </c>
      <c r="N226" s="9">
        <v>0</v>
      </c>
      <c r="O226" s="9">
        <v>0</v>
      </c>
      <c r="P226" s="9">
        <v>0</v>
      </c>
      <c r="Q226" s="9">
        <v>0</v>
      </c>
      <c r="R226" s="9">
        <v>0</v>
      </c>
      <c r="S226" s="9">
        <v>0</v>
      </c>
      <c r="T226" s="9">
        <v>0</v>
      </c>
      <c r="U226" s="9">
        <v>0</v>
      </c>
      <c r="V226" s="9">
        <v>0</v>
      </c>
      <c r="W226" s="9">
        <v>0</v>
      </c>
      <c r="X226" s="9">
        <v>0</v>
      </c>
      <c r="Y226" s="9">
        <v>0</v>
      </c>
      <c r="Z226" s="9">
        <v>0</v>
      </c>
      <c r="AA226" s="9">
        <v>0</v>
      </c>
      <c r="AB226" s="9">
        <v>0</v>
      </c>
      <c r="AC226" s="9">
        <v>0</v>
      </c>
      <c r="AD226" s="9">
        <v>0</v>
      </c>
      <c r="AI226" s="9">
        <v>0</v>
      </c>
      <c r="AJ226" s="9">
        <v>0</v>
      </c>
      <c r="AK226" s="9">
        <v>0</v>
      </c>
      <c r="AL226" s="9">
        <v>0</v>
      </c>
      <c r="AM226" s="9">
        <v>0</v>
      </c>
      <c r="AN226" s="9">
        <v>0</v>
      </c>
      <c r="AO226" s="9">
        <v>0</v>
      </c>
      <c r="AP226" s="9">
        <v>0</v>
      </c>
      <c r="AQ226" s="9">
        <v>0</v>
      </c>
      <c r="AR226" s="9">
        <v>0</v>
      </c>
      <c r="AS226" s="9">
        <v>0</v>
      </c>
    </row>
    <row r="227" spans="1:45" x14ac:dyDescent="0.35">
      <c r="A227" t="s">
        <v>356</v>
      </c>
      <c r="B227" s="6">
        <v>984</v>
      </c>
      <c r="C227" s="6">
        <v>545</v>
      </c>
      <c r="D227" s="6">
        <v>439</v>
      </c>
      <c r="E227" s="6">
        <v>122</v>
      </c>
      <c r="F227" s="6">
        <v>210</v>
      </c>
      <c r="G227" s="6">
        <v>239</v>
      </c>
      <c r="H227" s="6">
        <v>449</v>
      </c>
      <c r="I227" s="6">
        <v>140</v>
      </c>
      <c r="J227" s="6">
        <v>84</v>
      </c>
      <c r="K227" s="6">
        <v>189</v>
      </c>
      <c r="L227" s="6">
        <v>171</v>
      </c>
      <c r="M227" s="6">
        <v>326</v>
      </c>
      <c r="N227" s="6">
        <v>265</v>
      </c>
      <c r="O227" s="6">
        <v>222</v>
      </c>
      <c r="P227" s="6">
        <v>386</v>
      </c>
      <c r="Q227" s="6">
        <v>134</v>
      </c>
      <c r="R227" s="6">
        <v>191</v>
      </c>
      <c r="S227" s="6">
        <v>273</v>
      </c>
      <c r="T227" s="6">
        <v>520</v>
      </c>
      <c r="U227" s="6">
        <v>464</v>
      </c>
      <c r="V227" s="6">
        <v>114</v>
      </c>
      <c r="W227" s="6">
        <v>77</v>
      </c>
      <c r="X227" s="6">
        <v>68</v>
      </c>
      <c r="Y227" s="6">
        <v>213</v>
      </c>
      <c r="Z227" s="6">
        <v>127</v>
      </c>
      <c r="AA227" s="6">
        <v>199</v>
      </c>
      <c r="AB227" s="6">
        <v>66</v>
      </c>
      <c r="AC227" s="6">
        <v>128</v>
      </c>
      <c r="AD227" s="6">
        <v>196</v>
      </c>
      <c r="AE227" s="6">
        <v>0</v>
      </c>
      <c r="AF227" s="6">
        <v>0</v>
      </c>
      <c r="AG227" s="6">
        <v>0</v>
      </c>
      <c r="AH227" s="6">
        <v>0</v>
      </c>
      <c r="AI227" s="6">
        <v>291</v>
      </c>
      <c r="AJ227" s="6">
        <v>410</v>
      </c>
      <c r="AK227" s="6">
        <v>285</v>
      </c>
      <c r="AL227" s="6">
        <v>148</v>
      </c>
      <c r="AM227" s="6">
        <v>119</v>
      </c>
      <c r="AN227" s="6">
        <v>17</v>
      </c>
      <c r="AO227" s="6">
        <v>20</v>
      </c>
      <c r="AP227" s="6">
        <v>440</v>
      </c>
      <c r="AQ227" s="6">
        <v>135</v>
      </c>
      <c r="AR227" s="6">
        <v>984</v>
      </c>
      <c r="AS227" s="6">
        <v>984</v>
      </c>
    </row>
    <row r="228" spans="1:45" x14ac:dyDescent="0.35">
      <c r="A228" t="s">
        <v>907</v>
      </c>
    </row>
    <row r="229" spans="1:45" x14ac:dyDescent="0.35">
      <c r="A229" t="s">
        <v>358</v>
      </c>
    </row>
    <row r="233" spans="1:45" x14ac:dyDescent="0.35">
      <c r="A233" s="3" t="s">
        <v>352</v>
      </c>
    </row>
    <row r="234" spans="1:45" x14ac:dyDescent="0.35">
      <c r="A234" t="s">
        <v>31</v>
      </c>
    </row>
    <row r="235" spans="1:45" x14ac:dyDescent="0.35">
      <c r="A235" s="4" t="s">
        <v>353</v>
      </c>
      <c r="B235" s="4" t="s">
        <v>423</v>
      </c>
    </row>
    <row r="236" spans="1:45" x14ac:dyDescent="0.35">
      <c r="A236" t="s">
        <v>443</v>
      </c>
      <c r="B236" s="11">
        <v>2.4374347108629998E-2</v>
      </c>
    </row>
    <row r="237" spans="1:45" x14ac:dyDescent="0.35">
      <c r="A237" t="s">
        <v>444</v>
      </c>
      <c r="B237" s="11">
        <v>3.6744410148580001E-2</v>
      </c>
    </row>
    <row r="238" spans="1:45" x14ac:dyDescent="0.35">
      <c r="A238" t="s">
        <v>445</v>
      </c>
      <c r="B238" s="9">
        <v>8.8297896800259998E-2</v>
      </c>
    </row>
    <row r="239" spans="1:45" x14ac:dyDescent="0.35">
      <c r="A239" t="s">
        <v>446</v>
      </c>
      <c r="B239" s="11">
        <v>4.3721601256230001E-2</v>
      </c>
    </row>
    <row r="240" spans="1:45" x14ac:dyDescent="0.35">
      <c r="A240" t="s">
        <v>447</v>
      </c>
      <c r="B240" s="9">
        <v>7.4531432693480004E-2</v>
      </c>
    </row>
    <row r="241" spans="1:2" x14ac:dyDescent="0.35">
      <c r="A241" t="s">
        <v>448</v>
      </c>
      <c r="B241" s="9">
        <v>8.6701483793869993E-2</v>
      </c>
    </row>
    <row r="242" spans="1:2" x14ac:dyDescent="0.35">
      <c r="A242" t="s">
        <v>449</v>
      </c>
      <c r="B242" s="9">
        <v>0.1227026651515</v>
      </c>
    </row>
    <row r="243" spans="1:2" x14ac:dyDescent="0.35">
      <c r="A243" t="s">
        <v>450</v>
      </c>
      <c r="B243" s="9">
        <v>9.7859335048539997E-2</v>
      </c>
    </row>
    <row r="244" spans="1:2" x14ac:dyDescent="0.35">
      <c r="A244" t="s">
        <v>451</v>
      </c>
      <c r="B244" s="9">
        <v>0.1120112028188</v>
      </c>
    </row>
    <row r="245" spans="1:2" x14ac:dyDescent="0.35">
      <c r="A245" t="s">
        <v>452</v>
      </c>
      <c r="B245" s="9">
        <v>9.0800163295159997E-2</v>
      </c>
    </row>
    <row r="246" spans="1:2" x14ac:dyDescent="0.35">
      <c r="A246" t="s">
        <v>451</v>
      </c>
      <c r="B246" s="9">
        <v>0.1120112028188</v>
      </c>
    </row>
    <row r="247" spans="1:2" x14ac:dyDescent="0.35">
      <c r="A247" t="s">
        <v>452</v>
      </c>
      <c r="B247" s="9">
        <v>9.0800163295159997E-2</v>
      </c>
    </row>
    <row r="248" spans="1:2" x14ac:dyDescent="0.35">
      <c r="A248" t="s">
        <v>453</v>
      </c>
      <c r="B248" s="10">
        <v>0.130870712784</v>
      </c>
    </row>
    <row r="249" spans="1:2" x14ac:dyDescent="0.35">
      <c r="A249" t="s">
        <v>454</v>
      </c>
      <c r="B249" s="10">
        <v>0.13577552074550001</v>
      </c>
    </row>
    <row r="250" spans="1:2" x14ac:dyDescent="0.35">
      <c r="A250" t="s">
        <v>483</v>
      </c>
      <c r="B250" s="10">
        <v>0.21852841011230001</v>
      </c>
    </row>
    <row r="251" spans="1:2" x14ac:dyDescent="0.35">
      <c r="A251" t="s">
        <v>406</v>
      </c>
      <c r="B251" s="10">
        <v>1</v>
      </c>
    </row>
    <row r="252" spans="1:2" x14ac:dyDescent="0.35">
      <c r="A252" t="s">
        <v>356</v>
      </c>
      <c r="B252" s="6">
        <v>984</v>
      </c>
    </row>
    <row r="253" spans="1:2" x14ac:dyDescent="0.35">
      <c r="A253" t="s">
        <v>907</v>
      </c>
    </row>
    <row r="254" spans="1:2" x14ac:dyDescent="0.35">
      <c r="A254" t="s">
        <v>358</v>
      </c>
    </row>
    <row r="258" spans="1:45" x14ac:dyDescent="0.35">
      <c r="A258" s="3" t="s">
        <v>352</v>
      </c>
    </row>
    <row r="259" spans="1:45" x14ac:dyDescent="0.35">
      <c r="A259" t="s">
        <v>33</v>
      </c>
    </row>
    <row r="260" spans="1:45" ht="130.5" x14ac:dyDescent="0.35">
      <c r="A260" s="4" t="s">
        <v>408</v>
      </c>
      <c r="B260" s="4" t="s">
        <v>359</v>
      </c>
      <c r="C260" s="4" t="s">
        <v>360</v>
      </c>
      <c r="D260" s="4" t="s">
        <v>361</v>
      </c>
      <c r="E260" s="4" t="s">
        <v>573</v>
      </c>
      <c r="F260" s="4" t="s">
        <v>363</v>
      </c>
      <c r="G260" s="4" t="s">
        <v>364</v>
      </c>
      <c r="H260" s="4" t="s">
        <v>365</v>
      </c>
      <c r="I260" s="4" t="s">
        <v>366</v>
      </c>
      <c r="J260" s="4" t="s">
        <v>367</v>
      </c>
      <c r="K260" s="4" t="s">
        <v>368</v>
      </c>
      <c r="L260" s="4" t="s">
        <v>883</v>
      </c>
      <c r="M260" s="4" t="s">
        <v>575</v>
      </c>
      <c r="N260" s="4" t="s">
        <v>371</v>
      </c>
      <c r="O260" s="4" t="s">
        <v>372</v>
      </c>
      <c r="P260" s="4" t="s">
        <v>576</v>
      </c>
      <c r="Q260" s="4" t="s">
        <v>374</v>
      </c>
      <c r="R260" s="4" t="s">
        <v>376</v>
      </c>
      <c r="S260" s="4" t="s">
        <v>377</v>
      </c>
      <c r="T260" s="4" t="s">
        <v>375</v>
      </c>
      <c r="U260" s="4" t="s">
        <v>378</v>
      </c>
      <c r="V260" s="4" t="s">
        <v>379</v>
      </c>
      <c r="W260" s="4" t="s">
        <v>380</v>
      </c>
      <c r="X260" s="4" t="s">
        <v>381</v>
      </c>
      <c r="Y260" s="4" t="s">
        <v>382</v>
      </c>
      <c r="Z260" s="4" t="s">
        <v>383</v>
      </c>
      <c r="AA260" s="4" t="s">
        <v>384</v>
      </c>
      <c r="AB260" s="4" t="s">
        <v>385</v>
      </c>
      <c r="AC260" s="4" t="s">
        <v>386</v>
      </c>
      <c r="AD260" s="4" t="s">
        <v>387</v>
      </c>
      <c r="AE260" s="4" t="s">
        <v>388</v>
      </c>
      <c r="AF260" s="4" t="s">
        <v>389</v>
      </c>
      <c r="AG260" s="4" t="s">
        <v>390</v>
      </c>
      <c r="AH260" s="4" t="s">
        <v>391</v>
      </c>
      <c r="AI260" s="4" t="s">
        <v>577</v>
      </c>
      <c r="AJ260" s="4" t="s">
        <v>578</v>
      </c>
      <c r="AK260" s="4" t="s">
        <v>395</v>
      </c>
      <c r="AL260" s="4" t="s">
        <v>396</v>
      </c>
      <c r="AM260" s="4" t="s">
        <v>394</v>
      </c>
      <c r="AN260" s="4" t="s">
        <v>397</v>
      </c>
      <c r="AO260" s="4" t="s">
        <v>398</v>
      </c>
      <c r="AP260" s="4" t="s">
        <v>884</v>
      </c>
      <c r="AQ260" s="4" t="s">
        <v>885</v>
      </c>
      <c r="AR260" s="4" t="s">
        <v>886</v>
      </c>
      <c r="AS260" s="4" t="s">
        <v>406</v>
      </c>
    </row>
    <row r="261" spans="1:45" x14ac:dyDescent="0.35">
      <c r="A261" t="s">
        <v>443</v>
      </c>
      <c r="B261" s="9">
        <v>2.4374347108629998E-2</v>
      </c>
      <c r="C261" s="9">
        <v>2.5134111850000002E-2</v>
      </c>
      <c r="D261" s="9">
        <v>2.3490814451320001E-2</v>
      </c>
      <c r="E261" s="9">
        <v>0</v>
      </c>
      <c r="F261" s="9">
        <v>0</v>
      </c>
      <c r="G261" s="9">
        <v>1.6027634110839999E-2</v>
      </c>
      <c r="H261" s="9">
        <v>8.0868959790799996E-3</v>
      </c>
      <c r="I261" s="9">
        <v>1.9934267374469999E-2</v>
      </c>
      <c r="J261" s="9">
        <v>0</v>
      </c>
      <c r="K261" s="10">
        <v>8.4984560109289994E-2</v>
      </c>
      <c r="L261" s="9">
        <v>0</v>
      </c>
      <c r="M261" s="9">
        <v>1.801527784787E-2</v>
      </c>
      <c r="N261" s="9">
        <v>2.843242975545E-2</v>
      </c>
      <c r="O261" s="9">
        <v>4.3645148820289997E-2</v>
      </c>
      <c r="P261" s="9">
        <v>1.062746056928E-2</v>
      </c>
      <c r="Q261" s="9">
        <v>1.7979207057259999E-2</v>
      </c>
      <c r="R261" s="9">
        <v>2.5781111407199998E-2</v>
      </c>
      <c r="S261" s="9">
        <v>4.918127056135E-2</v>
      </c>
      <c r="T261" s="9">
        <v>1.448801103166E-2</v>
      </c>
      <c r="U261" s="9">
        <v>3.7297797021819998E-2</v>
      </c>
      <c r="V261" s="9">
        <v>2.9558760708770001E-2</v>
      </c>
      <c r="W261" s="9">
        <v>2.5867706497179999E-2</v>
      </c>
      <c r="X261" s="9">
        <v>1.843396791028E-2</v>
      </c>
      <c r="Y261" s="9">
        <v>1.278541831992E-2</v>
      </c>
      <c r="Z261" s="9">
        <v>1.8488410032179999E-2</v>
      </c>
      <c r="AA261" s="9">
        <v>4.30227679627E-2</v>
      </c>
      <c r="AB261" s="9">
        <v>1.846640959204E-2</v>
      </c>
      <c r="AC261" s="9">
        <v>4.5847456294599999E-2</v>
      </c>
      <c r="AD261" s="9">
        <v>1.5005744413039999E-2</v>
      </c>
      <c r="AI261" s="9">
        <v>4.2954002788350001E-2</v>
      </c>
      <c r="AJ261" s="9">
        <v>1.337292617247E-2</v>
      </c>
      <c r="AK261" s="9">
        <v>3.3822895693930002E-2</v>
      </c>
      <c r="AL261" s="9">
        <v>2.3214382577199998E-2</v>
      </c>
      <c r="AM261" s="9">
        <v>2.049876203049E-2</v>
      </c>
      <c r="AN261" s="9">
        <v>0</v>
      </c>
      <c r="AO261" s="9">
        <v>0</v>
      </c>
      <c r="AP261" s="11">
        <v>0</v>
      </c>
      <c r="AQ261" s="9">
        <v>0</v>
      </c>
      <c r="AR261" s="9">
        <v>2.4374347108629998E-2</v>
      </c>
      <c r="AS261" s="9">
        <v>2.4374347108629998E-2</v>
      </c>
    </row>
    <row r="262" spans="1:45" x14ac:dyDescent="0.35">
      <c r="A262" t="s">
        <v>444</v>
      </c>
      <c r="B262" s="9">
        <v>3.6744410148580001E-2</v>
      </c>
      <c r="C262" s="9">
        <v>2.8372696942389999E-2</v>
      </c>
      <c r="D262" s="9">
        <v>4.6479900113540001E-2</v>
      </c>
      <c r="E262" s="9">
        <v>0</v>
      </c>
      <c r="F262" s="9">
        <v>2.4995311426900001E-2</v>
      </c>
      <c r="G262" s="9">
        <v>3.2529711549320002E-2</v>
      </c>
      <c r="H262" s="9">
        <v>2.8796865020729999E-2</v>
      </c>
      <c r="I262" s="9">
        <v>2.773945598083E-2</v>
      </c>
      <c r="J262" s="9">
        <v>7.7326391852370002E-2</v>
      </c>
      <c r="K262" s="9">
        <v>5.7305394221680003E-2</v>
      </c>
      <c r="L262" s="9">
        <v>2.228227036838E-2</v>
      </c>
      <c r="M262" s="9">
        <v>4.3117000949830002E-2</v>
      </c>
      <c r="N262" s="9">
        <v>3.5410588307489999E-2</v>
      </c>
      <c r="O262" s="9">
        <v>3.8914335958970002E-2</v>
      </c>
      <c r="P262" s="9">
        <v>3.1727344846329997E-2</v>
      </c>
      <c r="Q262" s="9">
        <v>2.8591670050799999E-2</v>
      </c>
      <c r="R262" s="9">
        <v>3.3117186425149998E-2</v>
      </c>
      <c r="S262" s="9">
        <v>5.8186124112150003E-2</v>
      </c>
      <c r="T262" s="9">
        <v>3.0080738723340002E-2</v>
      </c>
      <c r="U262" s="9">
        <v>4.5455182595690001E-2</v>
      </c>
      <c r="V262" s="9">
        <v>2.8429366152320001E-2</v>
      </c>
      <c r="W262" s="9">
        <v>4.7975918629560001E-2</v>
      </c>
      <c r="X262" s="9">
        <v>7.9252160416550005E-2</v>
      </c>
      <c r="Y262" s="9">
        <v>5.2731849414999997E-2</v>
      </c>
      <c r="Z262" s="9">
        <v>3.8157558939579998E-2</v>
      </c>
      <c r="AA262" s="9">
        <v>4.2299728266369997E-2</v>
      </c>
      <c r="AB262" s="9">
        <v>5.499685973408E-2</v>
      </c>
      <c r="AC262" s="9">
        <v>5.0460376462800001E-2</v>
      </c>
      <c r="AD262" s="9">
        <v>3.1257069614470001E-2</v>
      </c>
      <c r="AI262" s="9">
        <v>3.28171173851E-2</v>
      </c>
      <c r="AJ262" s="9">
        <v>3.9345369484690002E-2</v>
      </c>
      <c r="AK262" s="9">
        <v>3.9395253211949997E-2</v>
      </c>
      <c r="AL262" s="9">
        <v>3.9515745961069999E-2</v>
      </c>
      <c r="AM262" s="9">
        <v>2.092842587233E-2</v>
      </c>
      <c r="AN262" s="9">
        <v>3.506273018126E-2</v>
      </c>
      <c r="AO262" s="9">
        <v>5.5049159465919997E-2</v>
      </c>
      <c r="AP262" s="9">
        <v>3.7813870231340002E-2</v>
      </c>
      <c r="AQ262" s="9">
        <v>0</v>
      </c>
      <c r="AR262" s="9">
        <v>3.6744410148580001E-2</v>
      </c>
      <c r="AS262" s="9">
        <v>3.6744410148580001E-2</v>
      </c>
    </row>
    <row r="263" spans="1:45" x14ac:dyDescent="0.35">
      <c r="A263" t="s">
        <v>445</v>
      </c>
      <c r="B263" s="9">
        <v>8.8297896800259998E-2</v>
      </c>
      <c r="C263" s="9">
        <v>8.1859808084350005E-2</v>
      </c>
      <c r="D263" s="9">
        <v>9.5784769145689994E-2</v>
      </c>
      <c r="E263" s="9">
        <v>4.1867106893930001E-2</v>
      </c>
      <c r="F263" s="9">
        <v>8.054727398E-2</v>
      </c>
      <c r="G263" s="9">
        <v>0.1003767497062</v>
      </c>
      <c r="H263" s="9">
        <v>9.0552425483230004E-2</v>
      </c>
      <c r="I263" s="9">
        <v>8.5543049484929995E-2</v>
      </c>
      <c r="J263" s="9">
        <v>0.14565131058950001</v>
      </c>
      <c r="K263" s="9">
        <v>8.3225866599860004E-2</v>
      </c>
      <c r="L263" s="9">
        <v>6.0427819378520001E-2</v>
      </c>
      <c r="M263" s="9">
        <v>7.1963493287600003E-2</v>
      </c>
      <c r="N263" s="9">
        <v>7.91095674321E-2</v>
      </c>
      <c r="O263" s="9">
        <v>0.13809387970850001</v>
      </c>
      <c r="P263" s="9">
        <v>0.1229309566077</v>
      </c>
      <c r="Q263" s="9">
        <v>7.7165620754770001E-2</v>
      </c>
      <c r="R263" s="9">
        <v>6.8601738949970001E-2</v>
      </c>
      <c r="S263" s="9">
        <v>8.0465321735959994E-2</v>
      </c>
      <c r="T263" s="9">
        <v>9.8898655061810004E-2</v>
      </c>
      <c r="U263" s="9">
        <v>7.4440551938780006E-2</v>
      </c>
      <c r="V263" s="9">
        <v>0.1103525654758</v>
      </c>
      <c r="W263" s="9">
        <v>0.10919902529889999</v>
      </c>
      <c r="X263" s="9">
        <v>0.1289831083113</v>
      </c>
      <c r="Y263" s="9">
        <v>9.7703312227470002E-2</v>
      </c>
      <c r="Z263" s="9">
        <v>0.13718805384489999</v>
      </c>
      <c r="AA263" s="9">
        <v>0.1008116076475</v>
      </c>
      <c r="AB263" s="9">
        <v>0.19334164895610001</v>
      </c>
      <c r="AC263" s="9">
        <v>7.9511185265850007E-2</v>
      </c>
      <c r="AD263" s="9">
        <v>9.0762842733330004E-2</v>
      </c>
      <c r="AI263" s="9">
        <v>8.3787787012749998E-2</v>
      </c>
      <c r="AJ263" s="9">
        <v>0.101557126367</v>
      </c>
      <c r="AK263" s="9">
        <v>9.8508228615320007E-2</v>
      </c>
      <c r="AL263" s="9">
        <v>9.632151577044E-2</v>
      </c>
      <c r="AM263" s="9">
        <v>0.1298462727304</v>
      </c>
      <c r="AN263" s="9">
        <v>0</v>
      </c>
      <c r="AO263" s="9">
        <v>1.2846927646960001E-2</v>
      </c>
      <c r="AP263" s="10">
        <v>0.1516298274939</v>
      </c>
      <c r="AQ263" s="11">
        <v>0</v>
      </c>
      <c r="AR263" s="9">
        <v>8.8297896800259998E-2</v>
      </c>
      <c r="AS263" s="9">
        <v>8.8297896800259998E-2</v>
      </c>
    </row>
    <row r="264" spans="1:45" x14ac:dyDescent="0.35">
      <c r="A264" t="s">
        <v>446</v>
      </c>
      <c r="B264" s="9">
        <v>4.3721601256230001E-2</v>
      </c>
      <c r="C264" s="9">
        <v>5.039127121986E-2</v>
      </c>
      <c r="D264" s="9">
        <v>3.5965422395190003E-2</v>
      </c>
      <c r="E264" s="9">
        <v>4.620872040975E-2</v>
      </c>
      <c r="F264" s="9">
        <v>8.0786047653889997E-2</v>
      </c>
      <c r="G264" s="9">
        <v>5.3442140572419999E-2</v>
      </c>
      <c r="H264" s="9">
        <v>6.6989417989140002E-2</v>
      </c>
      <c r="I264" s="9">
        <v>3.9699864997119999E-2</v>
      </c>
      <c r="J264" s="9">
        <v>2.3586348790310002E-2</v>
      </c>
      <c r="K264" s="9">
        <v>1.801690255025E-2</v>
      </c>
      <c r="L264" s="9">
        <v>5.0750160088970001E-2</v>
      </c>
      <c r="M264" s="9">
        <v>3.5393063610280003E-2</v>
      </c>
      <c r="N264" s="9">
        <v>4.9335524291229997E-2</v>
      </c>
      <c r="O264" s="9">
        <v>4.3998266196720003E-2</v>
      </c>
      <c r="P264" s="9">
        <v>7.2110956403139997E-2</v>
      </c>
      <c r="Q264" s="9">
        <v>2.9522477700230001E-2</v>
      </c>
      <c r="R264" s="9">
        <v>4.6555641821279997E-2</v>
      </c>
      <c r="S264" s="9">
        <v>2.47939100043E-2</v>
      </c>
      <c r="T264" s="9">
        <v>4.9746886665769999E-2</v>
      </c>
      <c r="U264" s="9">
        <v>3.5845329036010003E-2</v>
      </c>
      <c r="V264" s="9">
        <v>8.0256424243389995E-2</v>
      </c>
      <c r="W264" s="9">
        <v>7.0259702118379994E-2</v>
      </c>
      <c r="X264" s="9">
        <v>0.1197040516876</v>
      </c>
      <c r="Y264" s="9">
        <v>5.6745236397430003E-2</v>
      </c>
      <c r="Z264" s="9">
        <v>2.5711582241960001E-2</v>
      </c>
      <c r="AA264" s="9">
        <v>2.831216495526E-2</v>
      </c>
      <c r="AB264" s="9">
        <v>3.0239535221409999E-2</v>
      </c>
      <c r="AC264" s="9">
        <v>4.5349768361040002E-2</v>
      </c>
      <c r="AD264" s="9">
        <v>6.1025127399129998E-2</v>
      </c>
      <c r="AI264" s="9">
        <v>4.6947784574799999E-2</v>
      </c>
      <c r="AJ264" s="9">
        <v>5.8956361607960001E-2</v>
      </c>
      <c r="AK264" s="9">
        <v>2.6742952295000001E-2</v>
      </c>
      <c r="AL264" s="9">
        <v>4.613210082488E-2</v>
      </c>
      <c r="AM264" s="9">
        <v>6.4966213944100001E-2</v>
      </c>
      <c r="AN264" s="9">
        <v>0</v>
      </c>
      <c r="AO264" s="9">
        <v>0</v>
      </c>
      <c r="AP264" s="10">
        <v>7.8905706122710001E-2</v>
      </c>
      <c r="AQ264" s="9">
        <v>0</v>
      </c>
      <c r="AR264" s="9">
        <v>4.3721601256230001E-2</v>
      </c>
      <c r="AS264" s="9">
        <v>4.3721601256230001E-2</v>
      </c>
    </row>
    <row r="265" spans="1:45" x14ac:dyDescent="0.35">
      <c r="A265" t="s">
        <v>447</v>
      </c>
      <c r="B265" s="9">
        <v>7.4531432693480004E-2</v>
      </c>
      <c r="C265" s="9">
        <v>8.5152250616979994E-2</v>
      </c>
      <c r="D265" s="9">
        <v>6.2180452223030001E-2</v>
      </c>
      <c r="E265" s="9">
        <v>8.4775913543279999E-2</v>
      </c>
      <c r="F265" s="9">
        <v>9.8394408244509998E-2</v>
      </c>
      <c r="G265" s="9">
        <v>7.0921854635870002E-2</v>
      </c>
      <c r="H265" s="9">
        <v>8.45328687449E-2</v>
      </c>
      <c r="I265" s="11">
        <v>2.1376377188410001E-2</v>
      </c>
      <c r="J265" s="9">
        <v>0.1078358270129</v>
      </c>
      <c r="K265" s="9">
        <v>7.4526584177820002E-2</v>
      </c>
      <c r="L265" s="9">
        <v>9.589359092843E-2</v>
      </c>
      <c r="M265" s="9">
        <v>6.7366787481959997E-2</v>
      </c>
      <c r="N265" s="9">
        <v>8.933219323522E-2</v>
      </c>
      <c r="O265" s="9">
        <v>5.3772102718299998E-2</v>
      </c>
      <c r="P265" s="9">
        <v>8.2168787351179995E-2</v>
      </c>
      <c r="Q265" s="9">
        <v>7.0021524452090006E-2</v>
      </c>
      <c r="R265" s="9">
        <v>7.0701224720119998E-2</v>
      </c>
      <c r="S265" s="9">
        <v>7.5140784864659999E-2</v>
      </c>
      <c r="T265" s="9">
        <v>7.57900144326E-2</v>
      </c>
      <c r="U265" s="9">
        <v>7.2886210647570004E-2</v>
      </c>
      <c r="V265" s="9">
        <v>5.9891390124889997E-2</v>
      </c>
      <c r="W265" s="9">
        <v>0.12141657987609999</v>
      </c>
      <c r="X265" s="9">
        <v>0.1161495041987</v>
      </c>
      <c r="Y265" s="9">
        <v>6.9579290339189998E-2</v>
      </c>
      <c r="Z265" s="9">
        <v>7.4626654435580003E-2</v>
      </c>
      <c r="AA265" s="9">
        <v>0.1021432555095</v>
      </c>
      <c r="AB265" s="9">
        <v>6.8878248464350006E-2</v>
      </c>
      <c r="AC265" s="9">
        <v>3.7363698797039997E-2</v>
      </c>
      <c r="AD265" s="9">
        <v>6.0767913463219997E-2</v>
      </c>
      <c r="AI265" s="9">
        <v>5.8219886754370002E-2</v>
      </c>
      <c r="AJ265" s="9">
        <v>8.22670863744E-2</v>
      </c>
      <c r="AK265" s="9">
        <v>7.3201998225020007E-2</v>
      </c>
      <c r="AL265" s="9">
        <v>6.7128957925919996E-2</v>
      </c>
      <c r="AM265" s="9">
        <v>0.1182963465692</v>
      </c>
      <c r="AN265" s="9">
        <v>9.5607944706729994E-2</v>
      </c>
      <c r="AO265" s="9">
        <v>0</v>
      </c>
      <c r="AP265" s="10">
        <v>0.13083798777380001</v>
      </c>
      <c r="AQ265" s="9">
        <v>3.0007397831269999E-2</v>
      </c>
      <c r="AR265" s="9">
        <v>7.4531432693480004E-2</v>
      </c>
      <c r="AS265" s="9">
        <v>7.4531432693480004E-2</v>
      </c>
    </row>
    <row r="266" spans="1:45" x14ac:dyDescent="0.35">
      <c r="A266" t="s">
        <v>448</v>
      </c>
      <c r="B266" s="9">
        <v>8.6701483793869993E-2</v>
      </c>
      <c r="C266" s="9">
        <v>9.8981867408150001E-2</v>
      </c>
      <c r="D266" s="9">
        <v>7.2420589489660001E-2</v>
      </c>
      <c r="E266" s="9">
        <v>8.6416708861199995E-2</v>
      </c>
      <c r="F266" s="9">
        <v>0.1001368483291</v>
      </c>
      <c r="G266" s="9">
        <v>0.1083853851903</v>
      </c>
      <c r="H266" s="9">
        <v>0.10429872644010001</v>
      </c>
      <c r="I266" s="9">
        <v>9.2768674973600002E-2</v>
      </c>
      <c r="J266" s="9">
        <v>3.6342212850770002E-2</v>
      </c>
      <c r="K266" s="9">
        <v>8.1707586710760005E-2</v>
      </c>
      <c r="L266" s="9">
        <v>0.1103248213504</v>
      </c>
      <c r="M266" s="9">
        <v>5.4814205716289997E-2</v>
      </c>
      <c r="N266" s="9">
        <v>9.7997939177090002E-2</v>
      </c>
      <c r="O266" s="9">
        <v>0.10141051791529999</v>
      </c>
      <c r="P266" s="9">
        <v>0.1051077066485</v>
      </c>
      <c r="Q266" s="9">
        <v>8.3726263643860002E-2</v>
      </c>
      <c r="R266" s="9">
        <v>6.6039834854459994E-2</v>
      </c>
      <c r="S266" s="9">
        <v>8.8955076765439997E-2</v>
      </c>
      <c r="T266" s="9">
        <v>9.3879879381490006E-2</v>
      </c>
      <c r="U266" s="9">
        <v>7.7317862287239997E-2</v>
      </c>
      <c r="V266" s="9">
        <v>9.7205117913009995E-2</v>
      </c>
      <c r="W266" s="9">
        <v>0.1006756932201</v>
      </c>
      <c r="X266" s="9">
        <v>6.4466414164259994E-2</v>
      </c>
      <c r="Y266" s="9">
        <v>7.892905270068E-2</v>
      </c>
      <c r="Z266" s="9">
        <v>0.15768243965520001</v>
      </c>
      <c r="AA266" s="9">
        <v>5.3739011313030001E-2</v>
      </c>
      <c r="AB266" s="9">
        <v>8.2998256647480007E-2</v>
      </c>
      <c r="AC266" s="9">
        <v>8.4081279377740001E-2</v>
      </c>
      <c r="AD266" s="9">
        <v>7.3844499445090001E-2</v>
      </c>
      <c r="AI266" s="9">
        <v>7.1037635616920003E-2</v>
      </c>
      <c r="AJ266" s="9">
        <v>0.1138177980041</v>
      </c>
      <c r="AK266" s="9">
        <v>8.2977901397259995E-2</v>
      </c>
      <c r="AL266" s="9">
        <v>9.0995114273410005E-2</v>
      </c>
      <c r="AM266" s="9">
        <v>4.7306668965230003E-2</v>
      </c>
      <c r="AN266" s="9">
        <v>0</v>
      </c>
      <c r="AO266" s="9">
        <v>0</v>
      </c>
      <c r="AP266" s="10">
        <v>0.1443984144481</v>
      </c>
      <c r="AQ266" s="9">
        <v>6.4376498107489993E-2</v>
      </c>
      <c r="AR266" s="9">
        <v>8.6701483793869993E-2</v>
      </c>
      <c r="AS266" s="9">
        <v>8.6701483793869993E-2</v>
      </c>
    </row>
    <row r="267" spans="1:45" x14ac:dyDescent="0.35">
      <c r="A267" t="s">
        <v>449</v>
      </c>
      <c r="B267" s="9">
        <v>0.1227026651515</v>
      </c>
      <c r="C267" s="9">
        <v>0.13335059160000001</v>
      </c>
      <c r="D267" s="9">
        <v>0.11032016009749999</v>
      </c>
      <c r="E267" s="9">
        <v>5.000362477182E-2</v>
      </c>
      <c r="F267" s="9">
        <v>0.14072951212199999</v>
      </c>
      <c r="G267" s="9">
        <v>0.13252441891360001</v>
      </c>
      <c r="H267" s="9">
        <v>0.13658955392130001</v>
      </c>
      <c r="I267" s="9">
        <v>0.11241172594899999</v>
      </c>
      <c r="J267" s="9">
        <v>0.1085784086696</v>
      </c>
      <c r="K267" s="9">
        <v>0.1624335440662</v>
      </c>
      <c r="L267" s="9">
        <v>0.11820813924699999</v>
      </c>
      <c r="M267" s="9">
        <v>0.16659037954870001</v>
      </c>
      <c r="N267" s="9">
        <v>7.6221218946659994E-2</v>
      </c>
      <c r="O267" s="9">
        <v>0.1198495162131</v>
      </c>
      <c r="P267" s="9">
        <v>0.1621301052427</v>
      </c>
      <c r="Q267" s="9">
        <v>0.13999943881160001</v>
      </c>
      <c r="R267" s="9">
        <v>6.409740598916E-2</v>
      </c>
      <c r="S267" s="9">
        <v>0.1093201169708</v>
      </c>
      <c r="T267" s="9">
        <v>0.15050884563270001</v>
      </c>
      <c r="U267" s="9">
        <v>8.6354337729889999E-2</v>
      </c>
      <c r="V267" s="9">
        <v>0.14711611802579999</v>
      </c>
      <c r="W267" s="9">
        <v>0.13802477067550001</v>
      </c>
      <c r="X267" s="9">
        <v>9.8348408382249994E-2</v>
      </c>
      <c r="Y267" s="9">
        <v>0.13114192885670001</v>
      </c>
      <c r="Z267" s="9">
        <v>0.14035244485920001</v>
      </c>
      <c r="AA267" s="9">
        <v>0.10404807612189999</v>
      </c>
      <c r="AB267" s="9">
        <v>7.0074871905459996E-2</v>
      </c>
      <c r="AC267" s="9">
        <v>0.18585644431279999</v>
      </c>
      <c r="AD267" s="9">
        <v>0.1340598552983</v>
      </c>
      <c r="AI267" s="9">
        <v>0.10939750252409999</v>
      </c>
      <c r="AJ267" s="9">
        <v>0.1357971606701</v>
      </c>
      <c r="AK267" s="9">
        <v>0.12867882384439999</v>
      </c>
      <c r="AL267" s="9">
        <v>8.3228440295720005E-2</v>
      </c>
      <c r="AM267" s="9">
        <v>9.5227357361339998E-2</v>
      </c>
      <c r="AN267" s="9">
        <v>6.5449689387309995E-2</v>
      </c>
      <c r="AO267" s="9">
        <v>0</v>
      </c>
      <c r="AP267" s="10">
        <v>0.2046203854469</v>
      </c>
      <c r="AQ267" s="9">
        <v>0.1157697443197</v>
      </c>
      <c r="AR267" s="9">
        <v>0.1227026651515</v>
      </c>
      <c r="AS267" s="9">
        <v>0.1227026651515</v>
      </c>
    </row>
    <row r="268" spans="1:45" x14ac:dyDescent="0.35">
      <c r="A268" t="s">
        <v>450</v>
      </c>
      <c r="B268" s="9">
        <v>9.7859335048539997E-2</v>
      </c>
      <c r="C268" s="9">
        <v>9.4171842414490003E-2</v>
      </c>
      <c r="D268" s="9">
        <v>0.1021475311024</v>
      </c>
      <c r="E268" s="9">
        <v>8.4537721816290004E-2</v>
      </c>
      <c r="F268" s="9">
        <v>0.12263400984099999</v>
      </c>
      <c r="G268" s="9">
        <v>0.11306480886170001</v>
      </c>
      <c r="H268" s="9">
        <v>0.1178057780266</v>
      </c>
      <c r="I268" s="9">
        <v>7.0672565152959999E-2</v>
      </c>
      <c r="J268" s="9">
        <v>8.0686148892599993E-2</v>
      </c>
      <c r="K268" s="9">
        <v>0.10471158847839999</v>
      </c>
      <c r="L268" s="9">
        <v>0.1128174765849</v>
      </c>
      <c r="M268" s="9">
        <v>7.8271039369600004E-2</v>
      </c>
      <c r="N268" s="9">
        <v>0.1071647256669</v>
      </c>
      <c r="O268" s="9">
        <v>0.10392795647069999</v>
      </c>
      <c r="P268" s="9">
        <v>0.1363287083577</v>
      </c>
      <c r="Q268" s="9">
        <v>7.5637079457970005E-2</v>
      </c>
      <c r="R268" s="9">
        <v>9.4536022550410007E-2</v>
      </c>
      <c r="S268" s="9">
        <v>8.3761359511170003E-2</v>
      </c>
      <c r="T268" s="9">
        <v>0.10445830907299999</v>
      </c>
      <c r="U268" s="9">
        <v>8.923313524913E-2</v>
      </c>
      <c r="V268" s="9">
        <v>0.101485586845</v>
      </c>
      <c r="W268" s="9">
        <v>0.1404265421025</v>
      </c>
      <c r="X268" s="9">
        <v>8.9063783650540004E-2</v>
      </c>
      <c r="Y268" s="9">
        <v>0.1058740512774</v>
      </c>
      <c r="Z268" s="9">
        <v>0.11243022116739999</v>
      </c>
      <c r="AA268" s="9">
        <v>9.9697585690339999E-2</v>
      </c>
      <c r="AB268" s="9">
        <v>0.20069967591999999</v>
      </c>
      <c r="AC268" s="9">
        <v>9.4346324327969994E-2</v>
      </c>
      <c r="AD268" s="9">
        <v>8.222492161186E-2</v>
      </c>
      <c r="AI268" s="9">
        <v>0.1015569904889</v>
      </c>
      <c r="AJ268" s="9">
        <v>9.0143729572270001E-2</v>
      </c>
      <c r="AK268" s="9">
        <v>0.10386620793949999</v>
      </c>
      <c r="AL268" s="9">
        <v>9.9788112874849996E-2</v>
      </c>
      <c r="AM268" s="9">
        <v>0.10045798410289999</v>
      </c>
      <c r="AN268" s="9">
        <v>0.16017386872110001</v>
      </c>
      <c r="AO268" s="9">
        <v>0</v>
      </c>
      <c r="AP268" s="10">
        <v>0.1447857424266</v>
      </c>
      <c r="AQ268" s="9">
        <v>0.1407509525035</v>
      </c>
      <c r="AR268" s="9">
        <v>9.7859335048539997E-2</v>
      </c>
      <c r="AS268" s="9">
        <v>9.7859335048539997E-2</v>
      </c>
    </row>
    <row r="269" spans="1:45" x14ac:dyDescent="0.35">
      <c r="A269" t="s">
        <v>451</v>
      </c>
      <c r="B269" s="9">
        <v>0.1120112028188</v>
      </c>
      <c r="C269" s="9">
        <v>0.1224080211722</v>
      </c>
      <c r="D269" s="9">
        <v>9.9920712108750004E-2</v>
      </c>
      <c r="E269" s="9">
        <v>7.4428245561220005E-2</v>
      </c>
      <c r="F269" s="9">
        <v>0.13879751504349999</v>
      </c>
      <c r="G269" s="9">
        <v>0.1152362075397</v>
      </c>
      <c r="H269" s="9">
        <v>0.12690943214889999</v>
      </c>
      <c r="I269" s="9">
        <v>8.0493957937740002E-2</v>
      </c>
      <c r="J269" s="9">
        <v>0.1755975678425</v>
      </c>
      <c r="K269" s="9">
        <v>9.9528554670859998E-2</v>
      </c>
      <c r="L269" s="9">
        <v>0.1066339303922</v>
      </c>
      <c r="M269" s="9">
        <v>0.144765932461</v>
      </c>
      <c r="N269" s="9">
        <v>0.1093320938354</v>
      </c>
      <c r="O269" s="9">
        <v>7.4833939579889999E-2</v>
      </c>
      <c r="P269" s="9">
        <v>0.13977178587479999</v>
      </c>
      <c r="Q269" s="9">
        <v>0.1043567698288</v>
      </c>
      <c r="R269" s="9">
        <v>0.1029597635379</v>
      </c>
      <c r="S269" s="9">
        <v>9.7012456015080004E-2</v>
      </c>
      <c r="T269" s="9">
        <v>0.1211746461618</v>
      </c>
      <c r="U269" s="9">
        <v>0.1000327205831</v>
      </c>
      <c r="V269" s="9">
        <v>0.1225249008357</v>
      </c>
      <c r="W269" s="9">
        <v>0.10643835784859999</v>
      </c>
      <c r="X269" s="9">
        <v>0.1358414214308</v>
      </c>
      <c r="Y269" s="9">
        <v>0.1052120948709</v>
      </c>
      <c r="Z269" s="9">
        <v>0.1230958677658</v>
      </c>
      <c r="AA269" s="9">
        <v>9.5277702787159996E-2</v>
      </c>
      <c r="AB269" s="9">
        <v>0.11381542423469999</v>
      </c>
      <c r="AC269" s="9">
        <v>0.1062760990407</v>
      </c>
      <c r="AD269" s="9">
        <v>0.13506556418089999</v>
      </c>
      <c r="AI269" s="9">
        <v>0.10218216808119999</v>
      </c>
      <c r="AJ269" s="9">
        <v>9.739022772224E-2</v>
      </c>
      <c r="AK269" s="9">
        <v>0.10407886989200001</v>
      </c>
      <c r="AL269" s="9">
        <v>0.121947511851</v>
      </c>
      <c r="AM269" s="9">
        <v>0.13825765324030001</v>
      </c>
      <c r="AN269" s="9">
        <v>0.31462503789410001</v>
      </c>
      <c r="AO269" s="9">
        <v>0.192483806723</v>
      </c>
      <c r="AP269" s="9">
        <v>0.1295109221214</v>
      </c>
      <c r="AQ269" s="9">
        <v>0.19743389938780001</v>
      </c>
      <c r="AR269" s="9">
        <v>0.1120112028188</v>
      </c>
      <c r="AS269" s="9">
        <v>0.1120112028188</v>
      </c>
    </row>
    <row r="270" spans="1:45" x14ac:dyDescent="0.35">
      <c r="A270" t="s">
        <v>452</v>
      </c>
      <c r="B270" s="9">
        <v>9.0800163295159997E-2</v>
      </c>
      <c r="C270" s="9">
        <v>0.1066327124183</v>
      </c>
      <c r="D270" s="9">
        <v>7.2388445249910005E-2</v>
      </c>
      <c r="E270" s="9">
        <v>0.1207082748623</v>
      </c>
      <c r="F270" s="10">
        <v>0.15920473877489999</v>
      </c>
      <c r="G270" s="9">
        <v>0.1058902728468</v>
      </c>
      <c r="H270" s="9">
        <v>0.13230441542339999</v>
      </c>
      <c r="I270" s="9">
        <v>9.2007314906359994E-2</v>
      </c>
      <c r="J270" s="9">
        <v>6.6605014764569995E-2</v>
      </c>
      <c r="K270" s="11">
        <v>1.5115717680880001E-2</v>
      </c>
      <c r="L270" s="9">
        <v>0.1225173204669</v>
      </c>
      <c r="M270" s="9">
        <v>9.8997311167059995E-2</v>
      </c>
      <c r="N270" s="9">
        <v>7.5249648910479999E-2</v>
      </c>
      <c r="O270" s="9">
        <v>7.7481676770759997E-2</v>
      </c>
      <c r="P270" s="9">
        <v>0.1013732824741</v>
      </c>
      <c r="Q270" s="9">
        <v>9.6933816200770004E-2</v>
      </c>
      <c r="R270" s="9">
        <v>0.10063893964200001</v>
      </c>
      <c r="S270" s="9">
        <v>5.8757323355720002E-2</v>
      </c>
      <c r="T270" s="9">
        <v>9.9042029131479997E-2</v>
      </c>
      <c r="U270" s="9">
        <v>8.002637010244E-2</v>
      </c>
      <c r="V270" s="9">
        <v>0.13988489238660001</v>
      </c>
      <c r="W270" s="9">
        <v>0.1247673273318</v>
      </c>
      <c r="X270" s="9">
        <v>9.8201996779149994E-2</v>
      </c>
      <c r="Y270" s="9">
        <v>0.12149842153400001</v>
      </c>
      <c r="Z270" s="9">
        <v>4.1292619033359998E-2</v>
      </c>
      <c r="AA270" s="9">
        <v>7.4600882529769999E-2</v>
      </c>
      <c r="AB270" s="9">
        <v>0.13668897702310001</v>
      </c>
      <c r="AC270" s="9">
        <v>0.149361517226</v>
      </c>
      <c r="AD270" s="9">
        <v>8.6030469404509993E-2</v>
      </c>
      <c r="AI270" s="9">
        <v>0.1162232533488</v>
      </c>
      <c r="AJ270" s="9">
        <v>9.449284576599E-2</v>
      </c>
      <c r="AK270" s="9">
        <v>0.1122361844678</v>
      </c>
      <c r="AL270" s="9">
        <v>5.4953693831410001E-2</v>
      </c>
      <c r="AM270" s="9">
        <v>7.8070852597249996E-2</v>
      </c>
      <c r="AN270" s="9">
        <v>9.0971586759709996E-2</v>
      </c>
      <c r="AO270" s="9">
        <v>0.1964366378538</v>
      </c>
      <c r="AP270" s="9">
        <v>7.1307627555400002E-2</v>
      </c>
      <c r="AQ270" s="10">
        <v>0.1856815443732</v>
      </c>
      <c r="AR270" s="9">
        <v>9.0800163295159997E-2</v>
      </c>
      <c r="AS270" s="9">
        <v>9.0800163295159997E-2</v>
      </c>
    </row>
    <row r="271" spans="1:45" x14ac:dyDescent="0.35">
      <c r="A271" t="s">
        <v>451</v>
      </c>
      <c r="B271" s="9">
        <v>0.1120112028188</v>
      </c>
      <c r="C271" s="9">
        <v>0.1224080211722</v>
      </c>
      <c r="D271" s="9">
        <v>9.9920712108750004E-2</v>
      </c>
      <c r="E271" s="9">
        <v>7.4428245561220005E-2</v>
      </c>
      <c r="F271" s="9">
        <v>0.13879751504349999</v>
      </c>
      <c r="G271" s="9">
        <v>0.1152362075397</v>
      </c>
      <c r="H271" s="9">
        <v>0.12690943214889999</v>
      </c>
      <c r="I271" s="9">
        <v>8.0493957937740002E-2</v>
      </c>
      <c r="J271" s="9">
        <v>0.1755975678425</v>
      </c>
      <c r="K271" s="9">
        <v>9.9528554670859998E-2</v>
      </c>
      <c r="L271" s="9">
        <v>0.1066339303922</v>
      </c>
      <c r="M271" s="9">
        <v>0.144765932461</v>
      </c>
      <c r="N271" s="9">
        <v>0.1093320938354</v>
      </c>
      <c r="O271" s="9">
        <v>7.4833939579889999E-2</v>
      </c>
      <c r="P271" s="9">
        <v>0.13977178587479999</v>
      </c>
      <c r="Q271" s="9">
        <v>0.1043567698288</v>
      </c>
      <c r="R271" s="9">
        <v>0.1029597635379</v>
      </c>
      <c r="S271" s="9">
        <v>9.7012456015080004E-2</v>
      </c>
      <c r="T271" s="9">
        <v>0.1211746461618</v>
      </c>
      <c r="U271" s="9">
        <v>0.1000327205831</v>
      </c>
      <c r="V271" s="9">
        <v>0.1225249008357</v>
      </c>
      <c r="W271" s="9">
        <v>0.10643835784859999</v>
      </c>
      <c r="X271" s="9">
        <v>0.1358414214308</v>
      </c>
      <c r="Y271" s="9">
        <v>0.1052120948709</v>
      </c>
      <c r="Z271" s="9">
        <v>0.1230958677658</v>
      </c>
      <c r="AA271" s="9">
        <v>9.5277702787159996E-2</v>
      </c>
      <c r="AB271" s="9">
        <v>0.11381542423469999</v>
      </c>
      <c r="AC271" s="9">
        <v>0.1062760990407</v>
      </c>
      <c r="AD271" s="9">
        <v>0.13506556418089999</v>
      </c>
      <c r="AI271" s="9">
        <v>0.10218216808119999</v>
      </c>
      <c r="AJ271" s="9">
        <v>9.739022772224E-2</v>
      </c>
      <c r="AK271" s="9">
        <v>0.10407886989200001</v>
      </c>
      <c r="AL271" s="9">
        <v>0.121947511851</v>
      </c>
      <c r="AM271" s="9">
        <v>0.13825765324030001</v>
      </c>
      <c r="AN271" s="9">
        <v>0.31462503789410001</v>
      </c>
      <c r="AO271" s="9">
        <v>0.192483806723</v>
      </c>
      <c r="AP271" s="9">
        <v>0.1295109221214</v>
      </c>
      <c r="AQ271" s="9">
        <v>0.19743389938780001</v>
      </c>
      <c r="AR271" s="9">
        <v>0.1120112028188</v>
      </c>
      <c r="AS271" s="9">
        <v>0.1120112028188</v>
      </c>
    </row>
    <row r="272" spans="1:45" x14ac:dyDescent="0.35">
      <c r="A272" t="s">
        <v>452</v>
      </c>
      <c r="B272" s="9">
        <v>9.0800163295159997E-2</v>
      </c>
      <c r="C272" s="9">
        <v>0.1066327124183</v>
      </c>
      <c r="D272" s="9">
        <v>7.2388445249910005E-2</v>
      </c>
      <c r="E272" s="9">
        <v>0.1207082748623</v>
      </c>
      <c r="F272" s="10">
        <v>0.15920473877489999</v>
      </c>
      <c r="G272" s="9">
        <v>0.1058902728468</v>
      </c>
      <c r="H272" s="9">
        <v>0.13230441542339999</v>
      </c>
      <c r="I272" s="9">
        <v>9.2007314906359994E-2</v>
      </c>
      <c r="J272" s="9">
        <v>6.6605014764569995E-2</v>
      </c>
      <c r="K272" s="11">
        <v>1.5115717680880001E-2</v>
      </c>
      <c r="L272" s="9">
        <v>0.1225173204669</v>
      </c>
      <c r="M272" s="9">
        <v>9.8997311167059995E-2</v>
      </c>
      <c r="N272" s="9">
        <v>7.5249648910479999E-2</v>
      </c>
      <c r="O272" s="9">
        <v>7.7481676770759997E-2</v>
      </c>
      <c r="P272" s="9">
        <v>0.1013732824741</v>
      </c>
      <c r="Q272" s="9">
        <v>9.6933816200770004E-2</v>
      </c>
      <c r="R272" s="9">
        <v>0.10063893964200001</v>
      </c>
      <c r="S272" s="9">
        <v>5.8757323355720002E-2</v>
      </c>
      <c r="T272" s="9">
        <v>9.9042029131479997E-2</v>
      </c>
      <c r="U272" s="9">
        <v>8.002637010244E-2</v>
      </c>
      <c r="V272" s="9">
        <v>0.13988489238660001</v>
      </c>
      <c r="W272" s="9">
        <v>0.1247673273318</v>
      </c>
      <c r="X272" s="9">
        <v>9.8201996779149994E-2</v>
      </c>
      <c r="Y272" s="9">
        <v>0.12149842153400001</v>
      </c>
      <c r="Z272" s="9">
        <v>4.1292619033359998E-2</v>
      </c>
      <c r="AA272" s="9">
        <v>7.4600882529769999E-2</v>
      </c>
      <c r="AB272" s="9">
        <v>0.13668897702310001</v>
      </c>
      <c r="AC272" s="9">
        <v>0.149361517226</v>
      </c>
      <c r="AD272" s="9">
        <v>8.6030469404509993E-2</v>
      </c>
      <c r="AI272" s="9">
        <v>0.1162232533488</v>
      </c>
      <c r="AJ272" s="9">
        <v>9.449284576599E-2</v>
      </c>
      <c r="AK272" s="9">
        <v>0.1122361844678</v>
      </c>
      <c r="AL272" s="9">
        <v>5.4953693831410001E-2</v>
      </c>
      <c r="AM272" s="9">
        <v>7.8070852597249996E-2</v>
      </c>
      <c r="AN272" s="9">
        <v>9.0971586759709996E-2</v>
      </c>
      <c r="AO272" s="9">
        <v>0.1964366378538</v>
      </c>
      <c r="AP272" s="9">
        <v>7.1307627555400002E-2</v>
      </c>
      <c r="AQ272" s="10">
        <v>0.1856815443732</v>
      </c>
      <c r="AR272" s="9">
        <v>9.0800163295159997E-2</v>
      </c>
      <c r="AS272" s="9">
        <v>9.0800163295159997E-2</v>
      </c>
    </row>
    <row r="273" spans="1:45" x14ac:dyDescent="0.35">
      <c r="A273" t="s">
        <v>453</v>
      </c>
      <c r="B273" s="9">
        <v>0.130870712784</v>
      </c>
      <c r="C273" s="9">
        <v>0.11209337458300001</v>
      </c>
      <c r="D273" s="9">
        <v>0.1527069347284</v>
      </c>
      <c r="E273" s="9">
        <v>0.19765674398559999</v>
      </c>
      <c r="F273" s="9">
        <v>0.12552807646729999</v>
      </c>
      <c r="G273" s="9">
        <v>0.1099298794291</v>
      </c>
      <c r="H273" s="9">
        <v>0.1176578570677</v>
      </c>
      <c r="I273" s="9">
        <v>0.15636335954989999</v>
      </c>
      <c r="J273" s="9">
        <v>0.13894926156949999</v>
      </c>
      <c r="K273" s="9">
        <v>8.5110371118789996E-2</v>
      </c>
      <c r="L273" s="9">
        <v>0.13408821439650001</v>
      </c>
      <c r="M273" s="9">
        <v>0.15718397960120001</v>
      </c>
      <c r="N273" s="9">
        <v>0.13781646922890001</v>
      </c>
      <c r="O273" s="9">
        <v>8.591555499537E-2</v>
      </c>
      <c r="P273" s="9">
        <v>0.1140830252575</v>
      </c>
      <c r="Q273" s="9">
        <v>0.16805537764879999</v>
      </c>
      <c r="R273" s="9">
        <v>0.122255974483</v>
      </c>
      <c r="S273" s="9">
        <v>0.1090711914095</v>
      </c>
      <c r="T273" s="9">
        <v>0.1424249968313</v>
      </c>
      <c r="U273" s="9">
        <v>0.1157669159875</v>
      </c>
      <c r="V273" s="9">
        <v>0.1232817747774</v>
      </c>
      <c r="W273" s="9">
        <v>0.106801706191</v>
      </c>
      <c r="X273" s="9">
        <v>0.13391126760569999</v>
      </c>
      <c r="Y273" s="9">
        <v>0.13531693432780001</v>
      </c>
      <c r="Z273" s="9">
        <v>0.1162222698117</v>
      </c>
      <c r="AA273" s="9">
        <v>9.0703193694150003E-2</v>
      </c>
      <c r="AB273" s="9">
        <v>0.10939846636309999</v>
      </c>
      <c r="AC273" s="9">
        <v>0.16165338872939999</v>
      </c>
      <c r="AD273" s="9">
        <v>0.13603276201639999</v>
      </c>
      <c r="AI273" s="9">
        <v>0.1174069342264</v>
      </c>
      <c r="AJ273" s="9">
        <v>0.1127887076403</v>
      </c>
      <c r="AK273" s="9">
        <v>0.14532997612010001</v>
      </c>
      <c r="AL273" s="9">
        <v>0.1739508727904</v>
      </c>
      <c r="AM273" s="9">
        <v>0.14168041514679999</v>
      </c>
      <c r="AN273" s="9">
        <v>0</v>
      </c>
      <c r="AO273" s="9">
        <v>0.10511313661420001</v>
      </c>
      <c r="AP273" s="9">
        <v>0.1010997300702</v>
      </c>
      <c r="AQ273" s="9">
        <v>0.11125548414890001</v>
      </c>
      <c r="AR273" s="9">
        <v>0.130870712784</v>
      </c>
      <c r="AS273" s="9">
        <v>0.130870712784</v>
      </c>
    </row>
    <row r="274" spans="1:45" x14ac:dyDescent="0.35">
      <c r="A274" t="s">
        <v>454</v>
      </c>
      <c r="B274" s="9">
        <v>0.13577552074550001</v>
      </c>
      <c r="C274" s="9">
        <v>0.13843142920939999</v>
      </c>
      <c r="D274" s="9">
        <v>0.13268695696400001</v>
      </c>
      <c r="E274" s="9">
        <v>0.16163537643590001</v>
      </c>
      <c r="F274" s="9">
        <v>0.15782604642869999</v>
      </c>
      <c r="G274" s="9">
        <v>0.12925946002790001</v>
      </c>
      <c r="H274" s="9">
        <v>0.14341250222730001</v>
      </c>
      <c r="I274" s="9">
        <v>5.576780885312E-2</v>
      </c>
      <c r="J274" s="9">
        <v>0.15752950851020001</v>
      </c>
      <c r="K274" s="9">
        <v>0.15796264459189999</v>
      </c>
      <c r="L274" s="9">
        <v>0.10891639097439999</v>
      </c>
      <c r="M274" s="9">
        <v>0.17102492582430001</v>
      </c>
      <c r="N274" s="9">
        <v>0.15157004936830001</v>
      </c>
      <c r="O274" s="9">
        <v>8.7891993169320004E-2</v>
      </c>
      <c r="P274" s="9">
        <v>0.1104297441823</v>
      </c>
      <c r="Q274" s="9">
        <v>7.5459709645559994E-2</v>
      </c>
      <c r="R274" s="9">
        <v>0.18842215572859999</v>
      </c>
      <c r="S274" s="9">
        <v>0.19754562670629999</v>
      </c>
      <c r="T274" s="11">
        <v>9.2066273240919996E-2</v>
      </c>
      <c r="U274" s="10">
        <v>0.19291238787920001</v>
      </c>
      <c r="V274" s="9">
        <v>0.1097581484988</v>
      </c>
      <c r="W274" s="9">
        <v>0.16381869753289999</v>
      </c>
      <c r="X274" s="9">
        <v>8.9921091048970003E-2</v>
      </c>
      <c r="Y274" s="9">
        <v>0.1502264445356</v>
      </c>
      <c r="Z274" s="9">
        <v>0.13591972232899999</v>
      </c>
      <c r="AA274" s="9">
        <v>0.1521404066199</v>
      </c>
      <c r="AB274" s="9">
        <v>0.16367574180319999</v>
      </c>
      <c r="AC274" s="9">
        <v>0.13935269732479999</v>
      </c>
      <c r="AD274" s="9">
        <v>8.6315217425779994E-2</v>
      </c>
      <c r="AI274" s="9">
        <v>0.15976085010480001</v>
      </c>
      <c r="AJ274" s="9">
        <v>0.1259158710937</v>
      </c>
      <c r="AK274" s="9">
        <v>0.16796516739680001</v>
      </c>
      <c r="AL274" s="9">
        <v>0.1182431441278</v>
      </c>
      <c r="AM274" s="9">
        <v>0.14031021396919999</v>
      </c>
      <c r="AN274" s="9">
        <v>0.13347323248250001</v>
      </c>
      <c r="AO274" s="9">
        <v>0.1905940421566</v>
      </c>
      <c r="AP274" s="11">
        <v>6.3365572266879999E-2</v>
      </c>
      <c r="AQ274" s="9">
        <v>9.7506163154380002E-2</v>
      </c>
      <c r="AR274" s="9">
        <v>0.13577552074550001</v>
      </c>
      <c r="AS274" s="9">
        <v>0.13577552074550001</v>
      </c>
    </row>
    <row r="275" spans="1:45" x14ac:dyDescent="0.35">
      <c r="A275" t="s">
        <v>483</v>
      </c>
      <c r="B275" s="9">
        <v>0.21852841011230001</v>
      </c>
      <c r="C275" s="9">
        <v>0.2147024951057</v>
      </c>
      <c r="D275" s="9">
        <v>0.22297757795119999</v>
      </c>
      <c r="E275" s="9">
        <v>0.24550239045979999</v>
      </c>
      <c r="F275" s="11">
        <v>0.1221674692856</v>
      </c>
      <c r="G275" s="9">
        <v>0.1602203092375</v>
      </c>
      <c r="H275" s="11">
        <v>0.14136739338359999</v>
      </c>
      <c r="I275" s="9">
        <v>0.30539276617549999</v>
      </c>
      <c r="J275" s="9">
        <v>0.2662892092543</v>
      </c>
      <c r="K275" s="9">
        <v>0.23325848503839999</v>
      </c>
      <c r="L275" s="9">
        <v>0.19545434209269999</v>
      </c>
      <c r="M275" s="9">
        <v>0.1984277344381</v>
      </c>
      <c r="N275" s="9">
        <v>0.22466877427369999</v>
      </c>
      <c r="O275" s="9">
        <v>0.25291281712680003</v>
      </c>
      <c r="P275" s="11">
        <v>0.13363752775109999</v>
      </c>
      <c r="Q275" s="9">
        <v>0.26517129884669999</v>
      </c>
      <c r="R275" s="9">
        <v>0.22592629275949999</v>
      </c>
      <c r="S275" s="9">
        <v>0.25291303526140002</v>
      </c>
      <c r="T275" s="9">
        <v>0.20270856572179999</v>
      </c>
      <c r="U275" s="9">
        <v>0.2392081609344</v>
      </c>
      <c r="V275" s="9">
        <v>0.19202740873519999</v>
      </c>
      <c r="W275" s="9">
        <v>0.15900854896610001</v>
      </c>
      <c r="X275" s="9">
        <v>0.13571911144980001</v>
      </c>
      <c r="Y275" s="9">
        <v>0.19539000838840001</v>
      </c>
      <c r="Z275" s="9">
        <v>0.1702856693731</v>
      </c>
      <c r="AA275" s="9">
        <v>0.2837586720718</v>
      </c>
      <c r="AB275" s="9">
        <v>8.4129178838439997E-2</v>
      </c>
      <c r="AC275" s="9">
        <v>0.19299991107430001</v>
      </c>
      <c r="AD275" s="9">
        <v>0.2076793652251</v>
      </c>
      <c r="AI275" s="9">
        <v>0.24320523311860001</v>
      </c>
      <c r="AJ275" s="9">
        <v>0.20106201707410001</v>
      </c>
      <c r="AK275" s="9">
        <v>0.21013519598550001</v>
      </c>
      <c r="AL275" s="9">
        <v>0.2198316708452</v>
      </c>
      <c r="AM275" s="9">
        <v>0.1539849282256</v>
      </c>
      <c r="AN275" s="9">
        <v>0.17008559925469999</v>
      </c>
      <c r="AO275" s="9">
        <v>0.33793202797319999</v>
      </c>
      <c r="AP275" s="11">
        <v>0.1387414270425</v>
      </c>
      <c r="AQ275" s="9">
        <v>0.2042230072889</v>
      </c>
      <c r="AR275" s="9">
        <v>0.21852841011230001</v>
      </c>
      <c r="AS275" s="9">
        <v>0.21852841011230001</v>
      </c>
    </row>
    <row r="276" spans="1:45" x14ac:dyDescent="0.35">
      <c r="A276" t="s">
        <v>406</v>
      </c>
      <c r="B276" s="9">
        <v>1</v>
      </c>
      <c r="C276" s="9">
        <v>1</v>
      </c>
      <c r="D276" s="9">
        <v>1</v>
      </c>
      <c r="E276" s="9">
        <v>1</v>
      </c>
      <c r="F276" s="9">
        <v>1</v>
      </c>
      <c r="G276" s="9">
        <v>1</v>
      </c>
      <c r="H276" s="9">
        <v>1</v>
      </c>
      <c r="I276" s="9">
        <v>1</v>
      </c>
      <c r="J276" s="9">
        <v>1</v>
      </c>
      <c r="K276" s="9">
        <v>1</v>
      </c>
      <c r="L276" s="9">
        <v>1</v>
      </c>
      <c r="M276" s="9">
        <v>1</v>
      </c>
      <c r="N276" s="9">
        <v>1</v>
      </c>
      <c r="O276" s="9">
        <v>1</v>
      </c>
      <c r="P276" s="9">
        <v>1</v>
      </c>
      <c r="Q276" s="9">
        <v>1</v>
      </c>
      <c r="R276" s="9">
        <v>1</v>
      </c>
      <c r="S276" s="9">
        <v>1</v>
      </c>
      <c r="T276" s="9">
        <v>1</v>
      </c>
      <c r="U276" s="9">
        <v>1</v>
      </c>
      <c r="V276" s="9">
        <v>1</v>
      </c>
      <c r="W276" s="9">
        <v>1</v>
      </c>
      <c r="X276" s="9">
        <v>1</v>
      </c>
      <c r="Y276" s="9">
        <v>1</v>
      </c>
      <c r="Z276" s="9">
        <v>1</v>
      </c>
      <c r="AA276" s="9">
        <v>1</v>
      </c>
      <c r="AB276" s="9">
        <v>1</v>
      </c>
      <c r="AC276" s="9">
        <v>1</v>
      </c>
      <c r="AD276" s="9">
        <v>1</v>
      </c>
      <c r="AI276" s="9">
        <v>1</v>
      </c>
      <c r="AJ276" s="9">
        <v>1</v>
      </c>
      <c r="AK276" s="9">
        <v>1</v>
      </c>
      <c r="AL276" s="9">
        <v>1</v>
      </c>
      <c r="AM276" s="9">
        <v>1</v>
      </c>
      <c r="AN276" s="9">
        <v>1</v>
      </c>
      <c r="AO276" s="9">
        <v>1</v>
      </c>
      <c r="AP276" s="9">
        <v>1</v>
      </c>
      <c r="AQ276" s="9">
        <v>1</v>
      </c>
      <c r="AR276" s="9">
        <v>1</v>
      </c>
      <c r="AS276" s="9">
        <v>1</v>
      </c>
    </row>
    <row r="277" spans="1:45" x14ac:dyDescent="0.35">
      <c r="A277" t="s">
        <v>356</v>
      </c>
      <c r="B277" s="6">
        <v>984</v>
      </c>
      <c r="C277" s="6">
        <v>545</v>
      </c>
      <c r="D277" s="6">
        <v>439</v>
      </c>
      <c r="E277" s="6">
        <v>122</v>
      </c>
      <c r="F277" s="6">
        <v>210</v>
      </c>
      <c r="G277" s="6">
        <v>239</v>
      </c>
      <c r="H277" s="6">
        <v>449</v>
      </c>
      <c r="I277" s="6">
        <v>140</v>
      </c>
      <c r="J277" s="6">
        <v>84</v>
      </c>
      <c r="K277" s="6">
        <v>189</v>
      </c>
      <c r="L277" s="6">
        <v>171</v>
      </c>
      <c r="M277" s="6">
        <v>326</v>
      </c>
      <c r="N277" s="6">
        <v>265</v>
      </c>
      <c r="O277" s="6">
        <v>222</v>
      </c>
      <c r="P277" s="6">
        <v>386</v>
      </c>
      <c r="Q277" s="6">
        <v>134</v>
      </c>
      <c r="R277" s="6">
        <v>191</v>
      </c>
      <c r="S277" s="6">
        <v>273</v>
      </c>
      <c r="T277" s="6">
        <v>520</v>
      </c>
      <c r="U277" s="6">
        <v>464</v>
      </c>
      <c r="V277" s="6">
        <v>114</v>
      </c>
      <c r="W277" s="6">
        <v>77</v>
      </c>
      <c r="X277" s="6">
        <v>68</v>
      </c>
      <c r="Y277" s="6">
        <v>213</v>
      </c>
      <c r="Z277" s="6">
        <v>127</v>
      </c>
      <c r="AA277" s="6">
        <v>199</v>
      </c>
      <c r="AB277" s="6">
        <v>66</v>
      </c>
      <c r="AC277" s="6">
        <v>128</v>
      </c>
      <c r="AD277" s="6">
        <v>196</v>
      </c>
      <c r="AE277" s="6">
        <v>0</v>
      </c>
      <c r="AF277" s="6">
        <v>0</v>
      </c>
      <c r="AG277" s="6">
        <v>0</v>
      </c>
      <c r="AH277" s="6">
        <v>0</v>
      </c>
      <c r="AI277" s="6">
        <v>291</v>
      </c>
      <c r="AJ277" s="6">
        <v>410</v>
      </c>
      <c r="AK277" s="6">
        <v>285</v>
      </c>
      <c r="AL277" s="6">
        <v>148</v>
      </c>
      <c r="AM277" s="6">
        <v>119</v>
      </c>
      <c r="AN277" s="6">
        <v>17</v>
      </c>
      <c r="AO277" s="6">
        <v>20</v>
      </c>
      <c r="AP277" s="6">
        <v>440</v>
      </c>
      <c r="AQ277" s="6">
        <v>135</v>
      </c>
      <c r="AR277" s="6">
        <v>984</v>
      </c>
      <c r="AS277" s="6">
        <v>984</v>
      </c>
    </row>
    <row r="278" spans="1:45" x14ac:dyDescent="0.35">
      <c r="A278" t="s">
        <v>908</v>
      </c>
    </row>
    <row r="279" spans="1:45" x14ac:dyDescent="0.35">
      <c r="A279" t="s">
        <v>358</v>
      </c>
    </row>
    <row r="283" spans="1:45" x14ac:dyDescent="0.35">
      <c r="A283" s="3" t="s">
        <v>352</v>
      </c>
    </row>
    <row r="284" spans="1:45" x14ac:dyDescent="0.35">
      <c r="A284" t="s">
        <v>206</v>
      </c>
    </row>
    <row r="285" spans="1:45" ht="130.5" x14ac:dyDescent="0.35">
      <c r="A285" s="4" t="s">
        <v>408</v>
      </c>
      <c r="B285" s="4" t="s">
        <v>359</v>
      </c>
      <c r="C285" s="4" t="s">
        <v>360</v>
      </c>
      <c r="D285" s="4" t="s">
        <v>361</v>
      </c>
      <c r="E285" s="4" t="s">
        <v>573</v>
      </c>
      <c r="F285" s="4" t="s">
        <v>363</v>
      </c>
      <c r="G285" s="4" t="s">
        <v>364</v>
      </c>
      <c r="H285" s="4" t="s">
        <v>365</v>
      </c>
      <c r="I285" s="4" t="s">
        <v>366</v>
      </c>
      <c r="J285" s="4" t="s">
        <v>367</v>
      </c>
      <c r="K285" s="4" t="s">
        <v>368</v>
      </c>
      <c r="L285" s="4" t="s">
        <v>883</v>
      </c>
      <c r="M285" s="4" t="s">
        <v>575</v>
      </c>
      <c r="N285" s="4" t="s">
        <v>371</v>
      </c>
      <c r="O285" s="4" t="s">
        <v>372</v>
      </c>
      <c r="P285" s="4" t="s">
        <v>576</v>
      </c>
      <c r="Q285" s="4" t="s">
        <v>374</v>
      </c>
      <c r="R285" s="4" t="s">
        <v>376</v>
      </c>
      <c r="S285" s="4" t="s">
        <v>377</v>
      </c>
      <c r="T285" s="4" t="s">
        <v>375</v>
      </c>
      <c r="U285" s="4" t="s">
        <v>378</v>
      </c>
      <c r="V285" s="4" t="s">
        <v>379</v>
      </c>
      <c r="W285" s="4" t="s">
        <v>380</v>
      </c>
      <c r="X285" s="4" t="s">
        <v>381</v>
      </c>
      <c r="Y285" s="4" t="s">
        <v>382</v>
      </c>
      <c r="Z285" s="4" t="s">
        <v>383</v>
      </c>
      <c r="AA285" s="4" t="s">
        <v>384</v>
      </c>
      <c r="AB285" s="4" t="s">
        <v>385</v>
      </c>
      <c r="AC285" s="4" t="s">
        <v>386</v>
      </c>
      <c r="AD285" s="4" t="s">
        <v>387</v>
      </c>
      <c r="AE285" s="4" t="s">
        <v>388</v>
      </c>
      <c r="AF285" s="4" t="s">
        <v>389</v>
      </c>
      <c r="AG285" s="4" t="s">
        <v>390</v>
      </c>
      <c r="AH285" s="4" t="s">
        <v>391</v>
      </c>
      <c r="AI285" s="4" t="s">
        <v>577</v>
      </c>
      <c r="AJ285" s="4" t="s">
        <v>578</v>
      </c>
      <c r="AK285" s="4" t="s">
        <v>395</v>
      </c>
      <c r="AL285" s="4" t="s">
        <v>396</v>
      </c>
      <c r="AM285" s="4" t="s">
        <v>394</v>
      </c>
      <c r="AN285" s="4" t="s">
        <v>397</v>
      </c>
      <c r="AO285" s="4" t="s">
        <v>398</v>
      </c>
      <c r="AP285" s="4" t="s">
        <v>884</v>
      </c>
      <c r="AQ285" s="4" t="s">
        <v>885</v>
      </c>
      <c r="AR285" s="4" t="s">
        <v>886</v>
      </c>
      <c r="AS285" s="4" t="s">
        <v>406</v>
      </c>
    </row>
    <row r="286" spans="1:45" x14ac:dyDescent="0.35">
      <c r="A286" t="s">
        <v>486</v>
      </c>
      <c r="B286" s="9">
        <v>5.530521184665E-2</v>
      </c>
      <c r="C286" s="9">
        <v>4.7876690733749998E-2</v>
      </c>
      <c r="D286" s="9">
        <v>6.3943860946049993E-2</v>
      </c>
      <c r="E286" s="10">
        <v>0.14952736803110001</v>
      </c>
      <c r="F286" s="9">
        <v>2.7529940066810001E-2</v>
      </c>
      <c r="G286" s="9">
        <v>2.2789605323069999E-2</v>
      </c>
      <c r="H286" s="11">
        <v>2.5138158864820001E-2</v>
      </c>
      <c r="I286" s="9">
        <v>4.7682827389000003E-2</v>
      </c>
      <c r="J286" s="9">
        <v>4.1775721956239999E-2</v>
      </c>
      <c r="K286" s="9">
        <v>5.9476595741490002E-2</v>
      </c>
      <c r="L286" s="9">
        <v>5.7208794620309998E-2</v>
      </c>
      <c r="M286" s="9">
        <v>5.631440795802E-2</v>
      </c>
      <c r="N286" s="9">
        <v>3.0053738834179999E-2</v>
      </c>
      <c r="O286" s="9">
        <v>8.1413446278910007E-2</v>
      </c>
      <c r="P286" s="9">
        <v>4.1600556689240002E-2</v>
      </c>
      <c r="Q286" s="9">
        <v>5.8179325743160003E-2</v>
      </c>
      <c r="R286" s="9">
        <v>5.1804944692529997E-2</v>
      </c>
      <c r="S286" s="9">
        <v>7.2193986669709997E-2</v>
      </c>
      <c r="T286" s="9">
        <v>5.0306402931560003E-2</v>
      </c>
      <c r="U286" s="9">
        <v>6.1839670733819997E-2</v>
      </c>
      <c r="V286" s="9">
        <v>6.1059193544769998E-2</v>
      </c>
      <c r="W286" s="9">
        <v>2.496227011389E-2</v>
      </c>
      <c r="X286" s="9">
        <v>2.118359440417E-2</v>
      </c>
      <c r="Y286" s="9">
        <v>2.6350733270499999E-2</v>
      </c>
      <c r="Z286" s="9">
        <v>5.374024112577E-2</v>
      </c>
      <c r="AA286" s="9">
        <v>9.1273346972270006E-2</v>
      </c>
      <c r="AB286" s="9">
        <v>5.510410583579E-2</v>
      </c>
      <c r="AC286" s="9">
        <v>4.1226378827979998E-2</v>
      </c>
      <c r="AD286" s="9">
        <v>4.4504658138429999E-2</v>
      </c>
      <c r="AI286" s="9">
        <v>7.2769842659969997E-2</v>
      </c>
      <c r="AJ286" s="9">
        <v>4.8426363788880003E-2</v>
      </c>
      <c r="AK286" s="9">
        <v>6.9580179853480001E-2</v>
      </c>
      <c r="AL286" s="9">
        <v>7.7376772661330001E-2</v>
      </c>
      <c r="AM286" s="9">
        <v>0.1088297801441</v>
      </c>
      <c r="AN286" s="9">
        <v>9.3333834177100006E-2</v>
      </c>
      <c r="AO286" s="9">
        <v>4.9841620359910001E-2</v>
      </c>
      <c r="AP286" s="9">
        <v>2.9572221312360002E-2</v>
      </c>
      <c r="AQ286" s="9">
        <v>1.541361684466E-2</v>
      </c>
      <c r="AR286" s="9">
        <v>5.530521184665E-2</v>
      </c>
      <c r="AS286" s="9">
        <v>5.530521184665E-2</v>
      </c>
    </row>
    <row r="287" spans="1:45" x14ac:dyDescent="0.35">
      <c r="A287" t="s">
        <v>487</v>
      </c>
      <c r="B287" s="9">
        <v>0.22166914623020001</v>
      </c>
      <c r="C287" s="9">
        <v>0.23713188755010001</v>
      </c>
      <c r="D287" s="9">
        <v>0.2036874787695</v>
      </c>
      <c r="E287" s="9">
        <v>0.21592969075580001</v>
      </c>
      <c r="F287" s="9">
        <v>0.19311921073050001</v>
      </c>
      <c r="G287" s="9">
        <v>0.23982134600489999</v>
      </c>
      <c r="H287" s="9">
        <v>0.21668321945149999</v>
      </c>
      <c r="I287" s="9">
        <v>0.1815950682378</v>
      </c>
      <c r="J287" s="9">
        <v>0.2689804229976</v>
      </c>
      <c r="K287" s="9">
        <v>0.23841980482200001</v>
      </c>
      <c r="L287" s="9">
        <v>0.16738880737600001</v>
      </c>
      <c r="M287" s="9">
        <v>0.2655966971541</v>
      </c>
      <c r="N287" s="9">
        <v>0.22723836406350001</v>
      </c>
      <c r="O287" s="9">
        <v>0.1911675042647</v>
      </c>
      <c r="P287" s="9">
        <v>0.19676989327659999</v>
      </c>
      <c r="Q287" s="9">
        <v>0.19580417391329999</v>
      </c>
      <c r="R287" s="9">
        <v>0.24004187825840001</v>
      </c>
      <c r="S287" s="9">
        <v>0.27019157789300002</v>
      </c>
      <c r="T287" s="9">
        <v>0.19626277454759999</v>
      </c>
      <c r="U287" s="9">
        <v>0.25488043596990001</v>
      </c>
      <c r="V287" s="9">
        <v>0.25097291566680002</v>
      </c>
      <c r="W287" s="9">
        <v>0.22832495054150001</v>
      </c>
      <c r="X287" s="9">
        <v>0.19961862950830001</v>
      </c>
      <c r="Y287" s="9">
        <v>0.197984077221</v>
      </c>
      <c r="Z287" s="9">
        <v>0.17286736313850001</v>
      </c>
      <c r="AA287" s="9">
        <v>0.26822293419159998</v>
      </c>
      <c r="AB287" s="9">
        <v>0.10565065089969999</v>
      </c>
      <c r="AC287" s="9">
        <v>0.27652142566019999</v>
      </c>
      <c r="AD287" s="9">
        <v>0.22675063181140001</v>
      </c>
      <c r="AI287" s="9">
        <v>0.25767443149410002</v>
      </c>
      <c r="AJ287" s="9">
        <v>0.18804993769610001</v>
      </c>
      <c r="AK287" s="9">
        <v>0.23590953778509999</v>
      </c>
      <c r="AL287" s="9">
        <v>0.26600598347679999</v>
      </c>
      <c r="AM287" s="9">
        <v>0.20797096001259999</v>
      </c>
      <c r="AN287" s="9">
        <v>0.1422464330747</v>
      </c>
      <c r="AO287" s="9">
        <v>0.48706098639680001</v>
      </c>
      <c r="AP287" s="11">
        <v>0.15524425651150001</v>
      </c>
      <c r="AQ287" s="9">
        <v>0.2531267265262</v>
      </c>
      <c r="AR287" s="9">
        <v>0.22166914623020001</v>
      </c>
      <c r="AS287" s="9">
        <v>0.22166914623020001</v>
      </c>
    </row>
    <row r="288" spans="1:45" x14ac:dyDescent="0.35">
      <c r="A288" t="s">
        <v>488</v>
      </c>
      <c r="B288" s="9">
        <v>0.3632049681906</v>
      </c>
      <c r="C288" s="9">
        <v>0.39605609206820003</v>
      </c>
      <c r="D288" s="9">
        <v>0.32500229939730002</v>
      </c>
      <c r="E288" s="9">
        <v>0.33081561945350002</v>
      </c>
      <c r="F288" s="10">
        <v>0.51207996897889996</v>
      </c>
      <c r="G288" s="9">
        <v>0.44886539007769999</v>
      </c>
      <c r="H288" s="10">
        <v>0.4801844490039</v>
      </c>
      <c r="I288" s="9">
        <v>0.36964790162549999</v>
      </c>
      <c r="J288" s="9">
        <v>0.27347757258299998</v>
      </c>
      <c r="K288" s="11">
        <v>0.23468189921089999</v>
      </c>
      <c r="L288" s="10">
        <v>0.5254784218095</v>
      </c>
      <c r="M288" s="9">
        <v>0.34567281500550001</v>
      </c>
      <c r="N288" s="9">
        <v>0.30325395187280002</v>
      </c>
      <c r="O288" s="9">
        <v>0.35200352804719998</v>
      </c>
      <c r="P288" s="10">
        <v>0.44236739651689999</v>
      </c>
      <c r="Q288" s="9">
        <v>0.38711376124579999</v>
      </c>
      <c r="R288" s="9">
        <v>0.33846550280429999</v>
      </c>
      <c r="S288" s="11">
        <v>0.2555383032411</v>
      </c>
      <c r="T288" s="10">
        <v>0.4133525974426</v>
      </c>
      <c r="U288" s="11">
        <v>0.29765182799209999</v>
      </c>
      <c r="V288" s="9">
        <v>0.38159753335509999</v>
      </c>
      <c r="W288" s="9">
        <v>0.43404018721600002</v>
      </c>
      <c r="X288" s="9">
        <v>0.4290492579481</v>
      </c>
      <c r="Y288" s="9">
        <v>0.4312046169798</v>
      </c>
      <c r="Z288" s="9">
        <v>0.39019649027370001</v>
      </c>
      <c r="AA288" s="9">
        <v>0.28072944659560001</v>
      </c>
      <c r="AB288" s="9">
        <v>0.44962808863890003</v>
      </c>
      <c r="AC288" s="9">
        <v>0.33113956190569999</v>
      </c>
      <c r="AD288" s="9">
        <v>0.42402255335619998</v>
      </c>
      <c r="AI288" s="9">
        <v>0.3189951035986</v>
      </c>
      <c r="AJ288" s="10">
        <v>0.4444087695467</v>
      </c>
      <c r="AK288" s="9">
        <v>0.34443461916559998</v>
      </c>
      <c r="AL288" s="9">
        <v>0.27183926959720001</v>
      </c>
      <c r="AM288" s="9">
        <v>0.35603482509880002</v>
      </c>
      <c r="AN288" s="9">
        <v>0.20711380141630001</v>
      </c>
      <c r="AO288" s="9">
        <v>0.11488569896049999</v>
      </c>
      <c r="AP288" s="10">
        <v>0.46041527453629999</v>
      </c>
      <c r="AQ288" s="9">
        <v>0.41929789108179999</v>
      </c>
      <c r="AR288" s="9">
        <v>0.3632049681906</v>
      </c>
      <c r="AS288" s="9">
        <v>0.3632049681906</v>
      </c>
    </row>
    <row r="289" spans="1:45" x14ac:dyDescent="0.35">
      <c r="A289" t="s">
        <v>489</v>
      </c>
      <c r="B289" s="9">
        <v>0.35982067373249998</v>
      </c>
      <c r="C289" s="9">
        <v>0.3189353296479</v>
      </c>
      <c r="D289" s="9">
        <v>0.40736636088709999</v>
      </c>
      <c r="E289" s="9">
        <v>0.30372732175959999</v>
      </c>
      <c r="F289" s="9">
        <v>0.26727088022369999</v>
      </c>
      <c r="G289" s="9">
        <v>0.28852365859430001</v>
      </c>
      <c r="H289" s="11">
        <v>0.27799417267979998</v>
      </c>
      <c r="I289" s="9">
        <v>0.4010742027477</v>
      </c>
      <c r="J289" s="9">
        <v>0.41576628246320002</v>
      </c>
      <c r="K289" s="10">
        <v>0.46742170022559998</v>
      </c>
      <c r="L289" s="11">
        <v>0.24992397619420001</v>
      </c>
      <c r="M289" s="9">
        <v>0.33241607988240002</v>
      </c>
      <c r="N289" s="9">
        <v>0.43945394522940001</v>
      </c>
      <c r="O289" s="9">
        <v>0.37541552140919998</v>
      </c>
      <c r="P289" s="9">
        <v>0.31926215351729997</v>
      </c>
      <c r="Q289" s="9">
        <v>0.35890273909780002</v>
      </c>
      <c r="R289" s="9">
        <v>0.36968767424479998</v>
      </c>
      <c r="S289" s="9">
        <v>0.40207613219630001</v>
      </c>
      <c r="T289" s="9">
        <v>0.34007822507820001</v>
      </c>
      <c r="U289" s="9">
        <v>0.38562806530420002</v>
      </c>
      <c r="V289" s="9">
        <v>0.30637035743329999</v>
      </c>
      <c r="W289" s="9">
        <v>0.31267259212850002</v>
      </c>
      <c r="X289" s="9">
        <v>0.35014851813940001</v>
      </c>
      <c r="Y289" s="9">
        <v>0.34446057252869999</v>
      </c>
      <c r="Z289" s="9">
        <v>0.383195905462</v>
      </c>
      <c r="AA289" s="9">
        <v>0.35977427224050001</v>
      </c>
      <c r="AB289" s="9">
        <v>0.38961715462559998</v>
      </c>
      <c r="AC289" s="9">
        <v>0.35111263360610001</v>
      </c>
      <c r="AD289" s="9">
        <v>0.30472215669390001</v>
      </c>
      <c r="AI289" s="9">
        <v>0.3505606222473</v>
      </c>
      <c r="AJ289" s="9">
        <v>0.31911492896830002</v>
      </c>
      <c r="AK289" s="9">
        <v>0.35007566319580002</v>
      </c>
      <c r="AL289" s="9">
        <v>0.38477797426470001</v>
      </c>
      <c r="AM289" s="9">
        <v>0.32716443474450002</v>
      </c>
      <c r="AN289" s="9">
        <v>0.55730593133189998</v>
      </c>
      <c r="AO289" s="9">
        <v>0.34821169428280002</v>
      </c>
      <c r="AP289" s="9">
        <v>0.35476824763980003</v>
      </c>
      <c r="AQ289" s="9">
        <v>0.31216176554730002</v>
      </c>
      <c r="AR289" s="9">
        <v>0.35982067373249998</v>
      </c>
      <c r="AS289" s="9">
        <v>0.35982067373249998</v>
      </c>
    </row>
    <row r="290" spans="1:45" x14ac:dyDescent="0.35">
      <c r="A290" t="s">
        <v>406</v>
      </c>
      <c r="B290" s="9">
        <v>1</v>
      </c>
      <c r="C290" s="9">
        <v>1</v>
      </c>
      <c r="D290" s="9">
        <v>1</v>
      </c>
      <c r="E290" s="9">
        <v>1</v>
      </c>
      <c r="F290" s="9">
        <v>1</v>
      </c>
      <c r="G290" s="9">
        <v>1</v>
      </c>
      <c r="H290" s="9">
        <v>1</v>
      </c>
      <c r="I290" s="9">
        <v>1</v>
      </c>
      <c r="J290" s="9">
        <v>1</v>
      </c>
      <c r="K290" s="9">
        <v>1</v>
      </c>
      <c r="L290" s="9">
        <v>1</v>
      </c>
      <c r="M290" s="9">
        <v>1</v>
      </c>
      <c r="N290" s="9">
        <v>1</v>
      </c>
      <c r="O290" s="9">
        <v>1</v>
      </c>
      <c r="P290" s="9">
        <v>1</v>
      </c>
      <c r="Q290" s="9">
        <v>1</v>
      </c>
      <c r="R290" s="9">
        <v>1</v>
      </c>
      <c r="S290" s="9">
        <v>1</v>
      </c>
      <c r="T290" s="9">
        <v>1</v>
      </c>
      <c r="U290" s="9">
        <v>1</v>
      </c>
      <c r="V290" s="9">
        <v>1</v>
      </c>
      <c r="W290" s="9">
        <v>1</v>
      </c>
      <c r="X290" s="9">
        <v>1</v>
      </c>
      <c r="Y290" s="9">
        <v>1</v>
      </c>
      <c r="Z290" s="9">
        <v>1</v>
      </c>
      <c r="AA290" s="9">
        <v>1</v>
      </c>
      <c r="AB290" s="9">
        <v>1</v>
      </c>
      <c r="AC290" s="9">
        <v>1</v>
      </c>
      <c r="AD290" s="9">
        <v>1</v>
      </c>
      <c r="AI290" s="9">
        <v>1</v>
      </c>
      <c r="AJ290" s="9">
        <v>1</v>
      </c>
      <c r="AK290" s="9">
        <v>1</v>
      </c>
      <c r="AL290" s="9">
        <v>1</v>
      </c>
      <c r="AM290" s="9">
        <v>1</v>
      </c>
      <c r="AN290" s="9">
        <v>1</v>
      </c>
      <c r="AO290" s="9">
        <v>1</v>
      </c>
      <c r="AP290" s="9">
        <v>1</v>
      </c>
      <c r="AQ290" s="9">
        <v>1</v>
      </c>
      <c r="AR290" s="9">
        <v>1</v>
      </c>
      <c r="AS290" s="9">
        <v>1</v>
      </c>
    </row>
    <row r="291" spans="1:45" x14ac:dyDescent="0.35">
      <c r="A291" t="s">
        <v>356</v>
      </c>
      <c r="B291" s="6">
        <v>984</v>
      </c>
      <c r="C291" s="6">
        <v>545</v>
      </c>
      <c r="D291" s="6">
        <v>439</v>
      </c>
      <c r="E291" s="6">
        <v>122</v>
      </c>
      <c r="F291" s="6">
        <v>210</v>
      </c>
      <c r="G291" s="6">
        <v>239</v>
      </c>
      <c r="H291" s="6">
        <v>449</v>
      </c>
      <c r="I291" s="6">
        <v>140</v>
      </c>
      <c r="J291" s="6">
        <v>84</v>
      </c>
      <c r="K291" s="6">
        <v>189</v>
      </c>
      <c r="L291" s="6">
        <v>171</v>
      </c>
      <c r="M291" s="6">
        <v>326</v>
      </c>
      <c r="N291" s="6">
        <v>265</v>
      </c>
      <c r="O291" s="6">
        <v>222</v>
      </c>
      <c r="P291" s="6">
        <v>386</v>
      </c>
      <c r="Q291" s="6">
        <v>134</v>
      </c>
      <c r="R291" s="6">
        <v>191</v>
      </c>
      <c r="S291" s="6">
        <v>273</v>
      </c>
      <c r="T291" s="6">
        <v>520</v>
      </c>
      <c r="U291" s="6">
        <v>464</v>
      </c>
      <c r="V291" s="6">
        <v>114</v>
      </c>
      <c r="W291" s="6">
        <v>77</v>
      </c>
      <c r="X291" s="6">
        <v>68</v>
      </c>
      <c r="Y291" s="6">
        <v>213</v>
      </c>
      <c r="Z291" s="6">
        <v>127</v>
      </c>
      <c r="AA291" s="6">
        <v>199</v>
      </c>
      <c r="AB291" s="6">
        <v>66</v>
      </c>
      <c r="AC291" s="6">
        <v>128</v>
      </c>
      <c r="AD291" s="6">
        <v>196</v>
      </c>
      <c r="AE291" s="6">
        <v>0</v>
      </c>
      <c r="AF291" s="6">
        <v>0</v>
      </c>
      <c r="AG291" s="6">
        <v>0</v>
      </c>
      <c r="AH291" s="6">
        <v>0</v>
      </c>
      <c r="AI291" s="6">
        <v>291</v>
      </c>
      <c r="AJ291" s="6">
        <v>410</v>
      </c>
      <c r="AK291" s="6">
        <v>285</v>
      </c>
      <c r="AL291" s="6">
        <v>148</v>
      </c>
      <c r="AM291" s="6">
        <v>119</v>
      </c>
      <c r="AN291" s="6">
        <v>17</v>
      </c>
      <c r="AO291" s="6">
        <v>20</v>
      </c>
      <c r="AP291" s="6">
        <v>440</v>
      </c>
      <c r="AQ291" s="6">
        <v>135</v>
      </c>
      <c r="AR291" s="6">
        <v>984</v>
      </c>
      <c r="AS291" s="6">
        <v>984</v>
      </c>
    </row>
    <row r="292" spans="1:45" x14ac:dyDescent="0.35">
      <c r="A292" t="s">
        <v>909</v>
      </c>
    </row>
    <row r="293" spans="1:45" x14ac:dyDescent="0.35">
      <c r="A293" t="s">
        <v>358</v>
      </c>
    </row>
    <row r="297" spans="1:45" x14ac:dyDescent="0.35">
      <c r="A297" s="3" t="s">
        <v>352</v>
      </c>
    </row>
    <row r="298" spans="1:45" x14ac:dyDescent="0.35">
      <c r="A298" t="s">
        <v>37</v>
      </c>
    </row>
    <row r="299" spans="1:45" ht="130.5" x14ac:dyDescent="0.35">
      <c r="A299" s="4" t="s">
        <v>408</v>
      </c>
      <c r="B299" s="4" t="s">
        <v>359</v>
      </c>
      <c r="C299" s="4" t="s">
        <v>360</v>
      </c>
      <c r="D299" s="4" t="s">
        <v>361</v>
      </c>
      <c r="E299" s="4" t="s">
        <v>573</v>
      </c>
      <c r="F299" s="4" t="s">
        <v>363</v>
      </c>
      <c r="G299" s="4" t="s">
        <v>364</v>
      </c>
      <c r="H299" s="4" t="s">
        <v>365</v>
      </c>
      <c r="I299" s="4" t="s">
        <v>366</v>
      </c>
      <c r="J299" s="4" t="s">
        <v>367</v>
      </c>
      <c r="K299" s="4" t="s">
        <v>368</v>
      </c>
      <c r="L299" s="4" t="s">
        <v>883</v>
      </c>
      <c r="M299" s="4" t="s">
        <v>575</v>
      </c>
      <c r="N299" s="4" t="s">
        <v>371</v>
      </c>
      <c r="O299" s="4" t="s">
        <v>372</v>
      </c>
      <c r="P299" s="4" t="s">
        <v>576</v>
      </c>
      <c r="Q299" s="4" t="s">
        <v>374</v>
      </c>
      <c r="R299" s="4" t="s">
        <v>376</v>
      </c>
      <c r="S299" s="4" t="s">
        <v>377</v>
      </c>
      <c r="T299" s="4" t="s">
        <v>375</v>
      </c>
      <c r="U299" s="4" t="s">
        <v>378</v>
      </c>
      <c r="V299" s="4" t="s">
        <v>379</v>
      </c>
      <c r="W299" s="4" t="s">
        <v>380</v>
      </c>
      <c r="X299" s="4" t="s">
        <v>381</v>
      </c>
      <c r="Y299" s="4" t="s">
        <v>382</v>
      </c>
      <c r="Z299" s="4" t="s">
        <v>383</v>
      </c>
      <c r="AA299" s="4" t="s">
        <v>384</v>
      </c>
      <c r="AB299" s="4" t="s">
        <v>385</v>
      </c>
      <c r="AC299" s="4" t="s">
        <v>386</v>
      </c>
      <c r="AD299" s="4" t="s">
        <v>387</v>
      </c>
      <c r="AE299" s="4" t="s">
        <v>388</v>
      </c>
      <c r="AF299" s="4" t="s">
        <v>389</v>
      </c>
      <c r="AG299" s="4" t="s">
        <v>390</v>
      </c>
      <c r="AH299" s="4" t="s">
        <v>391</v>
      </c>
      <c r="AI299" s="4" t="s">
        <v>577</v>
      </c>
      <c r="AJ299" s="4" t="s">
        <v>578</v>
      </c>
      <c r="AK299" s="4" t="s">
        <v>395</v>
      </c>
      <c r="AL299" s="4" t="s">
        <v>396</v>
      </c>
      <c r="AM299" s="4" t="s">
        <v>394</v>
      </c>
      <c r="AN299" s="4" t="s">
        <v>397</v>
      </c>
      <c r="AO299" s="4" t="s">
        <v>398</v>
      </c>
      <c r="AP299" s="4" t="s">
        <v>884</v>
      </c>
      <c r="AQ299" s="4" t="s">
        <v>885</v>
      </c>
      <c r="AR299" s="4" t="s">
        <v>886</v>
      </c>
      <c r="AS299" s="4" t="s">
        <v>406</v>
      </c>
    </row>
    <row r="300" spans="1:45" x14ac:dyDescent="0.35">
      <c r="A300" t="s">
        <v>491</v>
      </c>
      <c r="B300" s="9">
        <v>0.55173793122879999</v>
      </c>
      <c r="C300" s="9">
        <v>0.55330361534399997</v>
      </c>
      <c r="D300" s="9">
        <v>0.54991719255589999</v>
      </c>
      <c r="E300" s="11">
        <v>0.34633534831989998</v>
      </c>
      <c r="F300" s="9">
        <v>0.56342900124740003</v>
      </c>
      <c r="G300" s="9">
        <v>0.588346653316</v>
      </c>
      <c r="H300" s="9">
        <v>0.57600144075579995</v>
      </c>
      <c r="I300" s="9">
        <v>0.53723931092309996</v>
      </c>
      <c r="J300" s="9">
        <v>0.59948205198280002</v>
      </c>
      <c r="K300" s="9">
        <v>0.62659511597990003</v>
      </c>
      <c r="L300" s="9">
        <v>0.57783421718200001</v>
      </c>
      <c r="M300" s="9">
        <v>0.52418185872650003</v>
      </c>
      <c r="N300" s="9">
        <v>0.61248433150589998</v>
      </c>
      <c r="O300" s="9">
        <v>0.50300028424190002</v>
      </c>
      <c r="P300" s="9">
        <v>0.61368625500819995</v>
      </c>
      <c r="Q300" s="9">
        <v>0.51247948651090003</v>
      </c>
      <c r="R300" s="9">
        <v>0.52345421703799999</v>
      </c>
      <c r="S300" s="9">
        <v>0.55754237174190002</v>
      </c>
      <c r="T300" s="9">
        <v>0.56054053819689997</v>
      </c>
      <c r="U300" s="9">
        <v>0.54023113544790002</v>
      </c>
      <c r="V300" s="9">
        <v>0.54936118962930003</v>
      </c>
      <c r="W300" s="9">
        <v>0.56646243364490001</v>
      </c>
      <c r="X300" s="9">
        <v>0.56217370921819998</v>
      </c>
      <c r="Y300" s="9">
        <v>0.57322431349860004</v>
      </c>
      <c r="Z300" s="9">
        <v>0.55196042625679997</v>
      </c>
      <c r="AA300" s="9">
        <v>0.55874939751609998</v>
      </c>
      <c r="AB300" s="9">
        <v>0.51562268540669998</v>
      </c>
      <c r="AC300" s="9">
        <v>0.55017103367169995</v>
      </c>
      <c r="AD300" s="9">
        <v>0.61989513523880002</v>
      </c>
      <c r="AI300" s="9">
        <v>0.52748668264590004</v>
      </c>
      <c r="AJ300" s="9">
        <v>0.5643345404465</v>
      </c>
      <c r="AK300" s="9">
        <v>0.57039181346129997</v>
      </c>
      <c r="AL300" s="9">
        <v>0.51581285561790002</v>
      </c>
      <c r="AM300" s="9">
        <v>0.46728433341460002</v>
      </c>
      <c r="AN300" s="9">
        <v>0.75630438998890004</v>
      </c>
      <c r="AO300" s="9">
        <v>0.35113521040200002</v>
      </c>
      <c r="AP300" s="9">
        <v>0.60383631722270004</v>
      </c>
      <c r="AQ300" s="9">
        <v>0.47114289631430001</v>
      </c>
      <c r="AR300" s="9">
        <v>0.55173793122879999</v>
      </c>
      <c r="AS300" s="9">
        <v>0.55173793122879999</v>
      </c>
    </row>
    <row r="301" spans="1:45" x14ac:dyDescent="0.35">
      <c r="A301" t="s">
        <v>492</v>
      </c>
      <c r="B301" s="9">
        <v>0.33746133717190002</v>
      </c>
      <c r="C301" s="9">
        <v>0.3297278534591</v>
      </c>
      <c r="D301" s="9">
        <v>0.34645462817759998</v>
      </c>
      <c r="E301" s="9">
        <v>0.4392821544869</v>
      </c>
      <c r="F301" s="9">
        <v>0.36355747156230001</v>
      </c>
      <c r="G301" s="9">
        <v>0.3364270321626</v>
      </c>
      <c r="H301" s="9">
        <v>0.34986854905659998</v>
      </c>
      <c r="I301" s="9">
        <v>0.36536370053919998</v>
      </c>
      <c r="J301" s="9">
        <v>0.29382215187689997</v>
      </c>
      <c r="K301" s="9">
        <v>0.25435158520020001</v>
      </c>
      <c r="L301" s="9">
        <v>0.30853501494910002</v>
      </c>
      <c r="M301" s="9">
        <v>0.34794168963010003</v>
      </c>
      <c r="N301" s="9">
        <v>0.3022093250481</v>
      </c>
      <c r="O301" s="9">
        <v>0.3817951848926</v>
      </c>
      <c r="P301" s="9">
        <v>0.32246704488819999</v>
      </c>
      <c r="Q301" s="9">
        <v>0.39551860241780001</v>
      </c>
      <c r="R301" s="9">
        <v>0.34491199952279999</v>
      </c>
      <c r="S301" s="9">
        <v>0.2677109095522</v>
      </c>
      <c r="T301" s="9">
        <v>0.36082789215889999</v>
      </c>
      <c r="U301" s="9">
        <v>0.3069165022939</v>
      </c>
      <c r="V301" s="9">
        <v>0.37937270221429997</v>
      </c>
      <c r="W301" s="9">
        <v>0.34962960214330002</v>
      </c>
      <c r="X301" s="9">
        <v>0.35418692775229998</v>
      </c>
      <c r="Y301" s="9">
        <v>0.35835217307880002</v>
      </c>
      <c r="Z301" s="9">
        <v>0.31828353718809999</v>
      </c>
      <c r="AA301" s="9">
        <v>0.31261241227550002</v>
      </c>
      <c r="AB301" s="9">
        <v>0.34525100324699998</v>
      </c>
      <c r="AC301" s="9">
        <v>0.3342263312564</v>
      </c>
      <c r="AD301" s="9">
        <v>0.27994901813849998</v>
      </c>
      <c r="AI301" s="9">
        <v>0.3432159401598</v>
      </c>
      <c r="AJ301" s="9">
        <v>0.3559297981201</v>
      </c>
      <c r="AK301" s="9">
        <v>0.30321755540000001</v>
      </c>
      <c r="AL301" s="9">
        <v>0.2947565778647</v>
      </c>
      <c r="AM301" s="9">
        <v>0.35542231889159998</v>
      </c>
      <c r="AN301" s="9">
        <v>0.1077018886149</v>
      </c>
      <c r="AO301" s="9">
        <v>0.48273842610180001</v>
      </c>
      <c r="AP301" s="9">
        <v>0.32418461135780002</v>
      </c>
      <c r="AQ301" s="9">
        <v>0.42222127590809999</v>
      </c>
      <c r="AR301" s="9">
        <v>0.33746133717190002</v>
      </c>
      <c r="AS301" s="9">
        <v>0.33746133717190002</v>
      </c>
    </row>
    <row r="302" spans="1:45" x14ac:dyDescent="0.35">
      <c r="A302" t="s">
        <v>493</v>
      </c>
      <c r="B302" s="9">
        <v>9.345056218219E-2</v>
      </c>
      <c r="C302" s="9">
        <v>0.1013489000854</v>
      </c>
      <c r="D302" s="9">
        <v>8.4265561752409998E-2</v>
      </c>
      <c r="E302" s="9">
        <v>0.16795664251590001</v>
      </c>
      <c r="F302" s="9">
        <v>7.1500665566009994E-2</v>
      </c>
      <c r="G302" s="9">
        <v>6.1152088201390002E-2</v>
      </c>
      <c r="H302" s="9">
        <v>6.6279191947359997E-2</v>
      </c>
      <c r="I302" s="9">
        <v>7.9000537361940001E-2</v>
      </c>
      <c r="J302" s="9">
        <v>9.0960870684689998E-2</v>
      </c>
      <c r="K302" s="9">
        <v>0.1043063916169</v>
      </c>
      <c r="L302" s="9">
        <v>9.9873910920629999E-2</v>
      </c>
      <c r="M302" s="9">
        <v>9.8672062619609993E-2</v>
      </c>
      <c r="N302" s="9">
        <v>8.2919409654289997E-2</v>
      </c>
      <c r="O302" s="9">
        <v>9.4387827325160004E-2</v>
      </c>
      <c r="P302" s="9">
        <v>5.451378752378E-2</v>
      </c>
      <c r="Q302" s="9">
        <v>8.4308175800139995E-2</v>
      </c>
      <c r="R302" s="9">
        <v>9.7465866390620007E-2</v>
      </c>
      <c r="S302" s="9">
        <v>0.1511695455938</v>
      </c>
      <c r="T302" s="9">
        <v>7.0159422152879999E-2</v>
      </c>
      <c r="U302" s="9">
        <v>0.1238968143879</v>
      </c>
      <c r="V302" s="9">
        <v>6.3447359035880002E-2</v>
      </c>
      <c r="W302" s="9">
        <v>8.3907964211749994E-2</v>
      </c>
      <c r="X302" s="9">
        <v>4.7374300037019999E-2</v>
      </c>
      <c r="Y302" s="9">
        <v>6.3285249631999996E-2</v>
      </c>
      <c r="Z302" s="9">
        <v>0.11247620695460001</v>
      </c>
      <c r="AA302" s="9">
        <v>0.12310775832699999</v>
      </c>
      <c r="AB302" s="9">
        <v>8.9571963713069996E-2</v>
      </c>
      <c r="AC302" s="9">
        <v>9.2060484907939999E-2</v>
      </c>
      <c r="AD302" s="9">
        <v>6.5707086808270004E-2</v>
      </c>
      <c r="AI302" s="9">
        <v>0.1170746016755</v>
      </c>
      <c r="AJ302" s="9">
        <v>6.6861024430810004E-2</v>
      </c>
      <c r="AK302" s="9">
        <v>0.10360712016860001</v>
      </c>
      <c r="AL302" s="9">
        <v>0.17860317887960001</v>
      </c>
      <c r="AM302" s="9">
        <v>0.1717870791661</v>
      </c>
      <c r="AN302" s="9">
        <v>0.1057725345832</v>
      </c>
      <c r="AO302" s="9">
        <v>0.114940532138</v>
      </c>
      <c r="AP302" s="9">
        <v>6.5868371649129995E-2</v>
      </c>
      <c r="AQ302" s="9">
        <v>9.9655769582209994E-2</v>
      </c>
      <c r="AR302" s="9">
        <v>9.345056218219E-2</v>
      </c>
      <c r="AS302" s="9">
        <v>9.345056218219E-2</v>
      </c>
    </row>
    <row r="303" spans="1:45" x14ac:dyDescent="0.35">
      <c r="A303" t="s">
        <v>494</v>
      </c>
      <c r="B303" s="9">
        <v>7.2415751698060001E-3</v>
      </c>
      <c r="C303" s="9">
        <v>2.8680847507220001E-3</v>
      </c>
      <c r="D303" s="9">
        <v>1.232752006999E-2</v>
      </c>
      <c r="E303" s="9">
        <v>1.9042545899839999E-2</v>
      </c>
      <c r="F303" s="9">
        <v>0</v>
      </c>
      <c r="G303" s="9">
        <v>1.4074226320020001E-2</v>
      </c>
      <c r="H303" s="9">
        <v>7.1012854079940003E-3</v>
      </c>
      <c r="I303" s="9">
        <v>6.6856819007890004E-3</v>
      </c>
      <c r="J303" s="9">
        <v>7.867462727795E-3</v>
      </c>
      <c r="K303" s="9">
        <v>0</v>
      </c>
      <c r="L303" s="9">
        <v>5.7301898178669999E-3</v>
      </c>
      <c r="M303" s="9">
        <v>1.054463803646E-2</v>
      </c>
      <c r="N303" s="9">
        <v>2.3869337917240001E-3</v>
      </c>
      <c r="O303" s="9">
        <v>9.3076343259650002E-3</v>
      </c>
      <c r="P303" s="9">
        <v>5.4402035804199996E-3</v>
      </c>
      <c r="Q303" s="9">
        <v>0</v>
      </c>
      <c r="R303" s="9">
        <v>1.8837921323800001E-2</v>
      </c>
      <c r="S303" s="9">
        <v>7.6480835267649996E-3</v>
      </c>
      <c r="T303" s="9">
        <v>2.5834428797910001E-3</v>
      </c>
      <c r="U303" s="9">
        <v>1.333070049089E-2</v>
      </c>
      <c r="V303" s="9">
        <v>0</v>
      </c>
      <c r="W303" s="9">
        <v>0</v>
      </c>
      <c r="X303" s="9">
        <v>0</v>
      </c>
      <c r="Y303" s="9">
        <v>3.8574962474429999E-3</v>
      </c>
      <c r="Z303" s="9">
        <v>1.135715378907E-2</v>
      </c>
      <c r="AA303" s="9">
        <v>0</v>
      </c>
      <c r="AB303" s="10">
        <v>4.9554347633230002E-2</v>
      </c>
      <c r="AC303" s="9">
        <v>9.2905554033880008E-3</v>
      </c>
      <c r="AD303" s="9">
        <v>1.1336007926129999E-2</v>
      </c>
      <c r="AI303" s="9">
        <v>7.3566756069050002E-3</v>
      </c>
      <c r="AJ303" s="9">
        <v>2.3295128081519999E-3</v>
      </c>
      <c r="AK303" s="9">
        <v>1.126139229754E-2</v>
      </c>
      <c r="AL303" s="9">
        <v>6.0032930453289999E-3</v>
      </c>
      <c r="AM303" s="9">
        <v>0</v>
      </c>
      <c r="AN303" s="9">
        <v>3.0221186813019999E-2</v>
      </c>
      <c r="AO303" s="9">
        <v>0</v>
      </c>
      <c r="AP303" s="9">
        <v>4.041442488664E-3</v>
      </c>
      <c r="AQ303" s="9">
        <v>6.9800581953940004E-3</v>
      </c>
      <c r="AR303" s="9">
        <v>7.2415751698060001E-3</v>
      </c>
      <c r="AS303" s="9">
        <v>7.2415751698060001E-3</v>
      </c>
    </row>
    <row r="304" spans="1:45" x14ac:dyDescent="0.35">
      <c r="A304" t="s">
        <v>398</v>
      </c>
      <c r="B304" s="9">
        <v>1.0108594247360001E-2</v>
      </c>
      <c r="C304" s="9">
        <v>1.275154636073E-2</v>
      </c>
      <c r="D304" s="9">
        <v>7.0350974440460002E-3</v>
      </c>
      <c r="E304" s="9">
        <v>2.7383308777530001E-2</v>
      </c>
      <c r="F304" s="9">
        <v>1.5128616242919999E-3</v>
      </c>
      <c r="G304" s="9">
        <v>0</v>
      </c>
      <c r="H304" s="11">
        <v>7.4953283217060003E-4</v>
      </c>
      <c r="I304" s="9">
        <v>1.171076927495E-2</v>
      </c>
      <c r="J304" s="9">
        <v>7.867462727795E-3</v>
      </c>
      <c r="K304" s="9">
        <v>1.474690720307E-2</v>
      </c>
      <c r="L304" s="9">
        <v>8.0266671303869993E-3</v>
      </c>
      <c r="M304" s="9">
        <v>1.8659750987330002E-2</v>
      </c>
      <c r="N304" s="9">
        <v>0</v>
      </c>
      <c r="O304" s="9">
        <v>1.15090692143E-2</v>
      </c>
      <c r="P304" s="9">
        <v>3.8927089994339999E-3</v>
      </c>
      <c r="Q304" s="9">
        <v>7.6937352711549997E-3</v>
      </c>
      <c r="R304" s="9">
        <v>1.532999572472E-2</v>
      </c>
      <c r="S304" s="9">
        <v>1.592908958527E-2</v>
      </c>
      <c r="T304" s="9">
        <v>5.8887046114710004E-3</v>
      </c>
      <c r="U304" s="9">
        <v>1.562484737937E-2</v>
      </c>
      <c r="V304" s="9">
        <v>7.8187491205150006E-3</v>
      </c>
      <c r="W304" s="9">
        <v>0</v>
      </c>
      <c r="X304" s="9">
        <v>3.62650629925E-2</v>
      </c>
      <c r="Y304" s="9">
        <v>1.2807675431849999E-3</v>
      </c>
      <c r="Z304" s="9">
        <v>5.9226758113999998E-3</v>
      </c>
      <c r="AA304" s="9">
        <v>5.5304318814899996E-3</v>
      </c>
      <c r="AB304" s="9">
        <v>0</v>
      </c>
      <c r="AC304" s="9">
        <v>1.425159476062E-2</v>
      </c>
      <c r="AD304" s="9">
        <v>2.3112751888290001E-2</v>
      </c>
      <c r="AI304" s="9">
        <v>4.8660999118090003E-3</v>
      </c>
      <c r="AJ304" s="9">
        <v>1.054512419439E-2</v>
      </c>
      <c r="AK304" s="9">
        <v>1.152211867258E-2</v>
      </c>
      <c r="AL304" s="9">
        <v>4.8240945925100004E-3</v>
      </c>
      <c r="AM304" s="9">
        <v>5.5062685277199996E-3</v>
      </c>
      <c r="AN304" s="9">
        <v>0</v>
      </c>
      <c r="AO304" s="9">
        <v>5.118583135812E-2</v>
      </c>
      <c r="AP304" s="9">
        <v>2.0692572817120002E-3</v>
      </c>
      <c r="AQ304" s="9">
        <v>0</v>
      </c>
      <c r="AR304" s="9">
        <v>1.0108594247360001E-2</v>
      </c>
      <c r="AS304" s="9">
        <v>1.0108594247360001E-2</v>
      </c>
    </row>
    <row r="305" spans="1:45" x14ac:dyDescent="0.35">
      <c r="A305" t="s">
        <v>406</v>
      </c>
      <c r="B305" s="9">
        <v>1</v>
      </c>
      <c r="C305" s="9">
        <v>1</v>
      </c>
      <c r="D305" s="9">
        <v>1</v>
      </c>
      <c r="E305" s="9">
        <v>1</v>
      </c>
      <c r="F305" s="9">
        <v>1</v>
      </c>
      <c r="G305" s="9">
        <v>1</v>
      </c>
      <c r="H305" s="9">
        <v>1</v>
      </c>
      <c r="I305" s="9">
        <v>1</v>
      </c>
      <c r="J305" s="9">
        <v>1</v>
      </c>
      <c r="K305" s="9">
        <v>1</v>
      </c>
      <c r="L305" s="9">
        <v>1</v>
      </c>
      <c r="M305" s="9">
        <v>1</v>
      </c>
      <c r="N305" s="9">
        <v>1</v>
      </c>
      <c r="O305" s="9">
        <v>1</v>
      </c>
      <c r="P305" s="9">
        <v>1</v>
      </c>
      <c r="Q305" s="9">
        <v>1</v>
      </c>
      <c r="R305" s="9">
        <v>1</v>
      </c>
      <c r="S305" s="9">
        <v>1</v>
      </c>
      <c r="T305" s="9">
        <v>1</v>
      </c>
      <c r="U305" s="9">
        <v>1</v>
      </c>
      <c r="V305" s="9">
        <v>1</v>
      </c>
      <c r="W305" s="9">
        <v>1</v>
      </c>
      <c r="X305" s="9">
        <v>1</v>
      </c>
      <c r="Y305" s="9">
        <v>1</v>
      </c>
      <c r="Z305" s="9">
        <v>1</v>
      </c>
      <c r="AA305" s="9">
        <v>1</v>
      </c>
      <c r="AB305" s="9">
        <v>1</v>
      </c>
      <c r="AC305" s="9">
        <v>1</v>
      </c>
      <c r="AD305" s="9">
        <v>1</v>
      </c>
      <c r="AI305" s="9">
        <v>1</v>
      </c>
      <c r="AJ305" s="9">
        <v>1</v>
      </c>
      <c r="AK305" s="9">
        <v>1</v>
      </c>
      <c r="AL305" s="9">
        <v>1</v>
      </c>
      <c r="AM305" s="9">
        <v>1</v>
      </c>
      <c r="AN305" s="9">
        <v>1</v>
      </c>
      <c r="AO305" s="9">
        <v>1</v>
      </c>
      <c r="AP305" s="9">
        <v>1</v>
      </c>
      <c r="AQ305" s="9">
        <v>1</v>
      </c>
      <c r="AR305" s="9">
        <v>1</v>
      </c>
      <c r="AS305" s="9">
        <v>1</v>
      </c>
    </row>
    <row r="306" spans="1:45" x14ac:dyDescent="0.35">
      <c r="A306" t="s">
        <v>356</v>
      </c>
      <c r="B306" s="6">
        <v>984</v>
      </c>
      <c r="C306" s="6">
        <v>545</v>
      </c>
      <c r="D306" s="6">
        <v>439</v>
      </c>
      <c r="E306" s="6">
        <v>122</v>
      </c>
      <c r="F306" s="6">
        <v>210</v>
      </c>
      <c r="G306" s="6">
        <v>239</v>
      </c>
      <c r="H306" s="6">
        <v>449</v>
      </c>
      <c r="I306" s="6">
        <v>140</v>
      </c>
      <c r="J306" s="6">
        <v>84</v>
      </c>
      <c r="K306" s="6">
        <v>189</v>
      </c>
      <c r="L306" s="6">
        <v>171</v>
      </c>
      <c r="M306" s="6">
        <v>326</v>
      </c>
      <c r="N306" s="6">
        <v>265</v>
      </c>
      <c r="O306" s="6">
        <v>222</v>
      </c>
      <c r="P306" s="6">
        <v>386</v>
      </c>
      <c r="Q306" s="6">
        <v>134</v>
      </c>
      <c r="R306" s="6">
        <v>191</v>
      </c>
      <c r="S306" s="6">
        <v>273</v>
      </c>
      <c r="T306" s="6">
        <v>520</v>
      </c>
      <c r="U306" s="6">
        <v>464</v>
      </c>
      <c r="V306" s="6">
        <v>114</v>
      </c>
      <c r="W306" s="6">
        <v>77</v>
      </c>
      <c r="X306" s="6">
        <v>68</v>
      </c>
      <c r="Y306" s="6">
        <v>213</v>
      </c>
      <c r="Z306" s="6">
        <v>127</v>
      </c>
      <c r="AA306" s="6">
        <v>199</v>
      </c>
      <c r="AB306" s="6">
        <v>66</v>
      </c>
      <c r="AC306" s="6">
        <v>128</v>
      </c>
      <c r="AD306" s="6">
        <v>196</v>
      </c>
      <c r="AE306" s="6">
        <v>0</v>
      </c>
      <c r="AF306" s="6">
        <v>0</v>
      </c>
      <c r="AG306" s="6">
        <v>0</v>
      </c>
      <c r="AH306" s="6">
        <v>0</v>
      </c>
      <c r="AI306" s="6">
        <v>291</v>
      </c>
      <c r="AJ306" s="6">
        <v>410</v>
      </c>
      <c r="AK306" s="6">
        <v>285</v>
      </c>
      <c r="AL306" s="6">
        <v>148</v>
      </c>
      <c r="AM306" s="6">
        <v>119</v>
      </c>
      <c r="AN306" s="6">
        <v>17</v>
      </c>
      <c r="AO306" s="6">
        <v>20</v>
      </c>
      <c r="AP306" s="6">
        <v>440</v>
      </c>
      <c r="AQ306" s="6">
        <v>135</v>
      </c>
      <c r="AR306" s="6">
        <v>984</v>
      </c>
      <c r="AS306" s="6">
        <v>984</v>
      </c>
    </row>
    <row r="307" spans="1:45" x14ac:dyDescent="0.35">
      <c r="A307" t="s">
        <v>910</v>
      </c>
    </row>
    <row r="308" spans="1:45" x14ac:dyDescent="0.35">
      <c r="A308" t="s">
        <v>358</v>
      </c>
    </row>
    <row r="312" spans="1:45" x14ac:dyDescent="0.35">
      <c r="A312" s="3" t="s">
        <v>352</v>
      </c>
    </row>
    <row r="313" spans="1:45" x14ac:dyDescent="0.35">
      <c r="A313" t="s">
        <v>41</v>
      </c>
    </row>
    <row r="314" spans="1:45" x14ac:dyDescent="0.35">
      <c r="A314" s="15" t="s">
        <v>408</v>
      </c>
      <c r="B314" s="15" t="s">
        <v>441</v>
      </c>
      <c r="C314" s="15"/>
      <c r="D314" s="15"/>
      <c r="E314" s="15"/>
      <c r="F314" s="15"/>
      <c r="G314" s="15"/>
      <c r="H314" s="15"/>
      <c r="I314" s="15"/>
      <c r="J314" s="15"/>
      <c r="K314" s="15"/>
      <c r="L314" s="15"/>
      <c r="M314" s="15"/>
      <c r="N314" s="15"/>
      <c r="O314" s="15"/>
      <c r="P314" s="15"/>
      <c r="Q314" s="15"/>
      <c r="R314" s="15"/>
      <c r="S314" s="15"/>
      <c r="T314" s="15"/>
      <c r="U314" s="15"/>
      <c r="V314" s="15"/>
      <c r="W314" s="15"/>
      <c r="X314" s="15"/>
      <c r="Y314" s="15"/>
      <c r="Z314" s="15"/>
      <c r="AA314" s="15"/>
      <c r="AB314" s="15"/>
      <c r="AC314" s="15"/>
      <c r="AD314" s="15"/>
      <c r="AE314" s="15"/>
      <c r="AF314" s="15"/>
      <c r="AG314" s="15"/>
      <c r="AH314" s="15"/>
      <c r="AI314" s="15"/>
      <c r="AJ314" s="15"/>
      <c r="AK314" s="15"/>
      <c r="AL314" s="15"/>
      <c r="AM314" s="15"/>
      <c r="AN314" s="15"/>
      <c r="AO314" s="15"/>
      <c r="AP314" s="15"/>
      <c r="AQ314" s="15"/>
      <c r="AR314" s="15"/>
      <c r="AS314" s="15"/>
    </row>
    <row r="315" spans="1:45" ht="130.5" x14ac:dyDescent="0.35">
      <c r="A315" s="13" t="s">
        <v>408</v>
      </c>
      <c r="B315" s="4" t="s">
        <v>359</v>
      </c>
      <c r="C315" s="4" t="s">
        <v>360</v>
      </c>
      <c r="D315" s="4" t="s">
        <v>361</v>
      </c>
      <c r="E315" s="4" t="s">
        <v>573</v>
      </c>
      <c r="F315" s="4" t="s">
        <v>363</v>
      </c>
      <c r="G315" s="4" t="s">
        <v>364</v>
      </c>
      <c r="H315" s="4" t="s">
        <v>365</v>
      </c>
      <c r="I315" s="4" t="s">
        <v>366</v>
      </c>
      <c r="J315" s="4" t="s">
        <v>367</v>
      </c>
      <c r="K315" s="4" t="s">
        <v>368</v>
      </c>
      <c r="L315" s="4" t="s">
        <v>883</v>
      </c>
      <c r="M315" s="4" t="s">
        <v>575</v>
      </c>
      <c r="N315" s="4" t="s">
        <v>371</v>
      </c>
      <c r="O315" s="4" t="s">
        <v>372</v>
      </c>
      <c r="P315" s="4" t="s">
        <v>576</v>
      </c>
      <c r="Q315" s="4" t="s">
        <v>374</v>
      </c>
      <c r="R315" s="4" t="s">
        <v>376</v>
      </c>
      <c r="S315" s="4" t="s">
        <v>377</v>
      </c>
      <c r="T315" s="4" t="s">
        <v>375</v>
      </c>
      <c r="U315" s="4" t="s">
        <v>378</v>
      </c>
      <c r="V315" s="4" t="s">
        <v>379</v>
      </c>
      <c r="W315" s="4" t="s">
        <v>380</v>
      </c>
      <c r="X315" s="4" t="s">
        <v>381</v>
      </c>
      <c r="Y315" s="4" t="s">
        <v>382</v>
      </c>
      <c r="Z315" s="4" t="s">
        <v>383</v>
      </c>
      <c r="AA315" s="4" t="s">
        <v>384</v>
      </c>
      <c r="AB315" s="4" t="s">
        <v>385</v>
      </c>
      <c r="AC315" s="4" t="s">
        <v>386</v>
      </c>
      <c r="AD315" s="4" t="s">
        <v>387</v>
      </c>
      <c r="AE315" s="4" t="s">
        <v>388</v>
      </c>
      <c r="AF315" s="4" t="s">
        <v>389</v>
      </c>
      <c r="AG315" s="4" t="s">
        <v>390</v>
      </c>
      <c r="AH315" s="4" t="s">
        <v>391</v>
      </c>
      <c r="AI315" s="4" t="s">
        <v>577</v>
      </c>
      <c r="AJ315" s="4" t="s">
        <v>578</v>
      </c>
      <c r="AK315" s="4" t="s">
        <v>395</v>
      </c>
      <c r="AL315" s="4" t="s">
        <v>396</v>
      </c>
      <c r="AM315" s="4" t="s">
        <v>394</v>
      </c>
      <c r="AN315" s="4" t="s">
        <v>397</v>
      </c>
      <c r="AO315" s="4" t="s">
        <v>398</v>
      </c>
      <c r="AP315" s="4" t="s">
        <v>884</v>
      </c>
      <c r="AQ315" s="4" t="s">
        <v>885</v>
      </c>
      <c r="AR315" s="4" t="s">
        <v>886</v>
      </c>
      <c r="AS315" s="4" t="s">
        <v>406</v>
      </c>
    </row>
    <row r="316" spans="1:45" x14ac:dyDescent="0.35">
      <c r="A316" t="s">
        <v>442</v>
      </c>
      <c r="B316" s="9">
        <v>5.6580317443639998E-2</v>
      </c>
      <c r="C316" s="9">
        <v>4.5617137997550003E-2</v>
      </c>
      <c r="D316" s="9">
        <v>6.9329431137899994E-2</v>
      </c>
      <c r="E316" s="9">
        <v>1.421171904791E-2</v>
      </c>
      <c r="F316" s="9">
        <v>4.0943069960790002E-2</v>
      </c>
      <c r="G316" s="9">
        <v>3.5380059901049997E-2</v>
      </c>
      <c r="H316" s="9">
        <v>3.8136200065170003E-2</v>
      </c>
      <c r="I316" s="9">
        <v>8.0911561565589998E-2</v>
      </c>
      <c r="J316" s="9">
        <v>5.4405247603640003E-2</v>
      </c>
      <c r="K316" s="9">
        <v>9.6390618104389994E-2</v>
      </c>
      <c r="L316" s="9">
        <v>7.3416347745220004E-2</v>
      </c>
      <c r="M316" s="9">
        <v>4.5073963993920003E-2</v>
      </c>
      <c r="N316" s="9">
        <v>5.0083564446890001E-2</v>
      </c>
      <c r="O316" s="9">
        <v>6.8632109661730001E-2</v>
      </c>
      <c r="P316" s="9">
        <v>4.8818325213759999E-2</v>
      </c>
      <c r="Q316" s="9">
        <v>6.4685205182720001E-2</v>
      </c>
      <c r="R316" s="9">
        <v>3.5806594806799999E-2</v>
      </c>
      <c r="S316" s="9">
        <v>7.6501636834020004E-2</v>
      </c>
      <c r="T316" s="9">
        <v>5.7150344129389997E-2</v>
      </c>
      <c r="U316" s="9">
        <v>5.5835176749939999E-2</v>
      </c>
      <c r="V316" s="9">
        <v>3.888873443575E-2</v>
      </c>
      <c r="W316" s="9">
        <v>2.858257412022E-2</v>
      </c>
      <c r="X316" s="9">
        <v>6.1376626033689999E-2</v>
      </c>
      <c r="Y316" s="9">
        <v>6.6531242148339997E-2</v>
      </c>
      <c r="Z316" s="9">
        <v>5.5245614321680001E-2</v>
      </c>
      <c r="AA316" s="9">
        <v>7.1160973196220001E-2</v>
      </c>
      <c r="AB316" s="9">
        <v>2.055611326133E-2</v>
      </c>
      <c r="AC316" s="9">
        <v>6.9851074431509994E-2</v>
      </c>
      <c r="AD316" s="9">
        <v>4.4542605738900003E-2</v>
      </c>
      <c r="AI316" s="9">
        <v>3.9340260687819997E-2</v>
      </c>
      <c r="AJ316" s="9">
        <v>4.7610982736440002E-2</v>
      </c>
      <c r="AK316" s="9">
        <v>8.57585406685E-2</v>
      </c>
      <c r="AL316" s="9">
        <v>4.4565652981229997E-2</v>
      </c>
      <c r="AM316" s="9">
        <v>2.4829081296649999E-2</v>
      </c>
      <c r="AN316" s="9">
        <v>0.17110603707489999</v>
      </c>
      <c r="AO316" s="9">
        <v>0</v>
      </c>
      <c r="AP316" s="9">
        <v>5.5723029891499999E-2</v>
      </c>
      <c r="AQ316" s="9">
        <v>1.9056270092140001E-2</v>
      </c>
      <c r="AR316" s="9">
        <v>5.6580317443639998E-2</v>
      </c>
      <c r="AS316" s="9">
        <v>5.6580317443639998E-2</v>
      </c>
    </row>
    <row r="317" spans="1:45" x14ac:dyDescent="0.35">
      <c r="A317" t="s">
        <v>443</v>
      </c>
      <c r="B317" s="9">
        <v>7.3944593388740001E-2</v>
      </c>
      <c r="C317" s="9">
        <v>5.8551437857169999E-2</v>
      </c>
      <c r="D317" s="9">
        <v>9.1845339331149994E-2</v>
      </c>
      <c r="E317" s="9">
        <v>5.5291968981770002E-2</v>
      </c>
      <c r="F317" s="9">
        <v>5.2429250313269997E-2</v>
      </c>
      <c r="G317" s="9">
        <v>4.455970468427E-2</v>
      </c>
      <c r="H317" s="9">
        <v>4.8458595850840003E-2</v>
      </c>
      <c r="I317" s="9">
        <v>9.9951546571600006E-2</v>
      </c>
      <c r="J317" s="9">
        <v>9.8127126865550002E-2</v>
      </c>
      <c r="K317" s="9">
        <v>9.3745526444600005E-2</v>
      </c>
      <c r="L317" s="9">
        <v>5.4877636394980001E-2</v>
      </c>
      <c r="M317" s="9">
        <v>6.0238700320329998E-2</v>
      </c>
      <c r="N317" s="9">
        <v>8.7341527993000004E-2</v>
      </c>
      <c r="O317" s="9">
        <v>8.9045760961500006E-2</v>
      </c>
      <c r="P317" s="9">
        <v>9.2884144107499997E-2</v>
      </c>
      <c r="Q317" s="9">
        <v>6.2079653620260002E-2</v>
      </c>
      <c r="R317" s="9">
        <v>7.3071021747940001E-2</v>
      </c>
      <c r="S317" s="9">
        <v>6.7506047835609997E-2</v>
      </c>
      <c r="T317" s="9">
        <v>7.6708084420400002E-2</v>
      </c>
      <c r="U317" s="9">
        <v>7.0332149136869998E-2</v>
      </c>
      <c r="V317" s="9">
        <v>8.2952298068559999E-2</v>
      </c>
      <c r="W317" s="9">
        <v>3.6233646444220002E-2</v>
      </c>
      <c r="X317" s="9">
        <v>3.5484032545229999E-2</v>
      </c>
      <c r="Y317" s="9">
        <v>9.8164425056869994E-2</v>
      </c>
      <c r="Z317" s="9">
        <v>0.1033521351231</v>
      </c>
      <c r="AA317" s="9">
        <v>6.2454806685099999E-2</v>
      </c>
      <c r="AB317" s="9">
        <v>0.1117096579385</v>
      </c>
      <c r="AC317" s="9">
        <v>6.7344619052759999E-2</v>
      </c>
      <c r="AD317" s="9">
        <v>9.0589613288159995E-2</v>
      </c>
      <c r="AI317" s="9">
        <v>0.10121930610800001</v>
      </c>
      <c r="AJ317" s="9">
        <v>7.3683086740450002E-2</v>
      </c>
      <c r="AK317" s="9">
        <v>8.6962728432060002E-2</v>
      </c>
      <c r="AL317" s="9">
        <v>8.4931664293109999E-2</v>
      </c>
      <c r="AM317" s="9">
        <v>3.8624586646989999E-2</v>
      </c>
      <c r="AN317" s="9">
        <v>0</v>
      </c>
      <c r="AO317" s="9">
        <v>0</v>
      </c>
      <c r="AP317" s="9">
        <v>0.1090162425039</v>
      </c>
      <c r="AQ317" s="9">
        <v>6.9272076678490002E-2</v>
      </c>
      <c r="AR317" s="9">
        <v>7.3944593388740001E-2</v>
      </c>
      <c r="AS317" s="9">
        <v>7.3944593388740001E-2</v>
      </c>
    </row>
    <row r="318" spans="1:45" x14ac:dyDescent="0.35">
      <c r="A318" t="s">
        <v>444</v>
      </c>
      <c r="B318" s="9">
        <v>5.4179052065080002E-2</v>
      </c>
      <c r="C318" s="9">
        <v>5.6164545707249998E-2</v>
      </c>
      <c r="D318" s="9">
        <v>5.1870115655910001E-2</v>
      </c>
      <c r="E318" s="9">
        <v>4.2399167544770001E-2</v>
      </c>
      <c r="F318" s="9">
        <v>0.1008991822026</v>
      </c>
      <c r="G318" s="9">
        <v>4.1958905570389997E-2</v>
      </c>
      <c r="H318" s="9">
        <v>7.1160302290149996E-2</v>
      </c>
      <c r="I318" s="9">
        <v>2.8429776548239999E-2</v>
      </c>
      <c r="J318" s="9">
        <v>8.8007179060239998E-2</v>
      </c>
      <c r="K318" s="9">
        <v>3.4298368456309999E-2</v>
      </c>
      <c r="L318" s="9">
        <v>4.5493196013169999E-2</v>
      </c>
      <c r="M318" s="9">
        <v>5.6366992837749999E-2</v>
      </c>
      <c r="N318" s="9">
        <v>3.9020177949409998E-2</v>
      </c>
      <c r="O318" s="9">
        <v>7.3958589285609999E-2</v>
      </c>
      <c r="P318" s="9">
        <v>7.2893149481949998E-2</v>
      </c>
      <c r="Q318" s="9">
        <v>4.1863582890169997E-2</v>
      </c>
      <c r="R318" s="9">
        <v>6.3853684421119994E-2</v>
      </c>
      <c r="S318" s="9">
        <v>3.7769094397779999E-2</v>
      </c>
      <c r="T318" s="9">
        <v>5.6598897789609998E-2</v>
      </c>
      <c r="U318" s="9">
        <v>5.1015822049920001E-2</v>
      </c>
      <c r="V318" s="9">
        <v>5.1324834806610001E-2</v>
      </c>
      <c r="W318" s="9">
        <v>0.10252789911100001</v>
      </c>
      <c r="X318" s="9">
        <v>7.8434373882970004E-2</v>
      </c>
      <c r="Y318" s="9">
        <v>3.8631026256059998E-2</v>
      </c>
      <c r="Z318" s="9">
        <v>7.2960286046779996E-2</v>
      </c>
      <c r="AA318" s="9">
        <v>4.0803097214309997E-2</v>
      </c>
      <c r="AB318" s="9">
        <v>7.7803564962939997E-2</v>
      </c>
      <c r="AC318" s="9">
        <v>8.3277615793559995E-2</v>
      </c>
      <c r="AD318" s="9">
        <v>4.1725451458499999E-2</v>
      </c>
      <c r="AI318" s="9">
        <v>4.4011950656830001E-2</v>
      </c>
      <c r="AJ318" s="9">
        <v>5.5964148272740002E-2</v>
      </c>
      <c r="AK318" s="9">
        <v>4.0332402425140003E-2</v>
      </c>
      <c r="AL318" s="9">
        <v>5.7207141556030003E-2</v>
      </c>
      <c r="AM318" s="9">
        <v>5.7529349063889998E-2</v>
      </c>
      <c r="AN318" s="9">
        <v>0.1235550209901</v>
      </c>
      <c r="AO318" s="9">
        <v>0</v>
      </c>
      <c r="AP318" s="9">
        <v>7.8893796446059997E-2</v>
      </c>
      <c r="AQ318" s="9">
        <v>1.459331286085E-2</v>
      </c>
      <c r="AR318" s="9">
        <v>5.4179052065080002E-2</v>
      </c>
      <c r="AS318" s="9">
        <v>5.4179052065080002E-2</v>
      </c>
    </row>
    <row r="319" spans="1:45" x14ac:dyDescent="0.35">
      <c r="A319" t="s">
        <v>445</v>
      </c>
      <c r="B319" s="9">
        <v>7.6707168579239995E-2</v>
      </c>
      <c r="C319" s="9">
        <v>9.6405237859059995E-2</v>
      </c>
      <c r="D319" s="9">
        <v>5.3800225749310003E-2</v>
      </c>
      <c r="E319" s="9">
        <v>0.1154080102196</v>
      </c>
      <c r="F319" s="9">
        <v>0.10847128274539999</v>
      </c>
      <c r="G319" s="9">
        <v>0.12437008971209999</v>
      </c>
      <c r="H319" s="10">
        <v>0.1164931777576</v>
      </c>
      <c r="I319" s="9">
        <v>5.7696227999730003E-2</v>
      </c>
      <c r="J319" s="9">
        <v>1.7848651738809999E-2</v>
      </c>
      <c r="K319" s="9">
        <v>3.4578736397689998E-2</v>
      </c>
      <c r="L319" s="9">
        <v>0.126006191904</v>
      </c>
      <c r="M319" s="9">
        <v>7.0726966408889994E-2</v>
      </c>
      <c r="N319" s="9">
        <v>7.0093360434169999E-2</v>
      </c>
      <c r="O319" s="9">
        <v>6.1011813941519999E-2</v>
      </c>
      <c r="P319" s="10">
        <v>0.1520766724724</v>
      </c>
      <c r="Q319" s="9">
        <v>6.0437992027400002E-2</v>
      </c>
      <c r="R319" s="9">
        <v>5.1822473595930001E-2</v>
      </c>
      <c r="S319" s="11">
        <v>3.00121727235E-2</v>
      </c>
      <c r="T319" s="10">
        <v>0.1039553518117</v>
      </c>
      <c r="U319" s="11">
        <v>4.1088256932980002E-2</v>
      </c>
      <c r="V319" s="9">
        <v>8.2811900241619996E-2</v>
      </c>
      <c r="W319" s="9">
        <v>0.1117447984408</v>
      </c>
      <c r="X319" s="10">
        <v>0.20817824809679999</v>
      </c>
      <c r="Y319" s="9">
        <v>0.1204354410236</v>
      </c>
      <c r="Z319" s="9">
        <v>7.3553244691580005E-2</v>
      </c>
      <c r="AA319" s="9">
        <v>5.2264561709110001E-2</v>
      </c>
      <c r="AB319" s="9">
        <v>5.7687049102109998E-2</v>
      </c>
      <c r="AC319" s="9">
        <v>9.3228904125589998E-2</v>
      </c>
      <c r="AD319" s="9">
        <v>0.1004548085658</v>
      </c>
      <c r="AI319" s="9">
        <v>0.1098210924313</v>
      </c>
      <c r="AJ319" s="9">
        <v>9.0280811782630005E-2</v>
      </c>
      <c r="AK319" s="9">
        <v>5.7777122710459997E-2</v>
      </c>
      <c r="AL319" s="9">
        <v>6.8017392111779998E-2</v>
      </c>
      <c r="AM319" s="9">
        <v>0.13839497219050001</v>
      </c>
      <c r="AN319" s="9">
        <v>0</v>
      </c>
      <c r="AO319" s="9">
        <v>6.8634612150480001E-2</v>
      </c>
      <c r="AP319" s="10">
        <v>0.1190507184352</v>
      </c>
      <c r="AQ319" s="9">
        <v>9.3484506208950005E-2</v>
      </c>
      <c r="AR319" s="9">
        <v>7.6707168579239995E-2</v>
      </c>
      <c r="AS319" s="9">
        <v>7.6707168579239995E-2</v>
      </c>
    </row>
    <row r="320" spans="1:45" x14ac:dyDescent="0.35">
      <c r="A320" t="s">
        <v>446</v>
      </c>
      <c r="B320" s="9">
        <v>4.1764947276100001E-2</v>
      </c>
      <c r="C320" s="9">
        <v>5.3997605484989997E-2</v>
      </c>
      <c r="D320" s="9">
        <v>2.7539552986500002E-2</v>
      </c>
      <c r="E320" s="9">
        <v>6.0338520671620002E-2</v>
      </c>
      <c r="F320" s="9">
        <v>7.6819092682719997E-2</v>
      </c>
      <c r="G320" s="9">
        <v>4.6092374060369999E-2</v>
      </c>
      <c r="H320" s="9">
        <v>6.1315633122879999E-2</v>
      </c>
      <c r="I320" s="9">
        <v>3.7254867390010001E-2</v>
      </c>
      <c r="J320" s="9">
        <v>1.5781030217499999E-2</v>
      </c>
      <c r="K320" s="9">
        <v>1.5768821684679999E-2</v>
      </c>
      <c r="L320" s="9">
        <v>6.6573075020629993E-2</v>
      </c>
      <c r="M320" s="9">
        <v>4.1617968516599997E-2</v>
      </c>
      <c r="N320" s="9">
        <v>2.359176402618E-2</v>
      </c>
      <c r="O320" s="9">
        <v>4.6901344169929998E-2</v>
      </c>
      <c r="P320" s="9">
        <v>6.7871353355130004E-2</v>
      </c>
      <c r="Q320" s="9">
        <v>2.2345790327030001E-2</v>
      </c>
      <c r="R320" s="9">
        <v>5.3714204189890001E-2</v>
      </c>
      <c r="S320" s="9">
        <v>2.359180325653E-2</v>
      </c>
      <c r="T320" s="9">
        <v>4.3964961358930001E-2</v>
      </c>
      <c r="U320" s="9">
        <v>3.8889081881029998E-2</v>
      </c>
      <c r="V320" s="9">
        <v>1.373325199188E-2</v>
      </c>
      <c r="W320" s="9">
        <v>7.0793571244900003E-2</v>
      </c>
      <c r="X320" s="9">
        <v>0.106045540774</v>
      </c>
      <c r="Y320" s="9">
        <v>3.8182580773259998E-2</v>
      </c>
      <c r="Z320" s="11">
        <v>3.7495083069250001E-3</v>
      </c>
      <c r="AA320" s="9">
        <v>3.6099874947880001E-2</v>
      </c>
      <c r="AB320" s="9">
        <v>5.9860489876989997E-2</v>
      </c>
      <c r="AC320" s="9">
        <v>2.726070329817E-2</v>
      </c>
      <c r="AD320" s="10">
        <v>9.8788211123E-2</v>
      </c>
      <c r="AI320" s="9">
        <v>2.3493675546579999E-2</v>
      </c>
      <c r="AJ320" s="9">
        <v>6.3964619415420004E-2</v>
      </c>
      <c r="AK320" s="9">
        <v>3.5040094339400002E-2</v>
      </c>
      <c r="AL320" s="9">
        <v>4.0340727186339999E-2</v>
      </c>
      <c r="AM320" s="9">
        <v>4.169255472715E-2</v>
      </c>
      <c r="AN320" s="9">
        <v>0</v>
      </c>
      <c r="AO320" s="9">
        <v>0</v>
      </c>
      <c r="AP320" s="9">
        <v>4.9420102156760001E-2</v>
      </c>
      <c r="AQ320" s="9">
        <v>6.8050946393259995E-2</v>
      </c>
      <c r="AR320" s="9">
        <v>4.1764947276100001E-2</v>
      </c>
      <c r="AS320" s="9">
        <v>4.1764947276100001E-2</v>
      </c>
    </row>
    <row r="321" spans="1:45" x14ac:dyDescent="0.35">
      <c r="A321" t="s">
        <v>447</v>
      </c>
      <c r="B321" s="9">
        <v>4.8631150652359997E-2</v>
      </c>
      <c r="C321" s="9">
        <v>5.3165702083680003E-2</v>
      </c>
      <c r="D321" s="9">
        <v>4.335790742627E-2</v>
      </c>
      <c r="E321" s="9">
        <v>7.9571472917949998E-2</v>
      </c>
      <c r="F321" s="9">
        <v>7.0862785030480005E-2</v>
      </c>
      <c r="G321" s="9">
        <v>4.8169513169059999E-2</v>
      </c>
      <c r="H321" s="9">
        <v>5.9412677815709997E-2</v>
      </c>
      <c r="I321" s="9">
        <v>2.0525799146249999E-2</v>
      </c>
      <c r="J321" s="9">
        <v>9.4398490017439995E-2</v>
      </c>
      <c r="K321" s="11">
        <v>6.7462734860640004E-3</v>
      </c>
      <c r="L321" s="9">
        <v>5.9352270952230002E-2</v>
      </c>
      <c r="M321" s="9">
        <v>4.6004813104969997E-2</v>
      </c>
      <c r="N321" s="9">
        <v>5.144377500682E-2</v>
      </c>
      <c r="O321" s="9">
        <v>4.2159365366680003E-2</v>
      </c>
      <c r="P321" s="9">
        <v>5.6496903334039998E-2</v>
      </c>
      <c r="Q321" s="9">
        <v>5.1632578011269997E-2</v>
      </c>
      <c r="R321" s="9">
        <v>5.9208157285809998E-2</v>
      </c>
      <c r="S321" s="9">
        <v>2.361000679489E-2</v>
      </c>
      <c r="T321" s="9">
        <v>5.3942547929559999E-2</v>
      </c>
      <c r="U321" s="9">
        <v>4.1688075265630002E-2</v>
      </c>
      <c r="V321" s="9">
        <v>2.5949870423859999E-2</v>
      </c>
      <c r="W321" s="9">
        <v>4.3212316620610002E-2</v>
      </c>
      <c r="X321" s="9">
        <v>4.3215226935750001E-2</v>
      </c>
      <c r="Y321" s="9">
        <v>3.1224729676069998E-2</v>
      </c>
      <c r="Z321" s="9">
        <v>4.608769474228E-2</v>
      </c>
      <c r="AA321" s="9">
        <v>2.2346212752230001E-2</v>
      </c>
      <c r="AB321" s="9">
        <v>7.8880839489269994E-2</v>
      </c>
      <c r="AC321" s="9">
        <v>5.3988497221799998E-2</v>
      </c>
      <c r="AD321" s="9">
        <v>0.10017506980309999</v>
      </c>
      <c r="AI321" s="9">
        <v>4.0456741748199999E-2</v>
      </c>
      <c r="AJ321" s="9">
        <v>6.3446617127750002E-2</v>
      </c>
      <c r="AK321" s="9">
        <v>3.362300576584E-2</v>
      </c>
      <c r="AL321" s="9">
        <v>5.921980653601E-2</v>
      </c>
      <c r="AM321" s="9">
        <v>1.405487059221E-2</v>
      </c>
      <c r="AN321" s="9">
        <v>2.7677550816659999E-2</v>
      </c>
      <c r="AO321" s="9">
        <v>0.1455048978996</v>
      </c>
      <c r="AP321" s="9">
        <v>5.2191071011529998E-2</v>
      </c>
      <c r="AQ321" s="10">
        <v>0.11530624710329999</v>
      </c>
      <c r="AR321" s="9">
        <v>4.8631150652359997E-2</v>
      </c>
      <c r="AS321" s="9">
        <v>4.8631150652359997E-2</v>
      </c>
    </row>
    <row r="322" spans="1:45" x14ac:dyDescent="0.35">
      <c r="A322" t="s">
        <v>448</v>
      </c>
      <c r="B322" s="9">
        <v>4.7736509824400003E-2</v>
      </c>
      <c r="C322" s="9">
        <v>5.4801148553650002E-2</v>
      </c>
      <c r="D322" s="9">
        <v>3.9521020621570001E-2</v>
      </c>
      <c r="E322" s="9">
        <v>3.8916332756639999E-2</v>
      </c>
      <c r="F322" s="9">
        <v>7.8278398087789997E-2</v>
      </c>
      <c r="G322" s="9">
        <v>7.8227130783929996E-2</v>
      </c>
      <c r="H322" s="9">
        <v>7.8252530679630006E-2</v>
      </c>
      <c r="I322" s="9">
        <v>2.4990505901169999E-2</v>
      </c>
      <c r="J322" s="9">
        <v>4.5981402069119999E-2</v>
      </c>
      <c r="K322" s="9">
        <v>2.148638766657E-2</v>
      </c>
      <c r="L322" s="9">
        <v>2.6514625439799999E-2</v>
      </c>
      <c r="M322" s="9">
        <v>4.3990513436470001E-2</v>
      </c>
      <c r="N322" s="9">
        <v>6.4965479658879999E-2</v>
      </c>
      <c r="O322" s="9">
        <v>4.6588537349850002E-2</v>
      </c>
      <c r="P322" s="9">
        <v>5.5903266101939998E-2</v>
      </c>
      <c r="Q322" s="9">
        <v>3.6838223683739998E-2</v>
      </c>
      <c r="R322" s="9">
        <v>4.8927810806389999E-2</v>
      </c>
      <c r="S322" s="9">
        <v>5.1406815316589999E-2</v>
      </c>
      <c r="T322" s="9">
        <v>4.5891827535160003E-2</v>
      </c>
      <c r="U322" s="9">
        <v>5.0147884370549997E-2</v>
      </c>
      <c r="V322" s="9">
        <v>5.9589311685630003E-2</v>
      </c>
      <c r="W322" s="9">
        <v>8.7297870999409999E-2</v>
      </c>
      <c r="X322" s="9">
        <v>6.1354651535919999E-2</v>
      </c>
      <c r="Y322" s="9">
        <v>4.2921429863109997E-2</v>
      </c>
      <c r="Z322" s="9">
        <v>3.7077106896489999E-2</v>
      </c>
      <c r="AA322" s="9">
        <v>5.0016851914070001E-2</v>
      </c>
      <c r="AB322" s="9">
        <v>0.12726905824580001</v>
      </c>
      <c r="AC322" s="9">
        <v>2.5426802174439999E-2</v>
      </c>
      <c r="AD322" s="9">
        <v>2.4246839923110001E-2</v>
      </c>
      <c r="AI322" s="9">
        <v>4.6972024599309999E-2</v>
      </c>
      <c r="AJ322" s="9">
        <v>4.6135578870659999E-2</v>
      </c>
      <c r="AK322" s="9">
        <v>4.052646099453E-2</v>
      </c>
      <c r="AL322" s="9">
        <v>6.0619320382680003E-2</v>
      </c>
      <c r="AM322" s="9">
        <v>0.1058684980313</v>
      </c>
      <c r="AN322" s="9">
        <v>0</v>
      </c>
      <c r="AO322" s="9">
        <v>0</v>
      </c>
      <c r="AP322" s="9">
        <v>4.170021909939E-2</v>
      </c>
      <c r="AQ322" s="9">
        <v>7.5749740856280001E-2</v>
      </c>
      <c r="AR322" s="9">
        <v>4.7736509824400003E-2</v>
      </c>
      <c r="AS322" s="9">
        <v>4.7736509824400003E-2</v>
      </c>
    </row>
    <row r="323" spans="1:45" x14ac:dyDescent="0.35">
      <c r="A323" t="s">
        <v>449</v>
      </c>
      <c r="B323" s="9">
        <v>5.1447410407699998E-2</v>
      </c>
      <c r="C323" s="9">
        <v>6.1237754548760001E-2</v>
      </c>
      <c r="D323" s="9">
        <v>4.0062190346849998E-2</v>
      </c>
      <c r="E323" s="9">
        <v>8.0013234544199993E-2</v>
      </c>
      <c r="F323" s="9">
        <v>5.1287499693750002E-2</v>
      </c>
      <c r="G323" s="9">
        <v>7.7450616374100001E-2</v>
      </c>
      <c r="H323" s="9">
        <v>6.4488350275899997E-2</v>
      </c>
      <c r="I323" s="9">
        <v>5.1759399609539999E-2</v>
      </c>
      <c r="J323" s="11">
        <v>2.8560812753719998E-3</v>
      </c>
      <c r="K323" s="9">
        <v>3.9201126648569999E-2</v>
      </c>
      <c r="L323" s="9">
        <v>5.4828008832499997E-2</v>
      </c>
      <c r="M323" s="9">
        <v>6.7307002136210006E-2</v>
      </c>
      <c r="N323" s="9">
        <v>3.0706990516199999E-2</v>
      </c>
      <c r="O323" s="9">
        <v>5.1727776748750003E-2</v>
      </c>
      <c r="P323" s="9">
        <v>5.3854675057500002E-2</v>
      </c>
      <c r="Q323" s="9">
        <v>4.971082702712E-2</v>
      </c>
      <c r="R323" s="9">
        <v>5.8075884562109999E-2</v>
      </c>
      <c r="S323" s="9">
        <v>4.3993630590529999E-2</v>
      </c>
      <c r="T323" s="9">
        <v>5.1678656820759998E-2</v>
      </c>
      <c r="U323" s="9">
        <v>5.1145124362250001E-2</v>
      </c>
      <c r="V323" s="9">
        <v>5.8891514962989999E-2</v>
      </c>
      <c r="W323" s="9">
        <v>4.912496339189E-2</v>
      </c>
      <c r="X323" s="9">
        <v>5.5535000361470001E-2</v>
      </c>
      <c r="Y323" s="9">
        <v>7.2772450240350006E-2</v>
      </c>
      <c r="Z323" s="9">
        <v>2.0233196967729999E-2</v>
      </c>
      <c r="AA323" s="9">
        <v>5.2823677869880001E-2</v>
      </c>
      <c r="AB323" s="9">
        <v>5.6021682466770001E-2</v>
      </c>
      <c r="AC323" s="9">
        <v>7.3118828521549994E-2</v>
      </c>
      <c r="AD323" s="9">
        <v>4.6269203539750003E-2</v>
      </c>
      <c r="AI323" s="9">
        <v>6.1095108576529999E-2</v>
      </c>
      <c r="AJ323" s="9">
        <v>5.393346069794E-2</v>
      </c>
      <c r="AK323" s="9">
        <v>3.6840610038969997E-2</v>
      </c>
      <c r="AL323" s="9">
        <v>5.3065095128970001E-2</v>
      </c>
      <c r="AM323" s="9">
        <v>6.5190760103119999E-2</v>
      </c>
      <c r="AN323" s="9">
        <v>0</v>
      </c>
      <c r="AO323" s="9">
        <v>4.2191528794670002E-2</v>
      </c>
      <c r="AP323" s="9">
        <v>5.0575566892360001E-2</v>
      </c>
      <c r="AQ323" s="9">
        <v>4.7509518240840001E-2</v>
      </c>
      <c r="AR323" s="9">
        <v>5.1447410407699998E-2</v>
      </c>
      <c r="AS323" s="9">
        <v>5.1447410407699998E-2</v>
      </c>
    </row>
    <row r="324" spans="1:45" x14ac:dyDescent="0.35">
      <c r="A324" t="s">
        <v>450</v>
      </c>
      <c r="B324" s="9">
        <v>5.9510406101390002E-2</v>
      </c>
      <c r="C324" s="9">
        <v>4.3528297291249997E-2</v>
      </c>
      <c r="D324" s="9">
        <v>7.8096047547509997E-2</v>
      </c>
      <c r="E324" s="9">
        <v>2.5721740430950001E-2</v>
      </c>
      <c r="F324" s="9">
        <v>4.9350199904969999E-2</v>
      </c>
      <c r="G324" s="9">
        <v>6.5288193566140004E-2</v>
      </c>
      <c r="H324" s="9">
        <v>5.7391866938400003E-2</v>
      </c>
      <c r="I324" s="9">
        <v>4.8223631761210001E-2</v>
      </c>
      <c r="J324" s="9">
        <v>7.3708301543910004E-2</v>
      </c>
      <c r="K324" s="9">
        <v>8.5529482252540007E-2</v>
      </c>
      <c r="L324" s="11">
        <v>4.3831964902199998E-3</v>
      </c>
      <c r="M324" s="9">
        <v>5.7787815471740001E-2</v>
      </c>
      <c r="N324" s="9">
        <v>8.1267871194649996E-2</v>
      </c>
      <c r="O324" s="9">
        <v>7.196211540571E-2</v>
      </c>
      <c r="P324" s="9">
        <v>5.0097119302259997E-2</v>
      </c>
      <c r="Q324" s="9">
        <v>6.6993869162790001E-2</v>
      </c>
      <c r="R324" s="9">
        <v>7.0984284942019998E-2</v>
      </c>
      <c r="S324" s="9">
        <v>4.910659174353E-2</v>
      </c>
      <c r="T324" s="9">
        <v>5.896994368399E-2</v>
      </c>
      <c r="U324" s="9">
        <v>6.0216900289609999E-2</v>
      </c>
      <c r="V324" s="9">
        <v>6.2326540965049998E-2</v>
      </c>
      <c r="W324" s="9">
        <v>5.9309141787060003E-2</v>
      </c>
      <c r="X324" s="9">
        <v>4.4102806987210003E-2</v>
      </c>
      <c r="Y324" s="9">
        <v>7.5570874821439996E-2</v>
      </c>
      <c r="Z324" s="9">
        <v>6.3322261829399998E-2</v>
      </c>
      <c r="AA324" s="9">
        <v>6.3619371714470005E-2</v>
      </c>
      <c r="AB324" s="9">
        <v>7.2751973249019997E-2</v>
      </c>
      <c r="AC324" s="9">
        <v>2.3593277875440001E-2</v>
      </c>
      <c r="AD324" s="9">
        <v>5.4417236819629997E-2</v>
      </c>
      <c r="AI324" s="9">
        <v>3.7921817012320003E-2</v>
      </c>
      <c r="AJ324" s="9">
        <v>7.0160244999990004E-2</v>
      </c>
      <c r="AK324" s="9">
        <v>6.8215450145320003E-2</v>
      </c>
      <c r="AL324" s="9">
        <v>7.945873727852E-2</v>
      </c>
      <c r="AM324" s="9">
        <v>2.5813412348920001E-2</v>
      </c>
      <c r="AN324" s="9">
        <v>0</v>
      </c>
      <c r="AO324" s="9">
        <v>5.0193214916599997E-2</v>
      </c>
      <c r="AP324" s="9">
        <v>5.7382459137079997E-2</v>
      </c>
      <c r="AQ324" s="9">
        <v>5.7922300465890003E-2</v>
      </c>
      <c r="AR324" s="9">
        <v>5.9510406101390002E-2</v>
      </c>
      <c r="AS324" s="9">
        <v>5.9510406101390002E-2</v>
      </c>
    </row>
    <row r="325" spans="1:45" x14ac:dyDescent="0.35">
      <c r="A325" t="s">
        <v>451</v>
      </c>
      <c r="B325" s="9">
        <v>7.0882425543020003E-2</v>
      </c>
      <c r="C325" s="9">
        <v>5.7225464046840001E-2</v>
      </c>
      <c r="D325" s="9">
        <v>8.6764146323859995E-2</v>
      </c>
      <c r="E325" s="9">
        <v>5.0196851716239999E-2</v>
      </c>
      <c r="F325" s="9">
        <v>9.2035405333129996E-2</v>
      </c>
      <c r="G325" s="9">
        <v>7.8184954412590005E-2</v>
      </c>
      <c r="H325" s="9">
        <v>8.5047027941729997E-2</v>
      </c>
      <c r="I325" s="9">
        <v>4.14746360124E-2</v>
      </c>
      <c r="J325" s="9">
        <v>0.1152112196698</v>
      </c>
      <c r="K325" s="9">
        <v>5.8276211261829997E-2</v>
      </c>
      <c r="L325" s="9">
        <v>0.1144138373447</v>
      </c>
      <c r="M325" s="9">
        <v>7.0580942980429995E-2</v>
      </c>
      <c r="N325" s="9">
        <v>6.8300809692590003E-2</v>
      </c>
      <c r="O325" s="9">
        <v>4.6695411708339997E-2</v>
      </c>
      <c r="P325" s="9">
        <v>5.1853615876679998E-2</v>
      </c>
      <c r="Q325" s="9">
        <v>0.1098257446339</v>
      </c>
      <c r="R325" s="9">
        <v>5.7906087052940002E-2</v>
      </c>
      <c r="S325" s="9">
        <v>5.3957275240230002E-2</v>
      </c>
      <c r="T325" s="9">
        <v>8.2295950748380003E-2</v>
      </c>
      <c r="U325" s="9">
        <v>5.59626291517E-2</v>
      </c>
      <c r="V325" s="9">
        <v>0.10717639285989999</v>
      </c>
      <c r="W325" s="9">
        <v>1.964663659973E-2</v>
      </c>
      <c r="X325" s="9">
        <v>5.1364504613610001E-2</v>
      </c>
      <c r="Y325" s="9">
        <v>4.8764514242100002E-2</v>
      </c>
      <c r="Z325" s="9">
        <v>7.4282524431059996E-2</v>
      </c>
      <c r="AA325" s="9">
        <v>7.9630992587909996E-2</v>
      </c>
      <c r="AB325" s="9">
        <v>8.0299874308969996E-2</v>
      </c>
      <c r="AC325" s="9">
        <v>8.3669652669160002E-2</v>
      </c>
      <c r="AD325" s="9">
        <v>8.0518462172460004E-2</v>
      </c>
      <c r="AI325" s="9">
        <v>8.3725643254219995E-2</v>
      </c>
      <c r="AJ325" s="9">
        <v>6.1128380038010001E-2</v>
      </c>
      <c r="AK325" s="9">
        <v>5.784872453263E-2</v>
      </c>
      <c r="AL325" s="9">
        <v>6.6727493133159996E-2</v>
      </c>
      <c r="AM325" s="9">
        <v>5.653959092158E-2</v>
      </c>
      <c r="AN325" s="9">
        <v>0.2261426753419</v>
      </c>
      <c r="AO325" s="9">
        <v>9.4259310645010003E-2</v>
      </c>
      <c r="AP325" s="9">
        <v>8.1916323206409999E-2</v>
      </c>
      <c r="AQ325" s="9">
        <v>5.1964887373830003E-2</v>
      </c>
      <c r="AR325" s="9">
        <v>7.0882425543020003E-2</v>
      </c>
      <c r="AS325" s="9">
        <v>7.0882425543020003E-2</v>
      </c>
    </row>
    <row r="326" spans="1:45" x14ac:dyDescent="0.35">
      <c r="A326" t="s">
        <v>452</v>
      </c>
      <c r="B326" s="9">
        <v>5.9165656704949998E-2</v>
      </c>
      <c r="C326" s="9">
        <v>6.9671463128780003E-2</v>
      </c>
      <c r="D326" s="9">
        <v>4.6948423446480002E-2</v>
      </c>
      <c r="E326" s="9">
        <v>6.2637925952940002E-2</v>
      </c>
      <c r="F326" s="9">
        <v>8.8514069886139995E-2</v>
      </c>
      <c r="G326" s="9">
        <v>7.9746206989499996E-2</v>
      </c>
      <c r="H326" s="9">
        <v>8.4090160860410004E-2</v>
      </c>
      <c r="I326" s="9">
        <v>9.4730548935470005E-2</v>
      </c>
      <c r="J326" s="9">
        <v>3.039667874552E-2</v>
      </c>
      <c r="K326" s="11">
        <v>3.3084179639300002E-3</v>
      </c>
      <c r="L326" s="9">
        <v>6.1317236542030001E-2</v>
      </c>
      <c r="M326" s="9">
        <v>7.56484680396E-2</v>
      </c>
      <c r="N326" s="9">
        <v>4.7601195919710002E-2</v>
      </c>
      <c r="O326" s="9">
        <v>4.8980148752909999E-2</v>
      </c>
      <c r="P326" s="9">
        <v>6.7502479392339998E-2</v>
      </c>
      <c r="Q326" s="9">
        <v>4.4065281260409997E-2</v>
      </c>
      <c r="R326" s="9">
        <v>8.8246888241630003E-2</v>
      </c>
      <c r="S326" s="9">
        <v>3.9704097555740003E-2</v>
      </c>
      <c r="T326" s="9">
        <v>5.5195133616320002E-2</v>
      </c>
      <c r="U326" s="9">
        <v>6.4355937094540003E-2</v>
      </c>
      <c r="V326" s="9">
        <v>5.8499695355230003E-2</v>
      </c>
      <c r="W326" s="9">
        <v>2.5031051225150001E-2</v>
      </c>
      <c r="X326" s="9">
        <v>0</v>
      </c>
      <c r="Y326" s="9">
        <v>6.2930781558989998E-2</v>
      </c>
      <c r="Z326" s="9">
        <v>2.777648888851E-2</v>
      </c>
      <c r="AA326" s="9">
        <v>4.6981972095630001E-2</v>
      </c>
      <c r="AB326" s="9">
        <v>7.5949148986550002E-2</v>
      </c>
      <c r="AC326" s="9">
        <v>4.549209360124E-2</v>
      </c>
      <c r="AD326" s="9">
        <v>9.2831377726100006E-2</v>
      </c>
      <c r="AI326" s="9">
        <v>4.4408704936939998E-2</v>
      </c>
      <c r="AJ326" s="10">
        <v>9.277879516069E-2</v>
      </c>
      <c r="AK326" s="9">
        <v>3.9355402525809997E-2</v>
      </c>
      <c r="AL326" s="9">
        <v>2.788051553613E-2</v>
      </c>
      <c r="AM326" s="9">
        <v>2.0282097974649999E-2</v>
      </c>
      <c r="AN326" s="9">
        <v>0.1037733331777</v>
      </c>
      <c r="AO326" s="9">
        <v>0.19948742539950001</v>
      </c>
      <c r="AP326" s="9">
        <v>5.6958829796129998E-2</v>
      </c>
      <c r="AQ326" s="9">
        <v>7.8169503705839999E-2</v>
      </c>
      <c r="AR326" s="9">
        <v>5.9165656704949998E-2</v>
      </c>
      <c r="AS326" s="9">
        <v>5.9165656704949998E-2</v>
      </c>
    </row>
    <row r="327" spans="1:45" x14ac:dyDescent="0.35">
      <c r="A327" t="s">
        <v>453</v>
      </c>
      <c r="B327" s="9">
        <v>7.4616595625330004E-2</v>
      </c>
      <c r="C327" s="9">
        <v>5.8048476852269999E-2</v>
      </c>
      <c r="D327" s="9">
        <v>9.3883709784729999E-2</v>
      </c>
      <c r="E327" s="9">
        <v>7.7836079742800005E-2</v>
      </c>
      <c r="F327" s="9">
        <v>6.6650840034290004E-2</v>
      </c>
      <c r="G327" s="9">
        <v>8.2827900469990001E-2</v>
      </c>
      <c r="H327" s="9">
        <v>7.4813130493759997E-2</v>
      </c>
      <c r="I327" s="10">
        <v>0.14866436650010001</v>
      </c>
      <c r="J327" s="9">
        <v>5.8529270717309997E-2</v>
      </c>
      <c r="K327" s="11">
        <v>2.216325431732E-2</v>
      </c>
      <c r="L327" s="9">
        <v>8.1495919018549995E-2</v>
      </c>
      <c r="M327" s="9">
        <v>7.5863611394489994E-2</v>
      </c>
      <c r="N327" s="9">
        <v>6.7189147949469993E-2</v>
      </c>
      <c r="O327" s="9">
        <v>7.7036015837340002E-2</v>
      </c>
      <c r="P327" s="9">
        <v>5.9234551842920001E-2</v>
      </c>
      <c r="Q327" s="9">
        <v>9.5177112628359997E-2</v>
      </c>
      <c r="R327" s="9">
        <v>6.8611744794919993E-2</v>
      </c>
      <c r="S327" s="9">
        <v>7.1537484687290001E-2</v>
      </c>
      <c r="T327" s="9">
        <v>7.8108715946150001E-2</v>
      </c>
      <c r="U327" s="9">
        <v>7.0051684852959997E-2</v>
      </c>
      <c r="V327" s="9">
        <v>0.13070997228369999</v>
      </c>
      <c r="W327" s="9">
        <v>8.9890726691720005E-2</v>
      </c>
      <c r="X327" s="9">
        <v>8.4221852796739993E-2</v>
      </c>
      <c r="Y327" s="9">
        <v>8.3805221363120005E-2</v>
      </c>
      <c r="Z327" s="9">
        <v>0.1232371196702</v>
      </c>
      <c r="AA327" s="9">
        <v>4.7652006041950003E-2</v>
      </c>
      <c r="AB327" s="9">
        <v>6.5197153859529997E-2</v>
      </c>
      <c r="AC327" s="9">
        <v>3.2173763101359998E-2</v>
      </c>
      <c r="AD327" s="9">
        <v>5.5517143357400003E-2</v>
      </c>
      <c r="AI327" s="9">
        <v>7.1358572306860005E-2</v>
      </c>
      <c r="AJ327" s="9">
        <v>6.0334129785730002E-2</v>
      </c>
      <c r="AK327" s="9">
        <v>9.487990118813E-2</v>
      </c>
      <c r="AL327" s="9">
        <v>8.5354127001440003E-2</v>
      </c>
      <c r="AM327" s="9">
        <v>9.8644283916100001E-2</v>
      </c>
      <c r="AN327" s="9">
        <v>0</v>
      </c>
      <c r="AO327" s="9">
        <v>0.19857949752689999</v>
      </c>
      <c r="AP327" s="11">
        <v>3.7022384552289997E-2</v>
      </c>
      <c r="AQ327" s="9">
        <v>7.7858643422169999E-2</v>
      </c>
      <c r="AR327" s="9">
        <v>7.4616595625330004E-2</v>
      </c>
      <c r="AS327" s="9">
        <v>7.4616595625330004E-2</v>
      </c>
    </row>
    <row r="328" spans="1:45" x14ac:dyDescent="0.35">
      <c r="A328" t="s">
        <v>454</v>
      </c>
      <c r="B328" s="9">
        <v>6.2557837689360005E-2</v>
      </c>
      <c r="C328" s="9">
        <v>7.6137055507099996E-2</v>
      </c>
      <c r="D328" s="9">
        <v>4.676652526135E-2</v>
      </c>
      <c r="E328" s="9">
        <v>0.1123305824701</v>
      </c>
      <c r="F328" s="9">
        <v>7.3547511680740002E-2</v>
      </c>
      <c r="G328" s="9">
        <v>7.2622308956500001E-2</v>
      </c>
      <c r="H328" s="9">
        <v>7.3080691803350001E-2</v>
      </c>
      <c r="I328" s="9">
        <v>4.1119490435559999E-2</v>
      </c>
      <c r="J328" s="9">
        <v>4.0385919766989999E-2</v>
      </c>
      <c r="K328" s="9">
        <v>4.3077322967959998E-2</v>
      </c>
      <c r="L328" s="9">
        <v>9.7038317640069996E-2</v>
      </c>
      <c r="M328" s="9">
        <v>5.5045163762279997E-2</v>
      </c>
      <c r="N328" s="9">
        <v>4.2979024125679999E-2</v>
      </c>
      <c r="O328" s="9">
        <v>7.2983312589679994E-2</v>
      </c>
      <c r="P328" s="9">
        <v>4.3558933850439997E-2</v>
      </c>
      <c r="Q328" s="9">
        <v>7.521651220403E-2</v>
      </c>
      <c r="R328" s="9">
        <v>8.7596295135159999E-2</v>
      </c>
      <c r="S328" s="9">
        <v>4.3029693494099998E-2</v>
      </c>
      <c r="T328" s="9">
        <v>6.0182967194180002E-2</v>
      </c>
      <c r="U328" s="9">
        <v>6.566227594191E-2</v>
      </c>
      <c r="V328" s="9">
        <v>5.553331711495E-2</v>
      </c>
      <c r="W328" s="9">
        <v>5.8758771106390002E-2</v>
      </c>
      <c r="X328" s="9">
        <v>2.7454780612579999E-2</v>
      </c>
      <c r="Y328" s="9">
        <v>6.7940809708399996E-2</v>
      </c>
      <c r="Z328" s="9">
        <v>5.3996676296940001E-2</v>
      </c>
      <c r="AA328" s="9">
        <v>6.4598189277239995E-2</v>
      </c>
      <c r="AB328" s="9">
        <v>1.323774855798E-2</v>
      </c>
      <c r="AC328" s="9">
        <v>7.145336133197E-2</v>
      </c>
      <c r="AD328" s="9">
        <v>5.0432671375959998E-2</v>
      </c>
      <c r="AI328" s="9">
        <v>9.3284077735159995E-2</v>
      </c>
      <c r="AJ328" s="9">
        <v>7.9442118618759994E-2</v>
      </c>
      <c r="AK328" s="9">
        <v>3.8025199202959999E-2</v>
      </c>
      <c r="AL328" s="9">
        <v>7.104008825258E-2</v>
      </c>
      <c r="AM328" s="9">
        <v>9.0357220810830002E-2</v>
      </c>
      <c r="AN328" s="9">
        <v>4.3550439306780001E-2</v>
      </c>
      <c r="AO328" s="9">
        <v>3.5023149171060003E-2</v>
      </c>
      <c r="AP328" s="9">
        <v>3.17900662704E-2</v>
      </c>
      <c r="AQ328" s="9">
        <v>8.3156742731529995E-2</v>
      </c>
      <c r="AR328" s="9">
        <v>6.2557837689360005E-2</v>
      </c>
      <c r="AS328" s="9">
        <v>6.2557837689360005E-2</v>
      </c>
    </row>
    <row r="329" spans="1:45" x14ac:dyDescent="0.35">
      <c r="A329" t="s">
        <v>455</v>
      </c>
      <c r="B329" s="9">
        <v>0.20483081403309999</v>
      </c>
      <c r="C329" s="9">
        <v>0.21112122142350001</v>
      </c>
      <c r="D329" s="9">
        <v>0.1975156807364</v>
      </c>
      <c r="E329" s="9">
        <v>0.2130991467461</v>
      </c>
      <c r="F329" s="9">
        <v>0.26179971526130003</v>
      </c>
      <c r="G329" s="9">
        <v>0.21088869996670001</v>
      </c>
      <c r="H329" s="9">
        <v>0.2361120758986</v>
      </c>
      <c r="I329" s="9">
        <v>0.1860775511196</v>
      </c>
      <c r="J329" s="9">
        <v>0.20398295766460001</v>
      </c>
      <c r="K329" s="9">
        <v>0.1626226312986</v>
      </c>
      <c r="L329" s="9">
        <v>0.2263770243122</v>
      </c>
      <c r="M329" s="9">
        <v>0.18733265956699999</v>
      </c>
      <c r="N329" s="9">
        <v>0.19645506637660001</v>
      </c>
      <c r="O329" s="9">
        <v>0.22401616418859999</v>
      </c>
      <c r="P329" s="10">
        <v>0.31785396606189997</v>
      </c>
      <c r="Q329" s="9">
        <v>0.16438122853779999</v>
      </c>
      <c r="R329" s="9">
        <v>0.18874717976499999</v>
      </c>
      <c r="S329" s="9">
        <v>0.1352873149569</v>
      </c>
      <c r="T329" s="9">
        <v>0.2372623340218</v>
      </c>
      <c r="U329" s="9">
        <v>0.16243622811979999</v>
      </c>
      <c r="V329" s="9">
        <v>0.2170890331168</v>
      </c>
      <c r="W329" s="9">
        <v>0.25050634399600002</v>
      </c>
      <c r="X329" s="9">
        <v>0.32209665452500003</v>
      </c>
      <c r="Y329" s="9">
        <v>0.25723089233649998</v>
      </c>
      <c r="Z329" s="9">
        <v>0.2498656658615</v>
      </c>
      <c r="AA329" s="9">
        <v>0.1555224656085</v>
      </c>
      <c r="AB329" s="9">
        <v>0.2472002720035</v>
      </c>
      <c r="AC329" s="9">
        <v>0.2438511389719</v>
      </c>
      <c r="AD329" s="9">
        <v>0.23276987331249999</v>
      </c>
      <c r="AI329" s="9">
        <v>0.25505234919609998</v>
      </c>
      <c r="AJ329" s="9">
        <v>0.2199280467958</v>
      </c>
      <c r="AK329" s="9">
        <v>0.18507225356769999</v>
      </c>
      <c r="AL329" s="9">
        <v>0.21015619796089999</v>
      </c>
      <c r="AM329" s="9">
        <v>0.23454890790140001</v>
      </c>
      <c r="AN329" s="9">
        <v>0.1235550209901</v>
      </c>
      <c r="AO329" s="9">
        <v>6.8634612150480001E-2</v>
      </c>
      <c r="AP329" s="10">
        <v>0.30696075738520001</v>
      </c>
      <c r="AQ329" s="9">
        <v>0.17734989574830001</v>
      </c>
      <c r="AR329" s="9">
        <v>0.20483081403309999</v>
      </c>
      <c r="AS329" s="9">
        <v>0.20483081403309999</v>
      </c>
    </row>
    <row r="330" spans="1:45" x14ac:dyDescent="0.35">
      <c r="A330" t="s">
        <v>456</v>
      </c>
      <c r="B330" s="9">
        <v>0.13813260775290001</v>
      </c>
      <c r="C330" s="9">
        <v>0.16196445612230001</v>
      </c>
      <c r="D330" s="9">
        <v>0.11041848103430001</v>
      </c>
      <c r="E330" s="9">
        <v>0.17882632634619999</v>
      </c>
      <c r="F330" s="10">
        <v>0.225960275801</v>
      </c>
      <c r="G330" s="9">
        <v>0.1724890180134</v>
      </c>
      <c r="H330" s="10">
        <v>0.19898084161820001</v>
      </c>
      <c r="I330" s="9">
        <v>8.2771172437429999E-2</v>
      </c>
      <c r="J330" s="9">
        <v>0.1561609223041</v>
      </c>
      <c r="K330" s="11">
        <v>4.4001482837310001E-2</v>
      </c>
      <c r="L330" s="9">
        <v>0.15243997141269999</v>
      </c>
      <c r="M330" s="9">
        <v>0.13161329505800001</v>
      </c>
      <c r="N330" s="9">
        <v>0.14000101869189999</v>
      </c>
      <c r="O330" s="9">
        <v>0.13564924688650001</v>
      </c>
      <c r="P330" s="9">
        <v>0.18027152279110001</v>
      </c>
      <c r="Q330" s="9">
        <v>0.110816592022</v>
      </c>
      <c r="R330" s="9">
        <v>0.1618501722821</v>
      </c>
      <c r="S330" s="9">
        <v>9.8608625368010003E-2</v>
      </c>
      <c r="T330" s="9">
        <v>0.14379933682359999</v>
      </c>
      <c r="U330" s="9">
        <v>0.13072504151719999</v>
      </c>
      <c r="V330" s="9">
        <v>9.9272434101379994E-2</v>
      </c>
      <c r="W330" s="9">
        <v>0.20130375886490001</v>
      </c>
      <c r="X330" s="9">
        <v>0.21061541924569999</v>
      </c>
      <c r="Y330" s="9">
        <v>0.11232874031240001</v>
      </c>
      <c r="Z330" s="9">
        <v>8.69143099457E-2</v>
      </c>
      <c r="AA330" s="9">
        <v>0.1084629396142</v>
      </c>
      <c r="AB330" s="9">
        <v>0.26601038761200002</v>
      </c>
      <c r="AC330" s="9">
        <v>0.1066760026944</v>
      </c>
      <c r="AD330" s="10">
        <v>0.2232101208492</v>
      </c>
      <c r="AI330" s="9">
        <v>0.1109224418941</v>
      </c>
      <c r="AJ330" s="9">
        <v>0.17354681541379999</v>
      </c>
      <c r="AK330" s="9">
        <v>0.10918956109980001</v>
      </c>
      <c r="AL330" s="9">
        <v>0.16017985410499999</v>
      </c>
      <c r="AM330" s="9">
        <v>0.16161592335069999</v>
      </c>
      <c r="AN330" s="9">
        <v>2.7677550816659999E-2</v>
      </c>
      <c r="AO330" s="9">
        <v>0.1455048978996</v>
      </c>
      <c r="AP330" s="9">
        <v>0.14331139226770001</v>
      </c>
      <c r="AQ330" s="10">
        <v>0.2591069343529</v>
      </c>
      <c r="AR330" s="9">
        <v>0.13813260775290001</v>
      </c>
      <c r="AS330" s="9">
        <v>0.13813260775290001</v>
      </c>
    </row>
    <row r="331" spans="1:45" x14ac:dyDescent="0.35">
      <c r="A331" t="s">
        <v>496</v>
      </c>
      <c r="B331" s="9">
        <v>0.71516623361190002</v>
      </c>
      <c r="C331" s="9">
        <v>0.70841427141119995</v>
      </c>
      <c r="D331" s="9">
        <v>0.72301811035800001</v>
      </c>
      <c r="E331" s="9">
        <v>0.70254302452740003</v>
      </c>
      <c r="F331" s="10">
        <v>0.87654107587529995</v>
      </c>
      <c r="G331" s="9">
        <v>0.80225564969340002</v>
      </c>
      <c r="H331" s="10">
        <v>0.83905965409219996</v>
      </c>
      <c r="I331" s="9">
        <v>0.73461286794129999</v>
      </c>
      <c r="J331" s="9">
        <v>0.69525067952420005</v>
      </c>
      <c r="K331" s="11">
        <v>0.51149322468449998</v>
      </c>
      <c r="L331" s="9">
        <v>0.768671541698</v>
      </c>
      <c r="M331" s="9">
        <v>0.71120775864139996</v>
      </c>
      <c r="N331" s="9">
        <v>0.681605664788</v>
      </c>
      <c r="O331" s="9">
        <v>0.72469898918989994</v>
      </c>
      <c r="P331" s="10">
        <v>0.82948625553849997</v>
      </c>
      <c r="Q331" s="9">
        <v>0.70565586045520001</v>
      </c>
      <c r="R331" s="9">
        <v>0.73022883644750003</v>
      </c>
      <c r="S331" s="11">
        <v>0.56869665697619998</v>
      </c>
      <c r="T331" s="10">
        <v>0.76446041579040003</v>
      </c>
      <c r="U331" s="11">
        <v>0.65072872213800004</v>
      </c>
      <c r="V331" s="9">
        <v>0.77285431808079996</v>
      </c>
      <c r="W331" s="9">
        <v>0.72339519667670005</v>
      </c>
      <c r="X331" s="9">
        <v>0.82931286456349995</v>
      </c>
      <c r="Y331" s="9">
        <v>0.77993471702329997</v>
      </c>
      <c r="Z331" s="9">
        <v>0.70087718191579995</v>
      </c>
      <c r="AA331" s="9">
        <v>0.6258543987288</v>
      </c>
      <c r="AB331" s="9">
        <v>0.88398660574770005</v>
      </c>
      <c r="AC331" s="9">
        <v>0.67842583186659999</v>
      </c>
      <c r="AD331" s="10">
        <v>0.83007602351590004</v>
      </c>
      <c r="AI331" s="9">
        <v>0.70382489786479996</v>
      </c>
      <c r="AJ331" s="9">
        <v>0.77942085562850005</v>
      </c>
      <c r="AK331" s="9">
        <v>0.67716044376679996</v>
      </c>
      <c r="AL331" s="9">
        <v>0.72738767312539998</v>
      </c>
      <c r="AM331" s="9">
        <v>0.68746405781310005</v>
      </c>
      <c r="AN331" s="9">
        <v>0.65225461740120005</v>
      </c>
      <c r="AO331" s="9">
        <v>0.79885048733279995</v>
      </c>
      <c r="AP331" s="10">
        <v>0.78985074312860004</v>
      </c>
      <c r="AQ331" s="9">
        <v>0.76893795340189997</v>
      </c>
      <c r="AR331" s="9">
        <v>0.71516623361190002</v>
      </c>
      <c r="AS331" s="9">
        <v>0.71516623361190002</v>
      </c>
    </row>
    <row r="332" spans="1:45" x14ac:dyDescent="0.35">
      <c r="A332" t="s">
        <v>458</v>
      </c>
      <c r="B332" s="9">
        <v>0.18033047267149999</v>
      </c>
      <c r="C332" s="9">
        <v>0.17583892690610001</v>
      </c>
      <c r="D332" s="9">
        <v>0.18555370448200001</v>
      </c>
      <c r="E332" s="9">
        <v>0.16057923416979999</v>
      </c>
      <c r="F332" s="11">
        <v>4.058854360374E-2</v>
      </c>
      <c r="G332" s="9">
        <v>0.1142892607277</v>
      </c>
      <c r="H332" s="11">
        <v>7.7774944843179997E-2</v>
      </c>
      <c r="I332" s="9">
        <v>0.20837566670140001</v>
      </c>
      <c r="J332" s="9">
        <v>0.17587371149930001</v>
      </c>
      <c r="K332" s="10">
        <v>0.34500885885100002</v>
      </c>
      <c r="L332" s="9">
        <v>9.8140608015990005E-2</v>
      </c>
      <c r="M332" s="9">
        <v>0.19150554022919999</v>
      </c>
      <c r="N332" s="9">
        <v>0.22480107097099999</v>
      </c>
      <c r="O332" s="9">
        <v>0.1669400114331</v>
      </c>
      <c r="P332" s="11">
        <v>0.10225210327250001</v>
      </c>
      <c r="Q332" s="9">
        <v>0.20897463840969999</v>
      </c>
      <c r="R332" s="9">
        <v>0.122266638488</v>
      </c>
      <c r="S332" s="10">
        <v>0.29877257840179999</v>
      </c>
      <c r="T332" s="9">
        <v>0.15829426047199999</v>
      </c>
      <c r="U332" s="9">
        <v>0.20913627923309999</v>
      </c>
      <c r="V332" s="9">
        <v>0.12417203360039999</v>
      </c>
      <c r="W332" s="9">
        <v>0.17781599050970001</v>
      </c>
      <c r="X332" s="9">
        <v>0.10633847240490001</v>
      </c>
      <c r="Y332" s="9">
        <v>0.12433325697560001</v>
      </c>
      <c r="Z332" s="9">
        <v>0.19754934593170001</v>
      </c>
      <c r="AA332" s="9">
        <v>0.25505197742180002</v>
      </c>
      <c r="AB332" s="9">
        <v>7.227577489848E-2</v>
      </c>
      <c r="AC332" s="9">
        <v>0.20053104941450001</v>
      </c>
      <c r="AD332" s="9">
        <v>0.1066098837492</v>
      </c>
      <c r="AI332" s="9">
        <v>0.15899933087359999</v>
      </c>
      <c r="AJ332" s="11">
        <v>0.1177836211001</v>
      </c>
      <c r="AK332" s="9">
        <v>0.24598035185030001</v>
      </c>
      <c r="AL332" s="9">
        <v>0.16050938038840001</v>
      </c>
      <c r="AM332" s="9">
        <v>0.2126729511913</v>
      </c>
      <c r="AN332" s="9">
        <v>0.21775280223509999</v>
      </c>
      <c r="AO332" s="9">
        <v>0.16612636349609999</v>
      </c>
      <c r="AP332" s="9">
        <v>0.14621065529239999</v>
      </c>
      <c r="AQ332" s="9">
        <v>0.115685202285</v>
      </c>
      <c r="AR332" s="9">
        <v>0.18033047267149999</v>
      </c>
      <c r="AS332" s="9">
        <v>0.18033047267149999</v>
      </c>
    </row>
    <row r="333" spans="1:45" x14ac:dyDescent="0.35">
      <c r="A333" t="s">
        <v>497</v>
      </c>
      <c r="B333" s="9">
        <v>4.194545602718E-2</v>
      </c>
      <c r="C333" s="9">
        <v>3.9609746175559998E-2</v>
      </c>
      <c r="D333" s="9">
        <v>4.4661659898650001E-2</v>
      </c>
      <c r="E333" s="9">
        <v>2.4547158832759999E-2</v>
      </c>
      <c r="F333" s="9">
        <v>9.3228688401750005E-3</v>
      </c>
      <c r="G333" s="9">
        <v>1.083278062241E-2</v>
      </c>
      <c r="H333" s="11">
        <v>1.0084709261290001E-2</v>
      </c>
      <c r="I333" s="9">
        <v>1.589197492177E-2</v>
      </c>
      <c r="J333" s="9">
        <v>8.8489689209530001E-2</v>
      </c>
      <c r="K333" s="10">
        <v>0.1004205934965</v>
      </c>
      <c r="L333" s="9">
        <v>3.6149532645930002E-2</v>
      </c>
      <c r="M333" s="9">
        <v>4.2241537367150001E-2</v>
      </c>
      <c r="N333" s="9">
        <v>5.0614240115349998E-2</v>
      </c>
      <c r="O333" s="9">
        <v>3.537768678738E-2</v>
      </c>
      <c r="P333" s="9">
        <v>2.4702707338609999E-2</v>
      </c>
      <c r="Q333" s="9">
        <v>1.0152988931100001E-2</v>
      </c>
      <c r="R333" s="9">
        <v>5.9908229929379997E-2</v>
      </c>
      <c r="S333" s="10">
        <v>8.9501071127899998E-2</v>
      </c>
      <c r="T333" s="11">
        <v>1.706235654339E-2</v>
      </c>
      <c r="U333" s="10">
        <v>7.4472722686959994E-2</v>
      </c>
      <c r="V333" s="9">
        <v>4.7440331203900003E-2</v>
      </c>
      <c r="W333" s="9">
        <v>4.0030041707190003E-2</v>
      </c>
      <c r="X333" s="9">
        <v>3.6893882419059998E-2</v>
      </c>
      <c r="Y333" s="9">
        <v>2.7791216292660001E-2</v>
      </c>
      <c r="Z333" s="9">
        <v>4.7576795855580001E-2</v>
      </c>
      <c r="AA333" s="9">
        <v>5.4495434572150003E-2</v>
      </c>
      <c r="AB333" s="9">
        <v>3.0499870795830001E-2</v>
      </c>
      <c r="AC333" s="9">
        <v>4.9589757386920001E-2</v>
      </c>
      <c r="AD333" s="9">
        <v>1.288142135897E-2</v>
      </c>
      <c r="AI333" s="9">
        <v>4.3891693526400002E-2</v>
      </c>
      <c r="AJ333" s="9">
        <v>2.3353404652709998E-2</v>
      </c>
      <c r="AK333" s="9">
        <v>3.883400517992E-2</v>
      </c>
      <c r="AL333" s="9">
        <v>4.106285823361E-2</v>
      </c>
      <c r="AM333" s="9">
        <v>9.5057701848280003E-3</v>
      </c>
      <c r="AN333" s="9">
        <v>8.6442141056890007E-2</v>
      </c>
      <c r="AO333" s="9">
        <v>0</v>
      </c>
      <c r="AP333" s="9">
        <v>3.2148535308580001E-2</v>
      </c>
      <c r="AQ333" s="9">
        <v>3.2220101581589999E-2</v>
      </c>
      <c r="AR333" s="9">
        <v>4.194545602718E-2</v>
      </c>
      <c r="AS333" s="9">
        <v>4.194545602718E-2</v>
      </c>
    </row>
    <row r="334" spans="1:45" x14ac:dyDescent="0.35">
      <c r="A334" t="s">
        <v>460</v>
      </c>
      <c r="B334" s="9">
        <v>0.18470396289749999</v>
      </c>
      <c r="C334" s="9">
        <v>0.160333121562</v>
      </c>
      <c r="D334" s="9">
        <v>0.213044886125</v>
      </c>
      <c r="E334" s="9">
        <v>0.1119028555744</v>
      </c>
      <c r="F334" s="9">
        <v>0.1942715024767</v>
      </c>
      <c r="G334" s="9">
        <v>0.1218986701557</v>
      </c>
      <c r="H334" s="9">
        <v>0.15775509820620001</v>
      </c>
      <c r="I334" s="9">
        <v>0.2092928846854</v>
      </c>
      <c r="J334" s="9">
        <v>0.24053955352940001</v>
      </c>
      <c r="K334" s="9">
        <v>0.22443451300530001</v>
      </c>
      <c r="L334" s="9">
        <v>0.1737871801534</v>
      </c>
      <c r="M334" s="9">
        <v>0.161679657152</v>
      </c>
      <c r="N334" s="9">
        <v>0.1764452703893</v>
      </c>
      <c r="O334" s="9">
        <v>0.2316364599089</v>
      </c>
      <c r="P334" s="9">
        <v>0.21459561880319999</v>
      </c>
      <c r="Q334" s="9">
        <v>0.16862844169319999</v>
      </c>
      <c r="R334" s="9">
        <v>0.1727313009759</v>
      </c>
      <c r="S334" s="9">
        <v>0.1817767790674</v>
      </c>
      <c r="T334" s="9">
        <v>0.19045732633939999</v>
      </c>
      <c r="U334" s="9">
        <v>0.17718314793670001</v>
      </c>
      <c r="V334" s="9">
        <v>0.1731658673109</v>
      </c>
      <c r="W334" s="9">
        <v>0.1673441196755</v>
      </c>
      <c r="X334" s="9">
        <v>0.17529503246190001</v>
      </c>
      <c r="Y334" s="9">
        <v>0.2033266934613</v>
      </c>
      <c r="Z334" s="9">
        <v>0.23155803549160001</v>
      </c>
      <c r="AA334" s="9">
        <v>0.1744188770956</v>
      </c>
      <c r="AB334" s="9">
        <v>0.21006933616269999</v>
      </c>
      <c r="AC334" s="9">
        <v>0.22047330927780001</v>
      </c>
      <c r="AD334" s="9">
        <v>0.1768576704856</v>
      </c>
      <c r="AI334" s="9">
        <v>0.1845715174526</v>
      </c>
      <c r="AJ334" s="9">
        <v>0.17725821774959999</v>
      </c>
      <c r="AK334" s="9">
        <v>0.21305367152570001</v>
      </c>
      <c r="AL334" s="9">
        <v>0.18670445883039999</v>
      </c>
      <c r="AM334" s="9">
        <v>0.1209830170075</v>
      </c>
      <c r="AN334" s="9">
        <v>0.29466105806499998</v>
      </c>
      <c r="AO334" s="9">
        <v>0</v>
      </c>
      <c r="AP334" s="10">
        <v>0.24363306884149999</v>
      </c>
      <c r="AQ334" s="9">
        <v>0.1029216596315</v>
      </c>
      <c r="AR334" s="9">
        <v>0.18470396289749999</v>
      </c>
      <c r="AS334" s="9">
        <v>0.18470396289749999</v>
      </c>
    </row>
    <row r="335" spans="1:45" x14ac:dyDescent="0.35">
      <c r="A335" t="s">
        <v>406</v>
      </c>
      <c r="B335" s="9">
        <v>1</v>
      </c>
      <c r="C335" s="9">
        <v>1</v>
      </c>
      <c r="D335" s="9">
        <v>1</v>
      </c>
      <c r="E335" s="9">
        <v>1</v>
      </c>
      <c r="F335" s="9">
        <v>1</v>
      </c>
      <c r="G335" s="9">
        <v>1</v>
      </c>
      <c r="H335" s="9">
        <v>1</v>
      </c>
      <c r="I335" s="9">
        <v>1</v>
      </c>
      <c r="J335" s="9">
        <v>1</v>
      </c>
      <c r="K335" s="9">
        <v>1</v>
      </c>
      <c r="L335" s="9">
        <v>1</v>
      </c>
      <c r="M335" s="9">
        <v>1</v>
      </c>
      <c r="N335" s="9">
        <v>1</v>
      </c>
      <c r="O335" s="9">
        <v>1</v>
      </c>
      <c r="P335" s="9">
        <v>1</v>
      </c>
      <c r="Q335" s="9">
        <v>1</v>
      </c>
      <c r="R335" s="9">
        <v>1</v>
      </c>
      <c r="S335" s="9">
        <v>1</v>
      </c>
      <c r="T335" s="9">
        <v>1</v>
      </c>
      <c r="U335" s="9">
        <v>1</v>
      </c>
      <c r="V335" s="9">
        <v>1</v>
      </c>
      <c r="W335" s="9">
        <v>1</v>
      </c>
      <c r="X335" s="9">
        <v>1</v>
      </c>
      <c r="Y335" s="9">
        <v>1</v>
      </c>
      <c r="Z335" s="9">
        <v>1</v>
      </c>
      <c r="AA335" s="9">
        <v>1</v>
      </c>
      <c r="AB335" s="9">
        <v>1</v>
      </c>
      <c r="AC335" s="9">
        <v>1</v>
      </c>
      <c r="AD335" s="9">
        <v>1</v>
      </c>
      <c r="AI335" s="9">
        <v>1</v>
      </c>
      <c r="AJ335" s="9">
        <v>1</v>
      </c>
      <c r="AK335" s="9">
        <v>1</v>
      </c>
      <c r="AL335" s="9">
        <v>1</v>
      </c>
      <c r="AM335" s="9">
        <v>1</v>
      </c>
      <c r="AN335" s="9">
        <v>1</v>
      </c>
      <c r="AO335" s="9">
        <v>1</v>
      </c>
      <c r="AP335" s="9">
        <v>1</v>
      </c>
      <c r="AQ335" s="9">
        <v>1</v>
      </c>
      <c r="AR335" s="9">
        <v>1</v>
      </c>
      <c r="AS335" s="9">
        <v>1</v>
      </c>
    </row>
    <row r="336" spans="1:45" x14ac:dyDescent="0.35">
      <c r="A336" t="s">
        <v>911</v>
      </c>
    </row>
    <row r="337" spans="1:45" x14ac:dyDescent="0.35">
      <c r="A337" t="s">
        <v>358</v>
      </c>
    </row>
    <row r="341" spans="1:45" x14ac:dyDescent="0.35">
      <c r="A341" s="3" t="s">
        <v>352</v>
      </c>
    </row>
    <row r="342" spans="1:45" x14ac:dyDescent="0.35">
      <c r="A342" t="s">
        <v>210</v>
      </c>
    </row>
    <row r="343" spans="1:45" ht="130.5" x14ac:dyDescent="0.35">
      <c r="A343" s="4" t="s">
        <v>408</v>
      </c>
      <c r="B343" s="4" t="s">
        <v>359</v>
      </c>
      <c r="C343" s="4" t="s">
        <v>360</v>
      </c>
      <c r="D343" s="4" t="s">
        <v>361</v>
      </c>
      <c r="E343" s="4" t="s">
        <v>573</v>
      </c>
      <c r="F343" s="4" t="s">
        <v>363</v>
      </c>
      <c r="G343" s="4" t="s">
        <v>364</v>
      </c>
      <c r="H343" s="4" t="s">
        <v>365</v>
      </c>
      <c r="I343" s="4" t="s">
        <v>366</v>
      </c>
      <c r="J343" s="4" t="s">
        <v>367</v>
      </c>
      <c r="K343" s="4" t="s">
        <v>368</v>
      </c>
      <c r="L343" s="4" t="s">
        <v>883</v>
      </c>
      <c r="M343" s="4" t="s">
        <v>575</v>
      </c>
      <c r="N343" s="4" t="s">
        <v>371</v>
      </c>
      <c r="O343" s="4" t="s">
        <v>372</v>
      </c>
      <c r="P343" s="4" t="s">
        <v>576</v>
      </c>
      <c r="Q343" s="4" t="s">
        <v>374</v>
      </c>
      <c r="R343" s="4" t="s">
        <v>376</v>
      </c>
      <c r="S343" s="4" t="s">
        <v>377</v>
      </c>
      <c r="T343" s="4" t="s">
        <v>375</v>
      </c>
      <c r="U343" s="4" t="s">
        <v>378</v>
      </c>
      <c r="V343" s="4" t="s">
        <v>379</v>
      </c>
      <c r="W343" s="4" t="s">
        <v>380</v>
      </c>
      <c r="X343" s="4" t="s">
        <v>381</v>
      </c>
      <c r="Y343" s="4" t="s">
        <v>382</v>
      </c>
      <c r="Z343" s="4" t="s">
        <v>383</v>
      </c>
      <c r="AA343" s="4" t="s">
        <v>384</v>
      </c>
      <c r="AB343" s="4" t="s">
        <v>385</v>
      </c>
      <c r="AC343" s="4" t="s">
        <v>386</v>
      </c>
      <c r="AD343" s="4" t="s">
        <v>387</v>
      </c>
      <c r="AE343" s="4" t="s">
        <v>388</v>
      </c>
      <c r="AF343" s="4" t="s">
        <v>389</v>
      </c>
      <c r="AG343" s="4" t="s">
        <v>390</v>
      </c>
      <c r="AH343" s="4" t="s">
        <v>391</v>
      </c>
      <c r="AI343" s="4" t="s">
        <v>577</v>
      </c>
      <c r="AJ343" s="4" t="s">
        <v>578</v>
      </c>
      <c r="AK343" s="4" t="s">
        <v>395</v>
      </c>
      <c r="AL343" s="4" t="s">
        <v>396</v>
      </c>
      <c r="AM343" s="4" t="s">
        <v>394</v>
      </c>
      <c r="AN343" s="4" t="s">
        <v>397</v>
      </c>
      <c r="AO343" s="4" t="s">
        <v>398</v>
      </c>
      <c r="AP343" s="4" t="s">
        <v>884</v>
      </c>
      <c r="AQ343" s="4" t="s">
        <v>885</v>
      </c>
      <c r="AR343" s="4" t="s">
        <v>886</v>
      </c>
      <c r="AS343" s="4" t="s">
        <v>406</v>
      </c>
    </row>
    <row r="344" spans="1:45" x14ac:dyDescent="0.35">
      <c r="A344" t="s">
        <v>500</v>
      </c>
      <c r="B344" s="9">
        <v>5.6580317443639998E-2</v>
      </c>
      <c r="C344" s="9">
        <v>4.5617137997550003E-2</v>
      </c>
      <c r="D344" s="9">
        <v>6.9329431137899994E-2</v>
      </c>
      <c r="E344" s="9">
        <v>1.421171904791E-2</v>
      </c>
      <c r="F344" s="9">
        <v>4.0943069960790002E-2</v>
      </c>
      <c r="G344" s="9">
        <v>3.5380059901049997E-2</v>
      </c>
      <c r="H344" s="9">
        <v>3.8136200065170003E-2</v>
      </c>
      <c r="I344" s="9">
        <v>8.0911561565589998E-2</v>
      </c>
      <c r="J344" s="9">
        <v>5.4405247603640003E-2</v>
      </c>
      <c r="K344" s="9">
        <v>9.6390618104389994E-2</v>
      </c>
      <c r="L344" s="9">
        <v>7.3416347745220004E-2</v>
      </c>
      <c r="M344" s="9">
        <v>4.5073963993920003E-2</v>
      </c>
      <c r="N344" s="9">
        <v>5.0083564446890001E-2</v>
      </c>
      <c r="O344" s="9">
        <v>6.8632109661730001E-2</v>
      </c>
      <c r="P344" s="9">
        <v>4.8818325213759999E-2</v>
      </c>
      <c r="Q344" s="9">
        <v>6.4685205182720001E-2</v>
      </c>
      <c r="R344" s="9">
        <v>3.5806594806799999E-2</v>
      </c>
      <c r="S344" s="9">
        <v>7.6501636834020004E-2</v>
      </c>
      <c r="T344" s="9">
        <v>5.7150344129389997E-2</v>
      </c>
      <c r="U344" s="9">
        <v>5.5835176749939999E-2</v>
      </c>
      <c r="V344" s="9">
        <v>3.888873443575E-2</v>
      </c>
      <c r="W344" s="9">
        <v>2.858257412022E-2</v>
      </c>
      <c r="X344" s="9">
        <v>6.1376626033689999E-2</v>
      </c>
      <c r="Y344" s="9">
        <v>6.6531242148339997E-2</v>
      </c>
      <c r="Z344" s="9">
        <v>5.5245614321680001E-2</v>
      </c>
      <c r="AA344" s="9">
        <v>7.1160973196220001E-2</v>
      </c>
      <c r="AB344" s="9">
        <v>2.055611326133E-2</v>
      </c>
      <c r="AC344" s="9">
        <v>6.9851074431509994E-2</v>
      </c>
      <c r="AD344" s="9">
        <v>4.4542605738900003E-2</v>
      </c>
      <c r="AI344" s="9">
        <v>3.9340260687819997E-2</v>
      </c>
      <c r="AJ344" s="9">
        <v>4.7610982736440002E-2</v>
      </c>
      <c r="AK344" s="9">
        <v>8.57585406685E-2</v>
      </c>
      <c r="AL344" s="9">
        <v>4.4565652981229997E-2</v>
      </c>
      <c r="AM344" s="9">
        <v>2.4829081296649999E-2</v>
      </c>
      <c r="AN344" s="9">
        <v>0.17110603707489999</v>
      </c>
      <c r="AO344" s="9">
        <v>0</v>
      </c>
      <c r="AP344" s="9">
        <v>5.5723029891499999E-2</v>
      </c>
      <c r="AQ344" s="9">
        <v>1.9056270092140001E-2</v>
      </c>
      <c r="AR344" s="9">
        <v>5.6580317443639998E-2</v>
      </c>
      <c r="AS344" s="9">
        <v>5.6580317443639998E-2</v>
      </c>
    </row>
    <row r="345" spans="1:45" x14ac:dyDescent="0.35">
      <c r="A345" t="s">
        <v>501</v>
      </c>
      <c r="B345" s="9">
        <v>8.7153285930280003E-2</v>
      </c>
      <c r="C345" s="9">
        <v>6.45273699206E-2</v>
      </c>
      <c r="D345" s="9">
        <v>0.1134650303529</v>
      </c>
      <c r="E345" s="9">
        <v>6.5179718161129996E-2</v>
      </c>
      <c r="F345" s="9">
        <v>6.0230069994800003E-2</v>
      </c>
      <c r="G345" s="9">
        <v>5.4747498796619998E-2</v>
      </c>
      <c r="H345" s="9">
        <v>5.7463786295599999E-2</v>
      </c>
      <c r="I345" s="9">
        <v>0.1357709421105</v>
      </c>
      <c r="J345" s="9">
        <v>9.8127126865550002E-2</v>
      </c>
      <c r="K345" s="9">
        <v>0.1056515235512</v>
      </c>
      <c r="L345" s="9">
        <v>8.1303813129980002E-2</v>
      </c>
      <c r="M345" s="9">
        <v>6.0238700320329998E-2</v>
      </c>
      <c r="N345" s="9">
        <v>0.1045510363229</v>
      </c>
      <c r="O345" s="9">
        <v>0.1069478814392</v>
      </c>
      <c r="P345" s="9">
        <v>9.805224225676E-2</v>
      </c>
      <c r="Q345" s="9">
        <v>8.8725403748680001E-2</v>
      </c>
      <c r="R345" s="9">
        <v>9.0746545219419994E-2</v>
      </c>
      <c r="S345" s="9">
        <v>6.7506047835609997E-2</v>
      </c>
      <c r="T345" s="9">
        <v>9.3154531111010005E-2</v>
      </c>
      <c r="U345" s="9">
        <v>7.9308439173489995E-2</v>
      </c>
      <c r="V345" s="9">
        <v>0.1064619035749</v>
      </c>
      <c r="W345" s="9">
        <v>3.6233646444220002E-2</v>
      </c>
      <c r="X345" s="9">
        <v>5.3918000455499999E-2</v>
      </c>
      <c r="Y345" s="9">
        <v>0.103736847819</v>
      </c>
      <c r="Z345" s="9">
        <v>0.140961060286</v>
      </c>
      <c r="AA345" s="9">
        <v>7.9230553720150004E-2</v>
      </c>
      <c r="AB345" s="9">
        <v>0.1117096579385</v>
      </c>
      <c r="AC345" s="9">
        <v>8.7792732251139996E-2</v>
      </c>
      <c r="AD345" s="9">
        <v>0.1063438637013</v>
      </c>
      <c r="AI345" s="9">
        <v>0.10949306663239999</v>
      </c>
      <c r="AJ345" s="9">
        <v>7.7317738937889999E-2</v>
      </c>
      <c r="AK345" s="9">
        <v>0.123554974505</v>
      </c>
      <c r="AL345" s="9">
        <v>9.7723229749189996E-2</v>
      </c>
      <c r="AM345" s="9">
        <v>4.8440248753029998E-2</v>
      </c>
      <c r="AN345" s="9">
        <v>0</v>
      </c>
      <c r="AO345" s="9">
        <v>0</v>
      </c>
      <c r="AP345" s="9">
        <v>0.12114604958270001</v>
      </c>
      <c r="AQ345" s="9">
        <v>8.0162801884789997E-2</v>
      </c>
      <c r="AR345" s="9">
        <v>8.7153285930280003E-2</v>
      </c>
      <c r="AS345" s="9">
        <v>8.7153285930280003E-2</v>
      </c>
    </row>
    <row r="346" spans="1:45" x14ac:dyDescent="0.35">
      <c r="A346" t="s">
        <v>502</v>
      </c>
      <c r="B346" s="9">
        <v>6.922782937626E-2</v>
      </c>
      <c r="C346" s="9">
        <v>7.7533547963510002E-2</v>
      </c>
      <c r="D346" s="9">
        <v>5.9569084748200003E-2</v>
      </c>
      <c r="E346" s="9">
        <v>5.2286916724130002E-2</v>
      </c>
      <c r="F346" s="10">
        <v>0.1248029767054</v>
      </c>
      <c r="G346" s="9">
        <v>5.5146377111550002E-2</v>
      </c>
      <c r="H346" s="9">
        <v>8.9657073618489999E-2</v>
      </c>
      <c r="I346" s="9">
        <v>4.2742684288120003E-2</v>
      </c>
      <c r="J346" s="9">
        <v>8.8007179060239998E-2</v>
      </c>
      <c r="K346" s="9">
        <v>5.6186161353860002E-2</v>
      </c>
      <c r="L346" s="9">
        <v>5.7012791538529999E-2</v>
      </c>
      <c r="M346" s="9">
        <v>6.9416557061620004E-2</v>
      </c>
      <c r="N346" s="9">
        <v>5.768173560315E-2</v>
      </c>
      <c r="O346" s="9">
        <v>8.9800708359800002E-2</v>
      </c>
      <c r="P346" s="9">
        <v>0.1035422535016</v>
      </c>
      <c r="Q346" s="9">
        <v>4.1863582890169997E-2</v>
      </c>
      <c r="R346" s="9">
        <v>8.3965887214380003E-2</v>
      </c>
      <c r="S346" s="9">
        <v>4.8905629673359999E-2</v>
      </c>
      <c r="T346" s="9">
        <v>7.1153538692489998E-2</v>
      </c>
      <c r="U346" s="9">
        <v>6.6710536043140006E-2</v>
      </c>
      <c r="V346" s="9">
        <v>9.6683752190609998E-2</v>
      </c>
      <c r="W346" s="9">
        <v>0.1226403186073</v>
      </c>
      <c r="X346" s="9">
        <v>9.6868341793239998E-2</v>
      </c>
      <c r="Y346" s="9">
        <v>5.7200195394000002E-2</v>
      </c>
      <c r="Z346" s="9">
        <v>8.2145366721540006E-2</v>
      </c>
      <c r="AA346" s="9">
        <v>6.1264592860359998E-2</v>
      </c>
      <c r="AB346" s="9">
        <v>0.10230055390120001</v>
      </c>
      <c r="AC346" s="9">
        <v>0.12599428009329999</v>
      </c>
      <c r="AD346" s="9">
        <v>6.4666224805079997E-2</v>
      </c>
      <c r="AI346" s="9">
        <v>5.5651527250409998E-2</v>
      </c>
      <c r="AJ346" s="9">
        <v>7.1938281244449995E-2</v>
      </c>
      <c r="AK346" s="9">
        <v>6.4831632451500004E-2</v>
      </c>
      <c r="AL346" s="9">
        <v>7.931288339617E-2</v>
      </c>
      <c r="AM346" s="9">
        <v>7.8457774936230004E-2</v>
      </c>
      <c r="AN346" s="9">
        <v>0.1600289194816</v>
      </c>
      <c r="AO346" s="9">
        <v>0</v>
      </c>
      <c r="AP346" s="10">
        <v>0.1012875484919</v>
      </c>
      <c r="AQ346" s="11">
        <v>1.459331286085E-2</v>
      </c>
      <c r="AR346" s="9">
        <v>6.922782937626E-2</v>
      </c>
      <c r="AS346" s="9">
        <v>6.922782937626E-2</v>
      </c>
    </row>
    <row r="347" spans="1:45" x14ac:dyDescent="0.35">
      <c r="A347" t="s">
        <v>503</v>
      </c>
      <c r="B347" s="9">
        <v>0.1035889673337</v>
      </c>
      <c r="C347" s="9">
        <v>0.1284617465691</v>
      </c>
      <c r="D347" s="9">
        <v>7.466433904283E-2</v>
      </c>
      <c r="E347" s="9">
        <v>0.13614776295979999</v>
      </c>
      <c r="F347" s="9">
        <v>0.13896043006789999</v>
      </c>
      <c r="G347" s="9">
        <v>0.15700479145740001</v>
      </c>
      <c r="H347" s="10">
        <v>0.14806488507089999</v>
      </c>
      <c r="I347" s="9">
        <v>7.1666408089889999E-2</v>
      </c>
      <c r="J347" s="9">
        <v>5.0682619248370003E-2</v>
      </c>
      <c r="K347" s="9">
        <v>6.4437463823839997E-2</v>
      </c>
      <c r="L347" s="9">
        <v>0.15868144283880001</v>
      </c>
      <c r="M347" s="9">
        <v>8.5130162527890005E-2</v>
      </c>
      <c r="N347" s="9">
        <v>0.1035240640477</v>
      </c>
      <c r="O347" s="9">
        <v>9.3416316523090001E-2</v>
      </c>
      <c r="P347" s="10">
        <v>0.18412179356700001</v>
      </c>
      <c r="Q347" s="9">
        <v>8.8782907662979998E-2</v>
      </c>
      <c r="R347" s="9">
        <v>8.0511580091790005E-2</v>
      </c>
      <c r="S347" s="11">
        <v>4.6475942845910001E-2</v>
      </c>
      <c r="T347" s="10">
        <v>0.1340574203379</v>
      </c>
      <c r="U347" s="11">
        <v>6.3760508816080003E-2</v>
      </c>
      <c r="V347" s="9">
        <v>0.16030184827230001</v>
      </c>
      <c r="W347" s="9">
        <v>0.16279817163550001</v>
      </c>
      <c r="X347" s="10">
        <v>0.28231242413039997</v>
      </c>
      <c r="Y347" s="10">
        <v>0.17311411233140001</v>
      </c>
      <c r="Z347" s="9">
        <v>0.13363521727139999</v>
      </c>
      <c r="AA347" s="9">
        <v>6.5563633498959994E-2</v>
      </c>
      <c r="AB347" s="9">
        <v>0.1074532545129</v>
      </c>
      <c r="AC347" s="9">
        <v>0.13713471556590001</v>
      </c>
      <c r="AD347" s="9">
        <v>0.1157790871894</v>
      </c>
      <c r="AI347" s="10">
        <v>0.15329554478249999</v>
      </c>
      <c r="AJ347" s="9">
        <v>0.12983722199229999</v>
      </c>
      <c r="AK347" s="9">
        <v>8.0924890514499997E-2</v>
      </c>
      <c r="AL347" s="9">
        <v>0.10100553923239999</v>
      </c>
      <c r="AM347" s="9">
        <v>0.18069892917409999</v>
      </c>
      <c r="AN347" s="9">
        <v>9.3333834177100006E-2</v>
      </c>
      <c r="AO347" s="9">
        <v>6.8634612150480001E-2</v>
      </c>
      <c r="AP347" s="10">
        <v>0.15371402766959999</v>
      </c>
      <c r="AQ347" s="9">
        <v>0.1041636166791</v>
      </c>
      <c r="AR347" s="9">
        <v>0.1035889673337</v>
      </c>
      <c r="AS347" s="9">
        <v>0.1035889673337</v>
      </c>
    </row>
    <row r="348" spans="1:45" x14ac:dyDescent="0.35">
      <c r="A348" t="s">
        <v>504</v>
      </c>
      <c r="B348" s="9">
        <v>6.8676812451000005E-2</v>
      </c>
      <c r="C348" s="9">
        <v>8.6574782839340003E-2</v>
      </c>
      <c r="D348" s="9">
        <v>4.7863209928159997E-2</v>
      </c>
      <c r="E348" s="9">
        <v>7.0226269850980003E-2</v>
      </c>
      <c r="F348" s="10">
        <v>0.1472750073968</v>
      </c>
      <c r="G348" s="9">
        <v>7.6031075239129997E-2</v>
      </c>
      <c r="H348" s="10">
        <v>0.1113282004934</v>
      </c>
      <c r="I348" s="9">
        <v>4.1909341978639998E-2</v>
      </c>
      <c r="J348" s="9">
        <v>2.3586348790310002E-2</v>
      </c>
      <c r="K348" s="9">
        <v>4.378398432734E-2</v>
      </c>
      <c r="L348" s="9">
        <v>8.0835708064789999E-2</v>
      </c>
      <c r="M348" s="9">
        <v>6.5902911210170001E-2</v>
      </c>
      <c r="N348" s="9">
        <v>6.5367207644140002E-2</v>
      </c>
      <c r="O348" s="9">
        <v>6.8440165856140003E-2</v>
      </c>
      <c r="P348" s="10">
        <v>0.1241302520459</v>
      </c>
      <c r="Q348" s="9">
        <v>3.5472794222789997E-2</v>
      </c>
      <c r="R348" s="9">
        <v>6.3822024968630001E-2</v>
      </c>
      <c r="S348" s="9">
        <v>5.0053796694130001E-2</v>
      </c>
      <c r="T348" s="9">
        <v>7.7574431554510007E-2</v>
      </c>
      <c r="U348" s="9">
        <v>5.7045816505120001E-2</v>
      </c>
      <c r="V348" s="9">
        <v>7.0310348714079998E-2</v>
      </c>
      <c r="W348" s="9">
        <v>8.4400459237749997E-2</v>
      </c>
      <c r="X348" s="10">
        <v>0.17724111656210001</v>
      </c>
      <c r="Y348" s="9">
        <v>7.7666524373610005E-2</v>
      </c>
      <c r="Z348" s="9">
        <v>5.01111596718E-2</v>
      </c>
      <c r="AA348" s="9">
        <v>5.4267544830900002E-2</v>
      </c>
      <c r="AB348" s="9">
        <v>0.1130233937649</v>
      </c>
      <c r="AC348" s="9">
        <v>5.9036562199430001E-2</v>
      </c>
      <c r="AD348" s="10">
        <v>0.14144346905829999</v>
      </c>
      <c r="AI348" s="9">
        <v>5.9404299338010003E-2</v>
      </c>
      <c r="AJ348" s="10">
        <v>0.1027929874009</v>
      </c>
      <c r="AK348" s="9">
        <v>5.1436624356869999E-2</v>
      </c>
      <c r="AL348" s="9">
        <v>8.3713278330009994E-2</v>
      </c>
      <c r="AM348" s="9">
        <v>8.001563804655E-2</v>
      </c>
      <c r="AN348" s="9">
        <v>3.506273018126E-2</v>
      </c>
      <c r="AO348" s="9">
        <v>0</v>
      </c>
      <c r="AP348" s="9">
        <v>8.4230107356700001E-2</v>
      </c>
      <c r="AQ348" s="9">
        <v>6.8050946393259995E-2</v>
      </c>
      <c r="AR348" s="9">
        <v>6.8676812451000005E-2</v>
      </c>
      <c r="AS348" s="9">
        <v>6.8676812451000005E-2</v>
      </c>
    </row>
    <row r="349" spans="1:45" x14ac:dyDescent="0.35">
      <c r="A349" t="s">
        <v>505</v>
      </c>
      <c r="B349" s="9">
        <v>7.5603945081579998E-2</v>
      </c>
      <c r="C349" s="9">
        <v>8.9300072018650006E-2</v>
      </c>
      <c r="D349" s="9">
        <v>5.9676678694089998E-2</v>
      </c>
      <c r="E349" s="9">
        <v>0.14673564827339999</v>
      </c>
      <c r="F349" s="9">
        <v>0.1147027110409</v>
      </c>
      <c r="G349" s="9">
        <v>7.5584820437389996E-2</v>
      </c>
      <c r="H349" s="9">
        <v>9.4965405457040006E-2</v>
      </c>
      <c r="I349" s="11">
        <v>2.0525799146249999E-2</v>
      </c>
      <c r="J349" s="9">
        <v>9.4398490017439995E-2</v>
      </c>
      <c r="K349" s="9">
        <v>3.085530379872E-2</v>
      </c>
      <c r="L349" s="9">
        <v>0.1008457073195</v>
      </c>
      <c r="M349" s="9">
        <v>6.4431497795500003E-2</v>
      </c>
      <c r="N349" s="9">
        <v>9.310422282611E-2</v>
      </c>
      <c r="O349" s="9">
        <v>5.4665584439349997E-2</v>
      </c>
      <c r="P349" s="10">
        <v>0.1233459327363</v>
      </c>
      <c r="Q349" s="9">
        <v>6.6012531778250005E-2</v>
      </c>
      <c r="R349" s="9">
        <v>6.5332594542659994E-2</v>
      </c>
      <c r="S349" s="9">
        <v>3.9363015942100003E-2</v>
      </c>
      <c r="T349" s="9">
        <v>9.3239006723499995E-2</v>
      </c>
      <c r="U349" s="9">
        <v>5.2551336504339997E-2</v>
      </c>
      <c r="V349" s="9">
        <v>5.4121171261159999E-2</v>
      </c>
      <c r="W349" s="9">
        <v>0.10665572506</v>
      </c>
      <c r="X349" s="9">
        <v>7.0662015745159998E-2</v>
      </c>
      <c r="Y349" s="9">
        <v>6.7646935738069999E-2</v>
      </c>
      <c r="Z349" s="9">
        <v>6.6315638754559994E-2</v>
      </c>
      <c r="AA349" s="9">
        <v>4.5853362735580001E-2</v>
      </c>
      <c r="AB349" s="9">
        <v>0.1205239372259</v>
      </c>
      <c r="AC349" s="9">
        <v>8.5520049667119999E-2</v>
      </c>
      <c r="AD349" s="10">
        <v>0.1530620591456</v>
      </c>
      <c r="AI349" s="9">
        <v>6.3526309483619994E-2</v>
      </c>
      <c r="AJ349" s="9">
        <v>0.1072245360248</v>
      </c>
      <c r="AK349" s="9">
        <v>5.2493219449160002E-2</v>
      </c>
      <c r="AL349" s="9">
        <v>8.1673186368799999E-2</v>
      </c>
      <c r="AM349" s="9">
        <v>7.0155829173379994E-2</v>
      </c>
      <c r="AN349" s="9">
        <v>2.7677550816659999E-2</v>
      </c>
      <c r="AO349" s="9">
        <v>0.1455048978996</v>
      </c>
      <c r="AP349" s="9">
        <v>0.1052218099357</v>
      </c>
      <c r="AQ349" s="9">
        <v>0.12250492780070001</v>
      </c>
      <c r="AR349" s="9">
        <v>7.5603945081579998E-2</v>
      </c>
      <c r="AS349" s="9">
        <v>7.5603945081579998E-2</v>
      </c>
    </row>
    <row r="350" spans="1:45" x14ac:dyDescent="0.35">
      <c r="A350" t="s">
        <v>506</v>
      </c>
      <c r="B350" s="9">
        <v>8.1570063847250004E-2</v>
      </c>
      <c r="C350" s="9">
        <v>9.9676539164149994E-2</v>
      </c>
      <c r="D350" s="9">
        <v>6.0513990328360003E-2</v>
      </c>
      <c r="E350" s="9">
        <v>9.352049923703E-2</v>
      </c>
      <c r="F350" s="9">
        <v>0.1185865496396</v>
      </c>
      <c r="G350" s="9">
        <v>0.10816041716869999</v>
      </c>
      <c r="H350" s="9">
        <v>0.1133259448508</v>
      </c>
      <c r="I350" s="9">
        <v>6.7884979828369996E-2</v>
      </c>
      <c r="J350" s="9">
        <v>6.9872852467210006E-2</v>
      </c>
      <c r="K350" s="9">
        <v>3.8431662581769999E-2</v>
      </c>
      <c r="L350" s="9">
        <v>9.0151860958089997E-2</v>
      </c>
      <c r="M350" s="9">
        <v>7.7228996045600004E-2</v>
      </c>
      <c r="N350" s="9">
        <v>0.10014576450109999</v>
      </c>
      <c r="O350" s="9">
        <v>6.0846022575820002E-2</v>
      </c>
      <c r="P350" s="9">
        <v>0.10970684279539999</v>
      </c>
      <c r="Q350" s="9">
        <v>6.4073029185359995E-2</v>
      </c>
      <c r="R350" s="9">
        <v>9.0245001273129996E-2</v>
      </c>
      <c r="S350" s="9">
        <v>6.1533753635590001E-2</v>
      </c>
      <c r="T350" s="9">
        <v>8.5743606233770003E-2</v>
      </c>
      <c r="U350" s="9">
        <v>7.6114395986780006E-2</v>
      </c>
      <c r="V350" s="9">
        <v>7.9102909064640001E-2</v>
      </c>
      <c r="W350" s="9">
        <v>9.739395463113E-2</v>
      </c>
      <c r="X350" s="9">
        <v>8.8414308005650005E-2</v>
      </c>
      <c r="Y350" s="9">
        <v>9.8418351059249995E-2</v>
      </c>
      <c r="Z350" s="9">
        <v>6.1909807435389999E-2</v>
      </c>
      <c r="AA350" s="9">
        <v>6.7347968101210007E-2</v>
      </c>
      <c r="AB350" s="9">
        <v>0.14311891740929999</v>
      </c>
      <c r="AC350" s="9">
        <v>6.5569913631919996E-2</v>
      </c>
      <c r="AD350" s="9">
        <v>7.9540842726700006E-2</v>
      </c>
      <c r="AI350" s="9">
        <v>7.359414872733E-2</v>
      </c>
      <c r="AJ350" s="9">
        <v>8.7813229332179998E-2</v>
      </c>
      <c r="AK350" s="9">
        <v>5.566478617468E-2</v>
      </c>
      <c r="AL350" s="9">
        <v>0.13035390702630001</v>
      </c>
      <c r="AM350" s="9">
        <v>0.11759874053240001</v>
      </c>
      <c r="AN350" s="9">
        <v>0</v>
      </c>
      <c r="AO350" s="9">
        <v>0.15909035058420001</v>
      </c>
      <c r="AP350" s="9">
        <v>8.1714516110230007E-2</v>
      </c>
      <c r="AQ350" s="10">
        <v>0.18364788528270001</v>
      </c>
      <c r="AR350" s="9">
        <v>8.1570063847250004E-2</v>
      </c>
      <c r="AS350" s="9">
        <v>8.1570063847250004E-2</v>
      </c>
    </row>
    <row r="351" spans="1:45" x14ac:dyDescent="0.35">
      <c r="A351" t="s">
        <v>507</v>
      </c>
      <c r="B351" s="9">
        <v>9.3164001505159993E-2</v>
      </c>
      <c r="C351" s="9">
        <v>0.11289262697790001</v>
      </c>
      <c r="D351" s="9">
        <v>7.0221524788359996E-2</v>
      </c>
      <c r="E351" s="9">
        <v>0.1248002422217</v>
      </c>
      <c r="F351" s="9">
        <v>0.1101652639131</v>
      </c>
      <c r="G351" s="10">
        <v>0.16909432530009999</v>
      </c>
      <c r="H351" s="10">
        <v>0.13989848506640001</v>
      </c>
      <c r="I351" s="9">
        <v>5.1759399609539999E-2</v>
      </c>
      <c r="J351" s="11">
        <v>1.329672831873E-2</v>
      </c>
      <c r="K351" s="9">
        <v>7.4049892561299999E-2</v>
      </c>
      <c r="L351" s="9">
        <v>0.1023620234258</v>
      </c>
      <c r="M351" s="10">
        <v>0.13605590468670001</v>
      </c>
      <c r="N351" s="11">
        <v>4.9083205586179998E-2</v>
      </c>
      <c r="O351" s="9">
        <v>8.0256972654559999E-2</v>
      </c>
      <c r="P351" s="9">
        <v>0.12693509191589999</v>
      </c>
      <c r="Q351" s="9">
        <v>6.1286874059560001E-2</v>
      </c>
      <c r="R351" s="9">
        <v>9.6190382471370003E-2</v>
      </c>
      <c r="S351" s="9">
        <v>9.1906076506729995E-2</v>
      </c>
      <c r="T351" s="9">
        <v>9.2461887730440007E-2</v>
      </c>
      <c r="U351" s="9">
        <v>9.408180686098E-2</v>
      </c>
      <c r="V351" s="9">
        <v>9.3054820362589996E-2</v>
      </c>
      <c r="W351" s="9">
        <v>9.3366637627189997E-2</v>
      </c>
      <c r="X351" s="9">
        <v>0.10044072320109999</v>
      </c>
      <c r="Y351" s="9">
        <v>0.1206224260908</v>
      </c>
      <c r="Z351" s="9">
        <v>6.2104676849359997E-2</v>
      </c>
      <c r="AA351" s="9">
        <v>8.3066856299970002E-2</v>
      </c>
      <c r="AB351" s="9">
        <v>0.16645534283480001</v>
      </c>
      <c r="AC351" s="9">
        <v>0.13110567525620001</v>
      </c>
      <c r="AD351" s="9">
        <v>0.11232632500009999</v>
      </c>
      <c r="AI351" s="9">
        <v>9.2669117427489997E-2</v>
      </c>
      <c r="AJ351" s="9">
        <v>0.1018221667146</v>
      </c>
      <c r="AK351" s="9">
        <v>6.3510077858699998E-2</v>
      </c>
      <c r="AL351" s="9">
        <v>8.9055080916300003E-2</v>
      </c>
      <c r="AM351" s="9">
        <v>9.2598103043309996E-2</v>
      </c>
      <c r="AN351" s="9">
        <v>8.6811597031930005E-2</v>
      </c>
      <c r="AO351" s="9">
        <v>0.13264726722840001</v>
      </c>
      <c r="AP351" s="9">
        <v>0.1120868123976</v>
      </c>
      <c r="AQ351" s="9">
        <v>0.11046005921889999</v>
      </c>
      <c r="AR351" s="9">
        <v>9.3164001505159993E-2</v>
      </c>
      <c r="AS351" s="9">
        <v>9.3164001505159993E-2</v>
      </c>
    </row>
    <row r="352" spans="1:45" x14ac:dyDescent="0.35">
      <c r="A352" t="s">
        <v>508</v>
      </c>
      <c r="B352" s="9">
        <v>0.11303639795330001</v>
      </c>
      <c r="C352" s="9">
        <v>9.1575010435519993E-2</v>
      </c>
      <c r="D352" s="9">
        <v>0.1379939087599</v>
      </c>
      <c r="E352" s="9">
        <v>0.11894142664979999</v>
      </c>
      <c r="F352" s="9">
        <v>0.1195745546516</v>
      </c>
      <c r="G352" s="9">
        <v>0.1122415570314</v>
      </c>
      <c r="H352" s="9">
        <v>0.1158746206152</v>
      </c>
      <c r="I352" s="9">
        <v>0.1013429155901</v>
      </c>
      <c r="J352" s="9">
        <v>0.1187240468436</v>
      </c>
      <c r="K352" s="9">
        <v>0.1105766105313</v>
      </c>
      <c r="L352" s="9">
        <v>7.1831673295429999E-2</v>
      </c>
      <c r="M352" s="9">
        <v>0.10968916257029999</v>
      </c>
      <c r="N352" s="9">
        <v>0.121332316491</v>
      </c>
      <c r="O352" s="9">
        <v>0.1341266990919</v>
      </c>
      <c r="P352" s="9">
        <v>0.1314828719161</v>
      </c>
      <c r="Q352" s="9">
        <v>0.10329005037900001</v>
      </c>
      <c r="R352" s="9">
        <v>0.11423067647680001</v>
      </c>
      <c r="S352" s="9">
        <v>0.1021311775829</v>
      </c>
      <c r="T352" s="9">
        <v>0.1166782523065</v>
      </c>
      <c r="U352" s="9">
        <v>0.1082757543783</v>
      </c>
      <c r="V352" s="9">
        <v>9.46361531172E-2</v>
      </c>
      <c r="W352" s="9">
        <v>0.15104699261890001</v>
      </c>
      <c r="X352" s="9">
        <v>0.1107053969063</v>
      </c>
      <c r="Y352" s="9">
        <v>0.13036624887609999</v>
      </c>
      <c r="Z352" s="9">
        <v>9.371632014313E-2</v>
      </c>
      <c r="AA352" s="9">
        <v>0.11922384326799999</v>
      </c>
      <c r="AB352" s="9">
        <v>0.19635595942049999</v>
      </c>
      <c r="AC352" s="9">
        <v>8.5826574229959998E-2</v>
      </c>
      <c r="AD352" s="9">
        <v>0.13438002582729999</v>
      </c>
      <c r="AI352" s="9">
        <v>0.1004060937194</v>
      </c>
      <c r="AJ352" s="9">
        <v>0.12729390636890001</v>
      </c>
      <c r="AK352" s="9">
        <v>0.1214662157888</v>
      </c>
      <c r="AL352" s="9">
        <v>0.13201491986450001</v>
      </c>
      <c r="AM352" s="9">
        <v>7.7110407351629995E-2</v>
      </c>
      <c r="AN352" s="9">
        <v>0</v>
      </c>
      <c r="AO352" s="9">
        <v>5.0193214916599997E-2</v>
      </c>
      <c r="AP352" s="9">
        <v>0.12068381028230001</v>
      </c>
      <c r="AQ352" s="9">
        <v>0.11856974930480001</v>
      </c>
      <c r="AR352" s="9">
        <v>0.11303639795330001</v>
      </c>
      <c r="AS352" s="9">
        <v>0.11303639795330001</v>
      </c>
    </row>
    <row r="353" spans="1:45" x14ac:dyDescent="0.35">
      <c r="A353" t="s">
        <v>509</v>
      </c>
      <c r="B353" s="9">
        <v>0.13321746710080001</v>
      </c>
      <c r="C353" s="9">
        <v>0.13870150324719999</v>
      </c>
      <c r="D353" s="9">
        <v>0.12684006530069999</v>
      </c>
      <c r="E353" s="9">
        <v>0.1277736033919</v>
      </c>
      <c r="F353" s="9">
        <v>0.2003106418842</v>
      </c>
      <c r="G353" s="9">
        <v>0.16044114263709999</v>
      </c>
      <c r="H353" s="9">
        <v>0.18019410497550001</v>
      </c>
      <c r="I353" s="11">
        <v>5.1107535587250001E-2</v>
      </c>
      <c r="J353" s="9">
        <v>0.20136631032839999</v>
      </c>
      <c r="K353" s="9">
        <v>8.4297609770570006E-2</v>
      </c>
      <c r="L353" s="9">
        <v>0.15331881916170001</v>
      </c>
      <c r="M353" s="9">
        <v>0.1457569833713</v>
      </c>
      <c r="N353" s="9">
        <v>0.120028599212</v>
      </c>
      <c r="O353" s="9">
        <v>0.1187794651363</v>
      </c>
      <c r="P353" s="9">
        <v>0.15087175816830001</v>
      </c>
      <c r="Q353" s="9">
        <v>0.1399804234933</v>
      </c>
      <c r="R353" s="9">
        <v>0.1457185240011</v>
      </c>
      <c r="S353" s="9">
        <v>8.8618366675529997E-2</v>
      </c>
      <c r="T353" s="9">
        <v>0.14515249850879999</v>
      </c>
      <c r="U353" s="9">
        <v>0.11761595614540001</v>
      </c>
      <c r="V353" s="9">
        <v>0.19050594727469999</v>
      </c>
      <c r="W353" s="9">
        <v>0.1089354875483</v>
      </c>
      <c r="X353" s="9">
        <v>0.17036406202179999</v>
      </c>
      <c r="Y353" s="9">
        <v>0.12837998870770001</v>
      </c>
      <c r="Z353" s="9">
        <v>0.1625253262038</v>
      </c>
      <c r="AA353" s="9">
        <v>0.1238613921878</v>
      </c>
      <c r="AB353" s="9">
        <v>0.1653176853692</v>
      </c>
      <c r="AC353" s="9">
        <v>0.1215334263687</v>
      </c>
      <c r="AD353" s="9">
        <v>0.1663118605675</v>
      </c>
      <c r="AI353" s="9">
        <v>0.15607949213739999</v>
      </c>
      <c r="AJ353" s="9">
        <v>0.1287345433647</v>
      </c>
      <c r="AK353" s="9">
        <v>0.1166804892061</v>
      </c>
      <c r="AL353" s="9">
        <v>0.15584635289330001</v>
      </c>
      <c r="AM353" s="9">
        <v>0.16946543749189999</v>
      </c>
      <c r="AN353" s="9">
        <v>0.2261426753419</v>
      </c>
      <c r="AO353" s="9">
        <v>9.4259310645010003E-2</v>
      </c>
      <c r="AP353" s="9">
        <v>0.149330453916</v>
      </c>
      <c r="AQ353" s="9">
        <v>0.122982062738</v>
      </c>
      <c r="AR353" s="9">
        <v>0.13321746710080001</v>
      </c>
      <c r="AS353" s="9">
        <v>0.13321746710080001</v>
      </c>
    </row>
    <row r="354" spans="1:45" x14ac:dyDescent="0.35">
      <c r="A354" t="s">
        <v>510</v>
      </c>
      <c r="B354" s="9">
        <v>0.1202823341777</v>
      </c>
      <c r="C354" s="9">
        <v>0.13236561762169999</v>
      </c>
      <c r="D354" s="9">
        <v>0.1062306482425</v>
      </c>
      <c r="E354" s="9">
        <v>0.1228144242314</v>
      </c>
      <c r="F354" s="9">
        <v>0.16471910695459999</v>
      </c>
      <c r="G354" s="9">
        <v>0.16008924064739999</v>
      </c>
      <c r="H354" s="9">
        <v>0.16238306365810001</v>
      </c>
      <c r="I354" s="9">
        <v>0.1603538030661</v>
      </c>
      <c r="J354" s="9">
        <v>5.7890263080940002E-2</v>
      </c>
      <c r="K354" s="11">
        <v>5.2107170966189997E-2</v>
      </c>
      <c r="L354" s="9">
        <v>0.12317037679950001</v>
      </c>
      <c r="M354" s="9">
        <v>0.12518607919870001</v>
      </c>
      <c r="N354" s="9">
        <v>0.12888058365419999</v>
      </c>
      <c r="O354" s="9">
        <v>0.1021694557067</v>
      </c>
      <c r="P354" s="9">
        <v>0.1395334034107</v>
      </c>
      <c r="Q354" s="9">
        <v>9.5515620819990002E-2</v>
      </c>
      <c r="R354" s="9">
        <v>0.1345920319618</v>
      </c>
      <c r="S354" s="9">
        <v>0.1157786518514</v>
      </c>
      <c r="T354" s="9">
        <v>0.116418777354</v>
      </c>
      <c r="U354" s="9">
        <v>0.12533278792620001</v>
      </c>
      <c r="V354" s="9">
        <v>0.12696430228300001</v>
      </c>
      <c r="W354" s="9">
        <v>9.2914255309619997E-2</v>
      </c>
      <c r="X354" s="11">
        <v>9.1329373539009995E-3</v>
      </c>
      <c r="Y354" s="9">
        <v>0.12450665257720001</v>
      </c>
      <c r="Z354" s="9">
        <v>0.1132014294425</v>
      </c>
      <c r="AA354" s="9">
        <v>0.1169057495564</v>
      </c>
      <c r="AB354" s="9">
        <v>0.21654981514259999</v>
      </c>
      <c r="AC354" s="9">
        <v>8.4047857090869996E-2</v>
      </c>
      <c r="AD354" s="9">
        <v>0.141808593984</v>
      </c>
      <c r="AI354" s="9">
        <v>0.11914007102349999</v>
      </c>
      <c r="AJ354" s="9">
        <v>0.15342384953480001</v>
      </c>
      <c r="AK354" s="9">
        <v>0.10712748586610001</v>
      </c>
      <c r="AL354" s="9">
        <v>0.11270238626659999</v>
      </c>
      <c r="AM354" s="9">
        <v>0.13056984393160001</v>
      </c>
      <c r="AN354" s="9">
        <v>0.1339945199908</v>
      </c>
      <c r="AO354" s="9">
        <v>0.19948742539950001</v>
      </c>
      <c r="AP354" s="9">
        <v>0.11797879860679999</v>
      </c>
      <c r="AQ354" s="9">
        <v>0.1711817282859</v>
      </c>
      <c r="AR354" s="9">
        <v>0.1202823341777</v>
      </c>
      <c r="AS354" s="9">
        <v>0.1202823341777</v>
      </c>
    </row>
    <row r="355" spans="1:45" x14ac:dyDescent="0.35">
      <c r="A355" t="s">
        <v>511</v>
      </c>
      <c r="B355" s="9">
        <v>0.13709167031819999</v>
      </c>
      <c r="C355" s="9">
        <v>0.1224838508352</v>
      </c>
      <c r="D355" s="9">
        <v>0.15407914665469999</v>
      </c>
      <c r="E355" s="9">
        <v>0.1572312724927</v>
      </c>
      <c r="F355" s="9">
        <v>0.1429199482606</v>
      </c>
      <c r="G355" s="9">
        <v>0.1768645948766</v>
      </c>
      <c r="H355" s="9">
        <v>0.16004704414590001</v>
      </c>
      <c r="I355" s="9">
        <v>0.21625109307000001</v>
      </c>
      <c r="J355" s="9">
        <v>0.12273407372969999</v>
      </c>
      <c r="K355" s="11">
        <v>3.0541701610569998E-2</v>
      </c>
      <c r="L355" s="9">
        <v>0.15582549688120001</v>
      </c>
      <c r="M355" s="9">
        <v>0.1438410526859</v>
      </c>
      <c r="N355" s="9">
        <v>0.1224143906833</v>
      </c>
      <c r="O355" s="9">
        <v>0.13291743035440001</v>
      </c>
      <c r="P355" s="9">
        <v>0.13481533004160001</v>
      </c>
      <c r="Q355" s="9">
        <v>0.1575482622943</v>
      </c>
      <c r="R355" s="9">
        <v>0.1409504225131</v>
      </c>
      <c r="S355" s="9">
        <v>0.1074495520046</v>
      </c>
      <c r="T355" s="9">
        <v>0.14675285159009999</v>
      </c>
      <c r="U355" s="9">
        <v>0.1244625434811</v>
      </c>
      <c r="V355" s="9">
        <v>0.19262219486509999</v>
      </c>
      <c r="W355" s="9">
        <v>0.12969475131409999</v>
      </c>
      <c r="X355" s="9">
        <v>0.1386989591826</v>
      </c>
      <c r="Y355" s="9">
        <v>0.14909116547660001</v>
      </c>
      <c r="Z355" s="9">
        <v>0.16654565773550001</v>
      </c>
      <c r="AA355" s="9">
        <v>0.1159208768755</v>
      </c>
      <c r="AB355" s="9">
        <v>0.20325962868700001</v>
      </c>
      <c r="AC355" s="9">
        <v>8.1018277816479994E-2</v>
      </c>
      <c r="AD355" s="9">
        <v>0.18142154941579999</v>
      </c>
      <c r="AI355" s="9">
        <v>0.1215356747947</v>
      </c>
      <c r="AJ355" s="9">
        <v>0.15228838205100001</v>
      </c>
      <c r="AK355" s="9">
        <v>0.13803875168470001</v>
      </c>
      <c r="AL355" s="9">
        <v>0.1523495109985</v>
      </c>
      <c r="AM355" s="9">
        <v>0.1211928797068</v>
      </c>
      <c r="AN355" s="9">
        <v>0.17185385819499999</v>
      </c>
      <c r="AO355" s="9">
        <v>0.2350580219907</v>
      </c>
      <c r="AP355" s="9">
        <v>0.1128681000795</v>
      </c>
      <c r="AQ355" s="9">
        <v>0.16365476760629999</v>
      </c>
      <c r="AR355" s="9">
        <v>0.13709167031819999</v>
      </c>
      <c r="AS355" s="9">
        <v>0.13709167031819999</v>
      </c>
    </row>
    <row r="356" spans="1:45" x14ac:dyDescent="0.35">
      <c r="A356" t="s">
        <v>512</v>
      </c>
      <c r="B356" s="9">
        <v>0.20469747490279999</v>
      </c>
      <c r="C356" s="9">
        <v>0.1936655815418</v>
      </c>
      <c r="D356" s="9">
        <v>0.21752649621139999</v>
      </c>
      <c r="E356" s="9">
        <v>0.2361531399123</v>
      </c>
      <c r="F356" s="9">
        <v>0.24390319265980001</v>
      </c>
      <c r="G356" s="9">
        <v>0.1961134817987</v>
      </c>
      <c r="H356" s="9">
        <v>0.2197904372817</v>
      </c>
      <c r="I356" s="9">
        <v>0.20803533838819999</v>
      </c>
      <c r="J356" s="9">
        <v>0.21580577627290001</v>
      </c>
      <c r="K356" s="9">
        <v>0.15012729219359999</v>
      </c>
      <c r="L356" s="9">
        <v>0.2280425748928</v>
      </c>
      <c r="M356" s="9">
        <v>0.23189879829910001</v>
      </c>
      <c r="N356" s="9">
        <v>0.16706343660869999</v>
      </c>
      <c r="O356" s="9">
        <v>0.19642549787229999</v>
      </c>
      <c r="P356" s="9">
        <v>0.15152693939940001</v>
      </c>
      <c r="Q356" s="10">
        <v>0.28434753150640002</v>
      </c>
      <c r="R356" s="9">
        <v>0.23589042728340001</v>
      </c>
      <c r="S356" s="11">
        <v>0.12848394757920001</v>
      </c>
      <c r="T356" s="9">
        <v>0.2212737130553</v>
      </c>
      <c r="U356" s="9">
        <v>0.18302896375329999</v>
      </c>
      <c r="V356" s="9">
        <v>0.1909560907307</v>
      </c>
      <c r="W356" s="9">
        <v>0.26298586357210002</v>
      </c>
      <c r="X356" s="9">
        <v>0.2126638143963</v>
      </c>
      <c r="Y356" s="9">
        <v>0.24988173973729999</v>
      </c>
      <c r="Z356" s="9">
        <v>0.1755510027803</v>
      </c>
      <c r="AA356" s="9">
        <v>0.18939229926090001</v>
      </c>
      <c r="AB356" s="9">
        <v>0.1776008903672</v>
      </c>
      <c r="AC356" s="9">
        <v>0.168441061004</v>
      </c>
      <c r="AD356" s="9">
        <v>0.15331203284229999</v>
      </c>
      <c r="AI356" s="9">
        <v>0.226074906598</v>
      </c>
      <c r="AJ356" s="9">
        <v>0.2398030351722</v>
      </c>
      <c r="AK356" s="9">
        <v>0.18565179577640001</v>
      </c>
      <c r="AL356" s="9">
        <v>0.1676571201357</v>
      </c>
      <c r="AM356" s="9">
        <v>0.22377070067329999</v>
      </c>
      <c r="AN356" s="9">
        <v>4.3550439306780001E-2</v>
      </c>
      <c r="AO356" s="9">
        <v>0.26073498907679998</v>
      </c>
      <c r="AP356" s="9">
        <v>0.16239903448830001</v>
      </c>
      <c r="AQ356" s="9">
        <v>0.22539196373869999</v>
      </c>
      <c r="AR356" s="9">
        <v>0.20469747490279999</v>
      </c>
      <c r="AS356" s="9">
        <v>0.20469747490279999</v>
      </c>
    </row>
    <row r="357" spans="1:45" x14ac:dyDescent="0.35">
      <c r="A357" t="s">
        <v>513</v>
      </c>
      <c r="B357" s="9">
        <v>0.23034322443319999</v>
      </c>
      <c r="C357" s="9">
        <v>0.23464907651219999</v>
      </c>
      <c r="D357" s="9">
        <v>0.22533593635810001</v>
      </c>
      <c r="E357" s="9">
        <v>0.2229868959255</v>
      </c>
      <c r="F357" s="9">
        <v>0.27361031616920001</v>
      </c>
      <c r="G357" s="9">
        <v>0.22904432496259999</v>
      </c>
      <c r="H357" s="9">
        <v>0.25112411935439999</v>
      </c>
      <c r="I357" s="9">
        <v>0.2405216013373</v>
      </c>
      <c r="J357" s="9">
        <v>0.22756930645490001</v>
      </c>
      <c r="K357" s="9">
        <v>0.19366137020300001</v>
      </c>
      <c r="L357" s="9">
        <v>0.26363576857839999</v>
      </c>
      <c r="M357" s="9">
        <v>0.20230495222940001</v>
      </c>
      <c r="N357" s="9">
        <v>0.22527992802329999</v>
      </c>
      <c r="O357" s="9">
        <v>0.25237962077510001</v>
      </c>
      <c r="P357" s="10">
        <v>0.34242423932240001</v>
      </c>
      <c r="Q357" s="9">
        <v>0.19904150755909999</v>
      </c>
      <c r="R357" s="9">
        <v>0.21526748698520001</v>
      </c>
      <c r="S357" s="11">
        <v>0.1481891515955</v>
      </c>
      <c r="T357" s="9">
        <v>0.26713107295549998</v>
      </c>
      <c r="U357" s="9">
        <v>0.18225403202759999</v>
      </c>
      <c r="V357" s="9">
        <v>0.25597776755250001</v>
      </c>
      <c r="W357" s="9">
        <v>0.26411323198890002</v>
      </c>
      <c r="X357" s="9">
        <v>0.37137394839209997</v>
      </c>
      <c r="Y357" s="9">
        <v>0.28719664573589998</v>
      </c>
      <c r="Z357" s="9">
        <v>0.2916780323773</v>
      </c>
      <c r="AA357" s="9">
        <v>0.181805424652</v>
      </c>
      <c r="AB357" s="9">
        <v>0.2472002720035</v>
      </c>
      <c r="AC357" s="9">
        <v>0.27169609475630002</v>
      </c>
      <c r="AD357" s="9">
        <v>0.24984539932220001</v>
      </c>
      <c r="AI357" s="9">
        <v>0.27232657638550001</v>
      </c>
      <c r="AJ357" s="9">
        <v>0.2403562238808</v>
      </c>
      <c r="AK357" s="9">
        <v>0.23347007162460001</v>
      </c>
      <c r="AL357" s="9">
        <v>0.2322962066266</v>
      </c>
      <c r="AM357" s="9">
        <v>0.2494501922696</v>
      </c>
      <c r="AN357" s="9">
        <v>0.1600289194816</v>
      </c>
      <c r="AO357" s="9">
        <v>6.8634612150480001E-2</v>
      </c>
      <c r="AP357" s="10">
        <v>0.3329172078257</v>
      </c>
      <c r="AQ357" s="9">
        <v>0.18824062095460001</v>
      </c>
      <c r="AR357" s="9">
        <v>0.23034322443319999</v>
      </c>
      <c r="AS357" s="9">
        <v>0.23034322443319999</v>
      </c>
    </row>
    <row r="358" spans="1:45" x14ac:dyDescent="0.35">
      <c r="A358" t="s">
        <v>514</v>
      </c>
      <c r="B358" s="9">
        <v>0.2135115666562</v>
      </c>
      <c r="C358" s="10">
        <v>0.25679366228209999</v>
      </c>
      <c r="D358" s="11">
        <v>0.1631786900694</v>
      </c>
      <c r="E358" s="9">
        <v>0.29390908198030002</v>
      </c>
      <c r="F358" s="10">
        <v>0.35474392633809998</v>
      </c>
      <c r="G358" s="9">
        <v>0.2378102047855</v>
      </c>
      <c r="H358" s="10">
        <v>0.29574389950300001</v>
      </c>
      <c r="I358" s="9">
        <v>0.1211745069623</v>
      </c>
      <c r="J358" s="9">
        <v>0.18785769127499999</v>
      </c>
      <c r="K358" s="11">
        <v>0.1130709507078</v>
      </c>
      <c r="L358" s="9">
        <v>0.2384126693201</v>
      </c>
      <c r="M358" s="9">
        <v>0.1928826023737</v>
      </c>
      <c r="N358" s="9">
        <v>0.2498955102996</v>
      </c>
      <c r="O358" s="9">
        <v>0.18395177287129999</v>
      </c>
      <c r="P358" s="10">
        <v>0.32539359867939999</v>
      </c>
      <c r="Q358" s="9">
        <v>0.15979340298460001</v>
      </c>
      <c r="R358" s="9">
        <v>0.2132751835276</v>
      </c>
      <c r="S358" s="9">
        <v>0.14756161093459999</v>
      </c>
      <c r="T358" s="9">
        <v>0.23843359358329999</v>
      </c>
      <c r="U358" s="9">
        <v>0.180933413919</v>
      </c>
      <c r="V358" s="9">
        <v>0.1815891555071</v>
      </c>
      <c r="W358" s="9">
        <v>0.25016873806880002</v>
      </c>
      <c r="X358" s="9">
        <v>0.33631744031290001</v>
      </c>
      <c r="Y358" s="9">
        <v>0.23591559018280001</v>
      </c>
      <c r="Z358" s="9">
        <v>0.17335496653990001</v>
      </c>
      <c r="AA358" s="9">
        <v>0.1674688756677</v>
      </c>
      <c r="AB358" s="9">
        <v>0.36342849984210002</v>
      </c>
      <c r="AC358" s="9">
        <v>0.1883184174409</v>
      </c>
      <c r="AD358" s="10">
        <v>0.33121378043400002</v>
      </c>
      <c r="AI358" s="9">
        <v>0.18970191932200001</v>
      </c>
      <c r="AJ358" s="10">
        <v>0.2838542838018</v>
      </c>
      <c r="AK358" s="9">
        <v>0.1548617686147</v>
      </c>
      <c r="AL358" s="9">
        <v>0.2796215535553</v>
      </c>
      <c r="AM358" s="9">
        <v>0.26777020775229998</v>
      </c>
      <c r="AN358" s="9">
        <v>6.274028099791E-2</v>
      </c>
      <c r="AO358" s="9">
        <v>0.21413951005010001</v>
      </c>
      <c r="AP358" s="9">
        <v>0.25449592315589997</v>
      </c>
      <c r="AQ358" s="10">
        <v>0.3477494207845</v>
      </c>
      <c r="AR358" s="9">
        <v>0.2135115666562</v>
      </c>
      <c r="AS358" s="9">
        <v>0.2135115666562</v>
      </c>
    </row>
    <row r="359" spans="1:45" x14ac:dyDescent="0.35">
      <c r="A359" t="s">
        <v>515</v>
      </c>
      <c r="B359" s="9">
        <v>0.77772407130129995</v>
      </c>
      <c r="C359" s="9">
        <v>0.78455132691829998</v>
      </c>
      <c r="D359" s="9">
        <v>0.76978463561940003</v>
      </c>
      <c r="E359" s="9">
        <v>0.8148736069975</v>
      </c>
      <c r="F359" s="10">
        <v>0.95008858755610004</v>
      </c>
      <c r="G359" s="10">
        <v>0.87487795864990003</v>
      </c>
      <c r="H359" s="10">
        <v>0.91214034589549997</v>
      </c>
      <c r="I359" s="9">
        <v>0.77573235837679999</v>
      </c>
      <c r="J359" s="9">
        <v>0.73563659929119996</v>
      </c>
      <c r="K359" s="11">
        <v>0.55457054765239999</v>
      </c>
      <c r="L359" s="9">
        <v>0.86570985933809996</v>
      </c>
      <c r="M359" s="9">
        <v>0.76625292240370002</v>
      </c>
      <c r="N359" s="9">
        <v>0.72458468891359995</v>
      </c>
      <c r="O359" s="9">
        <v>0.79768230177959998</v>
      </c>
      <c r="P359" s="10">
        <v>0.87304518938889997</v>
      </c>
      <c r="Q359" s="9">
        <v>0.78087237265919995</v>
      </c>
      <c r="R359" s="9">
        <v>0.81782513158269998</v>
      </c>
      <c r="S359" s="11">
        <v>0.6117263504703</v>
      </c>
      <c r="T359" s="10">
        <v>0.82464338298460005</v>
      </c>
      <c r="U359" s="11">
        <v>0.71639099807990003</v>
      </c>
      <c r="V359" s="9">
        <v>0.82838763519570002</v>
      </c>
      <c r="W359" s="9">
        <v>0.78215396778309998</v>
      </c>
      <c r="X359" s="9">
        <v>0.85676764517600001</v>
      </c>
      <c r="Y359" s="9">
        <v>0.84787552673169997</v>
      </c>
      <c r="Z359" s="9">
        <v>0.75487385821270003</v>
      </c>
      <c r="AA359" s="9">
        <v>0.69045258800599996</v>
      </c>
      <c r="AB359" s="9">
        <v>0.89722435430570002</v>
      </c>
      <c r="AC359" s="9">
        <v>0.74987919319850005</v>
      </c>
      <c r="AD359" s="10">
        <v>0.88050869489179995</v>
      </c>
      <c r="AI359" s="9">
        <v>0.79710897560000005</v>
      </c>
      <c r="AJ359" s="10">
        <v>0.85886297424720004</v>
      </c>
      <c r="AK359" s="9">
        <v>0.7151856429697</v>
      </c>
      <c r="AL359" s="9">
        <v>0.79842776137799998</v>
      </c>
      <c r="AM359" s="9">
        <v>0.77782127862390005</v>
      </c>
      <c r="AN359" s="9">
        <v>0.69580505670799997</v>
      </c>
      <c r="AO359" s="9">
        <v>0.83387363650390001</v>
      </c>
      <c r="AP359" s="9">
        <v>0.82164080939899997</v>
      </c>
      <c r="AQ359" s="9">
        <v>0.85209469613340005</v>
      </c>
      <c r="AR359" s="9">
        <v>0.77772407130129995</v>
      </c>
      <c r="AS359" s="9">
        <v>0.77772407130129995</v>
      </c>
    </row>
    <row r="360" spans="1:45" x14ac:dyDescent="0.35">
      <c r="A360" t="s">
        <v>516</v>
      </c>
      <c r="B360" s="9">
        <v>0.71516623361190002</v>
      </c>
      <c r="C360" s="9">
        <v>0.70841427141119995</v>
      </c>
      <c r="D360" s="9">
        <v>0.72301811035800001</v>
      </c>
      <c r="E360" s="9">
        <v>0.70254302452740003</v>
      </c>
      <c r="F360" s="10">
        <v>0.87654107587529995</v>
      </c>
      <c r="G360" s="9">
        <v>0.80225564969340002</v>
      </c>
      <c r="H360" s="10">
        <v>0.83905965409219996</v>
      </c>
      <c r="I360" s="9">
        <v>0.73461286794129999</v>
      </c>
      <c r="J360" s="9">
        <v>0.69525067952420005</v>
      </c>
      <c r="K360" s="11">
        <v>0.51149322468449998</v>
      </c>
      <c r="L360" s="9">
        <v>0.768671541698</v>
      </c>
      <c r="M360" s="9">
        <v>0.71120775864139996</v>
      </c>
      <c r="N360" s="9">
        <v>0.681605664788</v>
      </c>
      <c r="O360" s="9">
        <v>0.72469898918989994</v>
      </c>
      <c r="P360" s="10">
        <v>0.82948625553849997</v>
      </c>
      <c r="Q360" s="9">
        <v>0.70565586045520001</v>
      </c>
      <c r="R360" s="9">
        <v>0.73022883644750003</v>
      </c>
      <c r="S360" s="11">
        <v>0.56869665697619998</v>
      </c>
      <c r="T360" s="10">
        <v>0.76446041579040003</v>
      </c>
      <c r="U360" s="11">
        <v>0.65072872213800004</v>
      </c>
      <c r="V360" s="9">
        <v>0.77285431808079996</v>
      </c>
      <c r="W360" s="9">
        <v>0.72339519667670005</v>
      </c>
      <c r="X360" s="9">
        <v>0.82931286456349995</v>
      </c>
      <c r="Y360" s="9">
        <v>0.77993471702329997</v>
      </c>
      <c r="Z360" s="9">
        <v>0.70087718191579995</v>
      </c>
      <c r="AA360" s="9">
        <v>0.6258543987288</v>
      </c>
      <c r="AB360" s="10">
        <v>0.88398660574770005</v>
      </c>
      <c r="AC360" s="9">
        <v>0.67842583186659999</v>
      </c>
      <c r="AD360" s="10">
        <v>0.83007602351590004</v>
      </c>
      <c r="AI360" s="9">
        <v>0.70382489786479996</v>
      </c>
      <c r="AJ360" s="10">
        <v>0.77942085562850005</v>
      </c>
      <c r="AK360" s="9">
        <v>0.67716044376679996</v>
      </c>
      <c r="AL360" s="9">
        <v>0.72738767312539998</v>
      </c>
      <c r="AM360" s="9">
        <v>0.68746405781310005</v>
      </c>
      <c r="AN360" s="9">
        <v>0.65225461740120005</v>
      </c>
      <c r="AO360" s="9">
        <v>0.79885048733279995</v>
      </c>
      <c r="AP360" s="10">
        <v>0.78985074312860004</v>
      </c>
      <c r="AQ360" s="9">
        <v>0.76893795340189997</v>
      </c>
      <c r="AR360" s="9">
        <v>0.71516623361190002</v>
      </c>
      <c r="AS360" s="9">
        <v>0.71516623361190002</v>
      </c>
    </row>
    <row r="361" spans="1:45" x14ac:dyDescent="0.35">
      <c r="A361" t="s">
        <v>517</v>
      </c>
      <c r="B361" s="9">
        <v>0.2222759286987</v>
      </c>
      <c r="C361" s="9">
        <v>0.21544867308169999</v>
      </c>
      <c r="D361" s="9">
        <v>0.2302153643806</v>
      </c>
      <c r="E361" s="9">
        <v>0.1851263930025</v>
      </c>
      <c r="F361" s="11">
        <v>4.991141244392E-2</v>
      </c>
      <c r="G361" s="11">
        <v>0.12512204135009999</v>
      </c>
      <c r="H361" s="11">
        <v>8.7859654104469997E-2</v>
      </c>
      <c r="I361" s="9">
        <v>0.22426764162320001</v>
      </c>
      <c r="J361" s="9">
        <v>0.26436340070879999</v>
      </c>
      <c r="K361" s="10">
        <v>0.44542945234760001</v>
      </c>
      <c r="L361" s="9">
        <v>0.13429014066190001</v>
      </c>
      <c r="M361" s="9">
        <v>0.23374707759630001</v>
      </c>
      <c r="N361" s="9">
        <v>0.27541531108639999</v>
      </c>
      <c r="O361" s="9">
        <v>0.20231769822039999</v>
      </c>
      <c r="P361" s="11">
        <v>0.12695481061110001</v>
      </c>
      <c r="Q361" s="9">
        <v>0.21912762734079999</v>
      </c>
      <c r="R361" s="9">
        <v>0.18217486841729999</v>
      </c>
      <c r="S361" s="10">
        <v>0.3882736495297</v>
      </c>
      <c r="T361" s="11">
        <v>0.17535661701540001</v>
      </c>
      <c r="U361" s="10">
        <v>0.28360900192010002</v>
      </c>
      <c r="V361" s="9">
        <v>0.1716123648043</v>
      </c>
      <c r="W361" s="9">
        <v>0.21784603221689999</v>
      </c>
      <c r="X361" s="9">
        <v>0.14323235482400001</v>
      </c>
      <c r="Y361" s="9">
        <v>0.1521244732683</v>
      </c>
      <c r="Z361" s="9">
        <v>0.24512614178729999</v>
      </c>
      <c r="AA361" s="9">
        <v>0.30954741199399999</v>
      </c>
      <c r="AB361" s="9">
        <v>0.10277564569430001</v>
      </c>
      <c r="AC361" s="9">
        <v>0.25012080680150001</v>
      </c>
      <c r="AD361" s="11">
        <v>0.1194913051082</v>
      </c>
      <c r="AI361" s="9">
        <v>0.20289102440000001</v>
      </c>
      <c r="AJ361" s="11">
        <v>0.14113702575279999</v>
      </c>
      <c r="AK361" s="9">
        <v>0.2848143570303</v>
      </c>
      <c r="AL361" s="9">
        <v>0.20157223862199999</v>
      </c>
      <c r="AM361" s="9">
        <v>0.22217872137610001</v>
      </c>
      <c r="AN361" s="9">
        <v>0.30419494329199998</v>
      </c>
      <c r="AO361" s="9">
        <v>0.16612636349609999</v>
      </c>
      <c r="AP361" s="9">
        <v>0.178359190601</v>
      </c>
      <c r="AQ361" s="9">
        <v>0.1479053038666</v>
      </c>
      <c r="AR361" s="9">
        <v>0.2222759286987</v>
      </c>
      <c r="AS361" s="9">
        <v>0.2222759286987</v>
      </c>
    </row>
    <row r="362" spans="1:45" x14ac:dyDescent="0.35">
      <c r="A362" t="s">
        <v>406</v>
      </c>
      <c r="B362" s="9">
        <v>1</v>
      </c>
      <c r="C362" s="9">
        <v>1</v>
      </c>
      <c r="D362" s="9">
        <v>1</v>
      </c>
      <c r="E362" s="9">
        <v>1</v>
      </c>
      <c r="F362" s="9">
        <v>1</v>
      </c>
      <c r="G362" s="9">
        <v>1</v>
      </c>
      <c r="H362" s="9">
        <v>1</v>
      </c>
      <c r="I362" s="9">
        <v>1</v>
      </c>
      <c r="J362" s="9">
        <v>1</v>
      </c>
      <c r="K362" s="9">
        <v>1</v>
      </c>
      <c r="L362" s="9">
        <v>1</v>
      </c>
      <c r="M362" s="9">
        <v>1</v>
      </c>
      <c r="N362" s="9">
        <v>1</v>
      </c>
      <c r="O362" s="9">
        <v>1</v>
      </c>
      <c r="P362" s="9">
        <v>1</v>
      </c>
      <c r="Q362" s="9">
        <v>1</v>
      </c>
      <c r="R362" s="9">
        <v>1</v>
      </c>
      <c r="S362" s="9">
        <v>1</v>
      </c>
      <c r="T362" s="9">
        <v>1</v>
      </c>
      <c r="U362" s="9">
        <v>1</v>
      </c>
      <c r="V362" s="9">
        <v>1</v>
      </c>
      <c r="W362" s="9">
        <v>1</v>
      </c>
      <c r="X362" s="9">
        <v>1</v>
      </c>
      <c r="Y362" s="9">
        <v>1</v>
      </c>
      <c r="Z362" s="9">
        <v>1</v>
      </c>
      <c r="AA362" s="9">
        <v>1</v>
      </c>
      <c r="AB362" s="9">
        <v>1</v>
      </c>
      <c r="AC362" s="9">
        <v>1</v>
      </c>
      <c r="AD362" s="9">
        <v>1</v>
      </c>
      <c r="AI362" s="9">
        <v>1</v>
      </c>
      <c r="AJ362" s="9">
        <v>1</v>
      </c>
      <c r="AK362" s="9">
        <v>1</v>
      </c>
      <c r="AL362" s="9">
        <v>1</v>
      </c>
      <c r="AM362" s="9">
        <v>1</v>
      </c>
      <c r="AN362" s="9">
        <v>1</v>
      </c>
      <c r="AO362" s="9">
        <v>1</v>
      </c>
      <c r="AP362" s="9">
        <v>1</v>
      </c>
      <c r="AQ362" s="9">
        <v>1</v>
      </c>
      <c r="AR362" s="9">
        <v>1</v>
      </c>
      <c r="AS362" s="9">
        <v>1</v>
      </c>
    </row>
    <row r="363" spans="1:45" x14ac:dyDescent="0.35">
      <c r="A363" t="s">
        <v>356</v>
      </c>
      <c r="B363" s="6">
        <v>984</v>
      </c>
      <c r="C363" s="6">
        <v>545</v>
      </c>
      <c r="D363" s="6">
        <v>439</v>
      </c>
      <c r="E363" s="6">
        <v>122</v>
      </c>
      <c r="F363" s="6">
        <v>210</v>
      </c>
      <c r="G363" s="6">
        <v>239</v>
      </c>
      <c r="H363" s="6">
        <v>449</v>
      </c>
      <c r="I363" s="6">
        <v>140</v>
      </c>
      <c r="J363" s="6">
        <v>84</v>
      </c>
      <c r="K363" s="6">
        <v>189</v>
      </c>
      <c r="L363" s="6">
        <v>171</v>
      </c>
      <c r="M363" s="6">
        <v>326</v>
      </c>
      <c r="N363" s="6">
        <v>265</v>
      </c>
      <c r="O363" s="6">
        <v>222</v>
      </c>
      <c r="P363" s="6">
        <v>386</v>
      </c>
      <c r="Q363" s="6">
        <v>134</v>
      </c>
      <c r="R363" s="6">
        <v>191</v>
      </c>
      <c r="S363" s="6">
        <v>273</v>
      </c>
      <c r="T363" s="6">
        <v>520</v>
      </c>
      <c r="U363" s="6">
        <v>464</v>
      </c>
      <c r="V363" s="6">
        <v>114</v>
      </c>
      <c r="W363" s="6">
        <v>77</v>
      </c>
      <c r="X363" s="6">
        <v>68</v>
      </c>
      <c r="Y363" s="6">
        <v>213</v>
      </c>
      <c r="Z363" s="6">
        <v>127</v>
      </c>
      <c r="AA363" s="6">
        <v>199</v>
      </c>
      <c r="AB363" s="6">
        <v>66</v>
      </c>
      <c r="AC363" s="6">
        <v>128</v>
      </c>
      <c r="AD363" s="6">
        <v>196</v>
      </c>
      <c r="AE363" s="6">
        <v>0</v>
      </c>
      <c r="AF363" s="6">
        <v>0</v>
      </c>
      <c r="AG363" s="6">
        <v>0</v>
      </c>
      <c r="AH363" s="6">
        <v>0</v>
      </c>
      <c r="AI363" s="6">
        <v>291</v>
      </c>
      <c r="AJ363" s="6">
        <v>410</v>
      </c>
      <c r="AK363" s="6">
        <v>285</v>
      </c>
      <c r="AL363" s="6">
        <v>148</v>
      </c>
      <c r="AM363" s="6">
        <v>119</v>
      </c>
      <c r="AN363" s="6">
        <v>17</v>
      </c>
      <c r="AO363" s="6">
        <v>20</v>
      </c>
      <c r="AP363" s="6">
        <v>440</v>
      </c>
      <c r="AQ363" s="6">
        <v>135</v>
      </c>
      <c r="AR363" s="6">
        <v>984</v>
      </c>
      <c r="AS363" s="6">
        <v>984</v>
      </c>
    </row>
    <row r="364" spans="1:45" x14ac:dyDescent="0.35">
      <c r="A364" t="s">
        <v>912</v>
      </c>
    </row>
    <row r="365" spans="1:45" x14ac:dyDescent="0.35">
      <c r="A365" t="s">
        <v>358</v>
      </c>
    </row>
    <row r="369" spans="1:2" x14ac:dyDescent="0.35">
      <c r="A369" s="3" t="s">
        <v>352</v>
      </c>
    </row>
    <row r="370" spans="1:2" x14ac:dyDescent="0.35">
      <c r="A370" t="s">
        <v>46</v>
      </c>
    </row>
    <row r="371" spans="1:2" x14ac:dyDescent="0.35">
      <c r="A371" s="4" t="s">
        <v>353</v>
      </c>
      <c r="B371" s="4" t="s">
        <v>423</v>
      </c>
    </row>
    <row r="372" spans="1:2" x14ac:dyDescent="0.35">
      <c r="A372" t="s">
        <v>443</v>
      </c>
      <c r="B372" s="11">
        <v>1.84694018268E-2</v>
      </c>
    </row>
    <row r="373" spans="1:2" x14ac:dyDescent="0.35">
      <c r="A373" t="s">
        <v>444</v>
      </c>
      <c r="B373" s="11">
        <v>2.1042348762999999E-2</v>
      </c>
    </row>
    <row r="374" spans="1:2" x14ac:dyDescent="0.35">
      <c r="A374" t="s">
        <v>445</v>
      </c>
      <c r="B374" s="11">
        <v>3.758818228691E-2</v>
      </c>
    </row>
    <row r="375" spans="1:2" x14ac:dyDescent="0.35">
      <c r="A375" t="s">
        <v>446</v>
      </c>
      <c r="B375" s="11">
        <v>3.7630223450269999E-2</v>
      </c>
    </row>
    <row r="376" spans="1:2" x14ac:dyDescent="0.35">
      <c r="A376" t="s">
        <v>447</v>
      </c>
      <c r="B376" s="11">
        <v>3.7715419382990001E-2</v>
      </c>
    </row>
    <row r="377" spans="1:2" x14ac:dyDescent="0.35">
      <c r="A377" t="s">
        <v>448</v>
      </c>
      <c r="B377" s="11">
        <v>4.7308656970520002E-2</v>
      </c>
    </row>
    <row r="378" spans="1:2" x14ac:dyDescent="0.35">
      <c r="A378" t="s">
        <v>449</v>
      </c>
      <c r="B378" s="11">
        <v>5.8331320938860003E-2</v>
      </c>
    </row>
    <row r="379" spans="1:2" x14ac:dyDescent="0.35">
      <c r="A379" t="s">
        <v>450</v>
      </c>
      <c r="B379" s="9">
        <v>7.4844126213219994E-2</v>
      </c>
    </row>
    <row r="380" spans="1:2" x14ac:dyDescent="0.35">
      <c r="A380" t="s">
        <v>451</v>
      </c>
      <c r="B380" s="9">
        <v>8.7161611703850006E-2</v>
      </c>
    </row>
    <row r="381" spans="1:2" x14ac:dyDescent="0.35">
      <c r="A381" t="s">
        <v>452</v>
      </c>
      <c r="B381" s="9">
        <v>8.5458002070530004E-2</v>
      </c>
    </row>
    <row r="382" spans="1:2" x14ac:dyDescent="0.35">
      <c r="A382" t="s">
        <v>451</v>
      </c>
      <c r="B382" s="9">
        <v>8.7161611703850006E-2</v>
      </c>
    </row>
    <row r="383" spans="1:2" x14ac:dyDescent="0.35">
      <c r="A383" t="s">
        <v>452</v>
      </c>
      <c r="B383" s="9">
        <v>8.5458002070530004E-2</v>
      </c>
    </row>
    <row r="384" spans="1:2" x14ac:dyDescent="0.35">
      <c r="A384" t="s">
        <v>453</v>
      </c>
      <c r="B384" s="9">
        <v>8.7357416718810005E-2</v>
      </c>
    </row>
    <row r="385" spans="1:45" x14ac:dyDescent="0.35">
      <c r="A385" t="s">
        <v>454</v>
      </c>
      <c r="B385" s="10">
        <v>0.19875048699600001</v>
      </c>
    </row>
    <row r="386" spans="1:45" x14ac:dyDescent="0.35">
      <c r="A386" t="s">
        <v>520</v>
      </c>
      <c r="B386" s="10">
        <v>0.31185432551140002</v>
      </c>
    </row>
    <row r="387" spans="1:45" x14ac:dyDescent="0.35">
      <c r="A387" t="s">
        <v>406</v>
      </c>
      <c r="B387" s="10">
        <v>1</v>
      </c>
    </row>
    <row r="388" spans="1:45" x14ac:dyDescent="0.35">
      <c r="A388" t="s">
        <v>356</v>
      </c>
      <c r="B388" s="6">
        <v>724</v>
      </c>
    </row>
    <row r="389" spans="1:45" x14ac:dyDescent="0.35">
      <c r="A389" t="s">
        <v>913</v>
      </c>
    </row>
    <row r="390" spans="1:45" x14ac:dyDescent="0.35">
      <c r="A390" t="s">
        <v>358</v>
      </c>
    </row>
    <row r="394" spans="1:45" x14ac:dyDescent="0.35">
      <c r="A394" s="3" t="s">
        <v>352</v>
      </c>
    </row>
    <row r="395" spans="1:45" x14ac:dyDescent="0.35">
      <c r="A395" t="s">
        <v>48</v>
      </c>
    </row>
    <row r="396" spans="1:45" ht="130.5" x14ac:dyDescent="0.35">
      <c r="A396" s="4" t="s">
        <v>408</v>
      </c>
      <c r="B396" s="4" t="s">
        <v>359</v>
      </c>
      <c r="C396" s="4" t="s">
        <v>360</v>
      </c>
      <c r="D396" s="4" t="s">
        <v>361</v>
      </c>
      <c r="E396" s="4" t="s">
        <v>573</v>
      </c>
      <c r="F396" s="4" t="s">
        <v>363</v>
      </c>
      <c r="G396" s="4" t="s">
        <v>364</v>
      </c>
      <c r="H396" s="4" t="s">
        <v>365</v>
      </c>
      <c r="I396" s="4" t="s">
        <v>366</v>
      </c>
      <c r="J396" s="4" t="s">
        <v>367</v>
      </c>
      <c r="K396" s="4" t="s">
        <v>368</v>
      </c>
      <c r="L396" s="4" t="s">
        <v>883</v>
      </c>
      <c r="M396" s="4" t="s">
        <v>575</v>
      </c>
      <c r="N396" s="4" t="s">
        <v>371</v>
      </c>
      <c r="O396" s="4" t="s">
        <v>372</v>
      </c>
      <c r="P396" s="4" t="s">
        <v>576</v>
      </c>
      <c r="Q396" s="4" t="s">
        <v>374</v>
      </c>
      <c r="R396" s="4" t="s">
        <v>376</v>
      </c>
      <c r="S396" s="4" t="s">
        <v>377</v>
      </c>
      <c r="T396" s="4" t="s">
        <v>375</v>
      </c>
      <c r="U396" s="4" t="s">
        <v>378</v>
      </c>
      <c r="V396" s="4" t="s">
        <v>379</v>
      </c>
      <c r="W396" s="4" t="s">
        <v>380</v>
      </c>
      <c r="X396" s="4" t="s">
        <v>381</v>
      </c>
      <c r="Y396" s="4" t="s">
        <v>382</v>
      </c>
      <c r="Z396" s="4" t="s">
        <v>383</v>
      </c>
      <c r="AA396" s="4" t="s">
        <v>384</v>
      </c>
      <c r="AB396" s="4" t="s">
        <v>385</v>
      </c>
      <c r="AC396" s="4" t="s">
        <v>386</v>
      </c>
      <c r="AD396" s="4" t="s">
        <v>387</v>
      </c>
      <c r="AE396" s="4" t="s">
        <v>388</v>
      </c>
      <c r="AF396" s="4" t="s">
        <v>389</v>
      </c>
      <c r="AG396" s="4" t="s">
        <v>390</v>
      </c>
      <c r="AH396" s="4" t="s">
        <v>391</v>
      </c>
      <c r="AI396" s="4" t="s">
        <v>577</v>
      </c>
      <c r="AJ396" s="4" t="s">
        <v>578</v>
      </c>
      <c r="AK396" s="4" t="s">
        <v>395</v>
      </c>
      <c r="AL396" s="4" t="s">
        <v>396</v>
      </c>
      <c r="AM396" s="4" t="s">
        <v>394</v>
      </c>
      <c r="AN396" s="4" t="s">
        <v>397</v>
      </c>
      <c r="AO396" s="4" t="s">
        <v>398</v>
      </c>
      <c r="AP396" s="4" t="s">
        <v>884</v>
      </c>
      <c r="AQ396" s="4" t="s">
        <v>885</v>
      </c>
      <c r="AR396" s="4" t="s">
        <v>886</v>
      </c>
      <c r="AS396" s="4" t="s">
        <v>406</v>
      </c>
    </row>
    <row r="397" spans="1:45" x14ac:dyDescent="0.35">
      <c r="A397" t="s">
        <v>443</v>
      </c>
      <c r="B397" s="9">
        <v>1.84694018268E-2</v>
      </c>
      <c r="C397" s="9">
        <v>8.4356460683989998E-3</v>
      </c>
      <c r="D397" s="9">
        <v>2.9902004821150002E-2</v>
      </c>
      <c r="E397" s="9">
        <v>1.407422582554E-2</v>
      </c>
      <c r="F397" s="9">
        <v>8.8995483454590001E-3</v>
      </c>
      <c r="G397" s="9">
        <v>1.269893719819E-2</v>
      </c>
      <c r="H397" s="9">
        <v>1.0732479390280001E-2</v>
      </c>
      <c r="I397" s="9">
        <v>4.875955363988E-2</v>
      </c>
      <c r="J397" s="9">
        <v>0</v>
      </c>
      <c r="K397" s="9">
        <v>2.3276940010290001E-2</v>
      </c>
      <c r="L397" s="9">
        <v>3.4379023160699997E-2</v>
      </c>
      <c r="M397" s="9">
        <v>0</v>
      </c>
      <c r="N397" s="9">
        <v>2.5248481958029999E-2</v>
      </c>
      <c r="O397" s="9">
        <v>2.4702836273750001E-2</v>
      </c>
      <c r="P397" s="9">
        <v>6.2304807520980002E-3</v>
      </c>
      <c r="Q397" s="9">
        <v>3.7760261937359998E-2</v>
      </c>
      <c r="R397" s="9">
        <v>2.4205458055409999E-2</v>
      </c>
      <c r="S397" s="9">
        <v>0</v>
      </c>
      <c r="T397" s="9">
        <v>2.151379764196E-2</v>
      </c>
      <c r="U397" s="9">
        <v>1.37942121367E-2</v>
      </c>
      <c r="V397" s="9">
        <v>3.0419194091729999E-2</v>
      </c>
      <c r="W397" s="9">
        <v>0</v>
      </c>
      <c r="X397" s="9">
        <v>2.2228001877170001E-2</v>
      </c>
      <c r="Y397" s="9">
        <v>7.1447297325350004E-3</v>
      </c>
      <c r="Z397" s="9">
        <v>5.3659793945789999E-2</v>
      </c>
      <c r="AA397" s="9">
        <v>2.6804552415259999E-2</v>
      </c>
      <c r="AB397" s="9">
        <v>0</v>
      </c>
      <c r="AC397" s="9">
        <v>3.0140528614769999E-2</v>
      </c>
      <c r="AD397" s="9">
        <v>1.8979286194059999E-2</v>
      </c>
      <c r="AI397" s="9">
        <v>1.175542460854E-2</v>
      </c>
      <c r="AJ397" s="9">
        <v>4.6632729560579997E-3</v>
      </c>
      <c r="AK397" s="10">
        <v>5.4037778505530001E-2</v>
      </c>
      <c r="AL397" s="9">
        <v>1.758562308475E-2</v>
      </c>
      <c r="AM397" s="9">
        <v>1.427807315085E-2</v>
      </c>
      <c r="AN397" s="9">
        <v>0</v>
      </c>
      <c r="AO397" s="9">
        <v>0</v>
      </c>
      <c r="AP397" s="9">
        <v>1.5357087632459999E-2</v>
      </c>
      <c r="AQ397" s="9">
        <v>1.416333419117E-2</v>
      </c>
      <c r="AR397" s="9">
        <v>1.84694018268E-2</v>
      </c>
      <c r="AS397" s="9">
        <v>1.84694018268E-2</v>
      </c>
    </row>
    <row r="398" spans="1:45" x14ac:dyDescent="0.35">
      <c r="A398" t="s">
        <v>444</v>
      </c>
      <c r="B398" s="9">
        <v>2.1042348762999999E-2</v>
      </c>
      <c r="C398" s="9">
        <v>3.016455641653E-2</v>
      </c>
      <c r="D398" s="9">
        <v>1.0648376551E-2</v>
      </c>
      <c r="E398" s="9">
        <v>1.407422582554E-2</v>
      </c>
      <c r="F398" s="9">
        <v>2.727059251491E-2</v>
      </c>
      <c r="G398" s="9">
        <v>1.6437991488379999E-2</v>
      </c>
      <c r="H398" s="9">
        <v>2.2044643951260001E-2</v>
      </c>
      <c r="I398" s="9">
        <v>1.9483606079470001E-2</v>
      </c>
      <c r="J398" s="9">
        <v>0</v>
      </c>
      <c r="K398" s="9">
        <v>4.279195078498E-2</v>
      </c>
      <c r="L398" s="9">
        <v>1.498636921032E-2</v>
      </c>
      <c r="M398" s="9">
        <v>1.8348455940349999E-2</v>
      </c>
      <c r="N398" s="9">
        <v>2.7378818307720001E-2</v>
      </c>
      <c r="O398" s="9">
        <v>2.1860274832029999E-2</v>
      </c>
      <c r="P398" s="9">
        <v>3.6949501953770003E-2</v>
      </c>
      <c r="Q398" s="9">
        <v>0</v>
      </c>
      <c r="R398" s="9">
        <v>2.7542328910350002E-2</v>
      </c>
      <c r="S398" s="9">
        <v>1.9582558010439999E-2</v>
      </c>
      <c r="T398" s="9">
        <v>1.903910340188E-2</v>
      </c>
      <c r="U398" s="9">
        <v>2.4118674125310002E-2</v>
      </c>
      <c r="V398" s="9">
        <v>5.8690126098580001E-2</v>
      </c>
      <c r="W398" s="9">
        <v>2.780281039831E-2</v>
      </c>
      <c r="X398" s="9">
        <v>2.2228001877170001E-2</v>
      </c>
      <c r="Y398" s="9">
        <v>2.3808619789109999E-2</v>
      </c>
      <c r="Z398" s="9">
        <v>1.3105121570170001E-2</v>
      </c>
      <c r="AA398" s="9">
        <v>3.26936995052E-2</v>
      </c>
      <c r="AB398" s="9">
        <v>2.7711945836020001E-2</v>
      </c>
      <c r="AC398" s="9">
        <v>6.2964383567559998E-2</v>
      </c>
      <c r="AD398" s="9">
        <v>2.763695456401E-2</v>
      </c>
      <c r="AI398" s="9">
        <v>1.6537602788550002E-2</v>
      </c>
      <c r="AJ398" s="9">
        <v>2.0494874952789999E-2</v>
      </c>
      <c r="AK398" s="9">
        <v>3.6179357863960003E-2</v>
      </c>
      <c r="AL398" s="9">
        <v>3.0390591780520001E-2</v>
      </c>
      <c r="AM398" s="9">
        <v>3.0442938266340001E-2</v>
      </c>
      <c r="AN398" s="9">
        <v>5.5919724473199997E-2</v>
      </c>
      <c r="AO398" s="9">
        <v>0</v>
      </c>
      <c r="AP398" s="9">
        <v>2.8351878175279999E-2</v>
      </c>
      <c r="AQ398" s="9">
        <v>0</v>
      </c>
      <c r="AR398" s="9">
        <v>2.1042348762999999E-2</v>
      </c>
      <c r="AS398" s="9">
        <v>2.1042348762999999E-2</v>
      </c>
    </row>
    <row r="399" spans="1:45" x14ac:dyDescent="0.35">
      <c r="A399" t="s">
        <v>445</v>
      </c>
      <c r="B399" s="9">
        <v>3.758818228691E-2</v>
      </c>
      <c r="C399" s="9">
        <v>4.5251076952679999E-2</v>
      </c>
      <c r="D399" s="9">
        <v>2.8856971899619999E-2</v>
      </c>
      <c r="E399" s="9">
        <v>2.9520971693070001E-2</v>
      </c>
      <c r="F399" s="9">
        <v>3.4783478106910001E-2</v>
      </c>
      <c r="G399" s="9">
        <v>4.0678681113419997E-2</v>
      </c>
      <c r="H399" s="9">
        <v>3.7627488295119998E-2</v>
      </c>
      <c r="I399" s="9">
        <v>1.901706422501E-2</v>
      </c>
      <c r="J399" s="9">
        <v>4.7226084744039998E-2</v>
      </c>
      <c r="K399" s="9">
        <v>5.8375606919469997E-2</v>
      </c>
      <c r="L399" s="9">
        <v>4.2508729882930002E-2</v>
      </c>
      <c r="M399" s="9">
        <v>2.025174211614E-2</v>
      </c>
      <c r="N399" s="9">
        <v>4.9046986168950001E-2</v>
      </c>
      <c r="O399" s="9">
        <v>4.4714430494500003E-2</v>
      </c>
      <c r="P399" s="9">
        <v>3.8632491955840002E-2</v>
      </c>
      <c r="Q399" s="9">
        <v>4.0168185689399998E-2</v>
      </c>
      <c r="R399" s="9">
        <v>3.9287830148459997E-2</v>
      </c>
      <c r="S399" s="9">
        <v>2.8950003346159998E-2</v>
      </c>
      <c r="T399" s="9">
        <v>3.9376883229530001E-2</v>
      </c>
      <c r="U399" s="9">
        <v>3.4841326518680001E-2</v>
      </c>
      <c r="V399" s="9">
        <v>0.1002646245455</v>
      </c>
      <c r="W399" s="9">
        <v>7.0574664345670002E-2</v>
      </c>
      <c r="X399" s="9">
        <v>8.9392289932219995E-2</v>
      </c>
      <c r="Y399" s="9">
        <v>6.7542411124929994E-2</v>
      </c>
      <c r="Z399" s="9">
        <v>8.5723967237179996E-2</v>
      </c>
      <c r="AA399" s="9">
        <v>2.1249466036940001E-2</v>
      </c>
      <c r="AB399" s="9">
        <v>5.6297465467420003E-2</v>
      </c>
      <c r="AC399" s="9">
        <v>6.4717187020320005E-2</v>
      </c>
      <c r="AD399" s="9">
        <v>1.8461295338500001E-2</v>
      </c>
      <c r="AI399" s="9">
        <v>6.1768846886599997E-2</v>
      </c>
      <c r="AJ399" s="9">
        <v>5.0751028695269998E-2</v>
      </c>
      <c r="AK399" s="9">
        <v>3.418357941182E-2</v>
      </c>
      <c r="AL399" s="9">
        <v>4.5351534455949999E-2</v>
      </c>
      <c r="AM399" s="9">
        <v>6.1536245426740001E-2</v>
      </c>
      <c r="AN399" s="9">
        <v>0.14309417164259999</v>
      </c>
      <c r="AO399" s="9">
        <v>0</v>
      </c>
      <c r="AP399" s="9">
        <v>4.3885898109200003E-2</v>
      </c>
      <c r="AQ399" s="9">
        <v>1.388813027484E-2</v>
      </c>
      <c r="AR399" s="9">
        <v>3.758818228691E-2</v>
      </c>
      <c r="AS399" s="9">
        <v>3.758818228691E-2</v>
      </c>
    </row>
    <row r="400" spans="1:45" x14ac:dyDescent="0.35">
      <c r="A400" t="s">
        <v>446</v>
      </c>
      <c r="B400" s="9">
        <v>3.7630223450269999E-2</v>
      </c>
      <c r="C400" s="9">
        <v>4.5986054585620002E-2</v>
      </c>
      <c r="D400" s="9">
        <v>2.8109471464830001E-2</v>
      </c>
      <c r="E400" s="9">
        <v>1.407422582554E-2</v>
      </c>
      <c r="F400" s="9">
        <v>8.0379478672679999E-2</v>
      </c>
      <c r="G400" s="9">
        <v>3.7318155615609999E-2</v>
      </c>
      <c r="H400" s="9">
        <v>5.9605496613570001E-2</v>
      </c>
      <c r="I400" s="9">
        <v>6.3359557009589999E-3</v>
      </c>
      <c r="J400" s="9">
        <v>1.1226624874570001E-2</v>
      </c>
      <c r="K400" s="9">
        <v>5.4771326951480001E-2</v>
      </c>
      <c r="L400" s="9">
        <v>1.8554912300590001E-2</v>
      </c>
      <c r="M400" s="9">
        <v>3.4146059851710001E-2</v>
      </c>
      <c r="N400" s="9">
        <v>6.1289754143920003E-2</v>
      </c>
      <c r="O400" s="9">
        <v>2.9721059374299998E-2</v>
      </c>
      <c r="P400" s="9">
        <v>6.7823786488500001E-2</v>
      </c>
      <c r="Q400" s="9">
        <v>1.8602557750029999E-2</v>
      </c>
      <c r="R400" s="9">
        <v>1.3841990721580001E-2</v>
      </c>
      <c r="S400" s="9">
        <v>4.6530946002559997E-2</v>
      </c>
      <c r="T400" s="9">
        <v>4.3964958160500001E-2</v>
      </c>
      <c r="U400" s="9">
        <v>2.790215646919E-2</v>
      </c>
      <c r="V400" s="9">
        <v>7.3205383470840005E-2</v>
      </c>
      <c r="W400" s="9">
        <v>1.8809757177479999E-2</v>
      </c>
      <c r="X400" s="9">
        <v>8.5848874206920001E-2</v>
      </c>
      <c r="Y400" s="9">
        <v>5.0624677602560002E-2</v>
      </c>
      <c r="Z400" s="9">
        <v>6.6148039287209998E-2</v>
      </c>
      <c r="AA400" s="9">
        <v>2.902858863008E-2</v>
      </c>
      <c r="AB400" s="9">
        <v>6.0139942779909999E-2</v>
      </c>
      <c r="AC400" s="9">
        <v>4.6837631187829999E-2</v>
      </c>
      <c r="AD400" s="9">
        <v>5.138717024331E-2</v>
      </c>
      <c r="AI400" s="9">
        <v>5.1022099247090003E-2</v>
      </c>
      <c r="AJ400" s="9">
        <v>4.9816947679850003E-2</v>
      </c>
      <c r="AK400" s="9">
        <v>2.4213655963529999E-2</v>
      </c>
      <c r="AL400" s="9">
        <v>5.9627833610809998E-2</v>
      </c>
      <c r="AM400" s="9">
        <v>5.5745580999990003E-2</v>
      </c>
      <c r="AN400" s="9">
        <v>5.3756200793109998E-2</v>
      </c>
      <c r="AO400" s="9">
        <v>0</v>
      </c>
      <c r="AP400" s="9">
        <v>4.4071624294559998E-2</v>
      </c>
      <c r="AQ400" s="9">
        <v>0</v>
      </c>
      <c r="AR400" s="9">
        <v>3.7630223450269999E-2</v>
      </c>
      <c r="AS400" s="9">
        <v>3.7630223450269999E-2</v>
      </c>
    </row>
    <row r="401" spans="1:45" x14ac:dyDescent="0.35">
      <c r="A401" t="s">
        <v>447</v>
      </c>
      <c r="B401" s="9">
        <v>3.7715419382990001E-2</v>
      </c>
      <c r="C401" s="9">
        <v>5.1007399756339999E-2</v>
      </c>
      <c r="D401" s="9">
        <v>2.2570349254100001E-2</v>
      </c>
      <c r="E401" s="9">
        <v>9.5601511950960005E-2</v>
      </c>
      <c r="F401" s="9">
        <v>5.0014685240629998E-2</v>
      </c>
      <c r="G401" s="9">
        <v>3.4172781804410003E-2</v>
      </c>
      <c r="H401" s="9">
        <v>4.2372109620499997E-2</v>
      </c>
      <c r="I401" s="9">
        <v>0</v>
      </c>
      <c r="J401" s="9">
        <v>0</v>
      </c>
      <c r="K401" s="9">
        <v>4.7134603449590001E-2</v>
      </c>
      <c r="L401" s="9">
        <v>5.398071102726E-2</v>
      </c>
      <c r="M401" s="9">
        <v>2.590900403805E-2</v>
      </c>
      <c r="N401" s="9">
        <v>6.112104105275E-2</v>
      </c>
      <c r="O401" s="9">
        <v>1.7257122280040001E-2</v>
      </c>
      <c r="P401" s="10">
        <v>8.0590882556439994E-2</v>
      </c>
      <c r="Q401" s="9">
        <v>2.0378139788570001E-2</v>
      </c>
      <c r="R401" s="9">
        <v>8.3870109630900004E-3</v>
      </c>
      <c r="S401" s="9">
        <v>2.770019650013E-2</v>
      </c>
      <c r="T401" s="9">
        <v>5.140417735471E-2</v>
      </c>
      <c r="U401" s="9">
        <v>1.6693993778270001E-2</v>
      </c>
      <c r="V401" s="9">
        <v>3.6450984588219999E-2</v>
      </c>
      <c r="W401" s="9">
        <v>8.7702280483589995E-2</v>
      </c>
      <c r="X401" s="9">
        <v>3.3095819421360001E-2</v>
      </c>
      <c r="Y401" s="9">
        <v>4.6699044505930001E-2</v>
      </c>
      <c r="Z401" s="9">
        <v>2.8860896793640001E-2</v>
      </c>
      <c r="AA401" s="9">
        <v>3.7560093898990003E-2</v>
      </c>
      <c r="AB401" s="9">
        <v>4.710829040384E-2</v>
      </c>
      <c r="AC401" s="9">
        <v>4.6477523355149999E-2</v>
      </c>
      <c r="AD401" s="9">
        <v>6.3713428462270003E-2</v>
      </c>
      <c r="AI401" s="9">
        <v>3.2777424904129999E-2</v>
      </c>
      <c r="AJ401" s="9">
        <v>5.6167240818559998E-2</v>
      </c>
      <c r="AK401" s="9">
        <v>2.7866680425619999E-2</v>
      </c>
      <c r="AL401" s="9">
        <v>3.0868518483849999E-2</v>
      </c>
      <c r="AM401" s="9">
        <v>8.1605660606659997E-2</v>
      </c>
      <c r="AN401" s="9">
        <v>0</v>
      </c>
      <c r="AO401" s="9">
        <v>0</v>
      </c>
      <c r="AP401" s="10">
        <v>6.7140202608519994E-2</v>
      </c>
      <c r="AQ401" s="9">
        <v>9.3618485932749993E-3</v>
      </c>
      <c r="AR401" s="9">
        <v>3.7715419382990001E-2</v>
      </c>
      <c r="AS401" s="9">
        <v>3.7715419382990001E-2</v>
      </c>
    </row>
    <row r="402" spans="1:45" x14ac:dyDescent="0.35">
      <c r="A402" t="s">
        <v>448</v>
      </c>
      <c r="B402" s="9">
        <v>4.7308656970520002E-2</v>
      </c>
      <c r="C402" s="9">
        <v>6.334625433379E-2</v>
      </c>
      <c r="D402" s="9">
        <v>2.9035192073399999E-2</v>
      </c>
      <c r="E402" s="9">
        <v>7.7723590689870004E-2</v>
      </c>
      <c r="F402" s="9">
        <v>4.5985467950329997E-2</v>
      </c>
      <c r="G402" s="9">
        <v>3.7311406153630003E-2</v>
      </c>
      <c r="H402" s="9">
        <v>4.1800858854479997E-2</v>
      </c>
      <c r="I402" s="9">
        <v>5.8390583393140003E-2</v>
      </c>
      <c r="J402" s="9">
        <v>3.436379294795E-2</v>
      </c>
      <c r="K402" s="9">
        <v>3.312903103585E-2</v>
      </c>
      <c r="L402" s="9">
        <v>8.2788593132660002E-2</v>
      </c>
      <c r="M402" s="9">
        <v>4.6735264351760002E-2</v>
      </c>
      <c r="N402" s="9">
        <v>5.1613838704100003E-2</v>
      </c>
      <c r="O402" s="9">
        <v>1.9673665119790001E-2</v>
      </c>
      <c r="P402" s="9">
        <v>6.486373503383E-2</v>
      </c>
      <c r="Q402" s="9">
        <v>3.8595024895070003E-2</v>
      </c>
      <c r="R402" s="9">
        <v>5.6581154296439999E-2</v>
      </c>
      <c r="S402" s="9">
        <v>1.7807275978809999E-2</v>
      </c>
      <c r="T402" s="9">
        <v>5.2130598099590003E-2</v>
      </c>
      <c r="U402" s="9">
        <v>3.990374288522E-2</v>
      </c>
      <c r="V402" s="9">
        <v>2.5248739539250002E-2</v>
      </c>
      <c r="W402" s="9">
        <v>1.395652566965E-2</v>
      </c>
      <c r="X402" s="9">
        <v>3.2629008455059998E-2</v>
      </c>
      <c r="Y402" s="9">
        <v>7.1155854438620006E-2</v>
      </c>
      <c r="Z402" s="9">
        <v>3.5430887435959998E-2</v>
      </c>
      <c r="AA402" s="9">
        <v>2.7691929979780001E-2</v>
      </c>
      <c r="AB402" s="9">
        <v>1.7929976608790001E-2</v>
      </c>
      <c r="AC402" s="9">
        <v>5.9170965449579997E-2</v>
      </c>
      <c r="AD402" s="9">
        <v>6.6613179078920004E-2</v>
      </c>
      <c r="AI402" s="9">
        <v>3.7824925217600003E-2</v>
      </c>
      <c r="AJ402" s="9">
        <v>5.3472588217969998E-2</v>
      </c>
      <c r="AK402" s="9">
        <v>2.235559581115E-2</v>
      </c>
      <c r="AL402" s="9">
        <v>9.5869904344129994E-2</v>
      </c>
      <c r="AM402" s="9">
        <v>1.7063062959820002E-2</v>
      </c>
      <c r="AN402" s="9">
        <v>0</v>
      </c>
      <c r="AO402" s="9">
        <v>0.19914909373760001</v>
      </c>
      <c r="AP402" s="9">
        <v>5.0660580317170002E-2</v>
      </c>
      <c r="AQ402" s="9">
        <v>0.1403210024281</v>
      </c>
      <c r="AR402" s="9">
        <v>4.7308656970520002E-2</v>
      </c>
      <c r="AS402" s="9">
        <v>4.7308656970520002E-2</v>
      </c>
    </row>
    <row r="403" spans="1:45" x14ac:dyDescent="0.35">
      <c r="A403" t="s">
        <v>449</v>
      </c>
      <c r="B403" s="9">
        <v>5.8331320938860003E-2</v>
      </c>
      <c r="C403" s="9">
        <v>7.2916193975410007E-2</v>
      </c>
      <c r="D403" s="9">
        <v>4.1713110653019997E-2</v>
      </c>
      <c r="E403" s="9">
        <v>6.3749843232140002E-2</v>
      </c>
      <c r="F403" s="9">
        <v>6.7170570598259996E-2</v>
      </c>
      <c r="G403" s="9">
        <v>0.114232550386</v>
      </c>
      <c r="H403" s="9">
        <v>8.9874580934410003E-2</v>
      </c>
      <c r="I403" s="9">
        <v>0</v>
      </c>
      <c r="J403" s="9">
        <v>1.5017097215209999E-2</v>
      </c>
      <c r="K403" s="9">
        <v>6.8131432110819998E-2</v>
      </c>
      <c r="L403" s="9">
        <v>6.1839175791870003E-2</v>
      </c>
      <c r="M403" s="9">
        <v>9.6665006413650001E-2</v>
      </c>
      <c r="N403" s="9">
        <v>2.6960185367149999E-2</v>
      </c>
      <c r="O403" s="9">
        <v>3.936695970516E-2</v>
      </c>
      <c r="P403" s="9">
        <v>8.8103228197499994E-2</v>
      </c>
      <c r="Q403" s="9">
        <v>1.6404663634449999E-2</v>
      </c>
      <c r="R403" s="9">
        <v>5.2195279078100003E-2</v>
      </c>
      <c r="S403" s="9">
        <v>8.4249564910319999E-2</v>
      </c>
      <c r="T403" s="9">
        <v>5.3349042105089999E-2</v>
      </c>
      <c r="U403" s="9">
        <v>6.5982460951870006E-2</v>
      </c>
      <c r="V403" s="9">
        <v>4.4204068736319997E-2</v>
      </c>
      <c r="W403" s="9">
        <v>6.1158374341650001E-2</v>
      </c>
      <c r="X403" s="9">
        <v>5.4148108341799998E-2</v>
      </c>
      <c r="Y403" s="9">
        <v>6.1351257747639998E-2</v>
      </c>
      <c r="Z403" s="9">
        <v>5.9741536694320002E-2</v>
      </c>
      <c r="AA403" s="9">
        <v>4.8323026076860003E-2</v>
      </c>
      <c r="AB403" s="9">
        <v>0.1249268480427</v>
      </c>
      <c r="AC403" s="9">
        <v>8.5472639765440006E-2</v>
      </c>
      <c r="AD403" s="9">
        <v>7.9579604263860002E-2</v>
      </c>
      <c r="AI403" s="9">
        <v>4.4860602327010002E-2</v>
      </c>
      <c r="AJ403" s="9">
        <v>6.1441396738119998E-2</v>
      </c>
      <c r="AK403" s="9">
        <v>3.9384267148530001E-2</v>
      </c>
      <c r="AL403" s="9">
        <v>4.947841036773E-2</v>
      </c>
      <c r="AM403" s="9">
        <v>3.9867310339649999E-2</v>
      </c>
      <c r="AN403" s="9">
        <v>0.13309464542819999</v>
      </c>
      <c r="AO403" s="9">
        <v>0.11323237560469999</v>
      </c>
      <c r="AP403" s="9">
        <v>7.7877049607670001E-2</v>
      </c>
      <c r="AQ403" s="9">
        <v>8.1866866760260004E-2</v>
      </c>
      <c r="AR403" s="9">
        <v>5.8331320938860003E-2</v>
      </c>
      <c r="AS403" s="9">
        <v>5.8331320938860003E-2</v>
      </c>
    </row>
    <row r="404" spans="1:45" x14ac:dyDescent="0.35">
      <c r="A404" t="s">
        <v>450</v>
      </c>
      <c r="B404" s="9">
        <v>7.4844126213219994E-2</v>
      </c>
      <c r="C404" s="9">
        <v>6.7822904031209996E-2</v>
      </c>
      <c r="D404" s="9">
        <v>8.2844205911679999E-2</v>
      </c>
      <c r="E404" s="9">
        <v>0.1326889357154</v>
      </c>
      <c r="F404" s="9">
        <v>8.0115303982180003E-2</v>
      </c>
      <c r="G404" s="9">
        <v>5.8526684708549999E-2</v>
      </c>
      <c r="H404" s="9">
        <v>6.9700352521520001E-2</v>
      </c>
      <c r="I404" s="9">
        <v>7.23092204711E-2</v>
      </c>
      <c r="J404" s="9">
        <v>6.4747502771880003E-2</v>
      </c>
      <c r="K404" s="9">
        <v>4.8968641362269999E-2</v>
      </c>
      <c r="L404" s="9">
        <v>8.7746811409469994E-2</v>
      </c>
      <c r="M404" s="9">
        <v>7.2976351098389999E-2</v>
      </c>
      <c r="N404" s="9">
        <v>5.8779507515930002E-2</v>
      </c>
      <c r="O404" s="9">
        <v>8.5779868074169999E-2</v>
      </c>
      <c r="P404" s="9">
        <v>9.8115854326009999E-2</v>
      </c>
      <c r="Q404" s="9">
        <v>5.1436094065520001E-2</v>
      </c>
      <c r="R404" s="9">
        <v>5.9223067312949997E-2</v>
      </c>
      <c r="S404" s="9">
        <v>9.3238785895569998E-2</v>
      </c>
      <c r="T404" s="9">
        <v>7.548894282884E-2</v>
      </c>
      <c r="U404" s="9">
        <v>7.3853900179429999E-2</v>
      </c>
      <c r="V404" s="9">
        <v>4.1805565934319999E-2</v>
      </c>
      <c r="W404" s="9">
        <v>0.12681567593109999</v>
      </c>
      <c r="X404" s="9">
        <v>8.0310571275350004E-2</v>
      </c>
      <c r="Y404" s="9">
        <v>7.0256359742219998E-2</v>
      </c>
      <c r="Z404" s="9">
        <v>4.3365740957139999E-2</v>
      </c>
      <c r="AA404" s="9">
        <v>8.8845699041960005E-2</v>
      </c>
      <c r="AB404" s="9">
        <v>0.13982563238830001</v>
      </c>
      <c r="AC404" s="9">
        <v>9.1731908531969997E-2</v>
      </c>
      <c r="AD404" s="9">
        <v>9.6331886167500005E-2</v>
      </c>
      <c r="AI404" s="9">
        <v>8.8778156181439999E-2</v>
      </c>
      <c r="AJ404" s="9">
        <v>7.3302710539909999E-2</v>
      </c>
      <c r="AK404" s="9">
        <v>7.8638328823960005E-2</v>
      </c>
      <c r="AL404" s="9">
        <v>7.2253331377090002E-2</v>
      </c>
      <c r="AM404" s="9">
        <v>7.4617711893040006E-2</v>
      </c>
      <c r="AN404" s="9">
        <v>0</v>
      </c>
      <c r="AO404" s="9">
        <v>0</v>
      </c>
      <c r="AP404" s="9">
        <v>8.0143434308150005E-2</v>
      </c>
      <c r="AQ404" s="9">
        <v>7.8871706840010006E-2</v>
      </c>
      <c r="AR404" s="9">
        <v>7.4844126213219994E-2</v>
      </c>
      <c r="AS404" s="9">
        <v>7.4844126213219994E-2</v>
      </c>
    </row>
    <row r="405" spans="1:45" x14ac:dyDescent="0.35">
      <c r="A405" t="s">
        <v>451</v>
      </c>
      <c r="B405" s="9">
        <v>8.7161611703850006E-2</v>
      </c>
      <c r="C405" s="9">
        <v>0.1150118546286</v>
      </c>
      <c r="D405" s="9">
        <v>5.5428651651609998E-2</v>
      </c>
      <c r="E405" s="9">
        <v>0.1104227769223</v>
      </c>
      <c r="F405" s="9">
        <v>0.12352557059910001</v>
      </c>
      <c r="G405" s="9">
        <v>0.1025311423559</v>
      </c>
      <c r="H405" s="9">
        <v>0.1133972734474</v>
      </c>
      <c r="I405" s="11">
        <v>1.311289251146E-2</v>
      </c>
      <c r="J405" s="9">
        <v>0.1239194627147</v>
      </c>
      <c r="K405" s="9">
        <v>5.0873398224939997E-2</v>
      </c>
      <c r="L405" s="9">
        <v>5.0613271997909999E-2</v>
      </c>
      <c r="M405" s="9">
        <v>0.1057019407866</v>
      </c>
      <c r="N405" s="9">
        <v>7.5891079243770004E-2</v>
      </c>
      <c r="O405" s="9">
        <v>9.9467578268019996E-2</v>
      </c>
      <c r="P405" s="9">
        <v>0.1193728547405</v>
      </c>
      <c r="Q405" s="9">
        <v>4.2732839829270002E-2</v>
      </c>
      <c r="R405" s="9">
        <v>0.1202533131605</v>
      </c>
      <c r="S405" s="9">
        <v>6.0948294684190003E-2</v>
      </c>
      <c r="T405" s="9">
        <v>8.222341727851E-2</v>
      </c>
      <c r="U405" s="9">
        <v>9.4745052579080002E-2</v>
      </c>
      <c r="V405" s="9">
        <v>0.10782051994190001</v>
      </c>
      <c r="W405" s="9">
        <v>0.12343025134629999</v>
      </c>
      <c r="X405" s="9">
        <v>0.14349175382779999</v>
      </c>
      <c r="Y405" s="9">
        <v>0.10207966478200001</v>
      </c>
      <c r="Z405" s="9">
        <v>0.1259033737287</v>
      </c>
      <c r="AA405" s="9">
        <v>7.0672028014329993E-2</v>
      </c>
      <c r="AB405" s="9">
        <v>9.617545164987E-2</v>
      </c>
      <c r="AC405" s="9">
        <v>5.5811220506460001E-2</v>
      </c>
      <c r="AD405" s="9">
        <v>0.1033560733771</v>
      </c>
      <c r="AI405" s="9">
        <v>0.102800922648</v>
      </c>
      <c r="AJ405" s="9">
        <v>8.6738971427979997E-2</v>
      </c>
      <c r="AK405" s="9">
        <v>8.6880096460159997E-2</v>
      </c>
      <c r="AL405" s="9">
        <v>0.1225190679645</v>
      </c>
      <c r="AM405" s="9">
        <v>0.16426436449580001</v>
      </c>
      <c r="AN405" s="9">
        <v>0</v>
      </c>
      <c r="AO405" s="9">
        <v>0</v>
      </c>
      <c r="AP405" s="9">
        <v>8.5350468168889998E-2</v>
      </c>
      <c r="AQ405" s="9">
        <v>9.2357484826899996E-2</v>
      </c>
      <c r="AR405" s="9">
        <v>8.7161611703850006E-2</v>
      </c>
      <c r="AS405" s="9">
        <v>8.7161611703850006E-2</v>
      </c>
    </row>
    <row r="406" spans="1:45" x14ac:dyDescent="0.35">
      <c r="A406" t="s">
        <v>452</v>
      </c>
      <c r="B406" s="9">
        <v>8.5458002070530004E-2</v>
      </c>
      <c r="C406" s="9">
        <v>8.8499282161649998E-2</v>
      </c>
      <c r="D406" s="9">
        <v>8.1992724589820001E-2</v>
      </c>
      <c r="E406" s="9">
        <v>8.5655249824659996E-2</v>
      </c>
      <c r="F406" s="9">
        <v>8.6938352537980004E-2</v>
      </c>
      <c r="G406" s="9">
        <v>0.10014642301189999</v>
      </c>
      <c r="H406" s="9">
        <v>9.3310293750670001E-2</v>
      </c>
      <c r="I406" s="9">
        <v>8.9330390188380002E-2</v>
      </c>
      <c r="J406" s="9">
        <v>3.9544850720950001E-2</v>
      </c>
      <c r="K406" s="9">
        <v>9.5404495401389997E-2</v>
      </c>
      <c r="L406" s="9">
        <v>8.0467581928210005E-2</v>
      </c>
      <c r="M406" s="9">
        <v>6.9652799139490004E-2</v>
      </c>
      <c r="N406" s="9">
        <v>0.1192469369511</v>
      </c>
      <c r="O406" s="9">
        <v>7.3395034003349999E-2</v>
      </c>
      <c r="P406" s="9">
        <v>8.6837995852749997E-2</v>
      </c>
      <c r="Q406" s="9">
        <v>7.2911375704290002E-2</v>
      </c>
      <c r="R406" s="9">
        <v>6.3466603079770006E-2</v>
      </c>
      <c r="S406" s="9">
        <v>0.13377000438190001</v>
      </c>
      <c r="T406" s="9">
        <v>8.0087395596979999E-2</v>
      </c>
      <c r="U406" s="9">
        <v>9.3705485492260002E-2</v>
      </c>
      <c r="V406" s="9">
        <v>8.8586691341489998E-2</v>
      </c>
      <c r="W406" s="9">
        <v>9.3839721906270004E-2</v>
      </c>
      <c r="X406" s="11">
        <v>1.1012656072460001E-2</v>
      </c>
      <c r="Y406" s="9">
        <v>7.8950032194E-2</v>
      </c>
      <c r="Z406" s="9">
        <v>0.12188289583130001</v>
      </c>
      <c r="AA406" s="9">
        <v>0.111725311195</v>
      </c>
      <c r="AB406" s="9">
        <v>0.1590529372751</v>
      </c>
      <c r="AC406" s="9">
        <v>5.6831213787290003E-2</v>
      </c>
      <c r="AD406" s="9">
        <v>5.9003289904029997E-2</v>
      </c>
      <c r="AI406" s="9">
        <v>0.106178917957</v>
      </c>
      <c r="AJ406" s="9">
        <v>7.780784147118E-2</v>
      </c>
      <c r="AK406" s="9">
        <v>0.1000827558139</v>
      </c>
      <c r="AL406" s="9">
        <v>0.11661164172049999</v>
      </c>
      <c r="AM406" s="9">
        <v>0.16042692662050001</v>
      </c>
      <c r="AN406" s="9">
        <v>4.6333419506370002E-2</v>
      </c>
      <c r="AO406" s="9">
        <v>0</v>
      </c>
      <c r="AP406" s="9">
        <v>7.7255062860299997E-2</v>
      </c>
      <c r="AQ406" s="9">
        <v>0.1209619373951</v>
      </c>
      <c r="AR406" s="9">
        <v>8.5458002070530004E-2</v>
      </c>
      <c r="AS406" s="9">
        <v>8.5458002070530004E-2</v>
      </c>
    </row>
    <row r="407" spans="1:45" x14ac:dyDescent="0.35">
      <c r="A407" t="s">
        <v>451</v>
      </c>
      <c r="B407" s="9">
        <v>8.7161611703850006E-2</v>
      </c>
      <c r="C407" s="9">
        <v>0.1150118546286</v>
      </c>
      <c r="D407" s="9">
        <v>5.5428651651609998E-2</v>
      </c>
      <c r="E407" s="9">
        <v>0.1104227769223</v>
      </c>
      <c r="F407" s="9">
        <v>0.12352557059910001</v>
      </c>
      <c r="G407" s="9">
        <v>0.1025311423559</v>
      </c>
      <c r="H407" s="9">
        <v>0.1133972734474</v>
      </c>
      <c r="I407" s="11">
        <v>1.311289251146E-2</v>
      </c>
      <c r="J407" s="9">
        <v>0.1239194627147</v>
      </c>
      <c r="K407" s="9">
        <v>5.0873398224939997E-2</v>
      </c>
      <c r="L407" s="9">
        <v>5.0613271997909999E-2</v>
      </c>
      <c r="M407" s="9">
        <v>0.1057019407866</v>
      </c>
      <c r="N407" s="9">
        <v>7.5891079243770004E-2</v>
      </c>
      <c r="O407" s="9">
        <v>9.9467578268019996E-2</v>
      </c>
      <c r="P407" s="9">
        <v>0.1193728547405</v>
      </c>
      <c r="Q407" s="9">
        <v>4.2732839829270002E-2</v>
      </c>
      <c r="R407" s="9">
        <v>0.1202533131605</v>
      </c>
      <c r="S407" s="9">
        <v>6.0948294684190003E-2</v>
      </c>
      <c r="T407" s="9">
        <v>8.222341727851E-2</v>
      </c>
      <c r="U407" s="9">
        <v>9.4745052579080002E-2</v>
      </c>
      <c r="V407" s="9">
        <v>0.10782051994190001</v>
      </c>
      <c r="W407" s="9">
        <v>0.12343025134629999</v>
      </c>
      <c r="X407" s="9">
        <v>0.14349175382779999</v>
      </c>
      <c r="Y407" s="9">
        <v>0.10207966478200001</v>
      </c>
      <c r="Z407" s="9">
        <v>0.1259033737287</v>
      </c>
      <c r="AA407" s="9">
        <v>7.0672028014329993E-2</v>
      </c>
      <c r="AB407" s="9">
        <v>9.617545164987E-2</v>
      </c>
      <c r="AC407" s="9">
        <v>5.5811220506460001E-2</v>
      </c>
      <c r="AD407" s="9">
        <v>0.1033560733771</v>
      </c>
      <c r="AI407" s="9">
        <v>0.102800922648</v>
      </c>
      <c r="AJ407" s="9">
        <v>8.6738971427979997E-2</v>
      </c>
      <c r="AK407" s="9">
        <v>8.6880096460159997E-2</v>
      </c>
      <c r="AL407" s="9">
        <v>0.1225190679645</v>
      </c>
      <c r="AM407" s="9">
        <v>0.16426436449580001</v>
      </c>
      <c r="AN407" s="9">
        <v>0</v>
      </c>
      <c r="AO407" s="9">
        <v>0</v>
      </c>
      <c r="AP407" s="9">
        <v>8.5350468168889998E-2</v>
      </c>
      <c r="AQ407" s="9">
        <v>9.2357484826899996E-2</v>
      </c>
      <c r="AR407" s="9">
        <v>8.7161611703850006E-2</v>
      </c>
      <c r="AS407" s="9">
        <v>8.7161611703850006E-2</v>
      </c>
    </row>
    <row r="408" spans="1:45" x14ac:dyDescent="0.35">
      <c r="A408" t="s">
        <v>452</v>
      </c>
      <c r="B408" s="9">
        <v>8.5458002070530004E-2</v>
      </c>
      <c r="C408" s="9">
        <v>8.8499282161649998E-2</v>
      </c>
      <c r="D408" s="9">
        <v>8.1992724589820001E-2</v>
      </c>
      <c r="E408" s="9">
        <v>8.5655249824659996E-2</v>
      </c>
      <c r="F408" s="9">
        <v>8.6938352537980004E-2</v>
      </c>
      <c r="G408" s="9">
        <v>0.10014642301189999</v>
      </c>
      <c r="H408" s="9">
        <v>9.3310293750670001E-2</v>
      </c>
      <c r="I408" s="9">
        <v>8.9330390188380002E-2</v>
      </c>
      <c r="J408" s="9">
        <v>3.9544850720950001E-2</v>
      </c>
      <c r="K408" s="9">
        <v>9.5404495401389997E-2</v>
      </c>
      <c r="L408" s="9">
        <v>8.0467581928210005E-2</v>
      </c>
      <c r="M408" s="9">
        <v>6.9652799139490004E-2</v>
      </c>
      <c r="N408" s="9">
        <v>0.1192469369511</v>
      </c>
      <c r="O408" s="9">
        <v>7.3395034003349999E-2</v>
      </c>
      <c r="P408" s="9">
        <v>8.6837995852749997E-2</v>
      </c>
      <c r="Q408" s="9">
        <v>7.2911375704290002E-2</v>
      </c>
      <c r="R408" s="9">
        <v>6.3466603079770006E-2</v>
      </c>
      <c r="S408" s="9">
        <v>0.13377000438190001</v>
      </c>
      <c r="T408" s="9">
        <v>8.0087395596979999E-2</v>
      </c>
      <c r="U408" s="9">
        <v>9.3705485492260002E-2</v>
      </c>
      <c r="V408" s="9">
        <v>8.8586691341489998E-2</v>
      </c>
      <c r="W408" s="9">
        <v>9.3839721906270004E-2</v>
      </c>
      <c r="X408" s="11">
        <v>1.1012656072460001E-2</v>
      </c>
      <c r="Y408" s="9">
        <v>7.8950032194E-2</v>
      </c>
      <c r="Z408" s="9">
        <v>0.12188289583130001</v>
      </c>
      <c r="AA408" s="9">
        <v>0.111725311195</v>
      </c>
      <c r="AB408" s="9">
        <v>0.1590529372751</v>
      </c>
      <c r="AC408" s="9">
        <v>5.6831213787290003E-2</v>
      </c>
      <c r="AD408" s="9">
        <v>5.9003289904029997E-2</v>
      </c>
      <c r="AI408" s="9">
        <v>0.106178917957</v>
      </c>
      <c r="AJ408" s="9">
        <v>7.780784147118E-2</v>
      </c>
      <c r="AK408" s="9">
        <v>0.1000827558139</v>
      </c>
      <c r="AL408" s="9">
        <v>0.11661164172049999</v>
      </c>
      <c r="AM408" s="9">
        <v>0.16042692662050001</v>
      </c>
      <c r="AN408" s="9">
        <v>4.6333419506370002E-2</v>
      </c>
      <c r="AO408" s="9">
        <v>0</v>
      </c>
      <c r="AP408" s="9">
        <v>7.7255062860299997E-2</v>
      </c>
      <c r="AQ408" s="9">
        <v>0.1209619373951</v>
      </c>
      <c r="AR408" s="9">
        <v>8.5458002070530004E-2</v>
      </c>
      <c r="AS408" s="9">
        <v>8.5458002070530004E-2</v>
      </c>
    </row>
    <row r="409" spans="1:45" x14ac:dyDescent="0.35">
      <c r="A409" t="s">
        <v>453</v>
      </c>
      <c r="B409" s="9">
        <v>8.7357416718810005E-2</v>
      </c>
      <c r="C409" s="9">
        <v>9.0957193528279995E-2</v>
      </c>
      <c r="D409" s="9">
        <v>8.325578019089E-2</v>
      </c>
      <c r="E409" s="9">
        <v>0.1130111466174</v>
      </c>
      <c r="F409" s="9">
        <v>8.701144798049E-2</v>
      </c>
      <c r="G409" s="9">
        <v>0.1172153719859</v>
      </c>
      <c r="H409" s="9">
        <v>0.10158266249179999</v>
      </c>
      <c r="I409" s="9">
        <v>9.2003189052979994E-2</v>
      </c>
      <c r="J409" s="9">
        <v>9.234770263922E-2</v>
      </c>
      <c r="K409" s="9">
        <v>1.6380368084850001E-2</v>
      </c>
      <c r="L409" s="9">
        <v>9.6698750806459996E-2</v>
      </c>
      <c r="M409" s="9">
        <v>9.558028644298E-2</v>
      </c>
      <c r="N409" s="9">
        <v>8.1022276642900001E-2</v>
      </c>
      <c r="O409" s="9">
        <v>7.7109828150219994E-2</v>
      </c>
      <c r="P409" s="9">
        <v>9.1117577529439997E-2</v>
      </c>
      <c r="Q409" s="9">
        <v>8.8387489088119997E-2</v>
      </c>
      <c r="R409" s="9">
        <v>9.9063025325170001E-2</v>
      </c>
      <c r="S409" s="9">
        <v>6.3148019030529995E-2</v>
      </c>
      <c r="T409" s="9">
        <v>8.9794231625430002E-2</v>
      </c>
      <c r="U409" s="9">
        <v>8.361527127526E-2</v>
      </c>
      <c r="V409" s="9">
        <v>8.0108529037060006E-2</v>
      </c>
      <c r="W409" s="9">
        <v>5.5023899529870003E-2</v>
      </c>
      <c r="X409" s="9">
        <v>6.5689450524280005E-2</v>
      </c>
      <c r="Y409" s="9">
        <v>8.3706934296570001E-2</v>
      </c>
      <c r="Z409" s="9">
        <v>6.179190760199E-2</v>
      </c>
      <c r="AA409" s="9">
        <v>0.1090810753624</v>
      </c>
      <c r="AB409" s="9">
        <v>0.1561816366105</v>
      </c>
      <c r="AC409" s="9">
        <v>7.1996838004730002E-2</v>
      </c>
      <c r="AD409" s="9">
        <v>0.1516781625918</v>
      </c>
      <c r="AI409" s="9">
        <v>7.1292025388780003E-2</v>
      </c>
      <c r="AJ409" s="9">
        <v>0.1179776645713</v>
      </c>
      <c r="AK409" s="9">
        <v>6.3735043731269994E-2</v>
      </c>
      <c r="AL409" s="9">
        <v>9.2104095893210003E-2</v>
      </c>
      <c r="AM409" s="9">
        <v>3.279967226562E-2</v>
      </c>
      <c r="AN409" s="9">
        <v>0.2634766448718</v>
      </c>
      <c r="AO409" s="9">
        <v>4.5663769431380001E-2</v>
      </c>
      <c r="AP409" s="9">
        <v>9.6025377183069999E-2</v>
      </c>
      <c r="AQ409" s="9">
        <v>0.1115774345701</v>
      </c>
      <c r="AR409" s="9">
        <v>8.7357416718810005E-2</v>
      </c>
      <c r="AS409" s="9">
        <v>8.7357416718810005E-2</v>
      </c>
    </row>
    <row r="410" spans="1:45" x14ac:dyDescent="0.35">
      <c r="A410" t="s">
        <v>454</v>
      </c>
      <c r="B410" s="9">
        <v>0.19875048699600001</v>
      </c>
      <c r="C410" s="9">
        <v>0.165903667921</v>
      </c>
      <c r="D410" s="9">
        <v>0.2361766164688</v>
      </c>
      <c r="E410" s="9">
        <v>0.1762490738919</v>
      </c>
      <c r="F410" s="9">
        <v>0.19434991202089999</v>
      </c>
      <c r="G410" s="9">
        <v>0.15392995099420001</v>
      </c>
      <c r="H410" s="9">
        <v>0.1748501966015</v>
      </c>
      <c r="I410" s="9">
        <v>0.2272160688125</v>
      </c>
      <c r="J410" s="9">
        <v>0.2523116649464</v>
      </c>
      <c r="K410" s="9">
        <v>0.20928912458560001</v>
      </c>
      <c r="L410" s="9">
        <v>0.1704294359114</v>
      </c>
      <c r="M410" s="9">
        <v>0.2486666271395</v>
      </c>
      <c r="N410" s="9">
        <v>0.1820472142373</v>
      </c>
      <c r="O410" s="9">
        <v>0.17033580441519999</v>
      </c>
      <c r="P410" s="9">
        <v>0.1301625009795</v>
      </c>
      <c r="Q410" s="9">
        <v>0.29636403666720001</v>
      </c>
      <c r="R410" s="9">
        <v>0.20307898667720001</v>
      </c>
      <c r="S410" s="9">
        <v>0.15026333113939999</v>
      </c>
      <c r="T410" s="9">
        <v>0.21072477074509999</v>
      </c>
      <c r="U410" s="9">
        <v>0.1803619293547</v>
      </c>
      <c r="V410" s="9">
        <v>0.17522419225409999</v>
      </c>
      <c r="W410" s="9">
        <v>0.28231745718509998</v>
      </c>
      <c r="X410" s="9">
        <v>0.22332830189630001</v>
      </c>
      <c r="Y410" s="9">
        <v>0.2332771269925</v>
      </c>
      <c r="Z410" s="9">
        <v>0.17343170760830001</v>
      </c>
      <c r="AA410" s="9">
        <v>0.19939799134940001</v>
      </c>
      <c r="AB410" s="9">
        <v>0.18593397313999999</v>
      </c>
      <c r="AC410" s="9">
        <v>0.14295991561099999</v>
      </c>
      <c r="AD410" s="9">
        <v>0.1239396857056</v>
      </c>
      <c r="AI410" s="9">
        <v>0.18867026339320001</v>
      </c>
      <c r="AJ410" s="9">
        <v>0.20574368185729999</v>
      </c>
      <c r="AK410" s="9">
        <v>0.21800829911479999</v>
      </c>
      <c r="AL410" s="9">
        <v>0.13282742539199999</v>
      </c>
      <c r="AM410" s="9">
        <v>0.19406611639720001</v>
      </c>
      <c r="AN410" s="9">
        <v>0</v>
      </c>
      <c r="AO410" s="9">
        <v>0.28254578733410002</v>
      </c>
      <c r="AP410" s="9">
        <v>0.16535904961049999</v>
      </c>
      <c r="AQ410" s="9">
        <v>0.18497620045659999</v>
      </c>
      <c r="AR410" s="9">
        <v>0.19875048699600001</v>
      </c>
      <c r="AS410" s="9">
        <v>0.19875048699600001</v>
      </c>
    </row>
    <row r="411" spans="1:45" x14ac:dyDescent="0.35">
      <c r="A411" t="s">
        <v>520</v>
      </c>
      <c r="B411" s="9">
        <v>0.31185432551140002</v>
      </c>
      <c r="C411" s="9">
        <v>0.28624580805279998</v>
      </c>
      <c r="D411" s="9">
        <v>0.34103303191290002</v>
      </c>
      <c r="E411" s="9">
        <v>0.24667098671009999</v>
      </c>
      <c r="F411" s="9">
        <v>0.24967444693890001</v>
      </c>
      <c r="G411" s="9">
        <v>0.33387262308729998</v>
      </c>
      <c r="H411" s="9">
        <v>0.29029399312420001</v>
      </c>
      <c r="I411" s="9">
        <v>0.35978369143580002</v>
      </c>
      <c r="J411" s="9">
        <v>0.35787532165890001</v>
      </c>
      <c r="K411" s="9">
        <v>0.33703451463299999</v>
      </c>
      <c r="L411" s="9">
        <v>0.30834023662709997</v>
      </c>
      <c r="M411" s="9">
        <v>0.2824201128155</v>
      </c>
      <c r="N411" s="9">
        <v>0.29815558649660001</v>
      </c>
      <c r="O411" s="9">
        <v>0.36729690699810003</v>
      </c>
      <c r="P411" s="9">
        <v>0.27561623299470001</v>
      </c>
      <c r="Q411" s="9">
        <v>0.31061465184190001</v>
      </c>
      <c r="R411" s="9">
        <v>0.31436860515550002</v>
      </c>
      <c r="S411" s="9">
        <v>0.37733565333539998</v>
      </c>
      <c r="T411" s="9">
        <v>0.29258089008330002</v>
      </c>
      <c r="U411" s="9">
        <v>0.34145197709070002</v>
      </c>
      <c r="V411" s="9">
        <v>0.32603661894340003</v>
      </c>
      <c r="W411" s="9">
        <v>0.2771601563585</v>
      </c>
      <c r="X411" s="9">
        <v>0.24883638673860001</v>
      </c>
      <c r="Y411" s="9">
        <v>0.21778687710219999</v>
      </c>
      <c r="Z411" s="9">
        <v>0.32700189180880002</v>
      </c>
      <c r="AA411" s="9">
        <v>0.30118751749759998</v>
      </c>
      <c r="AB411" s="9">
        <v>0.19603922408159999</v>
      </c>
      <c r="AC411" s="9">
        <v>0.36142264398059998</v>
      </c>
      <c r="AD411" s="9">
        <v>0.31618942346880002</v>
      </c>
      <c r="AI411" s="9">
        <v>0.30140984571809998</v>
      </c>
      <c r="AJ411" s="9">
        <v>0.27533727916739997</v>
      </c>
      <c r="AK411" s="9">
        <v>0.31732038894870002</v>
      </c>
      <c r="AL411" s="9">
        <v>0.29322239620570001</v>
      </c>
      <c r="AM411" s="9">
        <v>0.21635248077649999</v>
      </c>
      <c r="AN411" s="9">
        <v>0.30432519328469998</v>
      </c>
      <c r="AO411" s="9">
        <v>0.47264134949690001</v>
      </c>
      <c r="AP411" s="9">
        <v>0.28004229018650001</v>
      </c>
      <c r="AQ411" s="9">
        <v>0.2383304235581</v>
      </c>
      <c r="AR411" s="9">
        <v>0.31185432551140002</v>
      </c>
      <c r="AS411" s="9">
        <v>0.31185432551140002</v>
      </c>
    </row>
    <row r="412" spans="1:45" x14ac:dyDescent="0.35">
      <c r="A412" t="s">
        <v>406</v>
      </c>
      <c r="B412" s="9">
        <v>1</v>
      </c>
      <c r="C412" s="9">
        <v>1</v>
      </c>
      <c r="D412" s="9">
        <v>1</v>
      </c>
      <c r="E412" s="9">
        <v>1</v>
      </c>
      <c r="F412" s="9">
        <v>1</v>
      </c>
      <c r="G412" s="9">
        <v>1</v>
      </c>
      <c r="H412" s="9">
        <v>1</v>
      </c>
      <c r="I412" s="9">
        <v>1</v>
      </c>
      <c r="J412" s="9">
        <v>1</v>
      </c>
      <c r="K412" s="9">
        <v>1</v>
      </c>
      <c r="L412" s="9">
        <v>1</v>
      </c>
      <c r="M412" s="9">
        <v>1</v>
      </c>
      <c r="N412" s="9">
        <v>1</v>
      </c>
      <c r="O412" s="9">
        <v>1</v>
      </c>
      <c r="P412" s="9">
        <v>1</v>
      </c>
      <c r="Q412" s="9">
        <v>1</v>
      </c>
      <c r="R412" s="9">
        <v>1</v>
      </c>
      <c r="S412" s="9">
        <v>1</v>
      </c>
      <c r="T412" s="9">
        <v>1</v>
      </c>
      <c r="U412" s="9">
        <v>1</v>
      </c>
      <c r="V412" s="9">
        <v>1</v>
      </c>
      <c r="W412" s="9">
        <v>1</v>
      </c>
      <c r="X412" s="9">
        <v>1</v>
      </c>
      <c r="Y412" s="9">
        <v>1</v>
      </c>
      <c r="Z412" s="9">
        <v>1</v>
      </c>
      <c r="AA412" s="9">
        <v>1</v>
      </c>
      <c r="AB412" s="9">
        <v>1</v>
      </c>
      <c r="AC412" s="9">
        <v>1</v>
      </c>
      <c r="AD412" s="9">
        <v>1</v>
      </c>
      <c r="AI412" s="9">
        <v>1</v>
      </c>
      <c r="AJ412" s="9">
        <v>1</v>
      </c>
      <c r="AK412" s="9">
        <v>1</v>
      </c>
      <c r="AL412" s="9">
        <v>1</v>
      </c>
      <c r="AM412" s="9">
        <v>1</v>
      </c>
      <c r="AN412" s="9">
        <v>1</v>
      </c>
      <c r="AO412" s="9">
        <v>1</v>
      </c>
      <c r="AP412" s="9">
        <v>1</v>
      </c>
      <c r="AQ412" s="9">
        <v>1</v>
      </c>
      <c r="AR412" s="9">
        <v>1</v>
      </c>
      <c r="AS412" s="9">
        <v>1</v>
      </c>
    </row>
    <row r="413" spans="1:45" x14ac:dyDescent="0.35">
      <c r="A413" t="s">
        <v>356</v>
      </c>
      <c r="B413" s="6">
        <v>724</v>
      </c>
      <c r="C413" s="6">
        <v>411</v>
      </c>
      <c r="D413" s="6">
        <v>313</v>
      </c>
      <c r="E413" s="6">
        <v>91</v>
      </c>
      <c r="F413" s="6">
        <v>187</v>
      </c>
      <c r="G413" s="6">
        <v>193</v>
      </c>
      <c r="H413" s="6">
        <v>380</v>
      </c>
      <c r="I413" s="6">
        <v>98</v>
      </c>
      <c r="J413" s="6">
        <v>58</v>
      </c>
      <c r="K413" s="6">
        <v>97</v>
      </c>
      <c r="L413" s="6">
        <v>130</v>
      </c>
      <c r="M413" s="6">
        <v>242</v>
      </c>
      <c r="N413" s="6">
        <v>188</v>
      </c>
      <c r="O413" s="6">
        <v>164</v>
      </c>
      <c r="P413" s="6">
        <v>326</v>
      </c>
      <c r="Q413" s="6">
        <v>99</v>
      </c>
      <c r="R413" s="6">
        <v>142</v>
      </c>
      <c r="S413" s="6">
        <v>157</v>
      </c>
      <c r="T413" s="6">
        <v>425</v>
      </c>
      <c r="U413" s="6">
        <v>299</v>
      </c>
      <c r="V413" s="6">
        <v>86</v>
      </c>
      <c r="W413" s="6">
        <v>58</v>
      </c>
      <c r="X413" s="6">
        <v>55</v>
      </c>
      <c r="Y413" s="6">
        <v>170</v>
      </c>
      <c r="Z413" s="6">
        <v>91</v>
      </c>
      <c r="AA413" s="6">
        <v>133</v>
      </c>
      <c r="AB413" s="6">
        <v>59</v>
      </c>
      <c r="AC413" s="6">
        <v>91</v>
      </c>
      <c r="AD413" s="6">
        <v>165</v>
      </c>
      <c r="AE413" s="6">
        <v>0</v>
      </c>
      <c r="AF413" s="6">
        <v>0</v>
      </c>
      <c r="AG413" s="6">
        <v>0</v>
      </c>
      <c r="AH413" s="6">
        <v>0</v>
      </c>
      <c r="AI413" s="6">
        <v>208</v>
      </c>
      <c r="AJ413" s="6">
        <v>334</v>
      </c>
      <c r="AK413" s="6">
        <v>191</v>
      </c>
      <c r="AL413" s="6">
        <v>111</v>
      </c>
      <c r="AM413" s="6">
        <v>88</v>
      </c>
      <c r="AN413" s="6">
        <v>10</v>
      </c>
      <c r="AO413" s="6">
        <v>15</v>
      </c>
      <c r="AP413" s="6">
        <v>363</v>
      </c>
      <c r="AQ413" s="6">
        <v>99</v>
      </c>
      <c r="AR413" s="6">
        <v>724</v>
      </c>
      <c r="AS413" s="6">
        <v>724</v>
      </c>
    </row>
    <row r="414" spans="1:45" x14ac:dyDescent="0.35">
      <c r="A414" t="s">
        <v>913</v>
      </c>
    </row>
    <row r="415" spans="1:45" x14ac:dyDescent="0.35">
      <c r="A415" t="s">
        <v>358</v>
      </c>
    </row>
    <row r="419" spans="1:45" x14ac:dyDescent="0.35">
      <c r="A419" s="3" t="s">
        <v>352</v>
      </c>
    </row>
    <row r="420" spans="1:45" x14ac:dyDescent="0.35">
      <c r="A420" t="s">
        <v>213</v>
      </c>
    </row>
    <row r="421" spans="1:45" ht="130.5" x14ac:dyDescent="0.35">
      <c r="A421" s="4" t="s">
        <v>408</v>
      </c>
      <c r="B421" s="4" t="s">
        <v>359</v>
      </c>
      <c r="C421" s="4" t="s">
        <v>360</v>
      </c>
      <c r="D421" s="4" t="s">
        <v>361</v>
      </c>
      <c r="E421" s="4" t="s">
        <v>573</v>
      </c>
      <c r="F421" s="4" t="s">
        <v>363</v>
      </c>
      <c r="G421" s="4" t="s">
        <v>364</v>
      </c>
      <c r="H421" s="4" t="s">
        <v>365</v>
      </c>
      <c r="I421" s="4" t="s">
        <v>366</v>
      </c>
      <c r="J421" s="4" t="s">
        <v>367</v>
      </c>
      <c r="K421" s="4" t="s">
        <v>368</v>
      </c>
      <c r="L421" s="4" t="s">
        <v>883</v>
      </c>
      <c r="M421" s="4" t="s">
        <v>575</v>
      </c>
      <c r="N421" s="4" t="s">
        <v>371</v>
      </c>
      <c r="O421" s="4" t="s">
        <v>372</v>
      </c>
      <c r="P421" s="4" t="s">
        <v>576</v>
      </c>
      <c r="Q421" s="4" t="s">
        <v>374</v>
      </c>
      <c r="R421" s="4" t="s">
        <v>376</v>
      </c>
      <c r="S421" s="4" t="s">
        <v>377</v>
      </c>
      <c r="T421" s="4" t="s">
        <v>375</v>
      </c>
      <c r="U421" s="4" t="s">
        <v>378</v>
      </c>
      <c r="V421" s="4" t="s">
        <v>379</v>
      </c>
      <c r="W421" s="4" t="s">
        <v>380</v>
      </c>
      <c r="X421" s="4" t="s">
        <v>381</v>
      </c>
      <c r="Y421" s="4" t="s">
        <v>382</v>
      </c>
      <c r="Z421" s="4" t="s">
        <v>383</v>
      </c>
      <c r="AA421" s="4" t="s">
        <v>384</v>
      </c>
      <c r="AB421" s="4" t="s">
        <v>385</v>
      </c>
      <c r="AC421" s="4" t="s">
        <v>386</v>
      </c>
      <c r="AD421" s="4" t="s">
        <v>387</v>
      </c>
      <c r="AE421" s="4" t="s">
        <v>388</v>
      </c>
      <c r="AF421" s="4" t="s">
        <v>389</v>
      </c>
      <c r="AG421" s="4" t="s">
        <v>390</v>
      </c>
      <c r="AH421" s="4" t="s">
        <v>391</v>
      </c>
      <c r="AI421" s="4" t="s">
        <v>577</v>
      </c>
      <c r="AJ421" s="4" t="s">
        <v>578</v>
      </c>
      <c r="AK421" s="4" t="s">
        <v>395</v>
      </c>
      <c r="AL421" s="4" t="s">
        <v>396</v>
      </c>
      <c r="AM421" s="4" t="s">
        <v>394</v>
      </c>
      <c r="AN421" s="4" t="s">
        <v>397</v>
      </c>
      <c r="AO421" s="4" t="s">
        <v>398</v>
      </c>
      <c r="AP421" s="4" t="s">
        <v>884</v>
      </c>
      <c r="AQ421" s="4" t="s">
        <v>885</v>
      </c>
      <c r="AR421" s="4" t="s">
        <v>886</v>
      </c>
      <c r="AS421" s="4" t="s">
        <v>406</v>
      </c>
    </row>
    <row r="422" spans="1:45" x14ac:dyDescent="0.35">
      <c r="A422" t="s">
        <v>486</v>
      </c>
      <c r="B422" s="9">
        <v>5.1981020200900001E-2</v>
      </c>
      <c r="C422" s="9">
        <v>4.8508695556809998E-2</v>
      </c>
      <c r="D422" s="9">
        <v>5.6096456811089997E-2</v>
      </c>
      <c r="E422" s="9">
        <v>0.1370344375541</v>
      </c>
      <c r="F422" s="9">
        <v>3.278294220156E-2</v>
      </c>
      <c r="G422" s="9">
        <v>2.6074854525209998E-2</v>
      </c>
      <c r="H422" s="9">
        <v>2.9536579971150001E-2</v>
      </c>
      <c r="I422" s="9">
        <v>3.2488708847330003E-2</v>
      </c>
      <c r="J422" s="9">
        <v>8.9371768004290003E-2</v>
      </c>
      <c r="K422" s="9">
        <v>2.6927010068240002E-2</v>
      </c>
      <c r="L422" s="9">
        <v>3.6425083193860001E-2</v>
      </c>
      <c r="M422" s="9">
        <v>5.6497473158910003E-2</v>
      </c>
      <c r="N422" s="9">
        <v>4.089038691579E-2</v>
      </c>
      <c r="O422" s="9">
        <v>6.8308366632909998E-2</v>
      </c>
      <c r="P422" s="9">
        <v>3.5225985535360001E-2</v>
      </c>
      <c r="Q422" s="9">
        <v>8.2893624518859996E-2</v>
      </c>
      <c r="R422" s="9">
        <v>4.0325851060629997E-2</v>
      </c>
      <c r="S422" s="9">
        <v>4.318344313071E-2</v>
      </c>
      <c r="T422" s="9">
        <v>5.8928598855539999E-2</v>
      </c>
      <c r="U422" s="9">
        <v>4.1526776378440003E-2</v>
      </c>
      <c r="V422" s="9">
        <v>6.4523950938130001E-2</v>
      </c>
      <c r="W422" s="9">
        <v>4.716074522706E-2</v>
      </c>
      <c r="X422" s="9">
        <v>4.2327769024290002E-2</v>
      </c>
      <c r="Y422" s="9">
        <v>1.8540339341719999E-2</v>
      </c>
      <c r="Z422" s="9">
        <v>4.4713829528180003E-2</v>
      </c>
      <c r="AA422" s="9">
        <v>9.5940594435939996E-2</v>
      </c>
      <c r="AB422" s="9">
        <v>1.257449111313E-2</v>
      </c>
      <c r="AC422" s="9">
        <v>8.7216050672410006E-2</v>
      </c>
      <c r="AD422" s="9">
        <v>1.37700247795E-2</v>
      </c>
      <c r="AI422" s="9">
        <v>8.1309539742669995E-2</v>
      </c>
      <c r="AJ422" s="9">
        <v>4.7116239639439998E-2</v>
      </c>
      <c r="AK422" s="9">
        <v>4.0194169177560003E-2</v>
      </c>
      <c r="AL422" s="9">
        <v>9.5625346150150003E-2</v>
      </c>
      <c r="AM422" s="9">
        <v>8.9217147493480004E-2</v>
      </c>
      <c r="AN422" s="9">
        <v>0</v>
      </c>
      <c r="AO422" s="9">
        <v>0.1103682202263</v>
      </c>
      <c r="AP422" s="9">
        <v>4.3756273267239999E-2</v>
      </c>
      <c r="AQ422" s="9">
        <v>7.636758300062E-3</v>
      </c>
      <c r="AR422" s="9">
        <v>5.1981020200900001E-2</v>
      </c>
      <c r="AS422" s="9">
        <v>5.1981020200900001E-2</v>
      </c>
    </row>
    <row r="423" spans="1:45" x14ac:dyDescent="0.35">
      <c r="A423" t="s">
        <v>487</v>
      </c>
      <c r="B423" s="9">
        <v>0.25592984725689999</v>
      </c>
      <c r="C423" s="9">
        <v>0.2337942608195</v>
      </c>
      <c r="D423" s="9">
        <v>0.28216518299019999</v>
      </c>
      <c r="E423" s="9">
        <v>0.24276623827900001</v>
      </c>
      <c r="F423" s="9">
        <v>0.2218296622657</v>
      </c>
      <c r="G423" s="9">
        <v>0.29112754271000002</v>
      </c>
      <c r="H423" s="9">
        <v>0.25536619794859999</v>
      </c>
      <c r="I423" s="9">
        <v>0.28961221042649998</v>
      </c>
      <c r="J423" s="9">
        <v>0.28605462494619999</v>
      </c>
      <c r="K423" s="9">
        <v>0.20892502813989999</v>
      </c>
      <c r="L423" s="9">
        <v>0.27464434234070001</v>
      </c>
      <c r="M423" s="9">
        <v>0.25315261645600001</v>
      </c>
      <c r="N423" s="9">
        <v>0.25582178480779999</v>
      </c>
      <c r="O423" s="9">
        <v>0.24675458563159999</v>
      </c>
      <c r="P423" s="9">
        <v>0.24233707197259999</v>
      </c>
      <c r="Q423" s="9">
        <v>0.2450034940527</v>
      </c>
      <c r="R423" s="9">
        <v>0.28649887801689999</v>
      </c>
      <c r="S423" s="9">
        <v>0.25768173553090001</v>
      </c>
      <c r="T423" s="9">
        <v>0.2436629436302</v>
      </c>
      <c r="U423" s="9">
        <v>0.2743882495053</v>
      </c>
      <c r="V423" s="9">
        <v>0.30844167202849998</v>
      </c>
      <c r="W423" s="9">
        <v>0.27587083282090002</v>
      </c>
      <c r="X423" s="9">
        <v>0.23891806960180001</v>
      </c>
      <c r="Y423" s="9">
        <v>0.25928307568109998</v>
      </c>
      <c r="Z423" s="9">
        <v>0.22529779236030001</v>
      </c>
      <c r="AA423" s="9">
        <v>0.1991876903849</v>
      </c>
      <c r="AB423" s="9">
        <v>0.26861883006280002</v>
      </c>
      <c r="AC423" s="9">
        <v>0.22671096744249999</v>
      </c>
      <c r="AD423" s="9">
        <v>0.29676890373230003</v>
      </c>
      <c r="AI423" s="9">
        <v>0.2472402936907</v>
      </c>
      <c r="AJ423" s="9">
        <v>0.2329964392602</v>
      </c>
      <c r="AK423" s="9">
        <v>0.21887198831910001</v>
      </c>
      <c r="AL423" s="9">
        <v>0.29228596640929999</v>
      </c>
      <c r="AM423" s="9">
        <v>0.21958282884249999</v>
      </c>
      <c r="AN423" s="9">
        <v>4.3433410725699999E-2</v>
      </c>
      <c r="AO423" s="9">
        <v>0.42150801675119998</v>
      </c>
      <c r="AP423" s="9">
        <v>0.26050833007669999</v>
      </c>
      <c r="AQ423" s="9">
        <v>0.19413042316320001</v>
      </c>
      <c r="AR423" s="9">
        <v>0.25592984725689999</v>
      </c>
      <c r="AS423" s="9">
        <v>0.25592984725689999</v>
      </c>
    </row>
    <row r="424" spans="1:45" x14ac:dyDescent="0.35">
      <c r="A424" t="s">
        <v>488</v>
      </c>
      <c r="B424" s="9">
        <v>0.36366045367560001</v>
      </c>
      <c r="C424" s="9">
        <v>0.40727691656780002</v>
      </c>
      <c r="D424" s="9">
        <v>0.31196575154009998</v>
      </c>
      <c r="E424" s="9">
        <v>0.39348996519259999</v>
      </c>
      <c r="F424" s="9">
        <v>0.44430473663820003</v>
      </c>
      <c r="G424" s="9">
        <v>0.39039828769899998</v>
      </c>
      <c r="H424" s="9">
        <v>0.41821684568400003</v>
      </c>
      <c r="I424" s="9">
        <v>0.31029042867090001</v>
      </c>
      <c r="J424" s="9">
        <v>0.27680457461430003</v>
      </c>
      <c r="K424" s="9">
        <v>0.31180323759869999</v>
      </c>
      <c r="L424" s="9">
        <v>0.3615334983845</v>
      </c>
      <c r="M424" s="9">
        <v>0.3976428145034</v>
      </c>
      <c r="N424" s="9">
        <v>0.34127578300799999</v>
      </c>
      <c r="O424" s="9">
        <v>0.34472552947349999</v>
      </c>
      <c r="P424" s="9">
        <v>0.41380467887729999</v>
      </c>
      <c r="Q424" s="9">
        <v>0.36441147878300001</v>
      </c>
      <c r="R424" s="9">
        <v>0.32083324599770002</v>
      </c>
      <c r="S424" s="9">
        <v>0.33113829026750002</v>
      </c>
      <c r="T424" s="9">
        <v>0.38924403464469998</v>
      </c>
      <c r="U424" s="9">
        <v>0.32516402109129999</v>
      </c>
      <c r="V424" s="9">
        <v>0.3796929913748</v>
      </c>
      <c r="W424" s="9">
        <v>0.3803116708357</v>
      </c>
      <c r="X424" s="9">
        <v>0.42455544633089998</v>
      </c>
      <c r="Y424" s="9">
        <v>0.40716002890980002</v>
      </c>
      <c r="Z424" s="9">
        <v>0.39357513407619998</v>
      </c>
      <c r="AA424" s="9">
        <v>0.30887432521570002</v>
      </c>
      <c r="AB424" s="9">
        <v>0.50910068409380005</v>
      </c>
      <c r="AC424" s="9">
        <v>0.32013248486660001</v>
      </c>
      <c r="AD424" s="9">
        <v>0.40549858594499999</v>
      </c>
      <c r="AI424" s="9">
        <v>0.35093964283090001</v>
      </c>
      <c r="AJ424" s="9">
        <v>0.44244722359979999</v>
      </c>
      <c r="AK424" s="9">
        <v>0.34565116373839999</v>
      </c>
      <c r="AL424" s="9">
        <v>0.2941485803226</v>
      </c>
      <c r="AM424" s="9">
        <v>0.381110370182</v>
      </c>
      <c r="AN424" s="9">
        <v>0.38759867012839999</v>
      </c>
      <c r="AO424" s="9">
        <v>0.11654382931649999</v>
      </c>
      <c r="AP424" s="9">
        <v>0.36122415167330002</v>
      </c>
      <c r="AQ424" s="9">
        <v>0.40110608681580001</v>
      </c>
      <c r="AR424" s="9">
        <v>0.36366045367560001</v>
      </c>
      <c r="AS424" s="9">
        <v>0.36366045367560001</v>
      </c>
    </row>
    <row r="425" spans="1:45" x14ac:dyDescent="0.35">
      <c r="A425" t="s">
        <v>489</v>
      </c>
      <c r="B425" s="9">
        <v>0.32842867886659999</v>
      </c>
      <c r="C425" s="9">
        <v>0.31042012705580002</v>
      </c>
      <c r="D425" s="9">
        <v>0.34977260865870002</v>
      </c>
      <c r="E425" s="9">
        <v>0.2267093589743</v>
      </c>
      <c r="F425" s="9">
        <v>0.30108265889460001</v>
      </c>
      <c r="G425" s="9">
        <v>0.29239931506569999</v>
      </c>
      <c r="H425" s="9">
        <v>0.29688037639629999</v>
      </c>
      <c r="I425" s="9">
        <v>0.36760865205519999</v>
      </c>
      <c r="J425" s="9">
        <v>0.34776903243520002</v>
      </c>
      <c r="K425" s="9">
        <v>0.45234472419319999</v>
      </c>
      <c r="L425" s="9">
        <v>0.32739707608099999</v>
      </c>
      <c r="M425" s="9">
        <v>0.29270709588159999</v>
      </c>
      <c r="N425" s="9">
        <v>0.36201204526839997</v>
      </c>
      <c r="O425" s="9">
        <v>0.34021151826200002</v>
      </c>
      <c r="P425" s="9">
        <v>0.30863226361469998</v>
      </c>
      <c r="Q425" s="9">
        <v>0.30769140264540001</v>
      </c>
      <c r="R425" s="9">
        <v>0.35234202492479999</v>
      </c>
      <c r="S425" s="9">
        <v>0.36799653107090002</v>
      </c>
      <c r="T425" s="9">
        <v>0.30816442286950002</v>
      </c>
      <c r="U425" s="9">
        <v>0.35892095302499999</v>
      </c>
      <c r="V425" s="9">
        <v>0.2473413856586</v>
      </c>
      <c r="W425" s="9">
        <v>0.2966567511164</v>
      </c>
      <c r="X425" s="9">
        <v>0.29419871504299999</v>
      </c>
      <c r="Y425" s="9">
        <v>0.31501655606739998</v>
      </c>
      <c r="Z425" s="9">
        <v>0.33641324403529999</v>
      </c>
      <c r="AA425" s="9">
        <v>0.39599738996349998</v>
      </c>
      <c r="AB425" s="9">
        <v>0.20970599473019999</v>
      </c>
      <c r="AC425" s="9">
        <v>0.36594049701859999</v>
      </c>
      <c r="AD425" s="9">
        <v>0.28396248554320003</v>
      </c>
      <c r="AI425" s="9">
        <v>0.32051052373569999</v>
      </c>
      <c r="AJ425" s="9">
        <v>0.2774400975006</v>
      </c>
      <c r="AK425" s="9">
        <v>0.39528267876500001</v>
      </c>
      <c r="AL425" s="9">
        <v>0.31794010711789999</v>
      </c>
      <c r="AM425" s="9">
        <v>0.31008965348200002</v>
      </c>
      <c r="AN425" s="9">
        <v>0.56896791914589995</v>
      </c>
      <c r="AO425" s="9">
        <v>0.35157993370590002</v>
      </c>
      <c r="AP425" s="9">
        <v>0.33451124498270002</v>
      </c>
      <c r="AQ425" s="9">
        <v>0.39712673172090002</v>
      </c>
      <c r="AR425" s="9">
        <v>0.32842867886659999</v>
      </c>
      <c r="AS425" s="9">
        <v>0.32842867886659999</v>
      </c>
    </row>
    <row r="426" spans="1:45" x14ac:dyDescent="0.35">
      <c r="A426" t="s">
        <v>406</v>
      </c>
      <c r="B426" s="9">
        <v>1</v>
      </c>
      <c r="C426" s="9">
        <v>1</v>
      </c>
      <c r="D426" s="9">
        <v>1</v>
      </c>
      <c r="E426" s="9">
        <v>1</v>
      </c>
      <c r="F426" s="9">
        <v>1</v>
      </c>
      <c r="G426" s="9">
        <v>1</v>
      </c>
      <c r="H426" s="9">
        <v>1</v>
      </c>
      <c r="I426" s="9">
        <v>1</v>
      </c>
      <c r="J426" s="9">
        <v>1</v>
      </c>
      <c r="K426" s="9">
        <v>1</v>
      </c>
      <c r="L426" s="9">
        <v>1</v>
      </c>
      <c r="M426" s="9">
        <v>1</v>
      </c>
      <c r="N426" s="9">
        <v>1</v>
      </c>
      <c r="O426" s="9">
        <v>1</v>
      </c>
      <c r="P426" s="9">
        <v>1</v>
      </c>
      <c r="Q426" s="9">
        <v>1</v>
      </c>
      <c r="R426" s="9">
        <v>1</v>
      </c>
      <c r="S426" s="9">
        <v>1</v>
      </c>
      <c r="T426" s="9">
        <v>1</v>
      </c>
      <c r="U426" s="9">
        <v>1</v>
      </c>
      <c r="V426" s="9">
        <v>1</v>
      </c>
      <c r="W426" s="9">
        <v>1</v>
      </c>
      <c r="X426" s="9">
        <v>1</v>
      </c>
      <c r="Y426" s="9">
        <v>1</v>
      </c>
      <c r="Z426" s="9">
        <v>1</v>
      </c>
      <c r="AA426" s="9">
        <v>1</v>
      </c>
      <c r="AB426" s="9">
        <v>1</v>
      </c>
      <c r="AC426" s="9">
        <v>1</v>
      </c>
      <c r="AD426" s="9">
        <v>1</v>
      </c>
      <c r="AI426" s="9">
        <v>1</v>
      </c>
      <c r="AJ426" s="9">
        <v>1</v>
      </c>
      <c r="AK426" s="9">
        <v>1</v>
      </c>
      <c r="AL426" s="9">
        <v>1</v>
      </c>
      <c r="AM426" s="9">
        <v>1</v>
      </c>
      <c r="AN426" s="9">
        <v>1</v>
      </c>
      <c r="AO426" s="9">
        <v>1</v>
      </c>
      <c r="AP426" s="9">
        <v>1</v>
      </c>
      <c r="AQ426" s="9">
        <v>1</v>
      </c>
      <c r="AR426" s="9">
        <v>1</v>
      </c>
      <c r="AS426" s="9">
        <v>1</v>
      </c>
    </row>
    <row r="427" spans="1:45" x14ac:dyDescent="0.35">
      <c r="A427" t="s">
        <v>356</v>
      </c>
      <c r="B427" s="6">
        <v>780</v>
      </c>
      <c r="C427" s="6">
        <v>445</v>
      </c>
      <c r="D427" s="6">
        <v>335</v>
      </c>
      <c r="E427" s="6">
        <v>98</v>
      </c>
      <c r="F427" s="6">
        <v>202</v>
      </c>
      <c r="G427" s="6">
        <v>209</v>
      </c>
      <c r="H427" s="6">
        <v>411</v>
      </c>
      <c r="I427" s="6">
        <v>104</v>
      </c>
      <c r="J427" s="6">
        <v>62</v>
      </c>
      <c r="K427" s="6">
        <v>105</v>
      </c>
      <c r="L427" s="6">
        <v>147</v>
      </c>
      <c r="M427" s="6">
        <v>259</v>
      </c>
      <c r="N427" s="6">
        <v>199</v>
      </c>
      <c r="O427" s="6">
        <v>175</v>
      </c>
      <c r="P427" s="6">
        <v>344</v>
      </c>
      <c r="Q427" s="6">
        <v>108</v>
      </c>
      <c r="R427" s="6">
        <v>159</v>
      </c>
      <c r="S427" s="6">
        <v>169</v>
      </c>
      <c r="T427" s="6">
        <v>452</v>
      </c>
      <c r="U427" s="6">
        <v>328</v>
      </c>
      <c r="V427" s="6">
        <v>92</v>
      </c>
      <c r="W427" s="6">
        <v>62</v>
      </c>
      <c r="X427" s="6">
        <v>57</v>
      </c>
      <c r="Y427" s="6">
        <v>184</v>
      </c>
      <c r="Z427" s="6">
        <v>99</v>
      </c>
      <c r="AA427" s="6">
        <v>143</v>
      </c>
      <c r="AB427" s="6">
        <v>60</v>
      </c>
      <c r="AC427" s="6">
        <v>98</v>
      </c>
      <c r="AD427" s="6">
        <v>174</v>
      </c>
      <c r="AE427" s="6">
        <v>0</v>
      </c>
      <c r="AF427" s="6">
        <v>0</v>
      </c>
      <c r="AG427" s="6">
        <v>0</v>
      </c>
      <c r="AH427" s="6">
        <v>0</v>
      </c>
      <c r="AI427" s="6">
        <v>232</v>
      </c>
      <c r="AJ427" s="6">
        <v>356</v>
      </c>
      <c r="AK427" s="6">
        <v>205</v>
      </c>
      <c r="AL427" s="6">
        <v>120</v>
      </c>
      <c r="AM427" s="6">
        <v>96</v>
      </c>
      <c r="AN427" s="6">
        <v>11</v>
      </c>
      <c r="AO427" s="6">
        <v>16</v>
      </c>
      <c r="AP427" s="6">
        <v>375</v>
      </c>
      <c r="AQ427" s="6">
        <v>110</v>
      </c>
      <c r="AR427" s="6">
        <v>780</v>
      </c>
      <c r="AS427" s="6">
        <v>780</v>
      </c>
    </row>
    <row r="428" spans="1:45" x14ac:dyDescent="0.35">
      <c r="A428" t="s">
        <v>914</v>
      </c>
    </row>
    <row r="429" spans="1:45" x14ac:dyDescent="0.35">
      <c r="A429" t="s">
        <v>358</v>
      </c>
    </row>
    <row r="433" spans="1:45" x14ac:dyDescent="0.35">
      <c r="A433" s="3" t="s">
        <v>352</v>
      </c>
    </row>
    <row r="434" spans="1:45" x14ac:dyDescent="0.35">
      <c r="A434" t="s">
        <v>52</v>
      </c>
    </row>
    <row r="435" spans="1:45" ht="130.5" x14ac:dyDescent="0.35">
      <c r="A435" s="4" t="s">
        <v>408</v>
      </c>
      <c r="B435" s="4" t="s">
        <v>359</v>
      </c>
      <c r="C435" s="4" t="s">
        <v>360</v>
      </c>
      <c r="D435" s="4" t="s">
        <v>361</v>
      </c>
      <c r="E435" s="4" t="s">
        <v>573</v>
      </c>
      <c r="F435" s="4" t="s">
        <v>363</v>
      </c>
      <c r="G435" s="4" t="s">
        <v>364</v>
      </c>
      <c r="H435" s="4" t="s">
        <v>365</v>
      </c>
      <c r="I435" s="4" t="s">
        <v>366</v>
      </c>
      <c r="J435" s="4" t="s">
        <v>367</v>
      </c>
      <c r="K435" s="4" t="s">
        <v>368</v>
      </c>
      <c r="L435" s="4" t="s">
        <v>883</v>
      </c>
      <c r="M435" s="4" t="s">
        <v>575</v>
      </c>
      <c r="N435" s="4" t="s">
        <v>371</v>
      </c>
      <c r="O435" s="4" t="s">
        <v>372</v>
      </c>
      <c r="P435" s="4" t="s">
        <v>576</v>
      </c>
      <c r="Q435" s="4" t="s">
        <v>374</v>
      </c>
      <c r="R435" s="4" t="s">
        <v>376</v>
      </c>
      <c r="S435" s="4" t="s">
        <v>377</v>
      </c>
      <c r="T435" s="4" t="s">
        <v>375</v>
      </c>
      <c r="U435" s="4" t="s">
        <v>378</v>
      </c>
      <c r="V435" s="4" t="s">
        <v>379</v>
      </c>
      <c r="W435" s="4" t="s">
        <v>380</v>
      </c>
      <c r="X435" s="4" t="s">
        <v>381</v>
      </c>
      <c r="Y435" s="4" t="s">
        <v>382</v>
      </c>
      <c r="Z435" s="4" t="s">
        <v>383</v>
      </c>
      <c r="AA435" s="4" t="s">
        <v>384</v>
      </c>
      <c r="AB435" s="4" t="s">
        <v>385</v>
      </c>
      <c r="AC435" s="4" t="s">
        <v>386</v>
      </c>
      <c r="AD435" s="4" t="s">
        <v>387</v>
      </c>
      <c r="AE435" s="4" t="s">
        <v>388</v>
      </c>
      <c r="AF435" s="4" t="s">
        <v>389</v>
      </c>
      <c r="AG435" s="4" t="s">
        <v>390</v>
      </c>
      <c r="AH435" s="4" t="s">
        <v>391</v>
      </c>
      <c r="AI435" s="4" t="s">
        <v>577</v>
      </c>
      <c r="AJ435" s="4" t="s">
        <v>578</v>
      </c>
      <c r="AK435" s="4" t="s">
        <v>395</v>
      </c>
      <c r="AL435" s="4" t="s">
        <v>396</v>
      </c>
      <c r="AM435" s="4" t="s">
        <v>394</v>
      </c>
      <c r="AN435" s="4" t="s">
        <v>397</v>
      </c>
      <c r="AO435" s="4" t="s">
        <v>398</v>
      </c>
      <c r="AP435" s="4" t="s">
        <v>884</v>
      </c>
      <c r="AQ435" s="4" t="s">
        <v>885</v>
      </c>
      <c r="AR435" s="4" t="s">
        <v>886</v>
      </c>
      <c r="AS435" s="4" t="s">
        <v>406</v>
      </c>
    </row>
    <row r="436" spans="1:45" x14ac:dyDescent="0.35">
      <c r="A436" t="s">
        <v>398</v>
      </c>
      <c r="B436" s="9">
        <v>0</v>
      </c>
      <c r="C436" s="9">
        <v>0</v>
      </c>
      <c r="D436" s="9">
        <v>0</v>
      </c>
      <c r="E436" s="9">
        <v>0</v>
      </c>
      <c r="F436" s="9">
        <v>0</v>
      </c>
      <c r="G436" s="9">
        <v>0</v>
      </c>
      <c r="H436" s="9">
        <v>0</v>
      </c>
      <c r="I436" s="9">
        <v>0</v>
      </c>
      <c r="J436" s="9">
        <v>0</v>
      </c>
      <c r="K436" s="9">
        <v>0</v>
      </c>
      <c r="L436" s="9">
        <v>0</v>
      </c>
      <c r="M436" s="9">
        <v>0</v>
      </c>
      <c r="N436" s="9">
        <v>0</v>
      </c>
      <c r="O436" s="9">
        <v>0</v>
      </c>
      <c r="P436" s="9">
        <v>0</v>
      </c>
      <c r="Q436" s="9">
        <v>0</v>
      </c>
      <c r="R436" s="9">
        <v>0</v>
      </c>
      <c r="S436" s="9">
        <v>0</v>
      </c>
      <c r="T436" s="9">
        <v>0</v>
      </c>
      <c r="U436" s="9">
        <v>0</v>
      </c>
      <c r="V436" s="9">
        <v>0</v>
      </c>
      <c r="W436" s="9">
        <v>0</v>
      </c>
      <c r="X436" s="9">
        <v>0</v>
      </c>
      <c r="Y436" s="9">
        <v>0</v>
      </c>
      <c r="Z436" s="9">
        <v>0</v>
      </c>
      <c r="AA436" s="9">
        <v>0</v>
      </c>
      <c r="AB436" s="9">
        <v>0</v>
      </c>
      <c r="AC436" s="9">
        <v>0</v>
      </c>
      <c r="AD436" s="9">
        <v>0</v>
      </c>
      <c r="AI436" s="9">
        <v>0</v>
      </c>
      <c r="AJ436" s="9">
        <v>0</v>
      </c>
      <c r="AK436" s="9">
        <v>0</v>
      </c>
      <c r="AL436" s="9">
        <v>0</v>
      </c>
      <c r="AM436" s="9">
        <v>0</v>
      </c>
      <c r="AN436" s="9">
        <v>0</v>
      </c>
      <c r="AO436" s="9">
        <v>0</v>
      </c>
      <c r="AP436" s="9">
        <v>0</v>
      </c>
      <c r="AQ436" s="9">
        <v>0</v>
      </c>
      <c r="AR436" s="9">
        <v>0</v>
      </c>
      <c r="AS436" s="9">
        <v>0</v>
      </c>
    </row>
    <row r="437" spans="1:45" x14ac:dyDescent="0.35">
      <c r="A437" t="s">
        <v>494</v>
      </c>
      <c r="B437" s="9">
        <v>2.084850073389E-2</v>
      </c>
      <c r="C437" s="9">
        <v>1.391617790244E-2</v>
      </c>
      <c r="D437" s="9">
        <v>2.9064764504849998E-2</v>
      </c>
      <c r="E437" s="9">
        <v>1.8082916718309999E-2</v>
      </c>
      <c r="F437" s="9">
        <v>2.2375068144809999E-2</v>
      </c>
      <c r="G437" s="9">
        <v>2.5750551723380002E-2</v>
      </c>
      <c r="H437" s="9">
        <v>2.400862496868E-2</v>
      </c>
      <c r="I437" s="9">
        <v>2.6318940688220001E-2</v>
      </c>
      <c r="J437" s="9">
        <v>2.0335004066390001E-2</v>
      </c>
      <c r="K437" s="9">
        <v>8.9956874684450003E-3</v>
      </c>
      <c r="L437" s="9">
        <v>2.4577584877150001E-2</v>
      </c>
      <c r="M437" s="9">
        <v>5.0655875785380004E-3</v>
      </c>
      <c r="N437" s="9">
        <v>2.1226076094619999E-2</v>
      </c>
      <c r="O437" s="9">
        <v>3.8089643903489998E-2</v>
      </c>
      <c r="P437" s="9">
        <v>1.483805752844E-2</v>
      </c>
      <c r="Q437" s="9">
        <v>1.0087670616509999E-2</v>
      </c>
      <c r="R437" s="9">
        <v>5.026586189947E-2</v>
      </c>
      <c r="S437" s="9">
        <v>1.02454239926E-2</v>
      </c>
      <c r="T437" s="9">
        <v>1.247593961163E-2</v>
      </c>
      <c r="U437" s="9">
        <v>3.3446961253929999E-2</v>
      </c>
      <c r="V437" s="9">
        <v>2.5088914572959999E-2</v>
      </c>
      <c r="W437" s="9">
        <v>2.5777584051240001E-2</v>
      </c>
      <c r="X437" s="9">
        <v>0</v>
      </c>
      <c r="Y437" s="9">
        <v>7.6143582262730002E-3</v>
      </c>
      <c r="Z437" s="9">
        <v>1.6827619075760001E-2</v>
      </c>
      <c r="AA437" s="9">
        <v>3.9149242050519999E-2</v>
      </c>
      <c r="AB437" s="9">
        <v>3.5573152077970002E-2</v>
      </c>
      <c r="AC437" s="9">
        <v>2.1984863558909998E-2</v>
      </c>
      <c r="AD437" s="9">
        <v>4.4356098889149998E-3</v>
      </c>
      <c r="AI437" s="9">
        <v>2.48300757256E-2</v>
      </c>
      <c r="AJ437" s="9">
        <v>1.539106875107E-2</v>
      </c>
      <c r="AK437" s="9">
        <v>7.1589273427520002E-3</v>
      </c>
      <c r="AL437" s="9">
        <v>2.453872808124E-2</v>
      </c>
      <c r="AM437" s="9">
        <v>0</v>
      </c>
      <c r="AN437" s="9">
        <v>8.3211148110370003E-2</v>
      </c>
      <c r="AO437" s="9">
        <v>0</v>
      </c>
      <c r="AP437" s="9">
        <v>6.5955533570899996E-3</v>
      </c>
      <c r="AQ437" s="9">
        <v>1.710281649177E-2</v>
      </c>
      <c r="AR437" s="9">
        <v>2.084850073389E-2</v>
      </c>
      <c r="AS437" s="9">
        <v>2.084850073389E-2</v>
      </c>
    </row>
    <row r="438" spans="1:45" x14ac:dyDescent="0.35">
      <c r="A438" t="s">
        <v>493</v>
      </c>
      <c r="B438" s="9">
        <v>0.11245475120490001</v>
      </c>
      <c r="C438" s="9">
        <v>0.1301342053873</v>
      </c>
      <c r="D438" s="9">
        <v>9.1500871470539993E-2</v>
      </c>
      <c r="E438" s="10">
        <v>0.2718047510089</v>
      </c>
      <c r="F438" s="9">
        <v>9.2517617697779997E-2</v>
      </c>
      <c r="G438" s="9">
        <v>0.1011240211091</v>
      </c>
      <c r="H438" s="9">
        <v>9.6682665073749993E-2</v>
      </c>
      <c r="I438" s="9">
        <v>5.190179658283E-2</v>
      </c>
      <c r="J438" s="9">
        <v>0.12541228190029999</v>
      </c>
      <c r="K438" s="9">
        <v>6.3917797876820004E-2</v>
      </c>
      <c r="L438" s="9">
        <v>0.1032158159477</v>
      </c>
      <c r="M438" s="9">
        <v>0.11843668351349999</v>
      </c>
      <c r="N438" s="9">
        <v>0.1047459695323</v>
      </c>
      <c r="O438" s="9">
        <v>0.1190876755415</v>
      </c>
      <c r="P438" s="9">
        <v>6.5818210910589994E-2</v>
      </c>
      <c r="Q438" s="9">
        <v>0.18627070683739999</v>
      </c>
      <c r="R438" s="9">
        <v>7.1022338579389999E-2</v>
      </c>
      <c r="S438" s="9">
        <v>0.12213962043480001</v>
      </c>
      <c r="T438" s="9">
        <v>0.12571291086399999</v>
      </c>
      <c r="U438" s="9">
        <v>9.2504774298770007E-2</v>
      </c>
      <c r="V438" s="9">
        <v>0.12814145757600001</v>
      </c>
      <c r="W438" s="9">
        <v>7.9822689202039998E-2</v>
      </c>
      <c r="X438" s="9">
        <v>9.0934571030490005E-2</v>
      </c>
      <c r="Y438" s="9">
        <v>8.2219423792049995E-2</v>
      </c>
      <c r="Z438" s="9">
        <v>0.124175602176</v>
      </c>
      <c r="AA438" s="9">
        <v>9.3294213670570003E-2</v>
      </c>
      <c r="AB438" s="9">
        <v>0.1462132890525</v>
      </c>
      <c r="AC438" s="9">
        <v>0.15135683703610001</v>
      </c>
      <c r="AD438" s="9">
        <v>0.12157500471259999</v>
      </c>
      <c r="AI438" s="9">
        <v>0.1548665668375</v>
      </c>
      <c r="AJ438" s="9">
        <v>0.10637418884160001</v>
      </c>
      <c r="AK438" s="9">
        <v>8.5092467127810004E-2</v>
      </c>
      <c r="AL438" s="9">
        <v>0.16848960403220001</v>
      </c>
      <c r="AM438" s="9">
        <v>0.1443834588979</v>
      </c>
      <c r="AN438" s="9">
        <v>0</v>
      </c>
      <c r="AO438" s="9">
        <v>0</v>
      </c>
      <c r="AP438" s="9">
        <v>9.2631000854209999E-2</v>
      </c>
      <c r="AQ438" s="9">
        <v>0.13304737306639999</v>
      </c>
      <c r="AR438" s="9">
        <v>0.11245475120490001</v>
      </c>
      <c r="AS438" s="9">
        <v>0.11245475120490001</v>
      </c>
    </row>
    <row r="439" spans="1:45" x14ac:dyDescent="0.35">
      <c r="A439" t="s">
        <v>492</v>
      </c>
      <c r="B439" s="9">
        <v>0.34362220944720001</v>
      </c>
      <c r="C439" s="9">
        <v>0.34295840270080002</v>
      </c>
      <c r="D439" s="9">
        <v>0.34440896036099999</v>
      </c>
      <c r="E439" s="9">
        <v>0.34129140813809999</v>
      </c>
      <c r="F439" s="9">
        <v>0.37783389724420002</v>
      </c>
      <c r="G439" s="9">
        <v>0.30618842533090002</v>
      </c>
      <c r="H439" s="9">
        <v>0.34316125054949997</v>
      </c>
      <c r="I439" s="9">
        <v>0.37135662567860001</v>
      </c>
      <c r="J439" s="9">
        <v>0.31583035386750002</v>
      </c>
      <c r="K439" s="9">
        <v>0.33734336204639997</v>
      </c>
      <c r="L439" s="9">
        <v>0.30163757737910002</v>
      </c>
      <c r="M439" s="9">
        <v>0.36013302803030001</v>
      </c>
      <c r="N439" s="9">
        <v>0.34123234472109998</v>
      </c>
      <c r="O439" s="9">
        <v>0.35376961509100002</v>
      </c>
      <c r="P439" s="9">
        <v>0.3338998631599</v>
      </c>
      <c r="Q439" s="9">
        <v>0.33824995674719999</v>
      </c>
      <c r="R439" s="9">
        <v>0.3791041316639</v>
      </c>
      <c r="S439" s="9">
        <v>0.32174114446669999</v>
      </c>
      <c r="T439" s="9">
        <v>0.33606293623009997</v>
      </c>
      <c r="U439" s="9">
        <v>0.3549968896431</v>
      </c>
      <c r="V439" s="9">
        <v>0.37169583899640002</v>
      </c>
      <c r="W439" s="9">
        <v>0.34262946708109998</v>
      </c>
      <c r="X439" s="9">
        <v>0.32741858336110002</v>
      </c>
      <c r="Y439" s="9">
        <v>0.39755426987280001</v>
      </c>
      <c r="Z439" s="9">
        <v>0.38956976011220001</v>
      </c>
      <c r="AA439" s="9">
        <v>0.29366764396419998</v>
      </c>
      <c r="AB439" s="9">
        <v>0.3439636255554</v>
      </c>
      <c r="AC439" s="9">
        <v>0.26034021365280002</v>
      </c>
      <c r="AD439" s="9">
        <v>0.29059685230299998</v>
      </c>
      <c r="AI439" s="9">
        <v>0.32105751753049999</v>
      </c>
      <c r="AJ439" s="9">
        <v>0.36662679103649998</v>
      </c>
      <c r="AK439" s="9">
        <v>0.32094686890079999</v>
      </c>
      <c r="AL439" s="9">
        <v>0.30430520599760003</v>
      </c>
      <c r="AM439" s="9">
        <v>0.30108992493659997</v>
      </c>
      <c r="AN439" s="9">
        <v>0</v>
      </c>
      <c r="AO439" s="9">
        <v>0.63887655520929998</v>
      </c>
      <c r="AP439" s="9">
        <v>0.33175950354389999</v>
      </c>
      <c r="AQ439" s="9">
        <v>0.32173396881350003</v>
      </c>
      <c r="AR439" s="9">
        <v>0.34362220944720001</v>
      </c>
      <c r="AS439" s="9">
        <v>0.34362220944720001</v>
      </c>
    </row>
    <row r="440" spans="1:45" x14ac:dyDescent="0.35">
      <c r="A440" t="s">
        <v>491</v>
      </c>
      <c r="B440" s="9">
        <v>0.523074538614</v>
      </c>
      <c r="C440" s="9">
        <v>0.51299121400949999</v>
      </c>
      <c r="D440" s="9">
        <v>0.53502540366359996</v>
      </c>
      <c r="E440" s="9">
        <v>0.36882092413470002</v>
      </c>
      <c r="F440" s="9">
        <v>0.50727341691320005</v>
      </c>
      <c r="G440" s="9">
        <v>0.56693700183660001</v>
      </c>
      <c r="H440" s="9">
        <v>0.53614745940810005</v>
      </c>
      <c r="I440" s="9">
        <v>0.55042263705039995</v>
      </c>
      <c r="J440" s="9">
        <v>0.53842236016580003</v>
      </c>
      <c r="K440" s="9">
        <v>0.58974315260840005</v>
      </c>
      <c r="L440" s="9">
        <v>0.570569021796</v>
      </c>
      <c r="M440" s="9">
        <v>0.5163647008776</v>
      </c>
      <c r="N440" s="9">
        <v>0.53279560965200001</v>
      </c>
      <c r="O440" s="9">
        <v>0.48905306546400001</v>
      </c>
      <c r="P440" s="9">
        <v>0.58544386840109996</v>
      </c>
      <c r="Q440" s="9">
        <v>0.46539166579890001</v>
      </c>
      <c r="R440" s="9">
        <v>0.49960766785729999</v>
      </c>
      <c r="S440" s="9">
        <v>0.54587381110590005</v>
      </c>
      <c r="T440" s="9">
        <v>0.52574821329419996</v>
      </c>
      <c r="U440" s="9">
        <v>0.51905137480420005</v>
      </c>
      <c r="V440" s="9">
        <v>0.4750737888546</v>
      </c>
      <c r="W440" s="9">
        <v>0.55177025966570004</v>
      </c>
      <c r="X440" s="9">
        <v>0.5816468456085</v>
      </c>
      <c r="Y440" s="9">
        <v>0.51261194810889998</v>
      </c>
      <c r="Z440" s="9">
        <v>0.469427018636</v>
      </c>
      <c r="AA440" s="9">
        <v>0.57388890031469997</v>
      </c>
      <c r="AB440" s="9">
        <v>0.47424993331409998</v>
      </c>
      <c r="AC440" s="9">
        <v>0.5663180857522</v>
      </c>
      <c r="AD440" s="9">
        <v>0.58339253309549999</v>
      </c>
      <c r="AI440" s="9">
        <v>0.49924583990639998</v>
      </c>
      <c r="AJ440" s="9">
        <v>0.51160795137079995</v>
      </c>
      <c r="AK440" s="9">
        <v>0.58680173662870005</v>
      </c>
      <c r="AL440" s="9">
        <v>0.50266646188889996</v>
      </c>
      <c r="AM440" s="9">
        <v>0.55452661616550003</v>
      </c>
      <c r="AN440" s="10">
        <v>0.91678885188960002</v>
      </c>
      <c r="AO440" s="9">
        <v>0.36112344479070002</v>
      </c>
      <c r="AP440" s="9">
        <v>0.56901394224479995</v>
      </c>
      <c r="AQ440" s="9">
        <v>0.52811584162830005</v>
      </c>
      <c r="AR440" s="9">
        <v>0.523074538614</v>
      </c>
      <c r="AS440" s="9">
        <v>0.523074538614</v>
      </c>
    </row>
    <row r="441" spans="1:45" x14ac:dyDescent="0.35">
      <c r="A441" t="s">
        <v>406</v>
      </c>
      <c r="B441" s="9">
        <v>1</v>
      </c>
      <c r="C441" s="9">
        <v>1</v>
      </c>
      <c r="D441" s="9">
        <v>1</v>
      </c>
      <c r="E441" s="9">
        <v>1</v>
      </c>
      <c r="F441" s="9">
        <v>1</v>
      </c>
      <c r="G441" s="9">
        <v>1</v>
      </c>
      <c r="H441" s="9">
        <v>1</v>
      </c>
      <c r="I441" s="9">
        <v>1</v>
      </c>
      <c r="J441" s="9">
        <v>1</v>
      </c>
      <c r="K441" s="9">
        <v>1</v>
      </c>
      <c r="L441" s="9">
        <v>1</v>
      </c>
      <c r="M441" s="9">
        <v>1</v>
      </c>
      <c r="N441" s="9">
        <v>1</v>
      </c>
      <c r="O441" s="9">
        <v>1</v>
      </c>
      <c r="P441" s="9">
        <v>1</v>
      </c>
      <c r="Q441" s="9">
        <v>1</v>
      </c>
      <c r="R441" s="9">
        <v>1</v>
      </c>
      <c r="S441" s="9">
        <v>1</v>
      </c>
      <c r="T441" s="9">
        <v>1</v>
      </c>
      <c r="U441" s="9">
        <v>1</v>
      </c>
      <c r="V441" s="9">
        <v>1</v>
      </c>
      <c r="W441" s="9">
        <v>1</v>
      </c>
      <c r="X441" s="9">
        <v>1</v>
      </c>
      <c r="Y441" s="9">
        <v>1</v>
      </c>
      <c r="Z441" s="9">
        <v>1</v>
      </c>
      <c r="AA441" s="9">
        <v>1</v>
      </c>
      <c r="AB441" s="9">
        <v>1</v>
      </c>
      <c r="AC441" s="9">
        <v>1</v>
      </c>
      <c r="AD441" s="9">
        <v>1</v>
      </c>
      <c r="AI441" s="9">
        <v>1</v>
      </c>
      <c r="AJ441" s="9">
        <v>1</v>
      </c>
      <c r="AK441" s="9">
        <v>1</v>
      </c>
      <c r="AL441" s="9">
        <v>1</v>
      </c>
      <c r="AM441" s="9">
        <v>1</v>
      </c>
      <c r="AN441" s="9">
        <v>1</v>
      </c>
      <c r="AO441" s="9">
        <v>1</v>
      </c>
      <c r="AP441" s="9">
        <v>1</v>
      </c>
      <c r="AQ441" s="9">
        <v>1</v>
      </c>
      <c r="AR441" s="9">
        <v>1</v>
      </c>
      <c r="AS441" s="9">
        <v>1</v>
      </c>
    </row>
    <row r="442" spans="1:45" x14ac:dyDescent="0.35">
      <c r="A442" t="s">
        <v>356</v>
      </c>
      <c r="B442" s="6">
        <v>780</v>
      </c>
      <c r="C442" s="6">
        <v>445</v>
      </c>
      <c r="D442" s="6">
        <v>335</v>
      </c>
      <c r="E442" s="6">
        <v>98</v>
      </c>
      <c r="F442" s="6">
        <v>202</v>
      </c>
      <c r="G442" s="6">
        <v>209</v>
      </c>
      <c r="H442" s="6">
        <v>411</v>
      </c>
      <c r="I442" s="6">
        <v>104</v>
      </c>
      <c r="J442" s="6">
        <v>62</v>
      </c>
      <c r="K442" s="6">
        <v>105</v>
      </c>
      <c r="L442" s="6">
        <v>147</v>
      </c>
      <c r="M442" s="6">
        <v>259</v>
      </c>
      <c r="N442" s="6">
        <v>199</v>
      </c>
      <c r="O442" s="6">
        <v>175</v>
      </c>
      <c r="P442" s="6">
        <v>344</v>
      </c>
      <c r="Q442" s="6">
        <v>108</v>
      </c>
      <c r="R442" s="6">
        <v>159</v>
      </c>
      <c r="S442" s="6">
        <v>169</v>
      </c>
      <c r="T442" s="6">
        <v>452</v>
      </c>
      <c r="U442" s="6">
        <v>328</v>
      </c>
      <c r="V442" s="6">
        <v>92</v>
      </c>
      <c r="W442" s="6">
        <v>62</v>
      </c>
      <c r="X442" s="6">
        <v>57</v>
      </c>
      <c r="Y442" s="6">
        <v>184</v>
      </c>
      <c r="Z442" s="6">
        <v>99</v>
      </c>
      <c r="AA442" s="6">
        <v>143</v>
      </c>
      <c r="AB442" s="6">
        <v>60</v>
      </c>
      <c r="AC442" s="6">
        <v>98</v>
      </c>
      <c r="AD442" s="6">
        <v>174</v>
      </c>
      <c r="AE442" s="6">
        <v>0</v>
      </c>
      <c r="AF442" s="6">
        <v>0</v>
      </c>
      <c r="AG442" s="6">
        <v>0</v>
      </c>
      <c r="AH442" s="6">
        <v>0</v>
      </c>
      <c r="AI442" s="6">
        <v>232</v>
      </c>
      <c r="AJ442" s="6">
        <v>356</v>
      </c>
      <c r="AK442" s="6">
        <v>205</v>
      </c>
      <c r="AL442" s="6">
        <v>120</v>
      </c>
      <c r="AM442" s="6">
        <v>96</v>
      </c>
      <c r="AN442" s="6">
        <v>11</v>
      </c>
      <c r="AO442" s="6">
        <v>16</v>
      </c>
      <c r="AP442" s="6">
        <v>375</v>
      </c>
      <c r="AQ442" s="6">
        <v>110</v>
      </c>
      <c r="AR442" s="6">
        <v>780</v>
      </c>
      <c r="AS442" s="6">
        <v>780</v>
      </c>
    </row>
    <row r="443" spans="1:45" x14ac:dyDescent="0.35">
      <c r="A443" t="s">
        <v>915</v>
      </c>
    </row>
    <row r="444" spans="1:45" x14ac:dyDescent="0.35">
      <c r="A444" t="s">
        <v>358</v>
      </c>
    </row>
    <row r="448" spans="1:45" x14ac:dyDescent="0.35">
      <c r="A448" s="3" t="s">
        <v>352</v>
      </c>
    </row>
    <row r="449" spans="1:45" x14ac:dyDescent="0.35">
      <c r="A449" t="s">
        <v>216</v>
      </c>
    </row>
    <row r="450" spans="1:45" ht="130.5" x14ac:dyDescent="0.35">
      <c r="A450" s="4" t="s">
        <v>408</v>
      </c>
      <c r="B450" s="4" t="s">
        <v>359</v>
      </c>
      <c r="C450" s="4" t="s">
        <v>360</v>
      </c>
      <c r="D450" s="4" t="s">
        <v>361</v>
      </c>
      <c r="E450" s="4" t="s">
        <v>573</v>
      </c>
      <c r="F450" s="4" t="s">
        <v>363</v>
      </c>
      <c r="G450" s="4" t="s">
        <v>364</v>
      </c>
      <c r="H450" s="4" t="s">
        <v>365</v>
      </c>
      <c r="I450" s="4" t="s">
        <v>366</v>
      </c>
      <c r="J450" s="4" t="s">
        <v>367</v>
      </c>
      <c r="K450" s="4" t="s">
        <v>368</v>
      </c>
      <c r="L450" s="4" t="s">
        <v>883</v>
      </c>
      <c r="M450" s="4" t="s">
        <v>575</v>
      </c>
      <c r="N450" s="4" t="s">
        <v>371</v>
      </c>
      <c r="O450" s="4" t="s">
        <v>372</v>
      </c>
      <c r="P450" s="4" t="s">
        <v>576</v>
      </c>
      <c r="Q450" s="4" t="s">
        <v>374</v>
      </c>
      <c r="R450" s="4" t="s">
        <v>376</v>
      </c>
      <c r="S450" s="4" t="s">
        <v>377</v>
      </c>
      <c r="T450" s="4" t="s">
        <v>375</v>
      </c>
      <c r="U450" s="4" t="s">
        <v>378</v>
      </c>
      <c r="V450" s="4" t="s">
        <v>379</v>
      </c>
      <c r="W450" s="4" t="s">
        <v>380</v>
      </c>
      <c r="X450" s="4" t="s">
        <v>381</v>
      </c>
      <c r="Y450" s="4" t="s">
        <v>382</v>
      </c>
      <c r="Z450" s="4" t="s">
        <v>383</v>
      </c>
      <c r="AA450" s="4" t="s">
        <v>384</v>
      </c>
      <c r="AB450" s="4" t="s">
        <v>385</v>
      </c>
      <c r="AC450" s="4" t="s">
        <v>386</v>
      </c>
      <c r="AD450" s="4" t="s">
        <v>387</v>
      </c>
      <c r="AE450" s="4" t="s">
        <v>388</v>
      </c>
      <c r="AF450" s="4" t="s">
        <v>389</v>
      </c>
      <c r="AG450" s="4" t="s">
        <v>390</v>
      </c>
      <c r="AH450" s="4" t="s">
        <v>391</v>
      </c>
      <c r="AI450" s="4" t="s">
        <v>577</v>
      </c>
      <c r="AJ450" s="4" t="s">
        <v>578</v>
      </c>
      <c r="AK450" s="4" t="s">
        <v>395</v>
      </c>
      <c r="AL450" s="4" t="s">
        <v>396</v>
      </c>
      <c r="AM450" s="4" t="s">
        <v>394</v>
      </c>
      <c r="AN450" s="4" t="s">
        <v>397</v>
      </c>
      <c r="AO450" s="4" t="s">
        <v>398</v>
      </c>
      <c r="AP450" s="4" t="s">
        <v>884</v>
      </c>
      <c r="AQ450" s="4" t="s">
        <v>885</v>
      </c>
      <c r="AR450" s="4" t="s">
        <v>886</v>
      </c>
      <c r="AS450" s="4" t="s">
        <v>406</v>
      </c>
    </row>
    <row r="451" spans="1:45" x14ac:dyDescent="0.35">
      <c r="A451" t="s">
        <v>525</v>
      </c>
      <c r="B451" s="9">
        <v>0.40273770370239997</v>
      </c>
      <c r="C451" s="9">
        <v>0.42409242386130003</v>
      </c>
      <c r="D451" s="9">
        <v>0.37790423668169998</v>
      </c>
      <c r="E451" s="9">
        <v>0.31414830912699998</v>
      </c>
      <c r="F451" s="9">
        <v>0.4689793725502</v>
      </c>
      <c r="G451" s="9">
        <v>0.458448420947</v>
      </c>
      <c r="H451" s="9">
        <v>0.46366588026639999</v>
      </c>
      <c r="I451" s="9">
        <v>0.30502651664489999</v>
      </c>
      <c r="J451" s="9">
        <v>0.4212034285688</v>
      </c>
      <c r="K451" s="9">
        <v>0.42500349477409999</v>
      </c>
      <c r="L451" s="9">
        <v>0.4336206498872</v>
      </c>
      <c r="M451" s="9">
        <v>0.43051822372199999</v>
      </c>
      <c r="N451" s="9">
        <v>0.42112196367659999</v>
      </c>
      <c r="O451" s="9">
        <v>0.32535975609090001</v>
      </c>
      <c r="P451" s="9">
        <v>0.4067467606138</v>
      </c>
      <c r="Q451" s="9">
        <v>0.36343940757339999</v>
      </c>
      <c r="R451" s="9">
        <v>0.4120761724966</v>
      </c>
      <c r="S451" s="9">
        <v>0.44285608599999998</v>
      </c>
      <c r="T451" s="9">
        <v>0.38400519545259998</v>
      </c>
      <c r="U451" s="9">
        <v>0.42722489797020002</v>
      </c>
      <c r="V451" s="9">
        <v>0.54029616545890002</v>
      </c>
      <c r="W451" s="9">
        <v>0.39703900066609998</v>
      </c>
      <c r="X451" s="9">
        <v>0.36170818184589998</v>
      </c>
      <c r="Y451" s="9">
        <v>0.38015101812640001</v>
      </c>
      <c r="Z451" s="9">
        <v>0.43007782821040003</v>
      </c>
      <c r="AA451" s="9">
        <v>0.40078092468139997</v>
      </c>
      <c r="AB451" s="9">
        <v>0.40921718719</v>
      </c>
      <c r="AC451" s="9">
        <v>0.52493345136519998</v>
      </c>
      <c r="AD451" s="9">
        <v>0.34528596435909997</v>
      </c>
      <c r="AI451" s="9">
        <v>0.43622342892470001</v>
      </c>
      <c r="AJ451" s="9">
        <v>0.3641516133312</v>
      </c>
      <c r="AK451" s="9">
        <v>0.40884957937150002</v>
      </c>
      <c r="AL451" s="9">
        <v>0.39548348319330001</v>
      </c>
      <c r="AM451" s="9">
        <v>0.47024199780949999</v>
      </c>
      <c r="AN451" s="9">
        <v>0.47788753958969998</v>
      </c>
      <c r="AO451" s="9">
        <v>0.13182838267970001</v>
      </c>
      <c r="AP451" s="9">
        <v>0.4241468455538</v>
      </c>
      <c r="AQ451" s="9">
        <v>0.33414714675759999</v>
      </c>
      <c r="AR451" s="9">
        <v>0.40273770370239997</v>
      </c>
      <c r="AS451" s="9">
        <v>0.40273770370239997</v>
      </c>
    </row>
    <row r="452" spans="1:45" x14ac:dyDescent="0.35">
      <c r="A452" t="s">
        <v>526</v>
      </c>
      <c r="B452" s="9">
        <v>0.28382259809369997</v>
      </c>
      <c r="C452" s="9">
        <v>0.28266749859540002</v>
      </c>
      <c r="D452" s="9">
        <v>0.2851658667052</v>
      </c>
      <c r="E452" s="10">
        <v>0.54266792473329994</v>
      </c>
      <c r="F452" s="9">
        <v>0.33306583012230001</v>
      </c>
      <c r="G452" s="9">
        <v>0.26277209785790001</v>
      </c>
      <c r="H452" s="9">
        <v>0.29759845565690002</v>
      </c>
      <c r="I452" s="9">
        <v>0.27714607131070002</v>
      </c>
      <c r="J452" s="9">
        <v>0.23198135958999999</v>
      </c>
      <c r="K452" s="11">
        <v>0.13031400304179999</v>
      </c>
      <c r="L452" s="9">
        <v>0.34634827786450001</v>
      </c>
      <c r="M452" s="9">
        <v>0.3089822640605</v>
      </c>
      <c r="N452" s="9">
        <v>0.2251562623352</v>
      </c>
      <c r="O452" s="9">
        <v>0.27736908126659998</v>
      </c>
      <c r="P452" s="9">
        <v>0.29418023922679998</v>
      </c>
      <c r="Q452" s="9">
        <v>0.33248913931500002</v>
      </c>
      <c r="R452" s="9">
        <v>0.31936207132150002</v>
      </c>
      <c r="S452" s="11">
        <v>0.16621001771739999</v>
      </c>
      <c r="T452" s="9">
        <v>0.31429701585809999</v>
      </c>
      <c r="U452" s="9">
        <v>0.24398634242270001</v>
      </c>
      <c r="V452" s="9">
        <v>0.21164391968730001</v>
      </c>
      <c r="W452" s="9">
        <v>0.33364995672089998</v>
      </c>
      <c r="X452" s="9">
        <v>0.33563721526790002</v>
      </c>
      <c r="Y452" s="9">
        <v>0.3263769070516</v>
      </c>
      <c r="Z452" s="9">
        <v>0.29133869786139999</v>
      </c>
      <c r="AA452" s="9">
        <v>0.27928933315499999</v>
      </c>
      <c r="AB452" s="9">
        <v>0.39569656317730001</v>
      </c>
      <c r="AC452" s="9">
        <v>0.20927699135110001</v>
      </c>
      <c r="AD452" s="9">
        <v>0.31829222714200001</v>
      </c>
      <c r="AI452" s="9">
        <v>0.27626234158750002</v>
      </c>
      <c r="AJ452" s="9">
        <v>0.33466799988469997</v>
      </c>
      <c r="AK452" s="9">
        <v>0.2487744937694</v>
      </c>
      <c r="AL452" s="9">
        <v>0.39117662492240002</v>
      </c>
      <c r="AM452" s="9">
        <v>0.34078525418700001</v>
      </c>
      <c r="AN452" s="9">
        <v>0.1943346181675</v>
      </c>
      <c r="AO452" s="9">
        <v>0.4642213404751</v>
      </c>
      <c r="AP452" s="9">
        <v>0.25623972959789998</v>
      </c>
      <c r="AQ452" s="10">
        <v>0.42043633214960002</v>
      </c>
      <c r="AR452" s="9">
        <v>0.28382259809369997</v>
      </c>
      <c r="AS452" s="9">
        <v>0.28382259809369997</v>
      </c>
    </row>
    <row r="453" spans="1:45" x14ac:dyDescent="0.35">
      <c r="A453" t="s">
        <v>527</v>
      </c>
      <c r="B453" s="9">
        <v>0.24224814313660001</v>
      </c>
      <c r="C453" s="9">
        <v>0.2142206450952</v>
      </c>
      <c r="D453" s="9">
        <v>0.27484140322630002</v>
      </c>
      <c r="E453" s="11">
        <v>9.8440769257360006E-2</v>
      </c>
      <c r="F453" s="9">
        <v>0.15731571175270001</v>
      </c>
      <c r="G453" s="9">
        <v>0.2170712737379</v>
      </c>
      <c r="H453" s="9">
        <v>0.18746595168230001</v>
      </c>
      <c r="I453" s="9">
        <v>0.32449638328989999</v>
      </c>
      <c r="J453" s="9">
        <v>0.24551203790029999</v>
      </c>
      <c r="K453" s="10">
        <v>0.35835932728289999</v>
      </c>
      <c r="L453" s="9">
        <v>0.15132665128539999</v>
      </c>
      <c r="M453" s="9">
        <v>0.2101282840049</v>
      </c>
      <c r="N453" s="9">
        <v>0.29096924612989999</v>
      </c>
      <c r="O453" s="9">
        <v>0.28720606760009998</v>
      </c>
      <c r="P453" s="9">
        <v>0.21924508675339999</v>
      </c>
      <c r="Q453" s="9">
        <v>0.23005636856360001</v>
      </c>
      <c r="R453" s="9">
        <v>0.20172449241339999</v>
      </c>
      <c r="S453" s="10">
        <v>0.33008049236789999</v>
      </c>
      <c r="T453" s="9">
        <v>0.2249223090379</v>
      </c>
      <c r="U453" s="9">
        <v>0.2648965284875</v>
      </c>
      <c r="V453" s="9">
        <v>0.20747444144829999</v>
      </c>
      <c r="W453" s="9">
        <v>0.25201300035730001</v>
      </c>
      <c r="X453" s="9">
        <v>0.26805894984560003</v>
      </c>
      <c r="Y453" s="9">
        <v>0.207749817782</v>
      </c>
      <c r="Z453" s="9">
        <v>0.21350395192400001</v>
      </c>
      <c r="AA453" s="9">
        <v>0.24885465067160001</v>
      </c>
      <c r="AB453" s="9">
        <v>0.14663304190759999</v>
      </c>
      <c r="AC453" s="9">
        <v>0.1888494603351</v>
      </c>
      <c r="AD453" s="9">
        <v>0.25903806990770001</v>
      </c>
      <c r="AI453" s="9">
        <v>0.22436586879039999</v>
      </c>
      <c r="AJ453" s="9">
        <v>0.24532623403439999</v>
      </c>
      <c r="AK453" s="9">
        <v>0.28552382568500001</v>
      </c>
      <c r="AL453" s="9">
        <v>0.15270325856110001</v>
      </c>
      <c r="AM453" s="11">
        <v>9.9544042321719997E-2</v>
      </c>
      <c r="AN453" s="9">
        <v>9.4196776396529999E-2</v>
      </c>
      <c r="AO453" s="9">
        <v>0.1632435761597</v>
      </c>
      <c r="AP453" s="9">
        <v>0.26516131585000002</v>
      </c>
      <c r="AQ453" s="9">
        <v>0.15586489601180001</v>
      </c>
      <c r="AR453" s="9">
        <v>0.24224814313660001</v>
      </c>
      <c r="AS453" s="9">
        <v>0.24224814313660001</v>
      </c>
    </row>
    <row r="454" spans="1:45" x14ac:dyDescent="0.35">
      <c r="A454" t="s">
        <v>528</v>
      </c>
      <c r="B454" s="9">
        <v>7.1191555067289997E-2</v>
      </c>
      <c r="C454" s="9">
        <v>7.9019432448069998E-2</v>
      </c>
      <c r="D454" s="9">
        <v>6.2088493386760001E-2</v>
      </c>
      <c r="E454" s="9">
        <v>4.4742996882299997E-2</v>
      </c>
      <c r="F454" s="9">
        <v>4.063908557484E-2</v>
      </c>
      <c r="G454" s="9">
        <v>6.1708207457200001E-2</v>
      </c>
      <c r="H454" s="9">
        <v>5.1269712394419999E-2</v>
      </c>
      <c r="I454" s="9">
        <v>9.3331028754559994E-2</v>
      </c>
      <c r="J454" s="9">
        <v>0.10130317394089999</v>
      </c>
      <c r="K454" s="9">
        <v>8.6323174901299995E-2</v>
      </c>
      <c r="L454" s="9">
        <v>6.8704420962869994E-2</v>
      </c>
      <c r="M454" s="9">
        <v>5.037122821264E-2</v>
      </c>
      <c r="N454" s="9">
        <v>6.2752527858259993E-2</v>
      </c>
      <c r="O454" s="9">
        <v>0.1100650950424</v>
      </c>
      <c r="P454" s="9">
        <v>7.9827913406060005E-2</v>
      </c>
      <c r="Q454" s="9">
        <v>7.4015084548009993E-2</v>
      </c>
      <c r="R454" s="9">
        <v>6.6837263768459998E-2</v>
      </c>
      <c r="S454" s="9">
        <v>6.0853403914689998E-2</v>
      </c>
      <c r="T454" s="9">
        <v>7.6775479651390005E-2</v>
      </c>
      <c r="U454" s="9">
        <v>6.3892231119580006E-2</v>
      </c>
      <c r="V454" s="9">
        <v>4.0585473405449997E-2</v>
      </c>
      <c r="W454" s="9">
        <v>1.729804225572E-2</v>
      </c>
      <c r="X454" s="9">
        <v>3.4595653040559997E-2</v>
      </c>
      <c r="Y454" s="9">
        <v>8.5722257039949998E-2</v>
      </c>
      <c r="Z454" s="9">
        <v>6.507952200422E-2</v>
      </c>
      <c r="AA454" s="9">
        <v>7.1075091491919998E-2</v>
      </c>
      <c r="AB454" s="9">
        <v>4.845320772516E-2</v>
      </c>
      <c r="AC454" s="9">
        <v>7.694009694857E-2</v>
      </c>
      <c r="AD454" s="9">
        <v>7.738373859113E-2</v>
      </c>
      <c r="AI454" s="9">
        <v>6.3148360697459993E-2</v>
      </c>
      <c r="AJ454" s="9">
        <v>5.5854152749750002E-2</v>
      </c>
      <c r="AK454" s="9">
        <v>5.6852101174119998E-2</v>
      </c>
      <c r="AL454" s="9">
        <v>6.063663332324E-2</v>
      </c>
      <c r="AM454" s="9">
        <v>8.9428705681699999E-2</v>
      </c>
      <c r="AN454" s="9">
        <v>0.23358106584630001</v>
      </c>
      <c r="AO454" s="9">
        <v>0.24070670068540001</v>
      </c>
      <c r="AP454" s="9">
        <v>5.4452108998289998E-2</v>
      </c>
      <c r="AQ454" s="9">
        <v>8.9551625080920003E-2</v>
      </c>
      <c r="AR454" s="9">
        <v>7.1191555067289997E-2</v>
      </c>
      <c r="AS454" s="9">
        <v>7.1191555067289997E-2</v>
      </c>
    </row>
    <row r="455" spans="1:45" x14ac:dyDescent="0.35">
      <c r="A455" t="s">
        <v>406</v>
      </c>
      <c r="B455" s="9">
        <v>1</v>
      </c>
      <c r="C455" s="9">
        <v>1</v>
      </c>
      <c r="D455" s="9">
        <v>1</v>
      </c>
      <c r="E455" s="9">
        <v>1</v>
      </c>
      <c r="F455" s="9">
        <v>1</v>
      </c>
      <c r="G455" s="9">
        <v>1</v>
      </c>
      <c r="H455" s="9">
        <v>1</v>
      </c>
      <c r="I455" s="9">
        <v>1</v>
      </c>
      <c r="J455" s="9">
        <v>1</v>
      </c>
      <c r="K455" s="9">
        <v>1</v>
      </c>
      <c r="L455" s="9">
        <v>1</v>
      </c>
      <c r="M455" s="9">
        <v>1</v>
      </c>
      <c r="N455" s="9">
        <v>1</v>
      </c>
      <c r="O455" s="9">
        <v>1</v>
      </c>
      <c r="P455" s="9">
        <v>1</v>
      </c>
      <c r="Q455" s="9">
        <v>1</v>
      </c>
      <c r="R455" s="9">
        <v>1</v>
      </c>
      <c r="S455" s="9">
        <v>1</v>
      </c>
      <c r="T455" s="9">
        <v>1</v>
      </c>
      <c r="U455" s="9">
        <v>1</v>
      </c>
      <c r="V455" s="9">
        <v>1</v>
      </c>
      <c r="W455" s="9">
        <v>1</v>
      </c>
      <c r="X455" s="9">
        <v>1</v>
      </c>
      <c r="Y455" s="9">
        <v>1</v>
      </c>
      <c r="Z455" s="9">
        <v>1</v>
      </c>
      <c r="AA455" s="9">
        <v>1</v>
      </c>
      <c r="AB455" s="9">
        <v>1</v>
      </c>
      <c r="AC455" s="9">
        <v>1</v>
      </c>
      <c r="AD455" s="9">
        <v>1</v>
      </c>
      <c r="AI455" s="9">
        <v>1</v>
      </c>
      <c r="AJ455" s="9">
        <v>1</v>
      </c>
      <c r="AK455" s="9">
        <v>1</v>
      </c>
      <c r="AL455" s="9">
        <v>1</v>
      </c>
      <c r="AM455" s="9">
        <v>1</v>
      </c>
      <c r="AN455" s="9">
        <v>1</v>
      </c>
      <c r="AO455" s="9">
        <v>1</v>
      </c>
      <c r="AP455" s="9">
        <v>1</v>
      </c>
      <c r="AQ455" s="9">
        <v>1</v>
      </c>
      <c r="AR455" s="9">
        <v>1</v>
      </c>
      <c r="AS455" s="9">
        <v>1</v>
      </c>
    </row>
    <row r="456" spans="1:45" x14ac:dyDescent="0.35">
      <c r="A456" t="s">
        <v>356</v>
      </c>
      <c r="B456" s="6">
        <v>984</v>
      </c>
      <c r="C456" s="6">
        <v>545</v>
      </c>
      <c r="D456" s="6">
        <v>439</v>
      </c>
      <c r="E456" s="6">
        <v>122</v>
      </c>
      <c r="F456" s="6">
        <v>210</v>
      </c>
      <c r="G456" s="6">
        <v>239</v>
      </c>
      <c r="H456" s="6">
        <v>449</v>
      </c>
      <c r="I456" s="6">
        <v>140</v>
      </c>
      <c r="J456" s="6">
        <v>84</v>
      </c>
      <c r="K456" s="6">
        <v>189</v>
      </c>
      <c r="L456" s="6">
        <v>171</v>
      </c>
      <c r="M456" s="6">
        <v>326</v>
      </c>
      <c r="N456" s="6">
        <v>265</v>
      </c>
      <c r="O456" s="6">
        <v>222</v>
      </c>
      <c r="P456" s="6">
        <v>386</v>
      </c>
      <c r="Q456" s="6">
        <v>134</v>
      </c>
      <c r="R456" s="6">
        <v>191</v>
      </c>
      <c r="S456" s="6">
        <v>273</v>
      </c>
      <c r="T456" s="6">
        <v>520</v>
      </c>
      <c r="U456" s="6">
        <v>464</v>
      </c>
      <c r="V456" s="6">
        <v>114</v>
      </c>
      <c r="W456" s="6">
        <v>77</v>
      </c>
      <c r="X456" s="6">
        <v>68</v>
      </c>
      <c r="Y456" s="6">
        <v>213</v>
      </c>
      <c r="Z456" s="6">
        <v>127</v>
      </c>
      <c r="AA456" s="6">
        <v>199</v>
      </c>
      <c r="AB456" s="6">
        <v>66</v>
      </c>
      <c r="AC456" s="6">
        <v>128</v>
      </c>
      <c r="AD456" s="6">
        <v>196</v>
      </c>
      <c r="AE456" s="6">
        <v>0</v>
      </c>
      <c r="AF456" s="6">
        <v>0</v>
      </c>
      <c r="AG456" s="6">
        <v>0</v>
      </c>
      <c r="AH456" s="6">
        <v>0</v>
      </c>
      <c r="AI456" s="6">
        <v>291</v>
      </c>
      <c r="AJ456" s="6">
        <v>410</v>
      </c>
      <c r="AK456" s="6">
        <v>285</v>
      </c>
      <c r="AL456" s="6">
        <v>148</v>
      </c>
      <c r="AM456" s="6">
        <v>119</v>
      </c>
      <c r="AN456" s="6">
        <v>17</v>
      </c>
      <c r="AO456" s="6">
        <v>20</v>
      </c>
      <c r="AP456" s="6">
        <v>440</v>
      </c>
      <c r="AQ456" s="6">
        <v>135</v>
      </c>
      <c r="AR456" s="6">
        <v>984</v>
      </c>
      <c r="AS456" s="6">
        <v>984</v>
      </c>
    </row>
    <row r="457" spans="1:45" x14ac:dyDescent="0.35">
      <c r="A457" t="s">
        <v>916</v>
      </c>
    </row>
    <row r="458" spans="1:45" x14ac:dyDescent="0.35">
      <c r="A458" t="s">
        <v>358</v>
      </c>
    </row>
    <row r="462" spans="1:45" x14ac:dyDescent="0.35">
      <c r="A462" s="3" t="s">
        <v>352</v>
      </c>
    </row>
    <row r="463" spans="1:45" x14ac:dyDescent="0.35">
      <c r="A463" t="s">
        <v>55</v>
      </c>
    </row>
    <row r="464" spans="1:45" ht="130.5" x14ac:dyDescent="0.35">
      <c r="A464" s="4" t="s">
        <v>408</v>
      </c>
      <c r="B464" s="4" t="s">
        <v>359</v>
      </c>
      <c r="C464" s="4" t="s">
        <v>360</v>
      </c>
      <c r="D464" s="4" t="s">
        <v>361</v>
      </c>
      <c r="E464" s="4" t="s">
        <v>573</v>
      </c>
      <c r="F464" s="4" t="s">
        <v>363</v>
      </c>
      <c r="G464" s="4" t="s">
        <v>364</v>
      </c>
      <c r="H464" s="4" t="s">
        <v>365</v>
      </c>
      <c r="I464" s="4" t="s">
        <v>366</v>
      </c>
      <c r="J464" s="4" t="s">
        <v>367</v>
      </c>
      <c r="K464" s="4" t="s">
        <v>368</v>
      </c>
      <c r="L464" s="4" t="s">
        <v>883</v>
      </c>
      <c r="M464" s="4" t="s">
        <v>575</v>
      </c>
      <c r="N464" s="4" t="s">
        <v>371</v>
      </c>
      <c r="O464" s="4" t="s">
        <v>372</v>
      </c>
      <c r="P464" s="4" t="s">
        <v>576</v>
      </c>
      <c r="Q464" s="4" t="s">
        <v>374</v>
      </c>
      <c r="R464" s="4" t="s">
        <v>376</v>
      </c>
      <c r="S464" s="4" t="s">
        <v>377</v>
      </c>
      <c r="T464" s="4" t="s">
        <v>375</v>
      </c>
      <c r="U464" s="4" t="s">
        <v>378</v>
      </c>
      <c r="V464" s="4" t="s">
        <v>379</v>
      </c>
      <c r="W464" s="4" t="s">
        <v>380</v>
      </c>
      <c r="X464" s="4" t="s">
        <v>381</v>
      </c>
      <c r="Y464" s="4" t="s">
        <v>382</v>
      </c>
      <c r="Z464" s="4" t="s">
        <v>383</v>
      </c>
      <c r="AA464" s="4" t="s">
        <v>384</v>
      </c>
      <c r="AB464" s="4" t="s">
        <v>385</v>
      </c>
      <c r="AC464" s="4" t="s">
        <v>386</v>
      </c>
      <c r="AD464" s="4" t="s">
        <v>387</v>
      </c>
      <c r="AE464" s="4" t="s">
        <v>388</v>
      </c>
      <c r="AF464" s="4" t="s">
        <v>389</v>
      </c>
      <c r="AG464" s="4" t="s">
        <v>390</v>
      </c>
      <c r="AH464" s="4" t="s">
        <v>391</v>
      </c>
      <c r="AI464" s="4" t="s">
        <v>577</v>
      </c>
      <c r="AJ464" s="4" t="s">
        <v>578</v>
      </c>
      <c r="AK464" s="4" t="s">
        <v>395</v>
      </c>
      <c r="AL464" s="4" t="s">
        <v>396</v>
      </c>
      <c r="AM464" s="4" t="s">
        <v>394</v>
      </c>
      <c r="AN464" s="4" t="s">
        <v>397</v>
      </c>
      <c r="AO464" s="4" t="s">
        <v>398</v>
      </c>
      <c r="AP464" s="4" t="s">
        <v>884</v>
      </c>
      <c r="AQ464" s="4" t="s">
        <v>885</v>
      </c>
      <c r="AR464" s="4" t="s">
        <v>886</v>
      </c>
      <c r="AS464" s="4" t="s">
        <v>406</v>
      </c>
    </row>
    <row r="465" spans="1:45" x14ac:dyDescent="0.35">
      <c r="A465" t="s">
        <v>529</v>
      </c>
      <c r="B465" s="9">
        <v>0.60452943308509999</v>
      </c>
      <c r="C465" s="9">
        <v>0.61762792115510001</v>
      </c>
      <c r="D465" s="9">
        <v>0.5874354451314</v>
      </c>
      <c r="E465" s="9">
        <v>0.64937841678279995</v>
      </c>
      <c r="F465" s="9">
        <v>0.51486974204589997</v>
      </c>
      <c r="G465" s="9">
        <v>0.66294605382649996</v>
      </c>
      <c r="H465" s="9">
        <v>0.58874233931179998</v>
      </c>
      <c r="I465" s="9">
        <v>0.53733768692299999</v>
      </c>
      <c r="J465" s="9">
        <v>0.59006197368989999</v>
      </c>
      <c r="K465" s="9">
        <v>0.65915445329940003</v>
      </c>
      <c r="L465" s="9">
        <v>0.65743657478560003</v>
      </c>
      <c r="M465" s="9">
        <v>0.52160220370569998</v>
      </c>
      <c r="N465" s="9">
        <v>0.63022818029420002</v>
      </c>
      <c r="O465" s="9">
        <v>0.66832761445080002</v>
      </c>
      <c r="P465" s="9">
        <v>0.571299951375</v>
      </c>
      <c r="Q465" s="9">
        <v>0.67440209170340004</v>
      </c>
      <c r="R465" s="9">
        <v>0.55254639356640001</v>
      </c>
      <c r="S465" s="9">
        <v>0.61295703176530003</v>
      </c>
      <c r="T465" s="9">
        <v>0.622541389206</v>
      </c>
      <c r="U465" s="9">
        <v>0.58336607793799999</v>
      </c>
      <c r="V465" s="9">
        <v>0.55096218928990004</v>
      </c>
      <c r="W465" s="9">
        <v>0.59943992838519999</v>
      </c>
      <c r="X465" s="9">
        <v>0.63482629551059999</v>
      </c>
      <c r="Y465" s="9">
        <v>0.6169203042043</v>
      </c>
      <c r="Z465" s="9">
        <v>0.53365439121089997</v>
      </c>
      <c r="AA465" s="9">
        <v>0.66178869878970004</v>
      </c>
      <c r="AB465" s="9">
        <v>0.42578930974270002</v>
      </c>
      <c r="AC465" s="9">
        <v>0.59678313881629996</v>
      </c>
      <c r="AD465" s="9">
        <v>0.66345516021749995</v>
      </c>
      <c r="AI465" s="9">
        <v>0.57091137494980004</v>
      </c>
      <c r="AJ465" s="9">
        <v>0.61587708101250005</v>
      </c>
      <c r="AK465" s="9">
        <v>0.60241896567800002</v>
      </c>
      <c r="AL465" s="9">
        <v>0.66952983217740003</v>
      </c>
      <c r="AM465" s="9">
        <v>0.62656080938100001</v>
      </c>
      <c r="AN465" s="9">
        <v>0.50641602386119999</v>
      </c>
      <c r="AO465" s="11">
        <v>7.2247709976969998E-2</v>
      </c>
      <c r="AP465" s="9">
        <v>0.6517769334247</v>
      </c>
      <c r="AQ465" s="9">
        <v>0.45467000406340002</v>
      </c>
      <c r="AR465" s="9">
        <v>0.60452943308509999</v>
      </c>
      <c r="AS465" s="9">
        <v>0.60452943308509999</v>
      </c>
    </row>
    <row r="466" spans="1:45" x14ac:dyDescent="0.35">
      <c r="A466" t="s">
        <v>530</v>
      </c>
      <c r="B466" s="9">
        <v>0.58400253455759998</v>
      </c>
      <c r="C466" s="9">
        <v>0.59406894957860001</v>
      </c>
      <c r="D466" s="9">
        <v>0.57086550865170005</v>
      </c>
      <c r="E466" s="9">
        <v>0.57005088838359996</v>
      </c>
      <c r="F466" s="9">
        <v>0.59804885602799995</v>
      </c>
      <c r="G466" s="9">
        <v>0.62048567623859996</v>
      </c>
      <c r="H466" s="9">
        <v>0.60924218035800004</v>
      </c>
      <c r="I466" s="9">
        <v>0.75090640651319995</v>
      </c>
      <c r="J466" s="9">
        <v>0.51963311688949998</v>
      </c>
      <c r="K466" s="9">
        <v>0.4853540529832</v>
      </c>
      <c r="L466" s="9">
        <v>0.62064049517190001</v>
      </c>
      <c r="M466" s="9">
        <v>0.64532980711249999</v>
      </c>
      <c r="N466" s="9">
        <v>0.51833647691499996</v>
      </c>
      <c r="O466" s="9">
        <v>0.54152743143040005</v>
      </c>
      <c r="P466" s="9">
        <v>0.49284748930720002</v>
      </c>
      <c r="Q466" s="9">
        <v>0.69436371506969996</v>
      </c>
      <c r="R466" s="9">
        <v>0.66921805333210005</v>
      </c>
      <c r="S466" s="9">
        <v>0.4814615845818</v>
      </c>
      <c r="T466" s="9">
        <v>0.59300041650589996</v>
      </c>
      <c r="U466" s="9">
        <v>0.57343036960420002</v>
      </c>
      <c r="V466" s="9">
        <v>0.50736967837960001</v>
      </c>
      <c r="W466" s="9">
        <v>0.58001613794160001</v>
      </c>
      <c r="X466" s="9">
        <v>0.52378188682670002</v>
      </c>
      <c r="Y466" s="9">
        <v>0.60227071774209995</v>
      </c>
      <c r="Z466" s="9">
        <v>0.66186374438679996</v>
      </c>
      <c r="AA466" s="9">
        <v>0.5178758588397</v>
      </c>
      <c r="AB466" s="9">
        <v>0.4185672535735</v>
      </c>
      <c r="AC466" s="9">
        <v>0.60113433485930001</v>
      </c>
      <c r="AD466" s="9">
        <v>0.62246414434270003</v>
      </c>
      <c r="AI466" s="9">
        <v>0.59554678230549996</v>
      </c>
      <c r="AJ466" s="9">
        <v>0.57449691833539995</v>
      </c>
      <c r="AK466" s="9">
        <v>0.56537626937259999</v>
      </c>
      <c r="AL466" s="9">
        <v>0.5778687916113</v>
      </c>
      <c r="AM466" s="9">
        <v>0.52611872188459996</v>
      </c>
      <c r="AN466" s="9">
        <v>0.67231162660529997</v>
      </c>
      <c r="AO466" s="9">
        <v>0.65104006976969997</v>
      </c>
      <c r="AP466" s="9">
        <v>0.59319879440370005</v>
      </c>
      <c r="AQ466" s="9">
        <v>0.65478790313619994</v>
      </c>
      <c r="AR466" s="9">
        <v>0.58400253455759998</v>
      </c>
      <c r="AS466" s="9">
        <v>0.58400253455759998</v>
      </c>
    </row>
    <row r="467" spans="1:45" x14ac:dyDescent="0.35">
      <c r="A467" t="s">
        <v>531</v>
      </c>
      <c r="B467" s="9">
        <v>0.51179522552489998</v>
      </c>
      <c r="C467" s="9">
        <v>0.46845694436020002</v>
      </c>
      <c r="D467" s="9">
        <v>0.56835320780520004</v>
      </c>
      <c r="E467" s="9">
        <v>0.46767998499390001</v>
      </c>
      <c r="F467" s="9">
        <v>0.46856373566859999</v>
      </c>
      <c r="G467" s="9">
        <v>0.41615868594959998</v>
      </c>
      <c r="H467" s="9">
        <v>0.44241980294869998</v>
      </c>
      <c r="I467" s="9">
        <v>0.47266549163720001</v>
      </c>
      <c r="J467" s="9">
        <v>0.50376831535989997</v>
      </c>
      <c r="K467" s="10">
        <v>0.68670744686189999</v>
      </c>
      <c r="L467" s="9">
        <v>0.59775609572919997</v>
      </c>
      <c r="M467" s="9">
        <v>0.44832754752449999</v>
      </c>
      <c r="N467" s="9">
        <v>0.55450164206700003</v>
      </c>
      <c r="O467" s="9">
        <v>0.4884774026716</v>
      </c>
      <c r="P467" s="9">
        <v>0.48938043833369999</v>
      </c>
      <c r="Q467" s="9">
        <v>0.49533465609220001</v>
      </c>
      <c r="R467" s="9">
        <v>0.4602462059827</v>
      </c>
      <c r="S467" s="9">
        <v>0.60609676519209998</v>
      </c>
      <c r="T467" s="9">
        <v>0.49233966573810001</v>
      </c>
      <c r="U467" s="9">
        <v>0.53465475941399998</v>
      </c>
      <c r="V467" s="9">
        <v>0.49550034162959999</v>
      </c>
      <c r="W467" s="9">
        <v>0.45995812509220002</v>
      </c>
      <c r="X467" s="9">
        <v>0.41577923272049999</v>
      </c>
      <c r="Y467" s="9">
        <v>0.43073305532650003</v>
      </c>
      <c r="Z467" s="9">
        <v>0.49413424960570002</v>
      </c>
      <c r="AA467" s="9">
        <v>0.54840714056499995</v>
      </c>
      <c r="AB467" s="9">
        <v>0.55177062343719996</v>
      </c>
      <c r="AC467" s="9">
        <v>0.62089019273870005</v>
      </c>
      <c r="AD467" s="9">
        <v>0.48012390211540001</v>
      </c>
      <c r="AI467" s="9">
        <v>0.54364588237669997</v>
      </c>
      <c r="AJ467" s="9">
        <v>0.52552239416890001</v>
      </c>
      <c r="AK467" s="9">
        <v>0.48888627996470002</v>
      </c>
      <c r="AL467" s="9">
        <v>0.5344780824184</v>
      </c>
      <c r="AM467" s="9">
        <v>0.49112177215239999</v>
      </c>
      <c r="AN467" s="9">
        <v>0.6456153637541</v>
      </c>
      <c r="AO467" s="9">
        <v>0.2767122202533</v>
      </c>
      <c r="AP467" s="9">
        <v>0.53849584705200004</v>
      </c>
      <c r="AQ467" s="9">
        <v>0.4850615399864</v>
      </c>
      <c r="AR467" s="9">
        <v>0.51179522552489998</v>
      </c>
      <c r="AS467" s="9">
        <v>0.51179522552489998</v>
      </c>
    </row>
    <row r="468" spans="1:45" x14ac:dyDescent="0.35">
      <c r="A468" t="s">
        <v>532</v>
      </c>
      <c r="B468" s="9">
        <v>0.44916512533710001</v>
      </c>
      <c r="C468" s="9">
        <v>0.39439286631929998</v>
      </c>
      <c r="D468" s="9">
        <v>0.52064485115280001</v>
      </c>
      <c r="E468" s="9">
        <v>0.29467718129659998</v>
      </c>
      <c r="F468" s="9">
        <v>0.43443024429220001</v>
      </c>
      <c r="G468" s="9">
        <v>0.4290910698807</v>
      </c>
      <c r="H468" s="9">
        <v>0.431766626619</v>
      </c>
      <c r="I468" s="9">
        <v>0.3926659795945</v>
      </c>
      <c r="J468" s="9">
        <v>0.63301152910390002</v>
      </c>
      <c r="K468" s="9">
        <v>0.48104461915000002</v>
      </c>
      <c r="L468" s="9">
        <v>0.36076915855129998</v>
      </c>
      <c r="M468" s="9">
        <v>0.4969924980557</v>
      </c>
      <c r="N468" s="9">
        <v>0.43762761057670002</v>
      </c>
      <c r="O468" s="9">
        <v>0.45631169445149999</v>
      </c>
      <c r="P468" s="9">
        <v>0.43374362289879997</v>
      </c>
      <c r="Q468" s="9">
        <v>0.55027780352290001</v>
      </c>
      <c r="R468" s="9">
        <v>0.40046575712799998</v>
      </c>
      <c r="S468" s="9">
        <v>0.3980521568298</v>
      </c>
      <c r="T468" s="9">
        <v>0.4916607422973</v>
      </c>
      <c r="U468" s="9">
        <v>0.3992344111001</v>
      </c>
      <c r="V468" s="9">
        <v>0.52619432344460004</v>
      </c>
      <c r="W468" s="9">
        <v>0.47162738508890001</v>
      </c>
      <c r="X468" s="9">
        <v>0.43774464341550001</v>
      </c>
      <c r="Y468" s="9">
        <v>0.50000652651599997</v>
      </c>
      <c r="Z468" s="9">
        <v>0.60155467994620004</v>
      </c>
      <c r="AA468" s="9">
        <v>0.4893756729125</v>
      </c>
      <c r="AB468" s="9">
        <v>0.37725748103040002</v>
      </c>
      <c r="AC468" s="9">
        <v>0.47710480303000002</v>
      </c>
      <c r="AD468" s="9">
        <v>0.35370335389480001</v>
      </c>
      <c r="AI468" s="9">
        <v>0.40387832420399999</v>
      </c>
      <c r="AJ468" s="9">
        <v>0.41280729556910001</v>
      </c>
      <c r="AK468" s="9">
        <v>0.49653459426500002</v>
      </c>
      <c r="AL468" s="9">
        <v>0.56894336317960004</v>
      </c>
      <c r="AM468" s="9">
        <v>0.495564195667</v>
      </c>
      <c r="AN468" s="9">
        <v>0.73450342866709994</v>
      </c>
      <c r="AO468" s="9">
        <v>7.2247709976969998E-2</v>
      </c>
      <c r="AP468" s="9">
        <v>0.4542815683525</v>
      </c>
      <c r="AQ468" s="9">
        <v>0.31909820765169999</v>
      </c>
      <c r="AR468" s="9">
        <v>0.44916512533710001</v>
      </c>
      <c r="AS468" s="9">
        <v>0.44916512533710001</v>
      </c>
    </row>
    <row r="469" spans="1:45" x14ac:dyDescent="0.35">
      <c r="A469" t="s">
        <v>533</v>
      </c>
      <c r="B469" s="9">
        <v>0.31048125320070002</v>
      </c>
      <c r="C469" s="9">
        <v>0.31542951692010002</v>
      </c>
      <c r="D469" s="9">
        <v>0.30402359488480002</v>
      </c>
      <c r="E469" s="9">
        <v>0.2825358776029</v>
      </c>
      <c r="F469" s="9">
        <v>0.2414892511009</v>
      </c>
      <c r="G469" s="11">
        <v>0.1531865834692</v>
      </c>
      <c r="H469" s="11">
        <v>0.197436645218</v>
      </c>
      <c r="I469" s="9">
        <v>0.17894467508840001</v>
      </c>
      <c r="J469" s="9">
        <v>0.30675358282679999</v>
      </c>
      <c r="K469" s="10">
        <v>0.60832796601829997</v>
      </c>
      <c r="L469" s="9">
        <v>0.25319513230930002</v>
      </c>
      <c r="M469" s="9">
        <v>0.2260535779832</v>
      </c>
      <c r="N469" s="9">
        <v>0.33792925832170001</v>
      </c>
      <c r="O469" s="9">
        <v>0.467189988615</v>
      </c>
      <c r="P469" s="9">
        <v>0.25151451580119999</v>
      </c>
      <c r="Q469" s="9">
        <v>0.25743638678410002</v>
      </c>
      <c r="R469" s="9">
        <v>0.26121333619010001</v>
      </c>
      <c r="S469" s="10">
        <v>0.4868116959978</v>
      </c>
      <c r="T469" s="9">
        <v>0.25445766696029998</v>
      </c>
      <c r="U469" s="9">
        <v>0.37630681063929999</v>
      </c>
      <c r="V469" s="9">
        <v>0.24381112997480001</v>
      </c>
      <c r="W469" s="9">
        <v>0.1251634541162</v>
      </c>
      <c r="X469" s="9">
        <v>0.2436957801239</v>
      </c>
      <c r="Y469" s="9">
        <v>0.31157861779489998</v>
      </c>
      <c r="Z469" s="9">
        <v>0.32797293086779999</v>
      </c>
      <c r="AA469" s="9">
        <v>0.35715475326750001</v>
      </c>
      <c r="AB469" s="9">
        <v>0.25367791095570003</v>
      </c>
      <c r="AC469" s="9">
        <v>0.23144854882550001</v>
      </c>
      <c r="AD469" s="9">
        <v>0.30395987301790001</v>
      </c>
      <c r="AI469" s="9">
        <v>0.33043762660350001</v>
      </c>
      <c r="AJ469" s="9">
        <v>0.2366813889279</v>
      </c>
      <c r="AK469" s="9">
        <v>0.35994618867919997</v>
      </c>
      <c r="AL469" s="9">
        <v>0.30903287363260001</v>
      </c>
      <c r="AM469" s="9">
        <v>0.26083536993200002</v>
      </c>
      <c r="AN469" s="9">
        <v>0.67745162160359995</v>
      </c>
      <c r="AO469" s="9">
        <v>0.32004889946330001</v>
      </c>
      <c r="AP469" s="9">
        <v>0.29603935386739999</v>
      </c>
      <c r="AQ469" s="9">
        <v>0.27766782432249998</v>
      </c>
      <c r="AR469" s="9">
        <v>0.31048125320070002</v>
      </c>
      <c r="AS469" s="9">
        <v>0.31048125320070002</v>
      </c>
    </row>
    <row r="470" spans="1:45" x14ac:dyDescent="0.35">
      <c r="A470" t="s">
        <v>534</v>
      </c>
      <c r="B470" s="9">
        <v>0.33514824280420003</v>
      </c>
      <c r="C470" s="9">
        <v>0.32851383980760002</v>
      </c>
      <c r="D470" s="9">
        <v>0.34380637222319999</v>
      </c>
      <c r="E470" s="9">
        <v>0.28445652689310003</v>
      </c>
      <c r="F470" s="9">
        <v>0.29389626238740002</v>
      </c>
      <c r="G470" s="9">
        <v>0.39482667149180001</v>
      </c>
      <c r="H470" s="9">
        <v>0.3442486203979</v>
      </c>
      <c r="I470" s="9">
        <v>0.28705169871890002</v>
      </c>
      <c r="J470" s="9">
        <v>0.45750945060030002</v>
      </c>
      <c r="K470" s="9">
        <v>0.29989725429030001</v>
      </c>
      <c r="L470" s="9">
        <v>0.27621207054469998</v>
      </c>
      <c r="M470" s="9">
        <v>0.37284825327650001</v>
      </c>
      <c r="N470" s="9">
        <v>0.3366594714724</v>
      </c>
      <c r="O470" s="9">
        <v>0.31615378138970002</v>
      </c>
      <c r="P470" s="9">
        <v>0.39223424837479998</v>
      </c>
      <c r="Q470" s="9">
        <v>0.29790108526570003</v>
      </c>
      <c r="R470" s="9">
        <v>0.33613667343640002</v>
      </c>
      <c r="S470" s="9">
        <v>0.31070154296289998</v>
      </c>
      <c r="T470" s="9">
        <v>0.34535096450250002</v>
      </c>
      <c r="U470" s="9">
        <v>0.3231604375198</v>
      </c>
      <c r="V470" s="9">
        <v>0.29622018390380001</v>
      </c>
      <c r="W470" s="9">
        <v>0.41135966951699998</v>
      </c>
      <c r="X470" s="9">
        <v>0.32389716545179997</v>
      </c>
      <c r="Y470" s="9">
        <v>0.35789036133110003</v>
      </c>
      <c r="Z470" s="9">
        <v>0.3020246504995</v>
      </c>
      <c r="AA470" s="9">
        <v>0.34743424936619999</v>
      </c>
      <c r="AB470" s="9">
        <v>0.37110494404459998</v>
      </c>
      <c r="AC470" s="9">
        <v>0.3909992747946</v>
      </c>
      <c r="AD470" s="9">
        <v>0.38685389051789998</v>
      </c>
      <c r="AI470" s="9">
        <v>0.33819538216990003</v>
      </c>
      <c r="AJ470" s="9">
        <v>0.26362872519370001</v>
      </c>
      <c r="AK470" s="9">
        <v>0.38372914107169998</v>
      </c>
      <c r="AL470" s="9">
        <v>0.26156400670379998</v>
      </c>
      <c r="AM470" s="9">
        <v>0.25389196105680001</v>
      </c>
      <c r="AN470" s="9">
        <v>0.62123537039319998</v>
      </c>
      <c r="AO470" s="9">
        <v>0.7232877797467</v>
      </c>
      <c r="AP470" s="9">
        <v>0.31254927064970001</v>
      </c>
      <c r="AQ470" s="9">
        <v>0.29704695573560003</v>
      </c>
      <c r="AR470" s="9">
        <v>0.33514824280420003</v>
      </c>
      <c r="AS470" s="9">
        <v>0.33514824280420003</v>
      </c>
    </row>
    <row r="471" spans="1:45" x14ac:dyDescent="0.35">
      <c r="A471" t="s">
        <v>535</v>
      </c>
      <c r="B471" s="9">
        <v>0.23123369510479999</v>
      </c>
      <c r="C471" s="9">
        <v>0.2559293749589</v>
      </c>
      <c r="D471" s="9">
        <v>0.19900496369109999</v>
      </c>
      <c r="E471" s="9">
        <v>0.1520808846318</v>
      </c>
      <c r="F471" s="9">
        <v>0.26655595718070002</v>
      </c>
      <c r="G471" s="9">
        <v>0.2493234203852</v>
      </c>
      <c r="H471" s="9">
        <v>0.2579589558423</v>
      </c>
      <c r="I471" s="9">
        <v>0.2005845619793</v>
      </c>
      <c r="J471" s="9">
        <v>0.2025099299615</v>
      </c>
      <c r="K471" s="9">
        <v>0.25397588782910002</v>
      </c>
      <c r="L471" s="9">
        <v>0.20349889028750001</v>
      </c>
      <c r="M471" s="9">
        <v>0.29290092610020002</v>
      </c>
      <c r="N471" s="9">
        <v>0.18737149830559999</v>
      </c>
      <c r="O471" s="9">
        <v>0.2103669883623</v>
      </c>
      <c r="P471" s="9">
        <v>0.2735257706932</v>
      </c>
      <c r="Q471" s="9">
        <v>0.17584441103160001</v>
      </c>
      <c r="R471" s="9">
        <v>0.25851203824329999</v>
      </c>
      <c r="S471" s="9">
        <v>0.21944923449350001</v>
      </c>
      <c r="T471" s="9">
        <v>0.2249784437182</v>
      </c>
      <c r="U471" s="9">
        <v>0.23858337471429999</v>
      </c>
      <c r="V471" s="9">
        <v>0.26180041908379997</v>
      </c>
      <c r="W471" s="9">
        <v>0.35217293352189999</v>
      </c>
      <c r="X471" s="9">
        <v>0.232610101367</v>
      </c>
      <c r="Y471" s="9">
        <v>0.26354122147719999</v>
      </c>
      <c r="Z471" s="9">
        <v>0.20433262768669999</v>
      </c>
      <c r="AA471" s="9">
        <v>0.31623581492739999</v>
      </c>
      <c r="AB471" s="9">
        <v>0.16974741407419999</v>
      </c>
      <c r="AC471" s="9">
        <v>0.14096979565699999</v>
      </c>
      <c r="AD471" s="9">
        <v>0.2715579377822</v>
      </c>
      <c r="AI471" s="9">
        <v>0.2030445300498</v>
      </c>
      <c r="AJ471" s="9">
        <v>0.26351120935310002</v>
      </c>
      <c r="AK471" s="9">
        <v>0.22054644523649999</v>
      </c>
      <c r="AL471" s="9">
        <v>0.2796600091325</v>
      </c>
      <c r="AM471" s="9">
        <v>0.33609805797440001</v>
      </c>
      <c r="AN471" s="9">
        <v>0.35961150680460002</v>
      </c>
      <c r="AO471" s="9">
        <v>0</v>
      </c>
      <c r="AP471" s="9">
        <v>0.25034346046490003</v>
      </c>
      <c r="AQ471" s="9">
        <v>0.113130416584</v>
      </c>
      <c r="AR471" s="9">
        <v>0.23123369510479999</v>
      </c>
      <c r="AS471" s="9">
        <v>0.23123369510479999</v>
      </c>
    </row>
    <row r="472" spans="1:45" x14ac:dyDescent="0.35">
      <c r="A472" t="s">
        <v>536</v>
      </c>
      <c r="B472" s="9">
        <v>0.1732538453645</v>
      </c>
      <c r="C472" s="9">
        <v>0.174490475023</v>
      </c>
      <c r="D472" s="9">
        <v>0.1716400001351</v>
      </c>
      <c r="E472" s="9">
        <v>7.0268715209259994E-2</v>
      </c>
      <c r="F472" s="9">
        <v>0.1005368825093</v>
      </c>
      <c r="G472" s="9">
        <v>7.2082612628699999E-2</v>
      </c>
      <c r="H472" s="11">
        <v>8.6341561231329994E-2</v>
      </c>
      <c r="I472" s="9">
        <v>9.667918116009E-2</v>
      </c>
      <c r="J472" s="9">
        <v>0.28947146991770001</v>
      </c>
      <c r="K472" s="10">
        <v>0.35829440048849998</v>
      </c>
      <c r="L472" s="9">
        <v>8.9344719982030002E-2</v>
      </c>
      <c r="M472" s="9">
        <v>0.1797990564302</v>
      </c>
      <c r="N472" s="9">
        <v>0.2358437141618</v>
      </c>
      <c r="O472" s="9">
        <v>0.140480920792</v>
      </c>
      <c r="P472" s="9">
        <v>0.1487355110395</v>
      </c>
      <c r="Q472" s="9">
        <v>0.14401737355989999</v>
      </c>
      <c r="R472" s="11">
        <v>5.2369037553570003E-2</v>
      </c>
      <c r="S472" s="10">
        <v>0.35118732846180001</v>
      </c>
      <c r="T472" s="9">
        <v>0.14639061162649999</v>
      </c>
      <c r="U472" s="9">
        <v>0.20481711101880001</v>
      </c>
      <c r="V472" s="9">
        <v>0.14103962603860001</v>
      </c>
      <c r="W472" s="9">
        <v>6.6461178934749995E-2</v>
      </c>
      <c r="X472" s="9">
        <v>0.1834605595379</v>
      </c>
      <c r="Y472" s="9">
        <v>0.12620500691770001</v>
      </c>
      <c r="Z472" s="9">
        <v>0.18475865852439999</v>
      </c>
      <c r="AA472" s="9">
        <v>0.2095301245573</v>
      </c>
      <c r="AB472" s="9">
        <v>0.3281073021607</v>
      </c>
      <c r="AC472" s="9">
        <v>0.19716423358390001</v>
      </c>
      <c r="AD472" s="9">
        <v>0.1096534408077</v>
      </c>
      <c r="AI472" s="9">
        <v>0.1534433574853</v>
      </c>
      <c r="AJ472" s="9">
        <v>0.12583733097239999</v>
      </c>
      <c r="AK472" s="9">
        <v>0.21314028839509999</v>
      </c>
      <c r="AL472" s="9">
        <v>0.240512695237</v>
      </c>
      <c r="AM472" s="9">
        <v>0.1087180657626</v>
      </c>
      <c r="AN472" s="9">
        <v>0.54049536314269997</v>
      </c>
      <c r="AO472" s="9">
        <v>0</v>
      </c>
      <c r="AP472" s="9">
        <v>0.159936048414</v>
      </c>
      <c r="AQ472" s="9">
        <v>0.10901082759980001</v>
      </c>
      <c r="AR472" s="9">
        <v>0.1732538453645</v>
      </c>
      <c r="AS472" s="9">
        <v>0.1732538453645</v>
      </c>
    </row>
    <row r="473" spans="1:45" x14ac:dyDescent="0.35">
      <c r="A473" t="s">
        <v>537</v>
      </c>
      <c r="B473" s="9">
        <v>0.1550267640295</v>
      </c>
      <c r="C473" s="9">
        <v>0.2030006928051</v>
      </c>
      <c r="D473" s="9">
        <v>9.2419098458070004E-2</v>
      </c>
      <c r="E473" s="9">
        <v>0.1804770776837</v>
      </c>
      <c r="F473" s="9">
        <v>0.20895630118040001</v>
      </c>
      <c r="G473" s="9">
        <v>7.9304399775169995E-2</v>
      </c>
      <c r="H473" s="9">
        <v>0.1442753094532</v>
      </c>
      <c r="I473" s="9">
        <v>7.4141726744099995E-2</v>
      </c>
      <c r="J473" s="9">
        <v>0.1064849258414</v>
      </c>
      <c r="K473" s="9">
        <v>0.23708404253769999</v>
      </c>
      <c r="L473" s="9">
        <v>0.1091569970972</v>
      </c>
      <c r="M473" s="9">
        <v>0.17281108515599999</v>
      </c>
      <c r="N473" s="9">
        <v>0.166719259964</v>
      </c>
      <c r="O473" s="9">
        <v>0.1451612762658</v>
      </c>
      <c r="P473" s="9">
        <v>0.18955217929900001</v>
      </c>
      <c r="Q473" s="9">
        <v>8.6442169059480004E-2</v>
      </c>
      <c r="R473" s="9">
        <v>8.0143039061410001E-2</v>
      </c>
      <c r="S473" s="10">
        <v>0.265432329307</v>
      </c>
      <c r="T473" s="9">
        <v>0.13830683014699999</v>
      </c>
      <c r="U473" s="9">
        <v>0.17467204277740001</v>
      </c>
      <c r="V473" s="9">
        <v>0.18719882547710001</v>
      </c>
      <c r="W473" s="9">
        <v>7.9204473313629994E-2</v>
      </c>
      <c r="X473" s="9">
        <v>0.1259511892363</v>
      </c>
      <c r="Y473" s="9">
        <v>0.21116043910900001</v>
      </c>
      <c r="Z473" s="9">
        <v>0.1853338886258</v>
      </c>
      <c r="AA473" s="9">
        <v>0.1187455233925</v>
      </c>
      <c r="AB473" s="9">
        <v>0.16966190020290001</v>
      </c>
      <c r="AC473" s="9">
        <v>0.14175295335800001</v>
      </c>
      <c r="AD473" s="9">
        <v>0.15735159142550001</v>
      </c>
      <c r="AI473" s="9">
        <v>0.1285893531383</v>
      </c>
      <c r="AJ473" s="9">
        <v>0.1864563434489</v>
      </c>
      <c r="AK473" s="9">
        <v>0.17189712795199999</v>
      </c>
      <c r="AL473" s="9">
        <v>0.208360975497</v>
      </c>
      <c r="AM473" s="9">
        <v>0.12959267491330001</v>
      </c>
      <c r="AN473" s="9">
        <v>0</v>
      </c>
      <c r="AO473" s="9">
        <v>0.2767122202533</v>
      </c>
      <c r="AP473" s="9">
        <v>0.16135134193930001</v>
      </c>
      <c r="AQ473" s="9">
        <v>0.12784227787300001</v>
      </c>
      <c r="AR473" s="9">
        <v>0.1550267640295</v>
      </c>
      <c r="AS473" s="9">
        <v>0.1550267640295</v>
      </c>
    </row>
    <row r="474" spans="1:45" x14ac:dyDescent="0.35">
      <c r="A474" t="s">
        <v>538</v>
      </c>
      <c r="B474" s="9">
        <v>5.7607743472950002E-2</v>
      </c>
      <c r="C474" s="9">
        <v>8.0824239718209998E-2</v>
      </c>
      <c r="D474" s="9">
        <v>2.730939873109E-2</v>
      </c>
      <c r="E474" s="9">
        <v>0.1096953184664</v>
      </c>
      <c r="F474" s="9">
        <v>3.5255111036559997E-2</v>
      </c>
      <c r="G474" s="9">
        <v>7.3145886282550004E-2</v>
      </c>
      <c r="H474" s="9">
        <v>5.4158134391079998E-2</v>
      </c>
      <c r="I474" s="9">
        <v>1.5793602914349999E-2</v>
      </c>
      <c r="J474" s="9">
        <v>5.989119941637E-2</v>
      </c>
      <c r="K474" s="9">
        <v>6.2009307929679999E-2</v>
      </c>
      <c r="L474" s="9">
        <v>7.6769252419469997E-2</v>
      </c>
      <c r="M474" s="9">
        <v>5.565868341961E-2</v>
      </c>
      <c r="N474" s="9">
        <v>6.1403099943489997E-2</v>
      </c>
      <c r="O474" s="9">
        <v>3.9324084778609998E-2</v>
      </c>
      <c r="P474" s="9">
        <v>5.055034650411E-2</v>
      </c>
      <c r="Q474" s="9">
        <v>0</v>
      </c>
      <c r="R474" s="9">
        <v>5.1902812078029999E-2</v>
      </c>
      <c r="S474" s="10">
        <v>0.13720006677560001</v>
      </c>
      <c r="T474" s="11">
        <v>2.5426984084330001E-2</v>
      </c>
      <c r="U474" s="10">
        <v>9.5418897090740001E-2</v>
      </c>
      <c r="V474" s="9">
        <v>7.5603483966240004E-2</v>
      </c>
      <c r="W474" s="9">
        <v>0.13647880651239999</v>
      </c>
      <c r="X474" s="9">
        <v>9.2372743729929999E-2</v>
      </c>
      <c r="Y474" s="9">
        <v>4.8926558755829998E-2</v>
      </c>
      <c r="Z474" s="9">
        <v>2.9508618859420001E-2</v>
      </c>
      <c r="AA474" s="9">
        <v>3.2210871935519997E-2</v>
      </c>
      <c r="AB474" s="9">
        <v>0.1539708329011</v>
      </c>
      <c r="AC474" s="9">
        <v>1.244816007073E-2</v>
      </c>
      <c r="AD474" s="9">
        <v>7.1887516354390002E-2</v>
      </c>
      <c r="AI474" s="9">
        <v>6.8197022821480005E-2</v>
      </c>
      <c r="AJ474" s="9">
        <v>5.1999660098240003E-2</v>
      </c>
      <c r="AK474" s="9">
        <v>7.9659565885079997E-2</v>
      </c>
      <c r="AL474" s="9">
        <v>2.5883878207640001E-2</v>
      </c>
      <c r="AM474" s="9">
        <v>0.12656072492180001</v>
      </c>
      <c r="AN474" s="9">
        <v>0</v>
      </c>
      <c r="AO474" s="9">
        <v>0</v>
      </c>
      <c r="AP474" s="9">
        <v>5.3281344294669998E-2</v>
      </c>
      <c r="AQ474" s="9">
        <v>7.9152240592710005E-2</v>
      </c>
      <c r="AR474" s="9">
        <v>5.7607743472950002E-2</v>
      </c>
      <c r="AS474" s="9">
        <v>5.7607743472950002E-2</v>
      </c>
    </row>
    <row r="475" spans="1:45" x14ac:dyDescent="0.35">
      <c r="A475" t="s">
        <v>539</v>
      </c>
      <c r="B475" s="9">
        <v>7.5973363735770003E-2</v>
      </c>
      <c r="C475" s="9">
        <v>6.1247717244289998E-2</v>
      </c>
      <c r="D475" s="9">
        <v>9.5190850699890001E-2</v>
      </c>
      <c r="E475" s="9">
        <v>4.545723972922E-2</v>
      </c>
      <c r="F475" s="9">
        <v>3.9540303047469999E-2</v>
      </c>
      <c r="G475" s="9">
        <v>2.126158034895E-2</v>
      </c>
      <c r="H475" s="9">
        <v>3.0421378459160001E-2</v>
      </c>
      <c r="I475" s="9">
        <v>8.2862670018520004E-2</v>
      </c>
      <c r="J475" s="9">
        <v>9.7014917575910006E-2</v>
      </c>
      <c r="K475" s="9">
        <v>0.157684942143</v>
      </c>
      <c r="L475" s="9">
        <v>4.9290162446300002E-2</v>
      </c>
      <c r="M475" s="9">
        <v>7.3453502074970006E-2</v>
      </c>
      <c r="N475" s="9">
        <v>6.9381052171099994E-2</v>
      </c>
      <c r="O475" s="9">
        <v>0.11257636895839999</v>
      </c>
      <c r="P475" s="9">
        <v>6.599786945576E-2</v>
      </c>
      <c r="Q475" s="9">
        <v>6.2741762412960006E-2</v>
      </c>
      <c r="R475" s="9">
        <v>4.6353315281609998E-2</v>
      </c>
      <c r="S475" s="9">
        <v>0.13111387806489999</v>
      </c>
      <c r="T475" s="9">
        <v>6.4379594548239993E-2</v>
      </c>
      <c r="U475" s="9">
        <v>8.9595596277429995E-2</v>
      </c>
      <c r="V475" s="9">
        <v>8.0557527915810001E-2</v>
      </c>
      <c r="W475" s="9">
        <v>5.9972210547939997E-2</v>
      </c>
      <c r="X475" s="9">
        <v>3.7002369373879997E-2</v>
      </c>
      <c r="Y475" s="9">
        <v>5.5268257187840002E-2</v>
      </c>
      <c r="Z475" s="9">
        <v>6.392484354611E-2</v>
      </c>
      <c r="AA475" s="9">
        <v>0.1297010224223</v>
      </c>
      <c r="AB475" s="9">
        <v>9.3613803390469999E-2</v>
      </c>
      <c r="AC475" s="9">
        <v>8.9987298815389999E-2</v>
      </c>
      <c r="AD475" s="9">
        <v>3.8957019401510001E-2</v>
      </c>
      <c r="AI475" s="9">
        <v>4.99996268469E-2</v>
      </c>
      <c r="AJ475" s="9">
        <v>7.0534499001540005E-2</v>
      </c>
      <c r="AK475" s="9">
        <v>6.1469456702620003E-2</v>
      </c>
      <c r="AL475" s="9">
        <v>0.1490063333952</v>
      </c>
      <c r="AM475" s="9">
        <v>2.150828082747E-2</v>
      </c>
      <c r="AN475" s="9">
        <v>0</v>
      </c>
      <c r="AO475" s="9">
        <v>0</v>
      </c>
      <c r="AP475" s="9">
        <v>5.5184069264249999E-2</v>
      </c>
      <c r="AQ475" s="9">
        <v>5.1346138634810003E-2</v>
      </c>
      <c r="AR475" s="9">
        <v>7.5973363735770003E-2</v>
      </c>
      <c r="AS475" s="9">
        <v>7.5973363735770003E-2</v>
      </c>
    </row>
    <row r="476" spans="1:45" x14ac:dyDescent="0.35">
      <c r="A476" t="s">
        <v>540</v>
      </c>
      <c r="B476" s="9">
        <v>4.0836656916290001E-2</v>
      </c>
      <c r="C476" s="9">
        <v>2.1643889973199999E-2</v>
      </c>
      <c r="D476" s="9">
        <v>6.5883893297230003E-2</v>
      </c>
      <c r="E476" s="9">
        <v>0</v>
      </c>
      <c r="F476" s="9">
        <v>0</v>
      </c>
      <c r="G476" s="9">
        <v>2.3058620011100001E-2</v>
      </c>
      <c r="H476" s="9">
        <v>1.150352901895E-2</v>
      </c>
      <c r="I476" s="9">
        <v>0</v>
      </c>
      <c r="J476" s="9">
        <v>6.6124616584469997E-2</v>
      </c>
      <c r="K476" s="10">
        <v>0.12280233894250001</v>
      </c>
      <c r="L476" s="9">
        <v>3.6168465933640002E-2</v>
      </c>
      <c r="M476" s="9">
        <v>3.4209087176199998E-2</v>
      </c>
      <c r="N476" s="9">
        <v>5.3727039429570002E-2</v>
      </c>
      <c r="O476" s="9">
        <v>3.7513869433709997E-2</v>
      </c>
      <c r="P476" s="9">
        <v>3.4794185128059998E-2</v>
      </c>
      <c r="Q476" s="9">
        <v>0</v>
      </c>
      <c r="R476" s="9">
        <v>0</v>
      </c>
      <c r="S476" s="10">
        <v>0.13378774190500001</v>
      </c>
      <c r="T476" s="9">
        <v>1.750158510597E-2</v>
      </c>
      <c r="U476" s="9">
        <v>6.8254468107339997E-2</v>
      </c>
      <c r="V476" s="9">
        <v>4.4516328721919997E-2</v>
      </c>
      <c r="W476" s="9">
        <v>0</v>
      </c>
      <c r="X476" s="9">
        <v>0.12761538341770001</v>
      </c>
      <c r="Y476" s="9">
        <v>7.7002698260559997E-3</v>
      </c>
      <c r="Z476" s="9">
        <v>4.6633530503899998E-2</v>
      </c>
      <c r="AA476" s="9">
        <v>6.4413098813439998E-2</v>
      </c>
      <c r="AB476" s="9">
        <v>7.2801111950930003E-2</v>
      </c>
      <c r="AC476" s="9">
        <v>1.200934915717E-2</v>
      </c>
      <c r="AD476" s="9">
        <v>1.646462591154E-2</v>
      </c>
      <c r="AI476" s="9">
        <v>7.2462743259869997E-2</v>
      </c>
      <c r="AJ476" s="9">
        <v>1.538029681564E-2</v>
      </c>
      <c r="AK476" s="9">
        <v>4.5084930154990002E-2</v>
      </c>
      <c r="AL476" s="9">
        <v>3.7183004619099999E-2</v>
      </c>
      <c r="AM476" s="9">
        <v>3.1431293366840002E-2</v>
      </c>
      <c r="AN476" s="9">
        <v>0.18389191900230001</v>
      </c>
      <c r="AO476" s="9">
        <v>0</v>
      </c>
      <c r="AP476" s="9">
        <v>3.4195409576739999E-2</v>
      </c>
      <c r="AQ476" s="9">
        <v>1.6086951527619998E-2</v>
      </c>
      <c r="AR476" s="9">
        <v>4.0836656916290001E-2</v>
      </c>
      <c r="AS476" s="9">
        <v>4.0836656916290001E-2</v>
      </c>
    </row>
    <row r="477" spans="1:45" x14ac:dyDescent="0.35">
      <c r="A477" t="s">
        <v>406</v>
      </c>
      <c r="B477" s="9">
        <v>1</v>
      </c>
      <c r="C477" s="9">
        <v>1</v>
      </c>
      <c r="D477" s="9">
        <v>1</v>
      </c>
      <c r="E477" s="9">
        <v>1</v>
      </c>
      <c r="F477" s="9">
        <v>1</v>
      </c>
      <c r="G477" s="9">
        <v>1</v>
      </c>
      <c r="H477" s="9">
        <v>1</v>
      </c>
      <c r="I477" s="9">
        <v>1</v>
      </c>
      <c r="J477" s="9">
        <v>1</v>
      </c>
      <c r="K477" s="9">
        <v>1</v>
      </c>
      <c r="L477" s="9">
        <v>1</v>
      </c>
      <c r="M477" s="9">
        <v>1</v>
      </c>
      <c r="N477" s="9">
        <v>1</v>
      </c>
      <c r="O477" s="9">
        <v>1</v>
      </c>
      <c r="P477" s="9">
        <v>1</v>
      </c>
      <c r="Q477" s="9">
        <v>1</v>
      </c>
      <c r="R477" s="9">
        <v>1</v>
      </c>
      <c r="S477" s="9">
        <v>1</v>
      </c>
      <c r="T477" s="9">
        <v>1</v>
      </c>
      <c r="U477" s="9">
        <v>1</v>
      </c>
      <c r="V477" s="9">
        <v>1</v>
      </c>
      <c r="W477" s="9">
        <v>1</v>
      </c>
      <c r="X477" s="9">
        <v>1</v>
      </c>
      <c r="Y477" s="9">
        <v>1</v>
      </c>
      <c r="Z477" s="9">
        <v>1</v>
      </c>
      <c r="AA477" s="9">
        <v>1</v>
      </c>
      <c r="AB477" s="9">
        <v>1</v>
      </c>
      <c r="AC477" s="9">
        <v>1</v>
      </c>
      <c r="AD477" s="9">
        <v>1</v>
      </c>
      <c r="AI477" s="9">
        <v>1</v>
      </c>
      <c r="AJ477" s="9">
        <v>1</v>
      </c>
      <c r="AK477" s="9">
        <v>1</v>
      </c>
      <c r="AL477" s="9">
        <v>1</v>
      </c>
      <c r="AM477" s="9">
        <v>1</v>
      </c>
      <c r="AN477" s="9">
        <v>1</v>
      </c>
      <c r="AO477" s="9">
        <v>1</v>
      </c>
      <c r="AP477" s="9">
        <v>1</v>
      </c>
      <c r="AQ477" s="9">
        <v>1</v>
      </c>
      <c r="AR477" s="9">
        <v>1</v>
      </c>
      <c r="AS477" s="9">
        <v>1</v>
      </c>
    </row>
    <row r="478" spans="1:45" x14ac:dyDescent="0.35">
      <c r="A478" t="s">
        <v>356</v>
      </c>
      <c r="B478" s="6">
        <v>411</v>
      </c>
      <c r="C478" s="6">
        <v>241</v>
      </c>
      <c r="D478" s="6">
        <v>170</v>
      </c>
      <c r="E478" s="6">
        <v>41</v>
      </c>
      <c r="F478" s="6">
        <v>94</v>
      </c>
      <c r="G478" s="6">
        <v>114</v>
      </c>
      <c r="H478" s="6">
        <v>208</v>
      </c>
      <c r="I478" s="6">
        <v>47</v>
      </c>
      <c r="J478" s="6">
        <v>33</v>
      </c>
      <c r="K478" s="6">
        <v>82</v>
      </c>
      <c r="L478" s="6">
        <v>76</v>
      </c>
      <c r="M478" s="6">
        <v>139</v>
      </c>
      <c r="N478" s="6">
        <v>115</v>
      </c>
      <c r="O478" s="6">
        <v>81</v>
      </c>
      <c r="P478" s="6">
        <v>163</v>
      </c>
      <c r="Q478" s="6">
        <v>51</v>
      </c>
      <c r="R478" s="6">
        <v>78</v>
      </c>
      <c r="S478" s="6">
        <v>119</v>
      </c>
      <c r="T478" s="6">
        <v>214</v>
      </c>
      <c r="U478" s="6">
        <v>197</v>
      </c>
      <c r="V478" s="6">
        <v>63</v>
      </c>
      <c r="W478" s="6">
        <v>32</v>
      </c>
      <c r="X478" s="6">
        <v>28</v>
      </c>
      <c r="Y478" s="6">
        <v>91</v>
      </c>
      <c r="Z478" s="6">
        <v>59</v>
      </c>
      <c r="AA478" s="6">
        <v>85</v>
      </c>
      <c r="AB478" s="6">
        <v>27</v>
      </c>
      <c r="AC478" s="6">
        <v>63</v>
      </c>
      <c r="AD478" s="6">
        <v>70</v>
      </c>
      <c r="AE478" s="6">
        <v>0</v>
      </c>
      <c r="AF478" s="6">
        <v>0</v>
      </c>
      <c r="AG478" s="6">
        <v>0</v>
      </c>
      <c r="AH478" s="6">
        <v>0</v>
      </c>
      <c r="AI478" s="6">
        <v>135</v>
      </c>
      <c r="AJ478" s="6">
        <v>156</v>
      </c>
      <c r="AK478" s="6">
        <v>130</v>
      </c>
      <c r="AL478" s="6">
        <v>58</v>
      </c>
      <c r="AM478" s="6">
        <v>62</v>
      </c>
      <c r="AN478" s="6">
        <v>8</v>
      </c>
      <c r="AO478" s="6">
        <v>4</v>
      </c>
      <c r="AP478" s="6">
        <v>190</v>
      </c>
      <c r="AQ478" s="6">
        <v>54</v>
      </c>
      <c r="AR478" s="6">
        <v>411</v>
      </c>
      <c r="AS478" s="6">
        <v>411</v>
      </c>
    </row>
    <row r="479" spans="1:45" x14ac:dyDescent="0.35">
      <c r="A479" t="s">
        <v>917</v>
      </c>
    </row>
    <row r="480" spans="1:45" x14ac:dyDescent="0.35">
      <c r="A480" t="s">
        <v>358</v>
      </c>
    </row>
    <row r="484" spans="1:45" x14ac:dyDescent="0.35">
      <c r="A484" s="3" t="s">
        <v>352</v>
      </c>
    </row>
    <row r="485" spans="1:45" x14ac:dyDescent="0.35">
      <c r="A485" t="s">
        <v>219</v>
      </c>
    </row>
    <row r="486" spans="1:45" ht="130.5" x14ac:dyDescent="0.35">
      <c r="A486" s="4" t="s">
        <v>408</v>
      </c>
      <c r="B486" s="4" t="s">
        <v>359</v>
      </c>
      <c r="C486" s="4" t="s">
        <v>360</v>
      </c>
      <c r="D486" s="4" t="s">
        <v>361</v>
      </c>
      <c r="E486" s="4" t="s">
        <v>573</v>
      </c>
      <c r="F486" s="4" t="s">
        <v>363</v>
      </c>
      <c r="G486" s="4" t="s">
        <v>364</v>
      </c>
      <c r="H486" s="4" t="s">
        <v>365</v>
      </c>
      <c r="I486" s="4" t="s">
        <v>366</v>
      </c>
      <c r="J486" s="4" t="s">
        <v>367</v>
      </c>
      <c r="K486" s="4" t="s">
        <v>368</v>
      </c>
      <c r="L486" s="4" t="s">
        <v>883</v>
      </c>
      <c r="M486" s="4" t="s">
        <v>575</v>
      </c>
      <c r="N486" s="4" t="s">
        <v>371</v>
      </c>
      <c r="O486" s="4" t="s">
        <v>372</v>
      </c>
      <c r="P486" s="4" t="s">
        <v>576</v>
      </c>
      <c r="Q486" s="4" t="s">
        <v>374</v>
      </c>
      <c r="R486" s="4" t="s">
        <v>376</v>
      </c>
      <c r="S486" s="4" t="s">
        <v>377</v>
      </c>
      <c r="T486" s="4" t="s">
        <v>375</v>
      </c>
      <c r="U486" s="4" t="s">
        <v>378</v>
      </c>
      <c r="V486" s="4" t="s">
        <v>379</v>
      </c>
      <c r="W486" s="4" t="s">
        <v>380</v>
      </c>
      <c r="X486" s="4" t="s">
        <v>381</v>
      </c>
      <c r="Y486" s="4" t="s">
        <v>382</v>
      </c>
      <c r="Z486" s="4" t="s">
        <v>383</v>
      </c>
      <c r="AA486" s="4" t="s">
        <v>384</v>
      </c>
      <c r="AB486" s="4" t="s">
        <v>385</v>
      </c>
      <c r="AC486" s="4" t="s">
        <v>386</v>
      </c>
      <c r="AD486" s="4" t="s">
        <v>387</v>
      </c>
      <c r="AE486" s="4" t="s">
        <v>388</v>
      </c>
      <c r="AF486" s="4" t="s">
        <v>389</v>
      </c>
      <c r="AG486" s="4" t="s">
        <v>390</v>
      </c>
      <c r="AH486" s="4" t="s">
        <v>391</v>
      </c>
      <c r="AI486" s="4" t="s">
        <v>577</v>
      </c>
      <c r="AJ486" s="4" t="s">
        <v>578</v>
      </c>
      <c r="AK486" s="4" t="s">
        <v>395</v>
      </c>
      <c r="AL486" s="4" t="s">
        <v>396</v>
      </c>
      <c r="AM486" s="4" t="s">
        <v>394</v>
      </c>
      <c r="AN486" s="4" t="s">
        <v>397</v>
      </c>
      <c r="AO486" s="4" t="s">
        <v>398</v>
      </c>
      <c r="AP486" s="4" t="s">
        <v>884</v>
      </c>
      <c r="AQ486" s="4" t="s">
        <v>885</v>
      </c>
      <c r="AR486" s="4" t="s">
        <v>886</v>
      </c>
      <c r="AS486" s="4" t="s">
        <v>406</v>
      </c>
    </row>
    <row r="487" spans="1:45" x14ac:dyDescent="0.35">
      <c r="A487" t="s">
        <v>542</v>
      </c>
      <c r="B487" s="9">
        <v>0.4406993562646</v>
      </c>
      <c r="C487" s="9">
        <v>0.4171785607288</v>
      </c>
      <c r="D487" s="9">
        <v>0.46781212145509998</v>
      </c>
      <c r="E487" s="9">
        <v>0.41285708127699999</v>
      </c>
      <c r="F487" s="9">
        <v>0.44530775514280002</v>
      </c>
      <c r="G487" s="9">
        <v>0.42301160172730001</v>
      </c>
      <c r="H487" s="9">
        <v>0.43537451450800002</v>
      </c>
      <c r="I487" s="9">
        <v>0.4037431152298</v>
      </c>
      <c r="J487" s="9">
        <v>0.33662233598489999</v>
      </c>
      <c r="K487" s="9">
        <v>0.70579290539850004</v>
      </c>
      <c r="L487" s="9">
        <v>0.44342982955979998</v>
      </c>
      <c r="M487" s="9">
        <v>0.35692426747990003</v>
      </c>
      <c r="N487" s="9">
        <v>0.52234069815140005</v>
      </c>
      <c r="O487" s="9">
        <v>0.48760828965410002</v>
      </c>
      <c r="P487" s="9">
        <v>0.46413234366680001</v>
      </c>
      <c r="Q487" s="9">
        <v>0.497535294287</v>
      </c>
      <c r="R487" s="9">
        <v>0.32488730536990001</v>
      </c>
      <c r="S487" s="9">
        <v>0.45942428821140002</v>
      </c>
      <c r="T487" s="9">
        <v>0.482688189198</v>
      </c>
      <c r="U487" s="9">
        <v>0.36999411006330002</v>
      </c>
      <c r="V487" s="9">
        <v>0.3027423176945</v>
      </c>
      <c r="W487" s="9">
        <v>0.4065505314758</v>
      </c>
      <c r="X487" s="9">
        <v>0.20547919371340001</v>
      </c>
      <c r="Y487" s="9">
        <v>0.41576557540589998</v>
      </c>
      <c r="Z487" s="9">
        <v>0.54073216180289996</v>
      </c>
      <c r="AA487" s="9">
        <v>0.55606624765699997</v>
      </c>
      <c r="AB487" s="9">
        <v>0.48245742622749999</v>
      </c>
      <c r="AC487" s="9">
        <v>0.30153634877039998</v>
      </c>
      <c r="AD487" s="9">
        <v>0.47309829398640002</v>
      </c>
      <c r="AI487" s="9">
        <v>0.51328695431299998</v>
      </c>
      <c r="AJ487" s="9">
        <v>0.4085947145471</v>
      </c>
      <c r="AK487" s="9">
        <v>0.49454201073359999</v>
      </c>
      <c r="AL487" s="9">
        <v>0.57473590994320001</v>
      </c>
      <c r="AM487" s="9">
        <v>0.62254443569609996</v>
      </c>
      <c r="AN487" s="9">
        <v>0.67430385517570002</v>
      </c>
      <c r="AO487" s="9">
        <v>0.27318480825579999</v>
      </c>
      <c r="AP487" s="9">
        <v>0.39349700733080001</v>
      </c>
      <c r="AQ487" s="9">
        <v>0.50902821552260002</v>
      </c>
      <c r="AR487" s="9">
        <v>0.4406993562646</v>
      </c>
      <c r="AS487" s="9">
        <v>0.4406993562646</v>
      </c>
    </row>
    <row r="488" spans="1:45" x14ac:dyDescent="0.35">
      <c r="A488" t="s">
        <v>543</v>
      </c>
      <c r="B488" s="9">
        <v>0.4094321359966</v>
      </c>
      <c r="C488" s="9">
        <v>0.32017679253359999</v>
      </c>
      <c r="D488" s="9">
        <v>0.51231807646680005</v>
      </c>
      <c r="E488" s="9">
        <v>0.31589067145150002</v>
      </c>
      <c r="F488" s="9">
        <v>0.31280739478780001</v>
      </c>
      <c r="G488" s="9">
        <v>0.44203998159570002</v>
      </c>
      <c r="H488" s="9">
        <v>0.37038227592099998</v>
      </c>
      <c r="I488" s="9">
        <v>0.46741518253019998</v>
      </c>
      <c r="J488" s="9">
        <v>0.54786511735249999</v>
      </c>
      <c r="K488" s="9">
        <v>0.56673058454930003</v>
      </c>
      <c r="L488" s="9">
        <v>0.26800612717380001</v>
      </c>
      <c r="M488" s="9">
        <v>0.46942726924099998</v>
      </c>
      <c r="N488" s="9">
        <v>0.31574552192249999</v>
      </c>
      <c r="O488" s="9">
        <v>0.51837357479919999</v>
      </c>
      <c r="P488" s="9">
        <v>0.30804664043079999</v>
      </c>
      <c r="Q488" s="9">
        <v>0.54175087314680004</v>
      </c>
      <c r="R488" s="9">
        <v>0.33445482377070002</v>
      </c>
      <c r="S488" s="9">
        <v>0.41524168364460001</v>
      </c>
      <c r="T488" s="9">
        <v>0.43787288517150003</v>
      </c>
      <c r="U488" s="9">
        <v>0.36154058883809997</v>
      </c>
      <c r="V488" s="9">
        <v>0.43125879170499998</v>
      </c>
      <c r="W488" s="9">
        <v>0.54330494666780005</v>
      </c>
      <c r="X488" s="9">
        <v>0.3444669548948</v>
      </c>
      <c r="Y488" s="9">
        <v>0.32487536568850001</v>
      </c>
      <c r="Z488" s="9">
        <v>0.43154928747659999</v>
      </c>
      <c r="AA488" s="9">
        <v>0.47928352913400002</v>
      </c>
      <c r="AB488" s="9">
        <v>0.33074189786320002</v>
      </c>
      <c r="AC488" s="9">
        <v>0.32891304489959999</v>
      </c>
      <c r="AD488" s="9">
        <v>0.44256492737620001</v>
      </c>
      <c r="AI488" s="9">
        <v>0.44939998074920001</v>
      </c>
      <c r="AJ488" s="9">
        <v>0.40563180036129998</v>
      </c>
      <c r="AK488" s="9">
        <v>0.50469435770320004</v>
      </c>
      <c r="AL488" s="9">
        <v>0.53548085342530005</v>
      </c>
      <c r="AM488" s="9">
        <v>0.46040939158159999</v>
      </c>
      <c r="AN488" s="9">
        <v>0</v>
      </c>
      <c r="AO488" s="9">
        <v>0</v>
      </c>
      <c r="AP488" s="9">
        <v>0.35649001328890001</v>
      </c>
      <c r="AQ488" s="9">
        <v>0.25627051271880003</v>
      </c>
      <c r="AR488" s="9">
        <v>0.4094321359966</v>
      </c>
      <c r="AS488" s="9">
        <v>0.4094321359966</v>
      </c>
    </row>
    <row r="489" spans="1:45" x14ac:dyDescent="0.35">
      <c r="A489" t="s">
        <v>544</v>
      </c>
      <c r="B489" s="9">
        <v>0.35897894233319999</v>
      </c>
      <c r="C489" s="9">
        <v>0.36520591348879999</v>
      </c>
      <c r="D489" s="9">
        <v>0.35180102156370002</v>
      </c>
      <c r="E489" s="9">
        <v>0.32729593335469997</v>
      </c>
      <c r="F489" s="9">
        <v>0.43698201127890002</v>
      </c>
      <c r="G489" s="9">
        <v>0.37915637148800002</v>
      </c>
      <c r="H489" s="9">
        <v>0.41121989957279997</v>
      </c>
      <c r="I489" s="9">
        <v>0.34117898806219998</v>
      </c>
      <c r="J489" s="9">
        <v>0.19305845327679999</v>
      </c>
      <c r="K489" s="9">
        <v>0.44506210746500002</v>
      </c>
      <c r="L489" s="9">
        <v>0.42886740948250002</v>
      </c>
      <c r="M489" s="9">
        <v>0.32281634988410002</v>
      </c>
      <c r="N489" s="9">
        <v>0.37031822127730002</v>
      </c>
      <c r="O489" s="9">
        <v>0.3470099271839</v>
      </c>
      <c r="P489" s="9">
        <v>0.49880662618639998</v>
      </c>
      <c r="Q489" s="9">
        <v>0.32460441832199999</v>
      </c>
      <c r="R489" s="9">
        <v>0.29128042908590002</v>
      </c>
      <c r="S489" s="9">
        <v>0.27695406226890001</v>
      </c>
      <c r="T489" s="9">
        <v>0.40203465843160002</v>
      </c>
      <c r="U489" s="9">
        <v>0.28647716520760003</v>
      </c>
      <c r="V489" s="9">
        <v>0.34225920630090001</v>
      </c>
      <c r="W489" s="9">
        <v>0.4305705695782</v>
      </c>
      <c r="X489" s="9">
        <v>0.4311784377174</v>
      </c>
      <c r="Y489" s="9">
        <v>0.275974063795</v>
      </c>
      <c r="Z489" s="9">
        <v>0.35488024869309998</v>
      </c>
      <c r="AA489" s="9">
        <v>0.35382945971899998</v>
      </c>
      <c r="AB489" s="9">
        <v>0.28155006398150001</v>
      </c>
      <c r="AC489" s="9">
        <v>0.38681464556950002</v>
      </c>
      <c r="AD489" s="9">
        <v>0.41369182324289999</v>
      </c>
      <c r="AI489" s="9">
        <v>0.33825768800330003</v>
      </c>
      <c r="AJ489" s="9">
        <v>0.43925922633449999</v>
      </c>
      <c r="AK489" s="9">
        <v>0.44831366176409998</v>
      </c>
      <c r="AL489" s="9">
        <v>0.36377002934289998</v>
      </c>
      <c r="AM489" s="9">
        <v>0.33798436659809999</v>
      </c>
      <c r="AN489" s="9">
        <v>0</v>
      </c>
      <c r="AO489" s="9">
        <v>8.0449311596519996E-2</v>
      </c>
      <c r="AP489" s="9">
        <v>0.36652536179290002</v>
      </c>
      <c r="AQ489" s="9">
        <v>0.28004331627860002</v>
      </c>
      <c r="AR489" s="9">
        <v>0.35897894233319999</v>
      </c>
      <c r="AS489" s="9">
        <v>0.35897894233319999</v>
      </c>
    </row>
    <row r="490" spans="1:45" x14ac:dyDescent="0.35">
      <c r="A490" t="s">
        <v>545</v>
      </c>
      <c r="B490" s="9">
        <v>0.2245056500573</v>
      </c>
      <c r="C490" s="9">
        <v>0.16363514913900001</v>
      </c>
      <c r="D490" s="9">
        <v>0.29467196717490002</v>
      </c>
      <c r="E490" s="9">
        <v>0.20235145693500001</v>
      </c>
      <c r="F490" s="9">
        <v>0.24064835641679999</v>
      </c>
      <c r="G490" s="9">
        <v>0.16436250358589999</v>
      </c>
      <c r="H490" s="9">
        <v>0.2066619678644</v>
      </c>
      <c r="I490" s="9">
        <v>0.19443012829090001</v>
      </c>
      <c r="J490" s="9">
        <v>0.28187545777110001</v>
      </c>
      <c r="K490" s="9">
        <v>0.34402203716009999</v>
      </c>
      <c r="L490" s="9">
        <v>0.11385537026000001</v>
      </c>
      <c r="M490" s="9">
        <v>0.29125272839029998</v>
      </c>
      <c r="N490" s="9">
        <v>0.25978847009450001</v>
      </c>
      <c r="O490" s="9">
        <v>0.18033391745040001</v>
      </c>
      <c r="P490" s="9">
        <v>0.1604229472806</v>
      </c>
      <c r="Q490" s="9">
        <v>0.27333504709610001</v>
      </c>
      <c r="R490" s="9">
        <v>0.1917502910353</v>
      </c>
      <c r="S490" s="9">
        <v>0.29626958097079997</v>
      </c>
      <c r="T490" s="9">
        <v>0.2231473307223</v>
      </c>
      <c r="U490" s="9">
        <v>0.2267929320865</v>
      </c>
      <c r="V490" s="9">
        <v>0.28311054056579998</v>
      </c>
      <c r="W490" s="9">
        <v>0.23937912077949999</v>
      </c>
      <c r="X490" s="9">
        <v>0.2053089739607</v>
      </c>
      <c r="Y490" s="9">
        <v>0.29621247060189998</v>
      </c>
      <c r="Z490" s="9">
        <v>0.19446113771179999</v>
      </c>
      <c r="AA490" s="9">
        <v>0.2315130395868</v>
      </c>
      <c r="AB490" s="9">
        <v>0.34533974590810002</v>
      </c>
      <c r="AC490" s="9">
        <v>0.16200833798040001</v>
      </c>
      <c r="AD490" s="9">
        <v>0.23575167475629999</v>
      </c>
      <c r="AI490" s="9">
        <v>0.24899419193540001</v>
      </c>
      <c r="AJ490" s="9">
        <v>0.25643445152540001</v>
      </c>
      <c r="AK490" s="9">
        <v>0.1803448106477</v>
      </c>
      <c r="AL490" s="9">
        <v>0.32260164109279998</v>
      </c>
      <c r="AM490" s="9">
        <v>0.13883910103979999</v>
      </c>
      <c r="AN490" s="9">
        <v>0</v>
      </c>
      <c r="AO490" s="9">
        <v>0.1185838621929</v>
      </c>
      <c r="AP490" s="9">
        <v>0.2176606759634</v>
      </c>
      <c r="AQ490" s="9">
        <v>0.28246678739960002</v>
      </c>
      <c r="AR490" s="9">
        <v>0.2245056500573</v>
      </c>
      <c r="AS490" s="9">
        <v>0.2245056500573</v>
      </c>
    </row>
    <row r="491" spans="1:45" x14ac:dyDescent="0.35">
      <c r="A491" t="s">
        <v>546</v>
      </c>
      <c r="B491" s="9">
        <v>0.20690168399289999</v>
      </c>
      <c r="C491" s="9">
        <v>0.23395823792270001</v>
      </c>
      <c r="D491" s="9">
        <v>0.17571319836339999</v>
      </c>
      <c r="E491" s="9">
        <v>0.20235163077000001</v>
      </c>
      <c r="F491" s="9">
        <v>0.2423051415527</v>
      </c>
      <c r="G491" s="9">
        <v>0.3225751276237</v>
      </c>
      <c r="H491" s="9">
        <v>0.27806651583730002</v>
      </c>
      <c r="I491" s="9">
        <v>0.170615461798</v>
      </c>
      <c r="J491" s="9">
        <v>7.6337556334849996E-2</v>
      </c>
      <c r="K491" s="9">
        <v>0.1431971823697</v>
      </c>
      <c r="L491" s="9">
        <v>0.2444462799845</v>
      </c>
      <c r="M491" s="9">
        <v>0.21609495360280001</v>
      </c>
      <c r="N491" s="9">
        <v>0.12847465443450001</v>
      </c>
      <c r="O491" s="9">
        <v>0.23587430997389999</v>
      </c>
      <c r="P491" s="9">
        <v>0.26789804535799999</v>
      </c>
      <c r="Q491" s="9">
        <v>0.20442783956900001</v>
      </c>
      <c r="R491" s="9">
        <v>0.1757097996749</v>
      </c>
      <c r="S491" s="9">
        <v>0.139476845062</v>
      </c>
      <c r="T491" s="9">
        <v>0.23263938369520001</v>
      </c>
      <c r="U491" s="9">
        <v>0.1635618179626</v>
      </c>
      <c r="V491" s="9">
        <v>0.33507582481249998</v>
      </c>
      <c r="W491" s="9">
        <v>0.24806833453659999</v>
      </c>
      <c r="X491" s="9">
        <v>0.25120878000609997</v>
      </c>
      <c r="Y491" s="9">
        <v>0.1738358588976</v>
      </c>
      <c r="Z491" s="9">
        <v>0.30478199754480001</v>
      </c>
      <c r="AA491" s="9">
        <v>0.22096914978820001</v>
      </c>
      <c r="AB491" s="9">
        <v>0.27910858670249999</v>
      </c>
      <c r="AC491" s="9">
        <v>0.24717172976320001</v>
      </c>
      <c r="AD491" s="9">
        <v>0.220042989528</v>
      </c>
      <c r="AI491" s="9">
        <v>0.26678972541520002</v>
      </c>
      <c r="AJ491" s="9">
        <v>0.27068466384430001</v>
      </c>
      <c r="AK491" s="9">
        <v>0.16277105981619999</v>
      </c>
      <c r="AL491" s="9">
        <v>0.3610942327876</v>
      </c>
      <c r="AM491" s="9">
        <v>0.42177319081449999</v>
      </c>
      <c r="AN491" s="9">
        <v>0.5651314996947</v>
      </c>
      <c r="AO491" s="9">
        <v>0.37379882579009999</v>
      </c>
      <c r="AP491" s="9">
        <v>0.1968059986181</v>
      </c>
      <c r="AQ491" s="9">
        <v>0.12728226265459999</v>
      </c>
      <c r="AR491" s="9">
        <v>0.20690168399289999</v>
      </c>
      <c r="AS491" s="9">
        <v>0.20690168399289999</v>
      </c>
    </row>
    <row r="492" spans="1:45" x14ac:dyDescent="0.35">
      <c r="A492" t="s">
        <v>547</v>
      </c>
      <c r="B492" s="9">
        <v>0.19052182593299999</v>
      </c>
      <c r="C492" s="9">
        <v>0.24084925531990001</v>
      </c>
      <c r="D492" s="9">
        <v>0.13250866164469999</v>
      </c>
      <c r="E492" s="9">
        <v>0.23722494712379999</v>
      </c>
      <c r="F492" s="9">
        <v>0.225163324547</v>
      </c>
      <c r="G492" s="9">
        <v>0.111553172205</v>
      </c>
      <c r="H492" s="9">
        <v>0.17454845117660001</v>
      </c>
      <c r="I492" s="9">
        <v>0.2066881503928</v>
      </c>
      <c r="J492" s="9">
        <v>0.19756139487070001</v>
      </c>
      <c r="K492" s="9">
        <v>9.2250023354539995E-2</v>
      </c>
      <c r="L492" s="9">
        <v>0.2460930520872</v>
      </c>
      <c r="M492" s="9">
        <v>0.22123368103499999</v>
      </c>
      <c r="N492" s="9">
        <v>0.1238933675777</v>
      </c>
      <c r="O492" s="9">
        <v>0.16247604760779999</v>
      </c>
      <c r="P492" s="9">
        <v>0.20255577930259999</v>
      </c>
      <c r="Q492" s="9">
        <v>0.14841690710710001</v>
      </c>
      <c r="R492" s="9">
        <v>0.25059796796540001</v>
      </c>
      <c r="S492" s="9">
        <v>0.16202342423140001</v>
      </c>
      <c r="T492" s="9">
        <v>0.17248081493440001</v>
      </c>
      <c r="U492" s="9">
        <v>0.22090119195159999</v>
      </c>
      <c r="V492" s="9">
        <v>0.20876116664300001</v>
      </c>
      <c r="W492" s="9">
        <v>0.1011884454023</v>
      </c>
      <c r="X492" s="9">
        <v>0.23154962779310001</v>
      </c>
      <c r="Y492" s="9">
        <v>0.2497017179638</v>
      </c>
      <c r="Z492" s="9">
        <v>0.22400382595320001</v>
      </c>
      <c r="AA492" s="9">
        <v>0.16169990858319999</v>
      </c>
      <c r="AB492" s="9">
        <v>0.25194272922099997</v>
      </c>
      <c r="AC492" s="9">
        <v>0.14512760511110001</v>
      </c>
      <c r="AD492" s="9">
        <v>0.18924120281699999</v>
      </c>
      <c r="AI492" s="9">
        <v>0.2165411086214</v>
      </c>
      <c r="AJ492" s="9">
        <v>0.18428694944310001</v>
      </c>
      <c r="AK492" s="9">
        <v>0.20781964949359999</v>
      </c>
      <c r="AL492" s="9">
        <v>0.16951572723889999</v>
      </c>
      <c r="AM492" s="9">
        <v>0.19794163538619999</v>
      </c>
      <c r="AN492" s="9">
        <v>0</v>
      </c>
      <c r="AO492" s="9">
        <v>0.27674546696550001</v>
      </c>
      <c r="AP492" s="9">
        <v>0.15541422024570001</v>
      </c>
      <c r="AQ492" s="9">
        <v>0.13742332003960001</v>
      </c>
      <c r="AR492" s="9">
        <v>0.19052182593299999</v>
      </c>
      <c r="AS492" s="9">
        <v>0.19052182593299999</v>
      </c>
    </row>
    <row r="493" spans="1:45" x14ac:dyDescent="0.35">
      <c r="A493" t="s">
        <v>548</v>
      </c>
      <c r="B493" s="9">
        <v>0.12370889338920001</v>
      </c>
      <c r="C493" s="9">
        <v>0.13551812307889999</v>
      </c>
      <c r="D493" s="9">
        <v>0.11009622152329999</v>
      </c>
      <c r="E493" s="9">
        <v>0.18615620865169999</v>
      </c>
      <c r="F493" s="9">
        <v>0.16676823900089999</v>
      </c>
      <c r="G493" s="9">
        <v>0.15704055805350001</v>
      </c>
      <c r="H493" s="9">
        <v>0.16243442437969999</v>
      </c>
      <c r="I493" s="9">
        <v>1.509965556823E-2</v>
      </c>
      <c r="J493" s="9">
        <v>8.6628073366420005E-2</v>
      </c>
      <c r="K493" s="9">
        <v>3.2367947889419997E-2</v>
      </c>
      <c r="L493" s="9">
        <v>0.2124286896989</v>
      </c>
      <c r="M493" s="9">
        <v>0.1099947903327</v>
      </c>
      <c r="N493" s="9">
        <v>0.1001403205336</v>
      </c>
      <c r="O493" s="9">
        <v>9.5732071856090006E-2</v>
      </c>
      <c r="P493" s="9">
        <v>0.13027360445239999</v>
      </c>
      <c r="Q493" s="9">
        <v>8.5432668737709994E-2</v>
      </c>
      <c r="R493" s="9">
        <v>0.15159265612690001</v>
      </c>
      <c r="S493" s="9">
        <v>0.1605634429444</v>
      </c>
      <c r="T493" s="9">
        <v>0.1053637847763</v>
      </c>
      <c r="U493" s="9">
        <v>0.1546003311942</v>
      </c>
      <c r="V493" s="9">
        <v>0.17462892074559999</v>
      </c>
      <c r="W493" s="9">
        <v>0.1149699687944</v>
      </c>
      <c r="X493" s="9">
        <v>0.2263639537364</v>
      </c>
      <c r="Y493" s="9">
        <v>0.14192367742609999</v>
      </c>
      <c r="Z493" s="9">
        <v>0.15320022327159999</v>
      </c>
      <c r="AA493" s="9">
        <v>9.7452789009980001E-2</v>
      </c>
      <c r="AB493" s="9">
        <v>0.25443894024269997</v>
      </c>
      <c r="AC493" s="9">
        <v>0.18073315612009999</v>
      </c>
      <c r="AD493" s="9">
        <v>0.18520275134870001</v>
      </c>
      <c r="AI493" s="9">
        <v>9.3383266936210005E-2</v>
      </c>
      <c r="AJ493" s="9">
        <v>0.13491871515769999</v>
      </c>
      <c r="AK493" s="9">
        <v>0.12952583695360001</v>
      </c>
      <c r="AL493" s="9">
        <v>0.1175146039952</v>
      </c>
      <c r="AM493" s="9">
        <v>0.24709923363479999</v>
      </c>
      <c r="AN493" s="9">
        <v>0</v>
      </c>
      <c r="AO493" s="9">
        <v>0.1948547611816</v>
      </c>
      <c r="AP493" s="9">
        <v>0.14729881567370001</v>
      </c>
      <c r="AQ493" s="9">
        <v>0.1104896341889</v>
      </c>
      <c r="AR493" s="9">
        <v>0.12370889338920001</v>
      </c>
      <c r="AS493" s="9">
        <v>0.12370889338920001</v>
      </c>
    </row>
    <row r="494" spans="1:45" x14ac:dyDescent="0.35">
      <c r="A494" t="s">
        <v>549</v>
      </c>
      <c r="B494" s="9">
        <v>6.9429011221010001E-2</v>
      </c>
      <c r="C494" s="9">
        <v>8.4893508422690001E-2</v>
      </c>
      <c r="D494" s="9">
        <v>5.1602859006890003E-2</v>
      </c>
      <c r="E494" s="9">
        <v>8.0620649454829996E-2</v>
      </c>
      <c r="F494" s="9">
        <v>9.0435279251420003E-2</v>
      </c>
      <c r="G494" s="9">
        <v>5.9894762736289998E-2</v>
      </c>
      <c r="H494" s="9">
        <v>7.6829062340210003E-2</v>
      </c>
      <c r="I494" s="9">
        <v>3.0320168652449998E-2</v>
      </c>
      <c r="J494" s="9">
        <v>0.1449671732925</v>
      </c>
      <c r="K494" s="9">
        <v>0</v>
      </c>
      <c r="L494" s="9">
        <v>5.1137938831510001E-2</v>
      </c>
      <c r="M494" s="9">
        <v>0.1066329137516</v>
      </c>
      <c r="N494" s="9">
        <v>5.3964247276960003E-2</v>
      </c>
      <c r="O494" s="9">
        <v>4.2925190950919997E-2</v>
      </c>
      <c r="P494" s="9">
        <v>9.3405101866729998E-2</v>
      </c>
      <c r="Q494" s="9">
        <v>2.0088133886179999E-2</v>
      </c>
      <c r="R494" s="9">
        <v>0.13088693336500001</v>
      </c>
      <c r="S494" s="9">
        <v>3.172002489919E-2</v>
      </c>
      <c r="T494" s="9">
        <v>5.2676414508050003E-2</v>
      </c>
      <c r="U494" s="9">
        <v>9.7638808739700003E-2</v>
      </c>
      <c r="V494" s="9">
        <v>0.13508090282310001</v>
      </c>
      <c r="W494" s="9">
        <v>0.1755090406009</v>
      </c>
      <c r="X494" s="9">
        <v>0.1664486613434</v>
      </c>
      <c r="Y494" s="9">
        <v>2.8325059433480002E-2</v>
      </c>
      <c r="Z494" s="9">
        <v>1.7099133614789999E-2</v>
      </c>
      <c r="AA494" s="9">
        <v>9.9076178864250006E-2</v>
      </c>
      <c r="AB494" s="9">
        <v>0.22292701515839999</v>
      </c>
      <c r="AC494" s="9">
        <v>2.7794438743150001E-2</v>
      </c>
      <c r="AD494" s="9">
        <v>7.2634241680100006E-2</v>
      </c>
      <c r="AI494" s="9">
        <v>9.8698823430369995E-2</v>
      </c>
      <c r="AJ494" s="9">
        <v>8.8299697561429996E-2</v>
      </c>
      <c r="AK494" s="9">
        <v>1.8863585247069999E-2</v>
      </c>
      <c r="AL494" s="9">
        <v>5.3324635293439997E-2</v>
      </c>
      <c r="AM494" s="9">
        <v>8.1021135401809996E-2</v>
      </c>
      <c r="AN494" s="9">
        <v>0.27935741793610003</v>
      </c>
      <c r="AO494" s="9">
        <v>0</v>
      </c>
      <c r="AP494" s="9">
        <v>0.1065055641178</v>
      </c>
      <c r="AQ494" s="9">
        <v>4.4826953190529997E-2</v>
      </c>
      <c r="AR494" s="9">
        <v>6.9429011221010001E-2</v>
      </c>
      <c r="AS494" s="9">
        <v>6.9429011221010001E-2</v>
      </c>
    </row>
    <row r="495" spans="1:45" x14ac:dyDescent="0.35">
      <c r="A495" t="s">
        <v>550</v>
      </c>
      <c r="B495" s="9">
        <v>8.4247608055140005E-2</v>
      </c>
      <c r="C495" s="9">
        <v>0.1270846398346</v>
      </c>
      <c r="D495" s="9">
        <v>3.4868734694879999E-2</v>
      </c>
      <c r="E495" s="9">
        <v>8.8760511811160001E-2</v>
      </c>
      <c r="F495" s="9">
        <v>8.4292889858690004E-2</v>
      </c>
      <c r="G495" s="9">
        <v>0.1020045854062</v>
      </c>
      <c r="H495" s="9">
        <v>9.2183691946650007E-2</v>
      </c>
      <c r="I495" s="9">
        <v>6.8610488692819993E-2</v>
      </c>
      <c r="J495" s="9">
        <v>0</v>
      </c>
      <c r="K495" s="9">
        <v>0.15543104543809999</v>
      </c>
      <c r="L495" s="9">
        <v>6.3099806675350006E-2</v>
      </c>
      <c r="M495" s="9">
        <v>0.1046385151052</v>
      </c>
      <c r="N495" s="9">
        <v>9.131687927861E-2</v>
      </c>
      <c r="O495" s="9">
        <v>6.4180951702109995E-2</v>
      </c>
      <c r="P495" s="9">
        <v>0.11103950257179999</v>
      </c>
      <c r="Q495" s="9">
        <v>4.9373394252290002E-2</v>
      </c>
      <c r="R495" s="9">
        <v>9.8872230292620003E-2</v>
      </c>
      <c r="S495" s="9">
        <v>9.2742925280430002E-2</v>
      </c>
      <c r="T495" s="9">
        <v>7.6783044407340004E-2</v>
      </c>
      <c r="U495" s="9">
        <v>9.6817231300869999E-2</v>
      </c>
      <c r="V495" s="9">
        <v>0.1716140739243</v>
      </c>
      <c r="W495" s="9">
        <v>5.579208105472E-2</v>
      </c>
      <c r="X495" s="9">
        <v>0.1319493822826</v>
      </c>
      <c r="Y495" s="9">
        <v>6.5267365511729999E-2</v>
      </c>
      <c r="Z495" s="9">
        <v>0.18500149533749999</v>
      </c>
      <c r="AA495" s="9">
        <v>8.5682926823130001E-2</v>
      </c>
      <c r="AB495" s="9">
        <v>0.21756353354720001</v>
      </c>
      <c r="AC495" s="9">
        <v>8.1832249983320005E-2</v>
      </c>
      <c r="AD495" s="9">
        <v>6.0601081762180001E-2</v>
      </c>
      <c r="AI495" s="9">
        <v>0.11159269316540001</v>
      </c>
      <c r="AJ495" s="9">
        <v>8.9490086166570004E-2</v>
      </c>
      <c r="AK495" s="9">
        <v>9.0107025517630002E-2</v>
      </c>
      <c r="AL495" s="9">
        <v>0.1575234759437</v>
      </c>
      <c r="AM495" s="9">
        <v>0.18260160544949999</v>
      </c>
      <c r="AN495" s="9">
        <v>0</v>
      </c>
      <c r="AO495" s="9">
        <v>0</v>
      </c>
      <c r="AP495" s="9">
        <v>0.106866589367</v>
      </c>
      <c r="AQ495" s="9">
        <v>4.4789958080820001E-2</v>
      </c>
      <c r="AR495" s="9">
        <v>8.4247608055140005E-2</v>
      </c>
      <c r="AS495" s="9">
        <v>8.4247608055140005E-2</v>
      </c>
    </row>
    <row r="496" spans="1:45" x14ac:dyDescent="0.35">
      <c r="A496" t="s">
        <v>551</v>
      </c>
      <c r="B496" s="9">
        <v>7.8865011150720005E-2</v>
      </c>
      <c r="C496" s="9">
        <v>0.1280316765923</v>
      </c>
      <c r="D496" s="9">
        <v>2.2189876447550001E-2</v>
      </c>
      <c r="E496" s="9">
        <v>7.4306669994659999E-2</v>
      </c>
      <c r="F496" s="9">
        <v>0.10782730553189999</v>
      </c>
      <c r="G496" s="9">
        <v>0.1370886184888</v>
      </c>
      <c r="H496" s="9">
        <v>0.1208636197999</v>
      </c>
      <c r="I496" s="9">
        <v>8.5671033234160004E-2</v>
      </c>
      <c r="J496" s="9">
        <v>0</v>
      </c>
      <c r="K496" s="9">
        <v>0</v>
      </c>
      <c r="L496" s="9">
        <v>7.8565593311660006E-2</v>
      </c>
      <c r="M496" s="9">
        <v>7.6920537131810005E-2</v>
      </c>
      <c r="N496" s="9">
        <v>7.2585165359579998E-2</v>
      </c>
      <c r="O496" s="9">
        <v>8.7770657140539998E-2</v>
      </c>
      <c r="P496" s="9">
        <v>9.4740932065700001E-2</v>
      </c>
      <c r="Q496" s="9">
        <v>4.4740356721420002E-2</v>
      </c>
      <c r="R496" s="9">
        <v>0.12950742409730001</v>
      </c>
      <c r="S496" s="9">
        <v>3.8227955851840002E-2</v>
      </c>
      <c r="T496" s="9">
        <v>6.6964854343949998E-2</v>
      </c>
      <c r="U496" s="9">
        <v>9.8903756171080007E-2</v>
      </c>
      <c r="V496" s="9">
        <v>0.2202789580758</v>
      </c>
      <c r="W496" s="9">
        <v>0.2112061806352</v>
      </c>
      <c r="X496" s="9">
        <v>5.0132352931430001E-2</v>
      </c>
      <c r="Y496" s="9">
        <v>3.9153319170250001E-2</v>
      </c>
      <c r="Z496" s="9">
        <v>7.4518603668949995E-2</v>
      </c>
      <c r="AA496" s="9">
        <v>4.1775331365439997E-2</v>
      </c>
      <c r="AB496" s="9">
        <v>0</v>
      </c>
      <c r="AC496" s="9">
        <v>0.21191364027119999</v>
      </c>
      <c r="AD496" s="9">
        <v>5.357521324193E-2</v>
      </c>
      <c r="AI496" s="9">
        <v>0.1038854718414</v>
      </c>
      <c r="AJ496" s="9">
        <v>8.5928764452550002E-2</v>
      </c>
      <c r="AK496" s="9">
        <v>6.4808939952769998E-2</v>
      </c>
      <c r="AL496" s="9">
        <v>0.1221943167284</v>
      </c>
      <c r="AM496" s="9">
        <v>9.6075661061520004E-2</v>
      </c>
      <c r="AN496" s="9">
        <v>0</v>
      </c>
      <c r="AO496" s="9">
        <v>0.1478488948402</v>
      </c>
      <c r="AP496" s="9">
        <v>7.3528128834020004E-2</v>
      </c>
      <c r="AQ496" s="9">
        <v>8.5963494724520001E-2</v>
      </c>
      <c r="AR496" s="9">
        <v>7.8865011150720005E-2</v>
      </c>
      <c r="AS496" s="9">
        <v>7.8865011150720005E-2</v>
      </c>
    </row>
    <row r="497" spans="1:45" x14ac:dyDescent="0.35">
      <c r="A497" t="s">
        <v>540</v>
      </c>
      <c r="B497" s="9">
        <v>1.8275678835610001E-2</v>
      </c>
      <c r="C497" s="9">
        <v>0</v>
      </c>
      <c r="D497" s="9">
        <v>3.9342321254770003E-2</v>
      </c>
      <c r="E497" s="9">
        <v>1.252796433623E-2</v>
      </c>
      <c r="F497" s="9">
        <v>0</v>
      </c>
      <c r="G497" s="9">
        <v>3.5636394078049999E-2</v>
      </c>
      <c r="H497" s="9">
        <v>1.5876499911810001E-2</v>
      </c>
      <c r="I497" s="9">
        <v>1.428784452257E-2</v>
      </c>
      <c r="J497" s="9">
        <v>3.9863628420820002E-2</v>
      </c>
      <c r="K497" s="9">
        <v>2.7319697372360001E-2</v>
      </c>
      <c r="L497" s="9">
        <v>0</v>
      </c>
      <c r="M497" s="9">
        <v>7.5474630424349999E-3</v>
      </c>
      <c r="N497" s="9">
        <v>6.0209318333609999E-2</v>
      </c>
      <c r="O497" s="9">
        <v>9.9871340575519996E-3</v>
      </c>
      <c r="P497" s="9">
        <v>2.6123679145789998E-2</v>
      </c>
      <c r="Q497" s="9">
        <v>1.7041632637900001E-2</v>
      </c>
      <c r="R497" s="9">
        <v>0</v>
      </c>
      <c r="S497" s="9">
        <v>4.0432707095830002E-2</v>
      </c>
      <c r="T497" s="9">
        <v>2.1078464606979999E-2</v>
      </c>
      <c r="U497" s="9">
        <v>1.355605115918E-2</v>
      </c>
      <c r="V497" s="9">
        <v>2.939529480539E-2</v>
      </c>
      <c r="W497" s="9">
        <v>4.8317785221399998E-2</v>
      </c>
      <c r="X497" s="9">
        <v>0</v>
      </c>
      <c r="Y497" s="9">
        <v>1.1117909817889999E-2</v>
      </c>
      <c r="Z497" s="9">
        <v>0</v>
      </c>
      <c r="AA497" s="9">
        <v>1.505752862485E-2</v>
      </c>
      <c r="AB497" s="9">
        <v>0</v>
      </c>
      <c r="AC497" s="9">
        <v>0</v>
      </c>
      <c r="AD497" s="9">
        <v>3.0597823075589999E-2</v>
      </c>
      <c r="AI497" s="9">
        <v>1.337742935827E-2</v>
      </c>
      <c r="AJ497" s="9">
        <v>1.327707521957E-2</v>
      </c>
      <c r="AK497" s="9">
        <v>1.8927164685690001E-2</v>
      </c>
      <c r="AL497" s="9">
        <v>1.465593385091E-2</v>
      </c>
      <c r="AM497" s="9">
        <v>0</v>
      </c>
      <c r="AN497" s="9">
        <v>0</v>
      </c>
      <c r="AO497" s="9">
        <v>0</v>
      </c>
      <c r="AP497" s="9">
        <v>2.2593623943560001E-2</v>
      </c>
      <c r="AQ497" s="9">
        <v>3.1667246750629999E-2</v>
      </c>
      <c r="AR497" s="9">
        <v>1.8275678835610001E-2</v>
      </c>
      <c r="AS497" s="9">
        <v>1.8275678835610001E-2</v>
      </c>
    </row>
    <row r="498" spans="1:45" x14ac:dyDescent="0.35">
      <c r="A498" t="s">
        <v>406</v>
      </c>
      <c r="B498" s="9">
        <v>1</v>
      </c>
      <c r="C498" s="9">
        <v>1</v>
      </c>
      <c r="D498" s="9">
        <v>1</v>
      </c>
      <c r="E498" s="9">
        <v>1</v>
      </c>
      <c r="F498" s="9">
        <v>1</v>
      </c>
      <c r="G498" s="9">
        <v>1</v>
      </c>
      <c r="H498" s="9">
        <v>1</v>
      </c>
      <c r="I498" s="9">
        <v>1</v>
      </c>
      <c r="J498" s="9">
        <v>1</v>
      </c>
      <c r="K498" s="9">
        <v>1</v>
      </c>
      <c r="L498" s="9">
        <v>1</v>
      </c>
      <c r="M498" s="9">
        <v>1</v>
      </c>
      <c r="N498" s="9">
        <v>1</v>
      </c>
      <c r="O498" s="9">
        <v>1</v>
      </c>
      <c r="P498" s="9">
        <v>1</v>
      </c>
      <c r="Q498" s="9">
        <v>1</v>
      </c>
      <c r="R498" s="9">
        <v>1</v>
      </c>
      <c r="S498" s="9">
        <v>1</v>
      </c>
      <c r="T498" s="9">
        <v>1</v>
      </c>
      <c r="U498" s="9">
        <v>1</v>
      </c>
      <c r="V498" s="9">
        <v>1</v>
      </c>
      <c r="W498" s="9">
        <v>1</v>
      </c>
      <c r="X498" s="9">
        <v>1</v>
      </c>
      <c r="Y498" s="9">
        <v>1</v>
      </c>
      <c r="Z498" s="9">
        <v>1</v>
      </c>
      <c r="AA498" s="9">
        <v>1</v>
      </c>
      <c r="AB498" s="9">
        <v>1</v>
      </c>
      <c r="AC498" s="9">
        <v>1</v>
      </c>
      <c r="AD498" s="9">
        <v>1</v>
      </c>
      <c r="AI498" s="9">
        <v>1</v>
      </c>
      <c r="AJ498" s="9">
        <v>1</v>
      </c>
      <c r="AK498" s="9">
        <v>1</v>
      </c>
      <c r="AL498" s="9">
        <v>1</v>
      </c>
      <c r="AM498" s="9">
        <v>1</v>
      </c>
      <c r="AN498" s="9">
        <v>1</v>
      </c>
      <c r="AO498" s="9">
        <v>1</v>
      </c>
      <c r="AP498" s="9">
        <v>1</v>
      </c>
      <c r="AQ498" s="9">
        <v>1</v>
      </c>
      <c r="AR498" s="9">
        <v>1</v>
      </c>
      <c r="AS498" s="9">
        <v>1</v>
      </c>
    </row>
    <row r="499" spans="1:45" x14ac:dyDescent="0.35">
      <c r="A499" t="s">
        <v>356</v>
      </c>
      <c r="B499" s="6">
        <v>273</v>
      </c>
      <c r="C499" s="6">
        <v>154</v>
      </c>
      <c r="D499" s="6">
        <v>119</v>
      </c>
      <c r="E499" s="6">
        <v>63</v>
      </c>
      <c r="F499" s="6">
        <v>72</v>
      </c>
      <c r="G499" s="6">
        <v>63</v>
      </c>
      <c r="H499" s="6">
        <v>135</v>
      </c>
      <c r="I499" s="6">
        <v>34</v>
      </c>
      <c r="J499" s="6">
        <v>18</v>
      </c>
      <c r="K499" s="6">
        <v>23</v>
      </c>
      <c r="L499" s="6">
        <v>58</v>
      </c>
      <c r="M499" s="6">
        <v>94</v>
      </c>
      <c r="N499" s="6">
        <v>63</v>
      </c>
      <c r="O499" s="6">
        <v>58</v>
      </c>
      <c r="P499" s="6">
        <v>119</v>
      </c>
      <c r="Q499" s="6">
        <v>41</v>
      </c>
      <c r="R499" s="6">
        <v>61</v>
      </c>
      <c r="S499" s="6">
        <v>52</v>
      </c>
      <c r="T499" s="6">
        <v>160</v>
      </c>
      <c r="U499" s="6">
        <v>113</v>
      </c>
      <c r="V499" s="6">
        <v>25</v>
      </c>
      <c r="W499" s="6">
        <v>26</v>
      </c>
      <c r="X499" s="6">
        <v>23</v>
      </c>
      <c r="Y499" s="6">
        <v>59</v>
      </c>
      <c r="Z499" s="6">
        <v>30</v>
      </c>
      <c r="AA499" s="6">
        <v>56</v>
      </c>
      <c r="AB499" s="6">
        <v>25</v>
      </c>
      <c r="AC499" s="6">
        <v>30</v>
      </c>
      <c r="AD499" s="6">
        <v>65</v>
      </c>
      <c r="AE499" s="6">
        <v>0</v>
      </c>
      <c r="AF499" s="6">
        <v>0</v>
      </c>
      <c r="AG499" s="6">
        <v>0</v>
      </c>
      <c r="AH499" s="6">
        <v>0</v>
      </c>
      <c r="AI499" s="6">
        <v>73</v>
      </c>
      <c r="AJ499" s="6">
        <v>131</v>
      </c>
      <c r="AK499" s="6">
        <v>65</v>
      </c>
      <c r="AL499" s="6">
        <v>53</v>
      </c>
      <c r="AM499" s="6">
        <v>39</v>
      </c>
      <c r="AN499" s="6">
        <v>4</v>
      </c>
      <c r="AO499" s="6">
        <v>8</v>
      </c>
      <c r="AP499" s="6">
        <v>111</v>
      </c>
      <c r="AQ499" s="6">
        <v>49</v>
      </c>
      <c r="AR499" s="6">
        <v>273</v>
      </c>
      <c r="AS499" s="6">
        <v>273</v>
      </c>
    </row>
    <row r="500" spans="1:45" x14ac:dyDescent="0.35">
      <c r="A500" t="s">
        <v>918</v>
      </c>
    </row>
    <row r="501" spans="1:45" x14ac:dyDescent="0.35">
      <c r="A501" t="s">
        <v>358</v>
      </c>
    </row>
    <row r="505" spans="1:45" x14ac:dyDescent="0.35">
      <c r="A505" s="3" t="s">
        <v>352</v>
      </c>
    </row>
    <row r="506" spans="1:45" x14ac:dyDescent="0.35">
      <c r="A506" t="s">
        <v>59</v>
      </c>
    </row>
    <row r="507" spans="1:45" ht="130.5" x14ac:dyDescent="0.35">
      <c r="A507" s="4" t="s">
        <v>408</v>
      </c>
      <c r="B507" s="4" t="s">
        <v>359</v>
      </c>
      <c r="C507" s="4" t="s">
        <v>360</v>
      </c>
      <c r="D507" s="4" t="s">
        <v>361</v>
      </c>
      <c r="E507" s="4" t="s">
        <v>573</v>
      </c>
      <c r="F507" s="4" t="s">
        <v>363</v>
      </c>
      <c r="G507" s="4" t="s">
        <v>364</v>
      </c>
      <c r="H507" s="4" t="s">
        <v>365</v>
      </c>
      <c r="I507" s="4" t="s">
        <v>366</v>
      </c>
      <c r="J507" s="4" t="s">
        <v>367</v>
      </c>
      <c r="K507" s="4" t="s">
        <v>368</v>
      </c>
      <c r="L507" s="4" t="s">
        <v>883</v>
      </c>
      <c r="M507" s="4" t="s">
        <v>575</v>
      </c>
      <c r="N507" s="4" t="s">
        <v>371</v>
      </c>
      <c r="O507" s="4" t="s">
        <v>372</v>
      </c>
      <c r="P507" s="4" t="s">
        <v>576</v>
      </c>
      <c r="Q507" s="4" t="s">
        <v>374</v>
      </c>
      <c r="R507" s="4" t="s">
        <v>376</v>
      </c>
      <c r="S507" s="4" t="s">
        <v>377</v>
      </c>
      <c r="T507" s="4" t="s">
        <v>375</v>
      </c>
      <c r="U507" s="4" t="s">
        <v>378</v>
      </c>
      <c r="V507" s="4" t="s">
        <v>379</v>
      </c>
      <c r="W507" s="4" t="s">
        <v>380</v>
      </c>
      <c r="X507" s="4" t="s">
        <v>381</v>
      </c>
      <c r="Y507" s="4" t="s">
        <v>382</v>
      </c>
      <c r="Z507" s="4" t="s">
        <v>383</v>
      </c>
      <c r="AA507" s="4" t="s">
        <v>384</v>
      </c>
      <c r="AB507" s="4" t="s">
        <v>385</v>
      </c>
      <c r="AC507" s="4" t="s">
        <v>386</v>
      </c>
      <c r="AD507" s="4" t="s">
        <v>387</v>
      </c>
      <c r="AE507" s="4" t="s">
        <v>388</v>
      </c>
      <c r="AF507" s="4" t="s">
        <v>389</v>
      </c>
      <c r="AG507" s="4" t="s">
        <v>390</v>
      </c>
      <c r="AH507" s="4" t="s">
        <v>391</v>
      </c>
      <c r="AI507" s="4" t="s">
        <v>577</v>
      </c>
      <c r="AJ507" s="4" t="s">
        <v>578</v>
      </c>
      <c r="AK507" s="4" t="s">
        <v>395</v>
      </c>
      <c r="AL507" s="4" t="s">
        <v>396</v>
      </c>
      <c r="AM507" s="4" t="s">
        <v>394</v>
      </c>
      <c r="AN507" s="4" t="s">
        <v>397</v>
      </c>
      <c r="AO507" s="4" t="s">
        <v>398</v>
      </c>
      <c r="AP507" s="4" t="s">
        <v>884</v>
      </c>
      <c r="AQ507" s="4" t="s">
        <v>885</v>
      </c>
      <c r="AR507" s="4" t="s">
        <v>886</v>
      </c>
      <c r="AS507" s="4" t="s">
        <v>406</v>
      </c>
    </row>
    <row r="508" spans="1:45" x14ac:dyDescent="0.35">
      <c r="A508" t="s">
        <v>553</v>
      </c>
      <c r="B508" s="9">
        <v>0.1273695541149</v>
      </c>
      <c r="C508" s="9">
        <v>0.16139245165220001</v>
      </c>
      <c r="D508" s="9">
        <v>9.2086885964259999E-2</v>
      </c>
      <c r="E508" s="9">
        <v>0.30559757037730001</v>
      </c>
      <c r="F508" s="9">
        <v>0.17042149603080001</v>
      </c>
      <c r="G508" s="10">
        <v>0.4470890110304</v>
      </c>
      <c r="H508" s="10">
        <v>0.34309151485369999</v>
      </c>
      <c r="I508" s="9">
        <v>3.7786194475799999E-2</v>
      </c>
      <c r="J508" s="11">
        <v>1.056850087748E-2</v>
      </c>
      <c r="K508" s="9">
        <v>0.10526969070390001</v>
      </c>
      <c r="L508" s="9">
        <v>0.199758219835</v>
      </c>
      <c r="M508" s="9">
        <v>0.10307036783030001</v>
      </c>
      <c r="N508" s="9">
        <v>0.119687380047</v>
      </c>
      <c r="O508" s="9">
        <v>0.1384477037264</v>
      </c>
      <c r="P508" s="9">
        <v>0.1836805441453</v>
      </c>
      <c r="Q508" s="9">
        <v>5.3237270249639999E-2</v>
      </c>
      <c r="R508" s="9">
        <v>0.25946649283950002</v>
      </c>
      <c r="S508" s="9">
        <v>8.3404768632320006E-2</v>
      </c>
      <c r="T508" s="9">
        <v>0.10042091687180001</v>
      </c>
      <c r="U508" s="9">
        <v>0.1469624617435</v>
      </c>
      <c r="V508" s="10">
        <v>0.8806727684997</v>
      </c>
      <c r="W508" s="9">
        <v>0.23676078568680001</v>
      </c>
      <c r="X508" s="9">
        <v>0.2598784866728</v>
      </c>
      <c r="Y508" s="9">
        <v>0.1943598763138</v>
      </c>
      <c r="Z508" s="9">
        <v>0.1315156595941</v>
      </c>
      <c r="AA508" s="9">
        <v>9.1745001593000003E-2</v>
      </c>
      <c r="AB508" s="9">
        <v>0.13585033348360001</v>
      </c>
      <c r="AC508" s="9">
        <v>0.1229428062266</v>
      </c>
      <c r="AD508" s="9">
        <v>3.2490935439390002E-2</v>
      </c>
      <c r="AI508" s="9">
        <v>0.17321714677360001</v>
      </c>
      <c r="AJ508" s="9">
        <v>0.13520591269919999</v>
      </c>
      <c r="AK508" s="9">
        <v>0.16198160732360001</v>
      </c>
      <c r="AL508" s="9">
        <v>0.1687998316938</v>
      </c>
      <c r="AM508" s="10">
        <v>0.47356457297990001</v>
      </c>
      <c r="AN508" s="9">
        <v>0</v>
      </c>
      <c r="AO508" s="9">
        <v>0</v>
      </c>
      <c r="AR508" s="9">
        <v>0.1273695541149</v>
      </c>
      <c r="AS508" s="9">
        <v>0.1273695541149</v>
      </c>
    </row>
    <row r="509" spans="1:45" x14ac:dyDescent="0.35">
      <c r="A509" t="s">
        <v>380</v>
      </c>
      <c r="B509" s="9">
        <v>7.0751756634450005E-2</v>
      </c>
      <c r="C509" s="9">
        <v>3.9544818976339997E-2</v>
      </c>
      <c r="D509" s="9">
        <v>0.1031141979634</v>
      </c>
      <c r="E509" s="9">
        <v>0.42397118300749997</v>
      </c>
      <c r="F509" s="9">
        <v>0</v>
      </c>
      <c r="G509" s="9">
        <v>6.0704067597319999E-2</v>
      </c>
      <c r="H509" s="9">
        <v>3.7885808511599998E-2</v>
      </c>
      <c r="I509" s="9">
        <v>0.11481642987229999</v>
      </c>
      <c r="J509" s="9">
        <v>7.5004386621309996E-2</v>
      </c>
      <c r="K509" s="9">
        <v>5.0452651593950001E-2</v>
      </c>
      <c r="L509" s="9">
        <v>8.6562531886630004E-2</v>
      </c>
      <c r="M509" s="9">
        <v>0.13790282950179999</v>
      </c>
      <c r="N509" s="9">
        <v>2.8140851559249998E-2</v>
      </c>
      <c r="O509" s="9">
        <v>5.5875293141010002E-2</v>
      </c>
      <c r="P509" s="9">
        <v>2.1550844314020001E-2</v>
      </c>
      <c r="Q509" s="9">
        <v>5.4264492106119999E-2</v>
      </c>
      <c r="R509" s="9">
        <v>7.1109361463580004E-2</v>
      </c>
      <c r="S509" s="9">
        <v>0.1027721330927</v>
      </c>
      <c r="T509" s="9">
        <v>4.2431385261679999E-2</v>
      </c>
      <c r="U509" s="9">
        <v>9.1341978518689998E-2</v>
      </c>
      <c r="V509" s="9">
        <v>8.3905690497409993E-2</v>
      </c>
      <c r="W509" s="10">
        <v>0.85597220193309997</v>
      </c>
      <c r="X509" s="9">
        <v>0.1121844249166</v>
      </c>
      <c r="Y509" s="9">
        <v>0.1102166984115</v>
      </c>
      <c r="Z509" s="9">
        <v>4.7748918335790001E-2</v>
      </c>
      <c r="AA509" s="9">
        <v>0</v>
      </c>
      <c r="AB509" s="9">
        <v>0.13585033348360001</v>
      </c>
      <c r="AC509" s="9">
        <v>0</v>
      </c>
      <c r="AD509" s="9">
        <v>0</v>
      </c>
      <c r="AI509" s="9">
        <v>0.11711668316279999</v>
      </c>
      <c r="AJ509" s="9">
        <v>0.110378341807</v>
      </c>
      <c r="AK509" s="9">
        <v>1.8276951358379999E-2</v>
      </c>
      <c r="AL509" s="9">
        <v>0</v>
      </c>
      <c r="AM509" s="9">
        <v>0.2334321101928</v>
      </c>
      <c r="AN509" s="9">
        <v>0</v>
      </c>
      <c r="AO509" s="9">
        <v>0</v>
      </c>
      <c r="AR509" s="9">
        <v>7.0751756634450005E-2</v>
      </c>
      <c r="AS509" s="9">
        <v>7.0751756634450005E-2</v>
      </c>
    </row>
    <row r="510" spans="1:45" x14ac:dyDescent="0.35">
      <c r="A510" t="s">
        <v>381</v>
      </c>
      <c r="B510" s="9">
        <v>6.0477413026039997E-2</v>
      </c>
      <c r="C510" s="9">
        <v>4.9235796888459998E-2</v>
      </c>
      <c r="D510" s="9">
        <v>7.2135274065809996E-2</v>
      </c>
      <c r="E510" s="9">
        <v>0.30559757037730001</v>
      </c>
      <c r="F510" s="9">
        <v>3.862259826765E-2</v>
      </c>
      <c r="G510" s="9">
        <v>0.1378276518065</v>
      </c>
      <c r="H510" s="9">
        <v>0.1005371257535</v>
      </c>
      <c r="I510" s="9">
        <v>6.1166806904649998E-2</v>
      </c>
      <c r="J510" s="9">
        <v>0</v>
      </c>
      <c r="K510" s="9">
        <v>5.2644868523899997E-2</v>
      </c>
      <c r="L510" s="9">
        <v>0.16240221957049999</v>
      </c>
      <c r="M510" s="9">
        <v>8.4517364903099995E-2</v>
      </c>
      <c r="N510" s="9">
        <v>4.9605051481060002E-2</v>
      </c>
      <c r="O510" s="9">
        <v>2.9187652308270001E-2</v>
      </c>
      <c r="P510" s="9">
        <v>6.4025400322339998E-2</v>
      </c>
      <c r="Q510" s="9">
        <v>0</v>
      </c>
      <c r="R510" s="9">
        <v>7.1109361463580004E-2</v>
      </c>
      <c r="S510" s="9">
        <v>9.6931099291610007E-2</v>
      </c>
      <c r="T510" s="9">
        <v>2.3159123298850001E-2</v>
      </c>
      <c r="U510" s="9">
        <v>8.7609538368239995E-2</v>
      </c>
      <c r="V510" s="9">
        <v>0.12708460106380001</v>
      </c>
      <c r="W510" s="9">
        <v>9.2732987619940005E-2</v>
      </c>
      <c r="X510" s="10">
        <v>0.79327315274309995</v>
      </c>
      <c r="Y510" s="9">
        <v>0.1167655602369</v>
      </c>
      <c r="Z510" s="9">
        <v>7.2321104825630006E-2</v>
      </c>
      <c r="AA510" s="9">
        <v>8.928074680202E-3</v>
      </c>
      <c r="AB510" s="9">
        <v>0.13585033348360001</v>
      </c>
      <c r="AC510" s="9">
        <v>1.92255463561E-2</v>
      </c>
      <c r="AD510" s="9">
        <v>3.2490935439390002E-2</v>
      </c>
      <c r="AI510" s="9">
        <v>7.124479756214E-2</v>
      </c>
      <c r="AJ510" s="9">
        <v>7.0448892697959994E-2</v>
      </c>
      <c r="AK510" s="9">
        <v>5.7831137603159999E-2</v>
      </c>
      <c r="AL510" s="9">
        <v>7.5300048933579999E-2</v>
      </c>
      <c r="AM510" s="9">
        <v>5.6974791865919999E-2</v>
      </c>
      <c r="AN510" s="9">
        <v>0.16212013510330001</v>
      </c>
      <c r="AO510" s="9">
        <v>0</v>
      </c>
      <c r="AR510" s="9">
        <v>6.0477413026039997E-2</v>
      </c>
      <c r="AS510" s="9">
        <v>6.0477413026039997E-2</v>
      </c>
    </row>
    <row r="511" spans="1:45" x14ac:dyDescent="0.35">
      <c r="A511" t="s">
        <v>382</v>
      </c>
      <c r="B511" s="9">
        <v>0.1394278217863</v>
      </c>
      <c r="C511" s="9">
        <v>0.17417627253119999</v>
      </c>
      <c r="D511" s="9">
        <v>0.1033927352672</v>
      </c>
      <c r="E511" s="9">
        <v>0.42397118300749997</v>
      </c>
      <c r="F511" s="9">
        <v>6.9871671473609995E-2</v>
      </c>
      <c r="G511" s="9">
        <v>0.36406424961740003</v>
      </c>
      <c r="H511" s="9">
        <v>0.25347919766159999</v>
      </c>
      <c r="I511" s="9">
        <v>0.13579092765969999</v>
      </c>
      <c r="J511" s="9">
        <v>0</v>
      </c>
      <c r="K511" s="9">
        <v>0.13059919077820001</v>
      </c>
      <c r="L511" s="9">
        <v>0.14560777548670001</v>
      </c>
      <c r="M511" s="9">
        <v>0.17285170761419999</v>
      </c>
      <c r="N511" s="9">
        <v>0.20092114656000001</v>
      </c>
      <c r="O511" s="9">
        <v>4.937243565702E-2</v>
      </c>
      <c r="P511" s="9">
        <v>0.20998157386870001</v>
      </c>
      <c r="Q511" s="9">
        <v>0.17290645168929999</v>
      </c>
      <c r="R511" s="9">
        <v>8.6625713811700006E-2</v>
      </c>
      <c r="S511" s="9">
        <v>0.11590783210030001</v>
      </c>
      <c r="T511" s="9">
        <v>0.1863171812053</v>
      </c>
      <c r="U511" s="9">
        <v>0.1053370854135</v>
      </c>
      <c r="V511" s="9">
        <v>0.1267435359703</v>
      </c>
      <c r="W511" s="9">
        <v>9.2732987619940005E-2</v>
      </c>
      <c r="X511" s="9">
        <v>0.1121844249166</v>
      </c>
      <c r="Y511" s="10">
        <v>0.82720006191109996</v>
      </c>
      <c r="Z511" s="9">
        <v>4.7748918335790001E-2</v>
      </c>
      <c r="AA511" s="11">
        <v>1.5766637423380001E-2</v>
      </c>
      <c r="AB511" s="9">
        <v>0.13585033348360001</v>
      </c>
      <c r="AC511" s="9">
        <v>0</v>
      </c>
      <c r="AD511" s="9">
        <v>4.3023813843890001E-2</v>
      </c>
      <c r="AI511" s="9">
        <v>0.1357519481933</v>
      </c>
      <c r="AJ511" s="9">
        <v>0.26120239113580002</v>
      </c>
      <c r="AK511" s="9">
        <v>9.6926404242139996E-2</v>
      </c>
      <c r="AL511" s="9">
        <v>6.7339020879639999E-2</v>
      </c>
      <c r="AM511" s="9">
        <v>4.2885204699640002E-2</v>
      </c>
      <c r="AN511" s="9">
        <v>0</v>
      </c>
      <c r="AO511" s="9">
        <v>0.76658270457519995</v>
      </c>
      <c r="AR511" s="9">
        <v>0.1394278217863</v>
      </c>
      <c r="AS511" s="9">
        <v>0.1394278217863</v>
      </c>
    </row>
    <row r="512" spans="1:45" x14ac:dyDescent="0.35">
      <c r="A512" t="s">
        <v>383</v>
      </c>
      <c r="B512" s="9">
        <v>0.17783624535430001</v>
      </c>
      <c r="C512" s="9">
        <v>0.20735302339629999</v>
      </c>
      <c r="D512" s="9">
        <v>0.1472265454193</v>
      </c>
      <c r="E512" s="9">
        <v>0.5153439877432</v>
      </c>
      <c r="F512" s="9">
        <v>0.1467477729644</v>
      </c>
      <c r="G512" s="9">
        <v>0.14986262017659999</v>
      </c>
      <c r="H512" s="9">
        <v>0.14869176963049999</v>
      </c>
      <c r="I512" s="9">
        <v>4.5924244125989999E-2</v>
      </c>
      <c r="J512" s="9">
        <v>0.32195351785659998</v>
      </c>
      <c r="K512" s="9">
        <v>0.1575233338674</v>
      </c>
      <c r="L512" s="9">
        <v>0.35376673881370002</v>
      </c>
      <c r="M512" s="9">
        <v>0.1667626575111</v>
      </c>
      <c r="N512" s="9">
        <v>0.1073659535689</v>
      </c>
      <c r="O512" s="9">
        <v>0.21809803549029999</v>
      </c>
      <c r="P512" s="9">
        <v>0.17193043753699999</v>
      </c>
      <c r="Q512" s="9">
        <v>0.22671408153860001</v>
      </c>
      <c r="R512" s="9">
        <v>0.14144569400250001</v>
      </c>
      <c r="S512" s="9">
        <v>0.1653288353879</v>
      </c>
      <c r="T512" s="9">
        <v>0.20689786547739999</v>
      </c>
      <c r="U512" s="9">
        <v>0.1567071012913</v>
      </c>
      <c r="V512" s="9">
        <v>8.3905690497409993E-2</v>
      </c>
      <c r="W512" s="9">
        <v>9.2732987619940005E-2</v>
      </c>
      <c r="X512" s="9">
        <v>0.1121844249166</v>
      </c>
      <c r="Y512" s="9">
        <v>9.0283589185849999E-2</v>
      </c>
      <c r="Z512" s="10">
        <v>0.91623325874170003</v>
      </c>
      <c r="AA512" s="9">
        <v>3.2363876089200001E-2</v>
      </c>
      <c r="AB512" s="9">
        <v>0.13585033348360001</v>
      </c>
      <c r="AC512" s="9">
        <v>1.92255463561E-2</v>
      </c>
      <c r="AD512" s="9">
        <v>3.2490935439390002E-2</v>
      </c>
      <c r="AI512" s="9">
        <v>0.1395458322758</v>
      </c>
      <c r="AJ512" s="9">
        <v>0.1237090148239</v>
      </c>
      <c r="AK512" s="9">
        <v>0.22235604758290001</v>
      </c>
      <c r="AL512" s="9">
        <v>0.16402803245149999</v>
      </c>
      <c r="AM512" s="9">
        <v>8.9607168818070002E-2</v>
      </c>
      <c r="AN512" s="9">
        <v>0.43154921845159999</v>
      </c>
      <c r="AO512" s="9">
        <v>0</v>
      </c>
      <c r="AR512" s="9">
        <v>0.17783624535430001</v>
      </c>
      <c r="AS512" s="9">
        <v>0.17783624535430001</v>
      </c>
    </row>
    <row r="513" spans="1:45" x14ac:dyDescent="0.35">
      <c r="A513" t="s">
        <v>384</v>
      </c>
      <c r="B513" s="9">
        <v>0.25551420761470001</v>
      </c>
      <c r="C513" s="9">
        <v>0.25237456788189999</v>
      </c>
      <c r="D513" s="9">
        <v>0.25877009922939997</v>
      </c>
      <c r="E513" s="9">
        <v>0.60584866946589999</v>
      </c>
      <c r="F513" s="9">
        <v>0.1256834516932</v>
      </c>
      <c r="G513" s="9">
        <v>0.1021109717241</v>
      </c>
      <c r="H513" s="9">
        <v>0.1109717116467</v>
      </c>
      <c r="I513" s="9">
        <v>0.1370859806261</v>
      </c>
      <c r="J513" s="9">
        <v>0.29497438132749998</v>
      </c>
      <c r="K513" s="9">
        <v>0.30079374751229998</v>
      </c>
      <c r="L513" s="9">
        <v>0.1877766872446</v>
      </c>
      <c r="M513" s="9">
        <v>0.13168367265700001</v>
      </c>
      <c r="N513" s="9">
        <v>0.4289440241211</v>
      </c>
      <c r="O513" s="9">
        <v>0.1963624948794</v>
      </c>
      <c r="P513" s="9">
        <v>0.15760673900079999</v>
      </c>
      <c r="Q513" s="9">
        <v>0.33028042706749999</v>
      </c>
      <c r="R513" s="9">
        <v>0.29868065219869999</v>
      </c>
      <c r="S513" s="9">
        <v>0.21712511096789999</v>
      </c>
      <c r="T513" s="9">
        <v>0.26782129034570001</v>
      </c>
      <c r="U513" s="9">
        <v>0.24656638836309999</v>
      </c>
      <c r="V513" s="9">
        <v>0.12708460106380001</v>
      </c>
      <c r="W513" s="9">
        <v>9.2732987619940005E-2</v>
      </c>
      <c r="X513" s="9">
        <v>0.1121844249166</v>
      </c>
      <c r="Y513" s="9">
        <v>0.13669866946250001</v>
      </c>
      <c r="Z513" s="9">
        <v>7.2321104825630006E-2</v>
      </c>
      <c r="AA513" s="10">
        <v>0.84935360106250002</v>
      </c>
      <c r="AB513" s="9">
        <v>0.13585033348360001</v>
      </c>
      <c r="AC513" s="9">
        <v>0</v>
      </c>
      <c r="AD513" s="9">
        <v>0</v>
      </c>
      <c r="AI513" s="9">
        <v>0.15548205396340001</v>
      </c>
      <c r="AJ513" s="9">
        <v>0.16645782886130001</v>
      </c>
      <c r="AK513" s="9">
        <v>0.37418637645530001</v>
      </c>
      <c r="AL513" s="9">
        <v>0.35033243739140002</v>
      </c>
      <c r="AM513" s="9">
        <v>0.20582703013750001</v>
      </c>
      <c r="AN513" s="9">
        <v>0.406330646445</v>
      </c>
      <c r="AO513" s="9">
        <v>0</v>
      </c>
      <c r="AR513" s="9">
        <v>0.25551420761470001</v>
      </c>
      <c r="AS513" s="9">
        <v>0.25551420761470001</v>
      </c>
    </row>
    <row r="514" spans="1:45" x14ac:dyDescent="0.35">
      <c r="A514" t="s">
        <v>385</v>
      </c>
      <c r="B514" s="9">
        <v>8.563322499164E-2</v>
      </c>
      <c r="C514" s="9">
        <v>0.10085806040960001</v>
      </c>
      <c r="D514" s="9">
        <v>6.9844657450819997E-2</v>
      </c>
      <c r="E514" s="9">
        <v>0.30559757037730001</v>
      </c>
      <c r="F514" s="9">
        <v>0.24938993618700001</v>
      </c>
      <c r="G514" s="9">
        <v>0.2139728502281</v>
      </c>
      <c r="H514" s="9">
        <v>0.22728589950899999</v>
      </c>
      <c r="I514" s="9">
        <v>0</v>
      </c>
      <c r="J514" s="9">
        <v>8.6245657766409994E-2</v>
      </c>
      <c r="K514" s="9">
        <v>4.8540885147450002E-2</v>
      </c>
      <c r="L514" s="9">
        <v>0.27890517825509997</v>
      </c>
      <c r="M514" s="9">
        <v>0.1169633819625</v>
      </c>
      <c r="N514" s="9">
        <v>5.798029853542E-2</v>
      </c>
      <c r="O514" s="9">
        <v>4.485260824686E-2</v>
      </c>
      <c r="P514" s="9">
        <v>9.4025211178959997E-2</v>
      </c>
      <c r="Q514" s="9">
        <v>0</v>
      </c>
      <c r="R514" s="9">
        <v>0.2208618208168</v>
      </c>
      <c r="S514" s="9">
        <v>6.7972877105099999E-2</v>
      </c>
      <c r="T514" s="9">
        <v>3.401058717213E-2</v>
      </c>
      <c r="U514" s="9">
        <v>0.1231652740232</v>
      </c>
      <c r="V514" s="9">
        <v>0.21042338919469999</v>
      </c>
      <c r="W514" s="9">
        <v>9.2732987619940005E-2</v>
      </c>
      <c r="X514" s="9">
        <v>0.31891127217339998</v>
      </c>
      <c r="Y514" s="9">
        <v>0.20278490243899999</v>
      </c>
      <c r="Z514" s="9">
        <v>7.2321104825630006E-2</v>
      </c>
      <c r="AA514" s="9">
        <v>3.960124325949E-2</v>
      </c>
      <c r="AB514" s="10">
        <v>0.88045071542469999</v>
      </c>
      <c r="AC514" s="9">
        <v>8.5276564692349996E-2</v>
      </c>
      <c r="AD514" s="9">
        <v>3.2490935439390002E-2</v>
      </c>
      <c r="AI514" s="9">
        <v>0.13407986157080001</v>
      </c>
      <c r="AJ514" s="9">
        <v>0.1620855678974</v>
      </c>
      <c r="AK514" s="9">
        <v>5.480599709345E-2</v>
      </c>
      <c r="AL514" s="9">
        <v>2.7039270293220001E-2</v>
      </c>
      <c r="AM514" s="9">
        <v>0.1669407462135</v>
      </c>
      <c r="AN514" s="9">
        <v>0</v>
      </c>
      <c r="AO514" s="9">
        <v>0.2334172954248</v>
      </c>
      <c r="AR514" s="9">
        <v>8.563322499164E-2</v>
      </c>
      <c r="AS514" s="9">
        <v>8.563322499164E-2</v>
      </c>
    </row>
    <row r="515" spans="1:45" x14ac:dyDescent="0.35">
      <c r="A515" t="s">
        <v>554</v>
      </c>
      <c r="B515" s="9">
        <v>0.14554356011549999</v>
      </c>
      <c r="C515" s="9">
        <v>8.7808338456740007E-2</v>
      </c>
      <c r="D515" s="9">
        <v>0.20541655194880001</v>
      </c>
      <c r="E515" s="9">
        <v>0.60837609617569999</v>
      </c>
      <c r="F515" s="9">
        <v>3.862259826765E-2</v>
      </c>
      <c r="G515" s="9">
        <v>0.14062274004450001</v>
      </c>
      <c r="H515" s="9">
        <v>0.1022815587371</v>
      </c>
      <c r="I515" s="9">
        <v>0.38404833838390001</v>
      </c>
      <c r="J515" s="9">
        <v>0.16634170995280001</v>
      </c>
      <c r="K515" s="9">
        <v>7.0045699652109994E-2</v>
      </c>
      <c r="L515" s="9">
        <v>8.6562531886630004E-2</v>
      </c>
      <c r="M515" s="9">
        <v>0.26385095244040002</v>
      </c>
      <c r="N515" s="11">
        <v>2.1953757507589999E-2</v>
      </c>
      <c r="O515" s="9">
        <v>0.18749571028750001</v>
      </c>
      <c r="P515" s="9">
        <v>0.106769080574</v>
      </c>
      <c r="Q515" s="9">
        <v>0.1159694903921</v>
      </c>
      <c r="R515" s="9">
        <v>0.32324357573130003</v>
      </c>
      <c r="S515" s="9">
        <v>8.2589559244040003E-2</v>
      </c>
      <c r="T515" s="9">
        <v>0.1126415389181</v>
      </c>
      <c r="U515" s="9">
        <v>0.16946485365989999</v>
      </c>
      <c r="V515" s="9">
        <v>0.1672444786284</v>
      </c>
      <c r="W515" s="9">
        <v>9.2732987619940005E-2</v>
      </c>
      <c r="X515" s="9">
        <v>0.2598784866728</v>
      </c>
      <c r="Y515" s="9">
        <v>0.16132904343750001</v>
      </c>
      <c r="Z515" s="9">
        <v>4.7748918335790001E-2</v>
      </c>
      <c r="AA515" s="9">
        <v>3.960124325949E-2</v>
      </c>
      <c r="AB515" s="9">
        <v>0.13585033348360001</v>
      </c>
      <c r="AC515" s="10">
        <v>1</v>
      </c>
      <c r="AD515" s="9">
        <v>3.2490935439390002E-2</v>
      </c>
      <c r="AI515" s="9">
        <v>0.1812964184851</v>
      </c>
      <c r="AJ515" s="9">
        <v>0.13897818161969999</v>
      </c>
      <c r="AK515" s="9">
        <v>0.16553640803940001</v>
      </c>
      <c r="AL515" s="9">
        <v>0.233983843183</v>
      </c>
      <c r="AM515" s="9">
        <v>0.21556032389179999</v>
      </c>
      <c r="AN515" s="9">
        <v>0</v>
      </c>
      <c r="AO515" s="9">
        <v>0</v>
      </c>
      <c r="AR515" s="9">
        <v>0.14554356011549999</v>
      </c>
      <c r="AS515" s="9">
        <v>0.14554356011549999</v>
      </c>
    </row>
    <row r="516" spans="1:45" x14ac:dyDescent="0.35">
      <c r="A516" t="s">
        <v>555</v>
      </c>
      <c r="B516" s="9">
        <v>8.7316558774359995E-2</v>
      </c>
      <c r="C516" s="9">
        <v>5.6632005263239998E-2</v>
      </c>
      <c r="D516" s="9">
        <v>0.11913727356499999</v>
      </c>
      <c r="E516" s="9">
        <v>0.30559757037730001</v>
      </c>
      <c r="F516" s="9">
        <v>0.2361898813296</v>
      </c>
      <c r="G516" s="9">
        <v>0.15343643582819999</v>
      </c>
      <c r="H516" s="9">
        <v>0.18454291080470001</v>
      </c>
      <c r="I516" s="9">
        <v>0.1211672724274</v>
      </c>
      <c r="J516" s="9">
        <v>4.4911845597909998E-2</v>
      </c>
      <c r="K516" s="9">
        <v>4.8650220820339998E-2</v>
      </c>
      <c r="L516" s="9">
        <v>8.6562531886630004E-2</v>
      </c>
      <c r="M516" s="9">
        <v>0.10724710014699999</v>
      </c>
      <c r="N516" s="9">
        <v>6.7851005872269998E-2</v>
      </c>
      <c r="O516" s="9">
        <v>9.0966834988550002E-2</v>
      </c>
      <c r="P516" s="9">
        <v>0.17068122595249999</v>
      </c>
      <c r="Q516" s="9">
        <v>4.662778695665E-2</v>
      </c>
      <c r="R516" s="9">
        <v>0.1411790252857</v>
      </c>
      <c r="S516" s="9">
        <v>5.2127680996409999E-2</v>
      </c>
      <c r="T516" s="9">
        <v>9.1500116920799998E-2</v>
      </c>
      <c r="U516" s="9">
        <v>8.42749182052E-2</v>
      </c>
      <c r="V516" s="9">
        <v>0.12708460106380001</v>
      </c>
      <c r="W516" s="9">
        <v>9.2732987619940005E-2</v>
      </c>
      <c r="X516" s="9">
        <v>0.1121844249166</v>
      </c>
      <c r="Y516" s="9">
        <v>0.1167655602369</v>
      </c>
      <c r="Z516" s="9">
        <v>7.2321104825630006E-2</v>
      </c>
      <c r="AA516" s="9">
        <v>2.8627033192280001E-2</v>
      </c>
      <c r="AB516" s="9">
        <v>0.13585033348360001</v>
      </c>
      <c r="AC516" s="9">
        <v>1.92255463561E-2</v>
      </c>
      <c r="AD516" s="10">
        <v>0.83159322943379999</v>
      </c>
      <c r="AI516" s="9">
        <v>2.8790712236850001E-2</v>
      </c>
      <c r="AJ516" s="10">
        <v>0.28382864543789998</v>
      </c>
      <c r="AK516" s="9">
        <v>4.1835294017209999E-2</v>
      </c>
      <c r="AL516" s="9">
        <v>5.1095302837430003E-2</v>
      </c>
      <c r="AM516" s="9">
        <v>5.6974791865919999E-2</v>
      </c>
      <c r="AN516" s="9">
        <v>0</v>
      </c>
      <c r="AO516" s="9">
        <v>0</v>
      </c>
      <c r="AR516" s="9">
        <v>8.7316558774359995E-2</v>
      </c>
      <c r="AS516" s="9">
        <v>8.7316558774359995E-2</v>
      </c>
    </row>
    <row r="517" spans="1:45" x14ac:dyDescent="0.35">
      <c r="A517" t="s">
        <v>556</v>
      </c>
      <c r="B517" s="9">
        <v>2.3187472093209999E-2</v>
      </c>
      <c r="C517" s="9">
        <v>2.2459351793820002E-2</v>
      </c>
      <c r="D517" s="9">
        <v>2.3942552605360001E-2</v>
      </c>
      <c r="E517" s="10">
        <v>0.60584866946589999</v>
      </c>
      <c r="F517" s="9">
        <v>0</v>
      </c>
      <c r="G517" s="9">
        <v>6.0704067597319999E-2</v>
      </c>
      <c r="H517" s="9">
        <v>3.7885808511599998E-2</v>
      </c>
      <c r="I517" s="9">
        <v>0</v>
      </c>
      <c r="J517" s="9">
        <v>0</v>
      </c>
      <c r="K517" s="9">
        <v>0</v>
      </c>
      <c r="L517" s="9">
        <v>8.6562531886630004E-2</v>
      </c>
      <c r="M517" s="9">
        <v>3.1894848666159999E-2</v>
      </c>
      <c r="N517" s="9">
        <v>2.5153521248650001E-2</v>
      </c>
      <c r="O517" s="9">
        <v>0</v>
      </c>
      <c r="P517" s="9">
        <v>2.1550844314020001E-2</v>
      </c>
      <c r="Q517" s="9">
        <v>0</v>
      </c>
      <c r="R517" s="9">
        <v>7.1109361463580004E-2</v>
      </c>
      <c r="S517" s="9">
        <v>1.362752831167E-2</v>
      </c>
      <c r="T517" s="9">
        <v>7.795322764868E-3</v>
      </c>
      <c r="U517" s="9">
        <v>3.4378277671800003E-2</v>
      </c>
      <c r="V517" s="9">
        <v>8.3905690497409993E-2</v>
      </c>
      <c r="W517" s="9">
        <v>9.2732987619940005E-2</v>
      </c>
      <c r="X517" s="9">
        <v>0.1121844249166</v>
      </c>
      <c r="Y517" s="10">
        <v>0.1102166984115</v>
      </c>
      <c r="Z517" s="9">
        <v>4.7748918335790001E-2</v>
      </c>
      <c r="AA517" s="9">
        <v>1.837942510717E-2</v>
      </c>
      <c r="AB517" s="9">
        <v>0.13585033348360001</v>
      </c>
      <c r="AC517" s="9">
        <v>0</v>
      </c>
      <c r="AD517" s="9">
        <v>0</v>
      </c>
      <c r="AI517" s="9">
        <v>0</v>
      </c>
      <c r="AJ517" s="9">
        <v>4.8315400119700001E-2</v>
      </c>
      <c r="AK517" s="9">
        <v>1.8276951358379999E-2</v>
      </c>
      <c r="AL517" s="9">
        <v>0</v>
      </c>
      <c r="AM517" s="9">
        <v>0.1087770285928</v>
      </c>
      <c r="AN517" s="9">
        <v>0</v>
      </c>
      <c r="AO517" s="9">
        <v>0</v>
      </c>
      <c r="AR517" s="9">
        <v>2.3187472093209999E-2</v>
      </c>
      <c r="AS517" s="9">
        <v>2.3187472093209999E-2</v>
      </c>
    </row>
    <row r="518" spans="1:45" x14ac:dyDescent="0.35">
      <c r="A518" t="s">
        <v>557</v>
      </c>
      <c r="B518" s="9">
        <v>1.9955742933519999E-2</v>
      </c>
      <c r="C518" s="9">
        <v>1.2555071277089999E-2</v>
      </c>
      <c r="D518" s="9">
        <v>2.7630440300499999E-2</v>
      </c>
      <c r="E518" s="10">
        <v>0.30559757037730001</v>
      </c>
      <c r="F518" s="9">
        <v>0</v>
      </c>
      <c r="G518" s="9">
        <v>6.0704067597319999E-2</v>
      </c>
      <c r="H518" s="9">
        <v>3.7885808511599998E-2</v>
      </c>
      <c r="I518" s="9">
        <v>0</v>
      </c>
      <c r="J518" s="9">
        <v>0</v>
      </c>
      <c r="K518" s="9">
        <v>9.8280591657480005E-3</v>
      </c>
      <c r="L518" s="9">
        <v>8.6562531886630004E-2</v>
      </c>
      <c r="M518" s="9">
        <v>3.1894848666159999E-2</v>
      </c>
      <c r="N518" s="9">
        <v>0</v>
      </c>
      <c r="O518" s="9">
        <v>1.54484209801E-2</v>
      </c>
      <c r="P518" s="9">
        <v>0</v>
      </c>
      <c r="Q518" s="9">
        <v>0</v>
      </c>
      <c r="R518" s="9">
        <v>7.1109361463580004E-2</v>
      </c>
      <c r="S518" s="9">
        <v>1.376244903293E-2</v>
      </c>
      <c r="T518" s="9">
        <v>0</v>
      </c>
      <c r="U518" s="9">
        <v>3.4464492464300001E-2</v>
      </c>
      <c r="V518" s="9">
        <v>8.3905690497409993E-2</v>
      </c>
      <c r="W518" s="9">
        <v>9.2732987619940005E-2</v>
      </c>
      <c r="X518" s="9">
        <v>0.1121844249166</v>
      </c>
      <c r="Y518" s="9">
        <v>9.0283589185849999E-2</v>
      </c>
      <c r="Z518" s="9">
        <v>4.7748918335790001E-2</v>
      </c>
      <c r="AA518" s="9">
        <v>0</v>
      </c>
      <c r="AB518" s="9">
        <v>0.13585033348360001</v>
      </c>
      <c r="AC518" s="9">
        <v>0</v>
      </c>
      <c r="AD518" s="9">
        <v>6.7548382577300004E-2</v>
      </c>
      <c r="AI518" s="9">
        <v>0</v>
      </c>
      <c r="AJ518" s="9">
        <v>6.4867552787620006E-2</v>
      </c>
      <c r="AK518" s="9">
        <v>1.8276951358379999E-2</v>
      </c>
      <c r="AL518" s="9">
        <v>0</v>
      </c>
      <c r="AM518" s="9">
        <v>0</v>
      </c>
      <c r="AN518" s="9">
        <v>0</v>
      </c>
      <c r="AO518" s="9">
        <v>0</v>
      </c>
      <c r="AR518" s="9">
        <v>1.9955742933519999E-2</v>
      </c>
      <c r="AS518" s="9">
        <v>1.9955742933519999E-2</v>
      </c>
    </row>
    <row r="519" spans="1:45" x14ac:dyDescent="0.35">
      <c r="A519" t="s">
        <v>558</v>
      </c>
      <c r="B519" s="9">
        <v>2.6341464476760001E-2</v>
      </c>
      <c r="C519" s="9">
        <v>2.3843573815400001E-2</v>
      </c>
      <c r="D519" s="9">
        <v>2.8931844887039999E-2</v>
      </c>
      <c r="E519" s="10">
        <v>0.42397118300749997</v>
      </c>
      <c r="F519" s="9">
        <v>0.12924362910769999</v>
      </c>
      <c r="G519" s="9">
        <v>6.0704067597319999E-2</v>
      </c>
      <c r="H519" s="9">
        <v>8.6467637223980001E-2</v>
      </c>
      <c r="I519" s="9">
        <v>0</v>
      </c>
      <c r="J519" s="9">
        <v>0</v>
      </c>
      <c r="K519" s="9">
        <v>0</v>
      </c>
      <c r="L519" s="9">
        <v>0.1643925449036</v>
      </c>
      <c r="M519" s="9">
        <v>4.1115794774999999E-2</v>
      </c>
      <c r="N519" s="9">
        <v>9.9167436509369992E-3</v>
      </c>
      <c r="O519" s="9">
        <v>0</v>
      </c>
      <c r="P519" s="9">
        <v>7.5375576809120007E-2</v>
      </c>
      <c r="Q519" s="9">
        <v>0</v>
      </c>
      <c r="R519" s="9">
        <v>7.1109361463580004E-2</v>
      </c>
      <c r="S519" s="9">
        <v>0</v>
      </c>
      <c r="T519" s="9">
        <v>2.726468352022E-2</v>
      </c>
      <c r="U519" s="9">
        <v>2.5670241465509998E-2</v>
      </c>
      <c r="V519" s="9">
        <v>8.3905690497409993E-2</v>
      </c>
      <c r="W519" s="9">
        <v>9.2732987619940005E-2</v>
      </c>
      <c r="X519" s="9">
        <v>0.1121844249166</v>
      </c>
      <c r="Y519" s="10">
        <v>0.1451236955877</v>
      </c>
      <c r="Z519" s="9">
        <v>4.7748918335790001E-2</v>
      </c>
      <c r="AA519" s="9">
        <v>8.928074680202E-3</v>
      </c>
      <c r="AB519" s="9">
        <v>0.13585033348360001</v>
      </c>
      <c r="AC519" s="9">
        <v>1.92255463561E-2</v>
      </c>
      <c r="AD519" s="9">
        <v>3.2490935439390002E-2</v>
      </c>
      <c r="AI519" s="9">
        <v>0</v>
      </c>
      <c r="AJ519" s="10">
        <v>7.4957558247580006E-2</v>
      </c>
      <c r="AK519" s="9">
        <v>1.8276951358379999E-2</v>
      </c>
      <c r="AL519" s="9">
        <v>0</v>
      </c>
      <c r="AM519" s="9">
        <v>4.2885204699640002E-2</v>
      </c>
      <c r="AN519" s="9">
        <v>0</v>
      </c>
      <c r="AO519" s="9">
        <v>0</v>
      </c>
      <c r="AR519" s="9">
        <v>2.6341464476760001E-2</v>
      </c>
      <c r="AS519" s="9">
        <v>2.6341464476760001E-2</v>
      </c>
    </row>
    <row r="520" spans="1:45" x14ac:dyDescent="0.35">
      <c r="A520" t="s">
        <v>559</v>
      </c>
      <c r="B520" s="9">
        <v>2.5105786770150001E-2</v>
      </c>
      <c r="C520" s="9">
        <v>3.8379270711260002E-2</v>
      </c>
      <c r="D520" s="9">
        <v>1.1340823671850001E-2</v>
      </c>
      <c r="E520" s="9">
        <v>0</v>
      </c>
      <c r="F520" s="9">
        <v>0.1175635851243</v>
      </c>
      <c r="G520" s="9">
        <v>4.1406904126730003E-2</v>
      </c>
      <c r="H520" s="9">
        <v>7.0033698786320001E-2</v>
      </c>
      <c r="I520" s="9">
        <v>0</v>
      </c>
      <c r="J520" s="9">
        <v>0</v>
      </c>
      <c r="K520" s="9">
        <v>2.565165223466E-2</v>
      </c>
      <c r="L520" s="9">
        <v>0.10459584022769999</v>
      </c>
      <c r="M520" s="9">
        <v>1.6413485306170001E-2</v>
      </c>
      <c r="N520" s="9">
        <v>0</v>
      </c>
      <c r="O520" s="9">
        <v>3.9508728418800002E-2</v>
      </c>
      <c r="P520" s="9">
        <v>7.9350008576189998E-2</v>
      </c>
      <c r="Q520" s="9">
        <v>0</v>
      </c>
      <c r="R520" s="9">
        <v>3.5667632000729997E-2</v>
      </c>
      <c r="S520" s="9">
        <v>1.5046955479770001E-2</v>
      </c>
      <c r="T520" s="9">
        <v>2.870230600869E-2</v>
      </c>
      <c r="U520" s="9">
        <v>2.249095068069E-2</v>
      </c>
      <c r="V520" s="9">
        <v>7.6489386027400005E-2</v>
      </c>
      <c r="W520" s="9">
        <v>0</v>
      </c>
      <c r="X520" s="9">
        <v>0</v>
      </c>
      <c r="Y520" s="9">
        <v>3.381665378471E-2</v>
      </c>
      <c r="Z520" s="9">
        <v>0</v>
      </c>
      <c r="AA520" s="9">
        <v>0</v>
      </c>
      <c r="AB520" s="9">
        <v>0.11954928457529999</v>
      </c>
      <c r="AC520" s="9">
        <v>0</v>
      </c>
      <c r="AD520" s="9">
        <v>5.7834574144970001E-2</v>
      </c>
      <c r="AI520" s="9">
        <v>0</v>
      </c>
      <c r="AJ520" s="9">
        <v>1.417186710039E-2</v>
      </c>
      <c r="AK520" s="9">
        <v>5.0471292864420002E-2</v>
      </c>
      <c r="AL520" s="9">
        <v>0</v>
      </c>
      <c r="AM520" s="9">
        <v>9.7429114437299999E-2</v>
      </c>
      <c r="AN520" s="9">
        <v>0</v>
      </c>
      <c r="AO520" s="9">
        <v>0</v>
      </c>
      <c r="AR520" s="9">
        <v>2.5105786770150001E-2</v>
      </c>
      <c r="AS520" s="9">
        <v>2.5105786770150001E-2</v>
      </c>
    </row>
    <row r="521" spans="1:45" x14ac:dyDescent="0.35">
      <c r="A521" t="s">
        <v>406</v>
      </c>
      <c r="B521" s="9">
        <v>1</v>
      </c>
      <c r="C521" s="9">
        <v>1</v>
      </c>
      <c r="D521" s="9">
        <v>1</v>
      </c>
      <c r="E521" s="9">
        <v>1</v>
      </c>
      <c r="F521" s="9">
        <v>1</v>
      </c>
      <c r="G521" s="9">
        <v>1</v>
      </c>
      <c r="H521" s="9">
        <v>1</v>
      </c>
      <c r="I521" s="9">
        <v>1</v>
      </c>
      <c r="J521" s="9">
        <v>1</v>
      </c>
      <c r="K521" s="9">
        <v>1</v>
      </c>
      <c r="L521" s="9">
        <v>1</v>
      </c>
      <c r="M521" s="9">
        <v>1</v>
      </c>
      <c r="N521" s="9">
        <v>1</v>
      </c>
      <c r="O521" s="9">
        <v>1</v>
      </c>
      <c r="P521" s="9">
        <v>1</v>
      </c>
      <c r="Q521" s="9">
        <v>1</v>
      </c>
      <c r="R521" s="9">
        <v>1</v>
      </c>
      <c r="S521" s="9">
        <v>1</v>
      </c>
      <c r="T521" s="9">
        <v>1</v>
      </c>
      <c r="U521" s="9">
        <v>1</v>
      </c>
      <c r="V521" s="9">
        <v>1</v>
      </c>
      <c r="W521" s="9">
        <v>1</v>
      </c>
      <c r="X521" s="9">
        <v>1</v>
      </c>
      <c r="Y521" s="9">
        <v>1</v>
      </c>
      <c r="Z521" s="9">
        <v>1</v>
      </c>
      <c r="AA521" s="9">
        <v>1</v>
      </c>
      <c r="AB521" s="9">
        <v>1</v>
      </c>
      <c r="AC521" s="9">
        <v>1</v>
      </c>
      <c r="AD521" s="9">
        <v>1</v>
      </c>
      <c r="AI521" s="9">
        <v>1</v>
      </c>
      <c r="AJ521" s="9">
        <v>1</v>
      </c>
      <c r="AK521" s="9">
        <v>1</v>
      </c>
      <c r="AL521" s="9">
        <v>1</v>
      </c>
      <c r="AM521" s="9">
        <v>1</v>
      </c>
      <c r="AN521" s="9">
        <v>1</v>
      </c>
      <c r="AO521" s="9">
        <v>1</v>
      </c>
      <c r="AR521" s="9">
        <v>1</v>
      </c>
      <c r="AS521" s="9">
        <v>1</v>
      </c>
    </row>
    <row r="522" spans="1:45" x14ac:dyDescent="0.35">
      <c r="A522" t="s">
        <v>356</v>
      </c>
      <c r="B522" s="6">
        <v>129</v>
      </c>
      <c r="C522" s="6">
        <v>65</v>
      </c>
      <c r="D522" s="6">
        <v>64</v>
      </c>
      <c r="E522" s="6">
        <v>5</v>
      </c>
      <c r="F522" s="6">
        <v>10</v>
      </c>
      <c r="G522" s="6">
        <v>19</v>
      </c>
      <c r="H522" s="6">
        <v>29</v>
      </c>
      <c r="I522" s="6">
        <v>16</v>
      </c>
      <c r="J522" s="6">
        <v>14</v>
      </c>
      <c r="K522" s="6">
        <v>65</v>
      </c>
      <c r="L522" s="6">
        <v>11</v>
      </c>
      <c r="M522" s="6">
        <v>37</v>
      </c>
      <c r="N522" s="6">
        <v>39</v>
      </c>
      <c r="O522" s="6">
        <v>42</v>
      </c>
      <c r="P522" s="6">
        <v>29</v>
      </c>
      <c r="Q522" s="6">
        <v>15</v>
      </c>
      <c r="R522" s="6">
        <v>24</v>
      </c>
      <c r="S522" s="6">
        <v>61</v>
      </c>
      <c r="T522" s="6">
        <v>44</v>
      </c>
      <c r="U522" s="6">
        <v>85</v>
      </c>
      <c r="V522" s="6">
        <v>15</v>
      </c>
      <c r="W522" s="6">
        <v>10</v>
      </c>
      <c r="X522" s="6">
        <v>11</v>
      </c>
      <c r="Y522" s="6">
        <v>23</v>
      </c>
      <c r="Z522" s="6">
        <v>20</v>
      </c>
      <c r="AA522" s="6">
        <v>30</v>
      </c>
      <c r="AB522" s="6">
        <v>9</v>
      </c>
      <c r="AC522" s="6">
        <v>16</v>
      </c>
      <c r="AD522" s="6">
        <v>13</v>
      </c>
      <c r="AE522" s="6">
        <v>0</v>
      </c>
      <c r="AF522" s="6">
        <v>0</v>
      </c>
      <c r="AG522" s="6">
        <v>0</v>
      </c>
      <c r="AH522" s="6">
        <v>0</v>
      </c>
      <c r="AI522" s="6">
        <v>40</v>
      </c>
      <c r="AJ522" s="6">
        <v>45</v>
      </c>
      <c r="AK522" s="6">
        <v>41</v>
      </c>
      <c r="AL522" s="6">
        <v>20</v>
      </c>
      <c r="AM522" s="6">
        <v>11</v>
      </c>
      <c r="AN522" s="6">
        <v>4</v>
      </c>
      <c r="AO522" s="6">
        <v>2</v>
      </c>
      <c r="AP522" s="6">
        <v>0</v>
      </c>
      <c r="AQ522" s="6">
        <v>0</v>
      </c>
      <c r="AR522" s="6">
        <v>129</v>
      </c>
      <c r="AS522" s="6">
        <v>129</v>
      </c>
    </row>
    <row r="523" spans="1:45" x14ac:dyDescent="0.35">
      <c r="A523" t="s">
        <v>919</v>
      </c>
    </row>
    <row r="524" spans="1:45" x14ac:dyDescent="0.35">
      <c r="A524" t="s">
        <v>358</v>
      </c>
    </row>
    <row r="528" spans="1:45" x14ac:dyDescent="0.35">
      <c r="A528" s="3" t="s">
        <v>352</v>
      </c>
    </row>
    <row r="529" spans="1:45" x14ac:dyDescent="0.35">
      <c r="A529" t="s">
        <v>61</v>
      </c>
    </row>
    <row r="530" spans="1:45" ht="130.5" x14ac:dyDescent="0.35">
      <c r="A530" s="4" t="s">
        <v>408</v>
      </c>
      <c r="B530" s="4" t="s">
        <v>359</v>
      </c>
      <c r="C530" s="4" t="s">
        <v>360</v>
      </c>
      <c r="D530" s="4" t="s">
        <v>361</v>
      </c>
      <c r="E530" s="4" t="s">
        <v>573</v>
      </c>
      <c r="F530" s="4" t="s">
        <v>363</v>
      </c>
      <c r="G530" s="4" t="s">
        <v>364</v>
      </c>
      <c r="H530" s="4" t="s">
        <v>365</v>
      </c>
      <c r="I530" s="4" t="s">
        <v>366</v>
      </c>
      <c r="J530" s="4" t="s">
        <v>367</v>
      </c>
      <c r="K530" s="4" t="s">
        <v>368</v>
      </c>
      <c r="L530" s="4" t="s">
        <v>883</v>
      </c>
      <c r="M530" s="4" t="s">
        <v>575</v>
      </c>
      <c r="N530" s="4" t="s">
        <v>371</v>
      </c>
      <c r="O530" s="4" t="s">
        <v>372</v>
      </c>
      <c r="P530" s="4" t="s">
        <v>576</v>
      </c>
      <c r="Q530" s="4" t="s">
        <v>374</v>
      </c>
      <c r="R530" s="4" t="s">
        <v>376</v>
      </c>
      <c r="S530" s="4" t="s">
        <v>377</v>
      </c>
      <c r="T530" s="4" t="s">
        <v>375</v>
      </c>
      <c r="U530" s="4" t="s">
        <v>378</v>
      </c>
      <c r="V530" s="4" t="s">
        <v>379</v>
      </c>
      <c r="W530" s="4" t="s">
        <v>380</v>
      </c>
      <c r="X530" s="4" t="s">
        <v>381</v>
      </c>
      <c r="Y530" s="4" t="s">
        <v>382</v>
      </c>
      <c r="Z530" s="4" t="s">
        <v>383</v>
      </c>
      <c r="AA530" s="4" t="s">
        <v>384</v>
      </c>
      <c r="AB530" s="4" t="s">
        <v>385</v>
      </c>
      <c r="AC530" s="4" t="s">
        <v>386</v>
      </c>
      <c r="AD530" s="4" t="s">
        <v>387</v>
      </c>
      <c r="AE530" s="4" t="s">
        <v>388</v>
      </c>
      <c r="AF530" s="4" t="s">
        <v>389</v>
      </c>
      <c r="AG530" s="4" t="s">
        <v>390</v>
      </c>
      <c r="AH530" s="4" t="s">
        <v>391</v>
      </c>
      <c r="AI530" s="4" t="s">
        <v>577</v>
      </c>
      <c r="AJ530" s="4" t="s">
        <v>578</v>
      </c>
      <c r="AK530" s="4" t="s">
        <v>395</v>
      </c>
      <c r="AL530" s="4" t="s">
        <v>396</v>
      </c>
      <c r="AM530" s="4" t="s">
        <v>394</v>
      </c>
      <c r="AN530" s="4" t="s">
        <v>397</v>
      </c>
      <c r="AO530" s="4" t="s">
        <v>398</v>
      </c>
      <c r="AP530" s="4" t="s">
        <v>884</v>
      </c>
      <c r="AQ530" s="4" t="s">
        <v>885</v>
      </c>
      <c r="AR530" s="4" t="s">
        <v>886</v>
      </c>
      <c r="AS530" s="4" t="s">
        <v>406</v>
      </c>
    </row>
    <row r="531" spans="1:45" x14ac:dyDescent="0.35">
      <c r="A531" t="s">
        <v>553</v>
      </c>
      <c r="B531" s="9">
        <v>0.14354042982750001</v>
      </c>
      <c r="C531" s="9">
        <v>0.15475306876479999</v>
      </c>
      <c r="D531" s="9">
        <v>0.1320117689893</v>
      </c>
      <c r="E531" s="9">
        <v>4.4149349190910001E-2</v>
      </c>
      <c r="F531" s="10">
        <v>0.40442195806039999</v>
      </c>
      <c r="G531" s="9">
        <v>0.20133383951700001</v>
      </c>
      <c r="H531" s="10">
        <v>0.28542725301139998</v>
      </c>
      <c r="I531" s="9">
        <v>6.2222532459000002E-2</v>
      </c>
      <c r="J531" s="9">
        <v>0.20258175728460001</v>
      </c>
      <c r="K531" s="9">
        <v>6.7056286637920001E-2</v>
      </c>
      <c r="L531" s="9">
        <v>0.1075745595989</v>
      </c>
      <c r="M531" s="9">
        <v>0.18897552356309999</v>
      </c>
      <c r="N531" s="9">
        <v>0.15911841794189999</v>
      </c>
      <c r="O531" s="9">
        <v>9.9698366397109994E-2</v>
      </c>
      <c r="P531" s="9">
        <v>0.1903206402397</v>
      </c>
      <c r="Q531" s="9">
        <v>0.1081516582332</v>
      </c>
      <c r="R531" s="9">
        <v>0.1530941797334</v>
      </c>
      <c r="S531" s="9">
        <v>0.1330793513247</v>
      </c>
      <c r="T531" s="9">
        <v>0.1436422200793</v>
      </c>
      <c r="U531" s="9">
        <v>0.14337710465110001</v>
      </c>
      <c r="V531" s="10">
        <v>0.72709966386000002</v>
      </c>
      <c r="W531" s="9">
        <v>0.21245955735229999</v>
      </c>
      <c r="X531" s="9">
        <v>0.15185191001459999</v>
      </c>
      <c r="Y531" s="9">
        <v>0.1005687034336</v>
      </c>
      <c r="Z531" s="9">
        <v>0.23826803473130001</v>
      </c>
      <c r="AA531" s="9">
        <v>4.8976119497709997E-2</v>
      </c>
      <c r="AB531" s="9">
        <v>0.1297460382425</v>
      </c>
      <c r="AC531" s="9">
        <v>0.25903568846219999</v>
      </c>
      <c r="AD531" s="9">
        <v>0.12530387303009999</v>
      </c>
      <c r="AI531" s="9">
        <v>9.0460816083729995E-2</v>
      </c>
      <c r="AJ531" s="9">
        <v>0.2067309451479</v>
      </c>
      <c r="AK531" s="9">
        <v>0.12388830967430001</v>
      </c>
      <c r="AL531" s="9">
        <v>0.24670003796250001</v>
      </c>
      <c r="AM531" s="9">
        <v>0.33845481351149997</v>
      </c>
      <c r="AN531" s="9">
        <v>0.41897882166639999</v>
      </c>
      <c r="AO531" s="9">
        <v>0</v>
      </c>
      <c r="AP531" s="9">
        <v>0.15098393976669999</v>
      </c>
      <c r="AR531" s="9">
        <v>0.14354042982750001</v>
      </c>
      <c r="AS531" s="9">
        <v>0.14354042982750001</v>
      </c>
    </row>
    <row r="532" spans="1:45" x14ac:dyDescent="0.35">
      <c r="A532" t="s">
        <v>380</v>
      </c>
      <c r="B532" s="9">
        <v>8.7868747326220006E-2</v>
      </c>
      <c r="C532" s="9">
        <v>7.1797123642710001E-2</v>
      </c>
      <c r="D532" s="9">
        <v>0.10439334065359999</v>
      </c>
      <c r="E532" s="9">
        <v>0</v>
      </c>
      <c r="F532" s="9">
        <v>0.18502559586289999</v>
      </c>
      <c r="G532" s="9">
        <v>0.1291572156328</v>
      </c>
      <c r="H532" s="9">
        <v>0.1522908328707</v>
      </c>
      <c r="I532" s="9">
        <v>0.14323705208320001</v>
      </c>
      <c r="J532" s="9">
        <v>3.9115123162810003E-2</v>
      </c>
      <c r="K532" s="9">
        <v>3.7264165877140001E-2</v>
      </c>
      <c r="L532" s="9">
        <v>0.18016050136020001</v>
      </c>
      <c r="M532" s="9">
        <v>3.7160127014709998E-2</v>
      </c>
      <c r="N532" s="9">
        <v>7.508426779072E-2</v>
      </c>
      <c r="O532" s="9">
        <v>0.1179968308766</v>
      </c>
      <c r="P532" s="9">
        <v>0.109599227689</v>
      </c>
      <c r="Q532" s="9">
        <v>9.0644943868320005E-2</v>
      </c>
      <c r="R532" s="9">
        <v>4.9668242363209998E-2</v>
      </c>
      <c r="S532" s="9">
        <v>9.2120153908090002E-2</v>
      </c>
      <c r="T532" s="9">
        <v>9.8831709309019994E-2</v>
      </c>
      <c r="U532" s="9">
        <v>7.027838217771E-2</v>
      </c>
      <c r="V532" s="9">
        <v>0.17285504722530001</v>
      </c>
      <c r="W532" s="10">
        <v>0.81044500049080004</v>
      </c>
      <c r="X532" s="9">
        <v>0.2346757016063</v>
      </c>
      <c r="Y532" s="9">
        <v>7.2719403113319994E-2</v>
      </c>
      <c r="Z532" s="9">
        <v>3.5762829259849999E-2</v>
      </c>
      <c r="AA532" s="9">
        <v>4.0077364759729998E-2</v>
      </c>
      <c r="AB532" s="9">
        <v>0.1685163975332</v>
      </c>
      <c r="AC532" s="9">
        <v>0.1067074383284</v>
      </c>
      <c r="AD532" s="9">
        <v>7.1513521569049998E-2</v>
      </c>
      <c r="AI532" s="9">
        <v>0.1215053115291</v>
      </c>
      <c r="AJ532" s="9">
        <v>0.1246730678056</v>
      </c>
      <c r="AK532" s="9">
        <v>4.7809128821680001E-2</v>
      </c>
      <c r="AL532" s="9">
        <v>4.4885964436500003E-2</v>
      </c>
      <c r="AM532" s="10">
        <v>0.40917719133489999</v>
      </c>
      <c r="AN532" s="9">
        <v>0</v>
      </c>
      <c r="AO532" s="9">
        <v>0</v>
      </c>
      <c r="AP532" s="9">
        <v>8.96576235705E-2</v>
      </c>
      <c r="AR532" s="9">
        <v>8.7868747326220006E-2</v>
      </c>
      <c r="AS532" s="9">
        <v>8.7868747326220006E-2</v>
      </c>
    </row>
    <row r="533" spans="1:45" x14ac:dyDescent="0.35">
      <c r="A533" t="s">
        <v>381</v>
      </c>
      <c r="B533" s="9">
        <v>5.8853377157889998E-2</v>
      </c>
      <c r="C533" s="9">
        <v>6.1480133261539997E-2</v>
      </c>
      <c r="D533" s="9">
        <v>5.6152587415810001E-2</v>
      </c>
      <c r="E533" s="9">
        <v>0.1497037408411</v>
      </c>
      <c r="F533" s="9">
        <v>8.2834243892280002E-2</v>
      </c>
      <c r="G533" s="9">
        <v>3.1793207733209997E-2</v>
      </c>
      <c r="H533" s="9">
        <v>5.2927949586619998E-2</v>
      </c>
      <c r="I533" s="9">
        <v>3.3081292890689999E-2</v>
      </c>
      <c r="J533" s="9">
        <v>3.3739840489279999E-2</v>
      </c>
      <c r="K533" s="9">
        <v>6.8314062613300003E-2</v>
      </c>
      <c r="L533" s="9">
        <v>0</v>
      </c>
      <c r="M533" s="9">
        <v>8.6682220665490001E-2</v>
      </c>
      <c r="N533" s="9">
        <v>2.8896138650179998E-2</v>
      </c>
      <c r="O533" s="9">
        <v>7.7066066677150005E-2</v>
      </c>
      <c r="P533" s="9">
        <v>4.0704933064040001E-2</v>
      </c>
      <c r="Q533" s="9">
        <v>6.4407936149389999E-2</v>
      </c>
      <c r="R533" s="9">
        <v>5.1541096638390002E-2</v>
      </c>
      <c r="S533" s="9">
        <v>8.2080580484969995E-2</v>
      </c>
      <c r="T533" s="9">
        <v>5.4170096074000001E-2</v>
      </c>
      <c r="U533" s="9">
        <v>6.636782667327E-2</v>
      </c>
      <c r="V533" s="9">
        <v>0</v>
      </c>
      <c r="W533" s="9">
        <v>2.0924497809329999E-2</v>
      </c>
      <c r="X533" s="10">
        <v>0.51445201427580001</v>
      </c>
      <c r="Y533" s="9">
        <v>8.322475360987E-3</v>
      </c>
      <c r="Z533" s="9">
        <v>1.9396401927359998E-2</v>
      </c>
      <c r="AA533" s="11">
        <v>5.913051216639E-3</v>
      </c>
      <c r="AB533" s="9">
        <v>0.1721136229262</v>
      </c>
      <c r="AC533" s="9">
        <v>1.2110083410579999E-2</v>
      </c>
      <c r="AD533" s="9">
        <v>7.6297033301570005E-2</v>
      </c>
      <c r="AI533" s="9">
        <v>8.0435413353760005E-2</v>
      </c>
      <c r="AJ533" s="9">
        <v>7.4319314464880007E-2</v>
      </c>
      <c r="AK533" s="9">
        <v>1.126769148691E-2</v>
      </c>
      <c r="AL533" s="9">
        <v>3.0290671615709999E-2</v>
      </c>
      <c r="AM533" s="9">
        <v>0</v>
      </c>
      <c r="AN533" s="9">
        <v>0</v>
      </c>
      <c r="AO533" s="9">
        <v>0</v>
      </c>
      <c r="AP533" s="9">
        <v>6.1360128442809997E-2</v>
      </c>
      <c r="AR533" s="9">
        <v>5.8853377157889998E-2</v>
      </c>
      <c r="AS533" s="9">
        <v>5.8853377157889998E-2</v>
      </c>
    </row>
    <row r="534" spans="1:45" x14ac:dyDescent="0.35">
      <c r="A534" t="s">
        <v>382</v>
      </c>
      <c r="B534" s="9">
        <v>0.18434648688140001</v>
      </c>
      <c r="C534" s="9">
        <v>0.24223598639970001</v>
      </c>
      <c r="D534" s="9">
        <v>0.1248254044878</v>
      </c>
      <c r="E534" s="9">
        <v>0.38662983661130002</v>
      </c>
      <c r="F534" s="9">
        <v>0.20756401398880001</v>
      </c>
      <c r="G534" s="9">
        <v>0.23102668578900001</v>
      </c>
      <c r="H534" s="9">
        <v>0.22131141452870001</v>
      </c>
      <c r="I534" s="9">
        <v>0.17074132926009999</v>
      </c>
      <c r="J534" s="9">
        <v>0.14796780406570001</v>
      </c>
      <c r="K534" s="9">
        <v>0.128078943704</v>
      </c>
      <c r="L534" s="9">
        <v>0.28310483277490001</v>
      </c>
      <c r="M534" s="9">
        <v>0.14765691124149999</v>
      </c>
      <c r="N534" s="9">
        <v>0.22653933146460001</v>
      </c>
      <c r="O534" s="9">
        <v>0.1519761755996</v>
      </c>
      <c r="P534" s="9">
        <v>0.20576790125409999</v>
      </c>
      <c r="Q534" s="9">
        <v>0.16304579940319999</v>
      </c>
      <c r="R534" s="9">
        <v>0.2108183750383</v>
      </c>
      <c r="S534" s="9">
        <v>0.1657054269348</v>
      </c>
      <c r="T534" s="9">
        <v>0.1814983998968</v>
      </c>
      <c r="U534" s="9">
        <v>0.1889163184754</v>
      </c>
      <c r="V534" s="9">
        <v>0.20297421235310001</v>
      </c>
      <c r="W534" s="9">
        <v>4.1882232628989997E-2</v>
      </c>
      <c r="X534" s="9">
        <v>7.9500508766370007E-2</v>
      </c>
      <c r="Y534" s="10">
        <v>0.71771724150219995</v>
      </c>
      <c r="Z534" s="9">
        <v>0.1030655416968</v>
      </c>
      <c r="AA534" s="11">
        <v>8.7191642151249991E-3</v>
      </c>
      <c r="AB534" s="9">
        <v>0.24037616919749999</v>
      </c>
      <c r="AC534" s="11">
        <v>1.785707616038E-2</v>
      </c>
      <c r="AD534" s="9">
        <v>0.1221878135951</v>
      </c>
      <c r="AI534" s="9">
        <v>0.18913364073059999</v>
      </c>
      <c r="AJ534" s="9">
        <v>0.21644846519790001</v>
      </c>
      <c r="AK534" s="9">
        <v>0.17897972655979999</v>
      </c>
      <c r="AL534" s="9">
        <v>0.17688727281489999</v>
      </c>
      <c r="AM534" s="9">
        <v>0.20221648162540001</v>
      </c>
      <c r="AN534" s="9">
        <v>0.2334891296595</v>
      </c>
      <c r="AO534" s="9">
        <v>0.63831139113729995</v>
      </c>
      <c r="AP534" s="9">
        <v>0.19776607840720001</v>
      </c>
      <c r="AR534" s="9">
        <v>0.18434648688140001</v>
      </c>
      <c r="AS534" s="9">
        <v>0.18434648688140001</v>
      </c>
    </row>
    <row r="535" spans="1:45" x14ac:dyDescent="0.35">
      <c r="A535" t="s">
        <v>383</v>
      </c>
      <c r="B535" s="9">
        <v>0.1179986961991</v>
      </c>
      <c r="C535" s="9">
        <v>0.1339003729521</v>
      </c>
      <c r="D535" s="9">
        <v>0.1016488396606</v>
      </c>
      <c r="E535" s="9">
        <v>7.5474858495940003E-2</v>
      </c>
      <c r="F535" s="9">
        <v>0.12768254984999999</v>
      </c>
      <c r="G535" s="9">
        <v>0.15108149509380001</v>
      </c>
      <c r="H535" s="9">
        <v>0.14139261131350001</v>
      </c>
      <c r="I535" s="9">
        <v>5.1749177749000001E-2</v>
      </c>
      <c r="J535" s="9">
        <v>0.1098165860614</v>
      </c>
      <c r="K535" s="9">
        <v>0.14939383013990001</v>
      </c>
      <c r="L535" s="9">
        <v>5.6914314115569999E-2</v>
      </c>
      <c r="M535" s="9">
        <v>9.1097713484369999E-2</v>
      </c>
      <c r="N535" s="9">
        <v>0.15341679176459999</v>
      </c>
      <c r="O535" s="9">
        <v>0.128134357166</v>
      </c>
      <c r="P535" s="9">
        <v>0.1231335282413</v>
      </c>
      <c r="Q535" s="9">
        <v>0.1373202608587</v>
      </c>
      <c r="R535" s="9">
        <v>0.1235990461533</v>
      </c>
      <c r="S535" s="9">
        <v>6.8458305564480001E-2</v>
      </c>
      <c r="T535" s="9">
        <v>0.13119270397460001</v>
      </c>
      <c r="U535" s="9">
        <v>9.6828558520290001E-2</v>
      </c>
      <c r="V535" s="9">
        <v>0.12710951974359999</v>
      </c>
      <c r="W535" s="9">
        <v>5.8890090514640003E-2</v>
      </c>
      <c r="X535" s="9">
        <v>0</v>
      </c>
      <c r="Y535" s="9">
        <v>9.1596922463279995E-2</v>
      </c>
      <c r="Z535" s="10">
        <v>0.58117948993820001</v>
      </c>
      <c r="AA535" s="9">
        <v>2.334507922489E-2</v>
      </c>
      <c r="AB535" s="9">
        <v>9.1396901351300006E-2</v>
      </c>
      <c r="AC535" s="9">
        <v>4.2338752290249998E-2</v>
      </c>
      <c r="AD535" s="9">
        <v>5.903419434038E-2</v>
      </c>
      <c r="AI535" s="9">
        <v>8.4119993678110003E-2</v>
      </c>
      <c r="AJ535" s="9">
        <v>0.15571688476590001</v>
      </c>
      <c r="AK535" s="9">
        <v>0.1433995076182</v>
      </c>
      <c r="AL535" s="9">
        <v>0.1361442964473</v>
      </c>
      <c r="AM535" s="9">
        <v>0.16277395223810001</v>
      </c>
      <c r="AN535" s="9">
        <v>0</v>
      </c>
      <c r="AO535" s="9">
        <v>0</v>
      </c>
      <c r="AP535" s="9">
        <v>0.1221259686247</v>
      </c>
      <c r="AR535" s="9">
        <v>0.1179986961991</v>
      </c>
      <c r="AS535" s="9">
        <v>0.1179986961991</v>
      </c>
    </row>
    <row r="536" spans="1:45" x14ac:dyDescent="0.35">
      <c r="A536" t="s">
        <v>384</v>
      </c>
      <c r="B536" s="9">
        <v>0.26029494163689998</v>
      </c>
      <c r="C536" s="9">
        <v>0.24574314304049999</v>
      </c>
      <c r="D536" s="9">
        <v>0.27525687446480002</v>
      </c>
      <c r="E536" s="9">
        <v>0.12210385349739999</v>
      </c>
      <c r="F536" s="9">
        <v>0.34837191355870001</v>
      </c>
      <c r="G536" s="9">
        <v>0.16751899073589999</v>
      </c>
      <c r="H536" s="9">
        <v>0.2424053983195</v>
      </c>
      <c r="I536" s="9">
        <v>0.20881245809140001</v>
      </c>
      <c r="J536" s="9">
        <v>0.45056102101689999</v>
      </c>
      <c r="K536" s="9">
        <v>0.26478715717680001</v>
      </c>
      <c r="L536" s="9">
        <v>0.43223875322959998</v>
      </c>
      <c r="M536" s="9">
        <v>0.2659590832689</v>
      </c>
      <c r="N536" s="9">
        <v>0.24741453970999999</v>
      </c>
      <c r="O536" s="9">
        <v>0.21787076041889999</v>
      </c>
      <c r="P536" s="9">
        <v>0.15550569712769999</v>
      </c>
      <c r="Q536" s="9">
        <v>0.31051289548599997</v>
      </c>
      <c r="R536" s="9">
        <v>0.31832786847810002</v>
      </c>
      <c r="S536" s="9">
        <v>0.2540956056425</v>
      </c>
      <c r="T536" s="9">
        <v>0.243561931441</v>
      </c>
      <c r="U536" s="9">
        <v>0.28714350316999998</v>
      </c>
      <c r="V536" s="9">
        <v>0.1186485349359</v>
      </c>
      <c r="W536" s="9">
        <v>0.10236578255959999</v>
      </c>
      <c r="X536" s="9">
        <v>0.23401504451550001</v>
      </c>
      <c r="Y536" s="9">
        <v>0.1017754410144</v>
      </c>
      <c r="Z536" s="9">
        <v>9.4869548278069996E-2</v>
      </c>
      <c r="AA536" s="10">
        <v>0.86799207957809998</v>
      </c>
      <c r="AB536" s="9">
        <v>0</v>
      </c>
      <c r="AC536" s="9">
        <v>9.3181480118729995E-2</v>
      </c>
      <c r="AD536" s="11">
        <v>2.585479453717E-2</v>
      </c>
      <c r="AI536" s="9">
        <v>0.2025934630689</v>
      </c>
      <c r="AJ536" s="11">
        <v>5.4246870187099998E-2</v>
      </c>
      <c r="AK536" s="10">
        <v>0.5073948388424</v>
      </c>
      <c r="AL536" s="9">
        <v>0.2480055209814</v>
      </c>
      <c r="AM536" s="9">
        <v>0.14656408974429999</v>
      </c>
      <c r="AN536" s="9">
        <v>0</v>
      </c>
      <c r="AO536" s="9">
        <v>0.36168860886269999</v>
      </c>
      <c r="AP536" s="9">
        <v>0.25442063196140002</v>
      </c>
      <c r="AR536" s="9">
        <v>0.26029494163689998</v>
      </c>
      <c r="AS536" s="9">
        <v>0.26029494163689998</v>
      </c>
    </row>
    <row r="537" spans="1:45" x14ac:dyDescent="0.35">
      <c r="A537" t="s">
        <v>385</v>
      </c>
      <c r="B537" s="9">
        <v>8.3475452620509996E-2</v>
      </c>
      <c r="C537" s="9">
        <v>7.5301707944399998E-2</v>
      </c>
      <c r="D537" s="9">
        <v>9.1879569677669998E-2</v>
      </c>
      <c r="E537" s="9">
        <v>0.21800789731340001</v>
      </c>
      <c r="F537" s="9">
        <v>0.2115004426181</v>
      </c>
      <c r="G537" s="9">
        <v>0.128542194202</v>
      </c>
      <c r="H537" s="9">
        <v>0.16289300870000001</v>
      </c>
      <c r="I537" s="9">
        <v>3.2335736067440002E-2</v>
      </c>
      <c r="J537" s="9">
        <v>3.8806157444100001E-2</v>
      </c>
      <c r="K537" s="9">
        <v>3.068501503746E-2</v>
      </c>
      <c r="L537" s="9">
        <v>0.14558226771720001</v>
      </c>
      <c r="M537" s="9">
        <v>9.8183603671889996E-2</v>
      </c>
      <c r="N537" s="9">
        <v>6.3878500097899998E-2</v>
      </c>
      <c r="O537" s="9">
        <v>7.0008068704240006E-2</v>
      </c>
      <c r="P537" s="9">
        <v>0.15651635413709999</v>
      </c>
      <c r="Q537" s="9">
        <v>6.3217448091180004E-2</v>
      </c>
      <c r="R537" s="9">
        <v>4.819341553967E-2</v>
      </c>
      <c r="S537" s="9">
        <v>5.463556397634E-2</v>
      </c>
      <c r="T537" s="9">
        <v>0.1035152650331</v>
      </c>
      <c r="U537" s="9">
        <v>5.1321038658479999E-2</v>
      </c>
      <c r="V537" s="9">
        <v>0.22411194186380001</v>
      </c>
      <c r="W537" s="9">
        <v>0.15150070035320001</v>
      </c>
      <c r="X537" s="9">
        <v>0.25130878255669997</v>
      </c>
      <c r="Y537" s="9">
        <v>3.0958652841990002E-2</v>
      </c>
      <c r="Z537" s="9">
        <v>7.4343969386560002E-2</v>
      </c>
      <c r="AA537" s="9">
        <v>3.2674102383639998E-2</v>
      </c>
      <c r="AB537" s="10">
        <v>0.7099115996991</v>
      </c>
      <c r="AC537" s="9">
        <v>3.8637812860109998E-2</v>
      </c>
      <c r="AD537" s="9">
        <v>5.4091276185899997E-2</v>
      </c>
      <c r="AI537" s="9">
        <v>6.4534986246950005E-2</v>
      </c>
      <c r="AJ537" s="10">
        <v>0.1617938892519</v>
      </c>
      <c r="AK537" s="9">
        <v>3.1260267842799998E-2</v>
      </c>
      <c r="AL537" s="9">
        <v>0</v>
      </c>
      <c r="AM537" s="9">
        <v>0.14024407601139999</v>
      </c>
      <c r="AN537" s="9">
        <v>0.34753204867409998</v>
      </c>
      <c r="AO537" s="9">
        <v>0</v>
      </c>
      <c r="AP537" s="9">
        <v>9.3172442713880005E-2</v>
      </c>
      <c r="AR537" s="9">
        <v>8.3475452620509996E-2</v>
      </c>
      <c r="AS537" s="9">
        <v>8.3475452620509996E-2</v>
      </c>
    </row>
    <row r="538" spans="1:45" x14ac:dyDescent="0.35">
      <c r="A538" t="s">
        <v>554</v>
      </c>
      <c r="B538" s="9">
        <v>0.11619715707640001</v>
      </c>
      <c r="C538" s="9">
        <v>7.6806526032120001E-2</v>
      </c>
      <c r="D538" s="9">
        <v>0.15669799082749999</v>
      </c>
      <c r="E538" s="9">
        <v>0</v>
      </c>
      <c r="F538" s="9">
        <v>0.1064094590081</v>
      </c>
      <c r="G538" s="9">
        <v>0.15830655852889999</v>
      </c>
      <c r="H538" s="9">
        <v>0.1368173435001</v>
      </c>
      <c r="I538" s="9">
        <v>0.12142773719659999</v>
      </c>
      <c r="J538" s="9">
        <v>0.1626411519283</v>
      </c>
      <c r="K538" s="9">
        <v>0.10355438251559999</v>
      </c>
      <c r="L538" s="9">
        <v>7.5652229944590005E-2</v>
      </c>
      <c r="M538" s="9">
        <v>0.13925040250820001</v>
      </c>
      <c r="N538" s="9">
        <v>0.111485784376</v>
      </c>
      <c r="O538" s="9">
        <v>0.11132880991709999</v>
      </c>
      <c r="P538" s="9">
        <v>6.7144923648919996E-2</v>
      </c>
      <c r="Q538" s="9">
        <v>9.534725746528E-2</v>
      </c>
      <c r="R538" s="9">
        <v>0.21437992000940001</v>
      </c>
      <c r="S538" s="9">
        <v>0.12131285197650001</v>
      </c>
      <c r="T538" s="9">
        <v>8.3166059060800004E-2</v>
      </c>
      <c r="U538" s="9">
        <v>0.16919643558</v>
      </c>
      <c r="V538" s="9">
        <v>0.30692710010599999</v>
      </c>
      <c r="W538" s="9">
        <v>0</v>
      </c>
      <c r="X538" s="9">
        <v>0</v>
      </c>
      <c r="Y538" s="9">
        <v>2.9925776723159998E-2</v>
      </c>
      <c r="Z538" s="9">
        <v>3.8085766470329997E-2</v>
      </c>
      <c r="AA538" s="9">
        <v>2.801219701158E-2</v>
      </c>
      <c r="AB538" s="9">
        <v>5.0967382694780003E-2</v>
      </c>
      <c r="AC538" s="10">
        <v>0.69748379115140002</v>
      </c>
      <c r="AD538" s="9">
        <v>9.9223340141010002E-2</v>
      </c>
      <c r="AI538" s="9">
        <v>0.17637010999729999</v>
      </c>
      <c r="AJ538" s="9">
        <v>9.484546560729E-2</v>
      </c>
      <c r="AK538" s="9">
        <v>0.1198819066419</v>
      </c>
      <c r="AL538" s="9">
        <v>0.1436422107184</v>
      </c>
      <c r="AM538" s="9">
        <v>5.8470283931529997E-2</v>
      </c>
      <c r="AN538" s="9">
        <v>0</v>
      </c>
      <c r="AO538" s="9">
        <v>0</v>
      </c>
      <c r="AP538" s="9">
        <v>0.1058233857297</v>
      </c>
      <c r="AR538" s="9">
        <v>0.11619715707640001</v>
      </c>
      <c r="AS538" s="9">
        <v>0.11619715707640001</v>
      </c>
    </row>
    <row r="539" spans="1:45" x14ac:dyDescent="0.35">
      <c r="A539" t="s">
        <v>387</v>
      </c>
      <c r="B539" s="9">
        <v>0.1378907749869</v>
      </c>
      <c r="C539" s="9">
        <v>0.17038496581920001</v>
      </c>
      <c r="D539" s="9">
        <v>0.1044807537234</v>
      </c>
      <c r="E539" s="9">
        <v>0.23441754607769999</v>
      </c>
      <c r="F539" s="9">
        <v>0.12533722904360001</v>
      </c>
      <c r="G539" s="9">
        <v>0.20137571222789999</v>
      </c>
      <c r="H539" s="9">
        <v>0.16989018932399999</v>
      </c>
      <c r="I539" s="9">
        <v>0.19331593500659999</v>
      </c>
      <c r="J539" s="9">
        <v>0</v>
      </c>
      <c r="K539" s="9">
        <v>0.1080643141262</v>
      </c>
      <c r="L539" s="9">
        <v>0.1042848931807</v>
      </c>
      <c r="M539" s="9">
        <v>0.2034650210964</v>
      </c>
      <c r="N539" s="9">
        <v>9.8706850800420007E-2</v>
      </c>
      <c r="O539" s="9">
        <v>0.1235123997681</v>
      </c>
      <c r="P539" s="9">
        <v>0.26217595307329999</v>
      </c>
      <c r="Q539" s="9">
        <v>0.111386484237</v>
      </c>
      <c r="R539" s="9">
        <v>8.9251964039249995E-2</v>
      </c>
      <c r="S539" s="9">
        <v>6.1783139955049998E-2</v>
      </c>
      <c r="T539" s="9">
        <v>0.17651571961029999</v>
      </c>
      <c r="U539" s="9">
        <v>7.5916020278109994E-2</v>
      </c>
      <c r="V539" s="9">
        <v>7.6019031013470004E-2</v>
      </c>
      <c r="W539" s="9">
        <v>0</v>
      </c>
      <c r="X539" s="9">
        <v>6.9917550827689995E-2</v>
      </c>
      <c r="Y539" s="9">
        <v>4.6015717492710002E-2</v>
      </c>
      <c r="Z539" s="9">
        <v>0.10360723742819999</v>
      </c>
      <c r="AA539" s="9">
        <v>4.4716645776479998E-2</v>
      </c>
      <c r="AB539" s="9">
        <v>0.26118368806039999</v>
      </c>
      <c r="AC539" s="9">
        <v>0.1130682102002</v>
      </c>
      <c r="AD539" s="10">
        <v>0.68341573649590004</v>
      </c>
      <c r="AI539" s="9">
        <v>7.4133011873560001E-2</v>
      </c>
      <c r="AJ539" s="10">
        <v>0.3080176088246</v>
      </c>
      <c r="AK539" s="9">
        <v>6.2160019308080003E-2</v>
      </c>
      <c r="AL539" s="9">
        <v>5.1173177208989999E-2</v>
      </c>
      <c r="AM539" s="9">
        <v>6.047216851139E-2</v>
      </c>
      <c r="AN539" s="9">
        <v>0</v>
      </c>
      <c r="AO539" s="9">
        <v>0</v>
      </c>
      <c r="AP539" s="9">
        <v>0.14836361524380001</v>
      </c>
      <c r="AR539" s="9">
        <v>0.1378907749869</v>
      </c>
      <c r="AS539" s="9">
        <v>0.1378907749869</v>
      </c>
    </row>
    <row r="540" spans="1:45" x14ac:dyDescent="0.35">
      <c r="A540" t="s">
        <v>388</v>
      </c>
      <c r="B540" s="9">
        <v>3.3032652223480001E-2</v>
      </c>
      <c r="C540" s="9">
        <v>4.9841444348190003E-2</v>
      </c>
      <c r="D540" s="9">
        <v>1.5750113778379999E-2</v>
      </c>
      <c r="E540" s="9">
        <v>4.4149349190910001E-2</v>
      </c>
      <c r="F540" s="9">
        <v>5.1713388535109997E-2</v>
      </c>
      <c r="G540" s="9">
        <v>5.8377605072039998E-2</v>
      </c>
      <c r="H540" s="9">
        <v>5.5618129427300003E-2</v>
      </c>
      <c r="I540" s="9">
        <v>1.192986249076E-2</v>
      </c>
      <c r="J540" s="9">
        <v>0</v>
      </c>
      <c r="K540" s="9">
        <v>3.5835856314970001E-2</v>
      </c>
      <c r="L540" s="9">
        <v>3.082315108174E-2</v>
      </c>
      <c r="M540" s="9">
        <v>4.6519505438029997E-2</v>
      </c>
      <c r="N540" s="9">
        <v>1.237766583896E-2</v>
      </c>
      <c r="O540" s="9">
        <v>3.9789949780310002E-2</v>
      </c>
      <c r="P540" s="9">
        <v>3.3689326125250003E-2</v>
      </c>
      <c r="Q540" s="9">
        <v>2.3099318237420001E-2</v>
      </c>
      <c r="R540" s="9">
        <v>4.6436487467069999E-2</v>
      </c>
      <c r="S540" s="9">
        <v>3.6539910312969999E-2</v>
      </c>
      <c r="T540" s="9">
        <v>2.7673371861020001E-2</v>
      </c>
      <c r="U540" s="9">
        <v>4.1631760626550003E-2</v>
      </c>
      <c r="V540" s="9">
        <v>4.5046433381760002E-2</v>
      </c>
      <c r="W540" s="9">
        <v>4.9272945923629997E-2</v>
      </c>
      <c r="X540" s="9">
        <v>6.9917550827689995E-2</v>
      </c>
      <c r="Y540" s="9">
        <v>4.3103026283460001E-2</v>
      </c>
      <c r="Z540" s="9">
        <v>4.0063834380239999E-2</v>
      </c>
      <c r="AA540" s="9">
        <v>5.1041361234260001E-2</v>
      </c>
      <c r="AB540" s="9">
        <v>4.55162946561E-2</v>
      </c>
      <c r="AC540" s="9">
        <v>3.9790022812249998E-2</v>
      </c>
      <c r="AD540" s="9">
        <v>6.3928229212859997E-2</v>
      </c>
      <c r="AI540" s="9">
        <v>6.2327759321130001E-2</v>
      </c>
      <c r="AJ540" s="9">
        <v>4.1165995021280002E-2</v>
      </c>
      <c r="AK540" s="9">
        <v>2.325254377792E-2</v>
      </c>
      <c r="AL540" s="9">
        <v>1.8275177920320001E-2</v>
      </c>
      <c r="AM540" s="9">
        <v>6.047216851139E-2</v>
      </c>
      <c r="AN540" s="9">
        <v>0</v>
      </c>
      <c r="AO540" s="9">
        <v>0</v>
      </c>
      <c r="AP540" s="11">
        <v>1.3633778431009999E-2</v>
      </c>
      <c r="AR540" s="9">
        <v>3.3032652223480001E-2</v>
      </c>
      <c r="AS540" s="9">
        <v>3.3032652223480001E-2</v>
      </c>
    </row>
    <row r="541" spans="1:45" x14ac:dyDescent="0.35">
      <c r="A541" t="s">
        <v>389</v>
      </c>
      <c r="B541" s="9">
        <v>2.6821920196550001E-2</v>
      </c>
      <c r="C541" s="9">
        <v>3.6088933932050003E-2</v>
      </c>
      <c r="D541" s="9">
        <v>1.729372090853E-2</v>
      </c>
      <c r="E541" s="9">
        <v>7.5474858495940003E-2</v>
      </c>
      <c r="F541" s="9">
        <v>8.0910410708560004E-2</v>
      </c>
      <c r="G541" s="9">
        <v>3.0617442833390001E-2</v>
      </c>
      <c r="H541" s="9">
        <v>5.1442429414199999E-2</v>
      </c>
      <c r="I541" s="9">
        <v>0</v>
      </c>
      <c r="J541" s="9">
        <v>0</v>
      </c>
      <c r="K541" s="9">
        <v>2.0333982355429998E-2</v>
      </c>
      <c r="L541" s="9">
        <v>2.7934724386149998E-2</v>
      </c>
      <c r="M541" s="9">
        <v>3.3229312586119997E-2</v>
      </c>
      <c r="N541" s="9">
        <v>4.84642216423E-2</v>
      </c>
      <c r="O541" s="11">
        <v>1.8350971471350001E-3</v>
      </c>
      <c r="P541" s="9">
        <v>2.6286758735459999E-2</v>
      </c>
      <c r="Q541" s="9">
        <v>0</v>
      </c>
      <c r="R541" s="9">
        <v>6.7629944991220006E-2</v>
      </c>
      <c r="S541" s="9">
        <v>3.4696372501109997E-2</v>
      </c>
      <c r="T541" s="9">
        <v>1.135382006512E-2</v>
      </c>
      <c r="U541" s="9">
        <v>5.164089976544E-2</v>
      </c>
      <c r="V541" s="10">
        <v>0.1238259146788</v>
      </c>
      <c r="W541" s="9">
        <v>0</v>
      </c>
      <c r="X541" s="9">
        <v>2.0350982443590002E-2</v>
      </c>
      <c r="Y541" s="9">
        <v>0</v>
      </c>
      <c r="Z541" s="9">
        <v>0</v>
      </c>
      <c r="AA541" s="9">
        <v>0</v>
      </c>
      <c r="AB541" s="9">
        <v>6.3494372668419993E-2</v>
      </c>
      <c r="AC541" s="9">
        <v>3.9616060974640002E-2</v>
      </c>
      <c r="AD541" s="9">
        <v>3.1706175025459998E-2</v>
      </c>
      <c r="AI541" s="9">
        <v>4.60635223717E-2</v>
      </c>
      <c r="AJ541" s="9">
        <v>2.612868410224E-2</v>
      </c>
      <c r="AK541" s="9">
        <v>1.8862640857819999E-2</v>
      </c>
      <c r="AL541" s="9">
        <v>1.7651515138209999E-2</v>
      </c>
      <c r="AM541" s="9">
        <v>2.692337209564E-2</v>
      </c>
      <c r="AN541" s="9">
        <v>0</v>
      </c>
      <c r="AO541" s="9">
        <v>0</v>
      </c>
      <c r="AP541" s="9">
        <v>2.0425425492090001E-2</v>
      </c>
      <c r="AR541" s="9">
        <v>2.6821920196550001E-2</v>
      </c>
      <c r="AS541" s="9">
        <v>2.6821920196550001E-2</v>
      </c>
    </row>
    <row r="542" spans="1:45" x14ac:dyDescent="0.35">
      <c r="A542" t="s">
        <v>390</v>
      </c>
      <c r="B542" s="9">
        <v>1.4586246824869999E-2</v>
      </c>
      <c r="C542" s="9">
        <v>1.2035337594310001E-2</v>
      </c>
      <c r="D542" s="9">
        <v>1.7209051992540001E-2</v>
      </c>
      <c r="E542" s="10">
        <v>0.1152435410139</v>
      </c>
      <c r="F542" s="9">
        <v>5.1713388535109997E-2</v>
      </c>
      <c r="G542" s="9">
        <v>0</v>
      </c>
      <c r="H542" s="9">
        <v>2.1413145173000001E-2</v>
      </c>
      <c r="I542" s="9">
        <v>0</v>
      </c>
      <c r="J542" s="9">
        <v>0</v>
      </c>
      <c r="K542" s="9">
        <v>0</v>
      </c>
      <c r="L542" s="9">
        <v>3.2843499647489997E-2</v>
      </c>
      <c r="M542" s="9">
        <v>3.9583739379529997E-2</v>
      </c>
      <c r="N542" s="9">
        <v>0</v>
      </c>
      <c r="O542" s="9">
        <v>0</v>
      </c>
      <c r="P542" s="9">
        <v>2.2929720167260002E-2</v>
      </c>
      <c r="Q542" s="9">
        <v>2.424505228078E-2</v>
      </c>
      <c r="R542" s="9">
        <v>0</v>
      </c>
      <c r="S542" s="9">
        <v>0</v>
      </c>
      <c r="T542" s="9">
        <v>2.3676931871069999E-2</v>
      </c>
      <c r="U542" s="9">
        <v>0</v>
      </c>
      <c r="V542" s="9">
        <v>0</v>
      </c>
      <c r="W542" s="9">
        <v>0</v>
      </c>
      <c r="X542" s="9">
        <v>0</v>
      </c>
      <c r="Y542" s="9">
        <v>1.6790798884779998E-2</v>
      </c>
      <c r="Z542" s="9">
        <v>0</v>
      </c>
      <c r="AA542" s="9">
        <v>0</v>
      </c>
      <c r="AB542" s="10">
        <v>0.12659732827010001</v>
      </c>
      <c r="AC542" s="9">
        <v>0</v>
      </c>
      <c r="AD542" s="9">
        <v>3.7845328367389998E-2</v>
      </c>
      <c r="AI542" s="9">
        <v>0</v>
      </c>
      <c r="AJ542" s="9">
        <v>4.1396781932799998E-2</v>
      </c>
      <c r="AK542" s="9">
        <v>0</v>
      </c>
      <c r="AL542" s="9">
        <v>0</v>
      </c>
      <c r="AM542" s="9">
        <v>0</v>
      </c>
      <c r="AN542" s="9">
        <v>0</v>
      </c>
      <c r="AO542" s="9">
        <v>0</v>
      </c>
      <c r="AP542" s="9">
        <v>1.628066939486E-2</v>
      </c>
      <c r="AR542" s="9">
        <v>1.4586246824869999E-2</v>
      </c>
      <c r="AS542" s="9">
        <v>1.4586246824869999E-2</v>
      </c>
    </row>
    <row r="543" spans="1:45" x14ac:dyDescent="0.35">
      <c r="A543" t="s">
        <v>391</v>
      </c>
      <c r="B543" s="9">
        <v>2.355612822481E-2</v>
      </c>
      <c r="C543" s="9">
        <v>5.1182706197550002E-3</v>
      </c>
      <c r="D543" s="9">
        <v>4.2513646441489999E-2</v>
      </c>
      <c r="E543" s="9">
        <v>0</v>
      </c>
      <c r="F543" s="9">
        <v>0</v>
      </c>
      <c r="G543" s="9">
        <v>1.554183552339E-2</v>
      </c>
      <c r="H543" s="9">
        <v>9.1063728754289999E-3</v>
      </c>
      <c r="I543" s="9">
        <v>8.6651712292550004E-2</v>
      </c>
      <c r="J543" s="9">
        <v>0</v>
      </c>
      <c r="K543" s="9">
        <v>1.3317665283170001E-2</v>
      </c>
      <c r="L543" s="9">
        <v>0</v>
      </c>
      <c r="M543" s="9">
        <v>0</v>
      </c>
      <c r="N543" s="9">
        <v>4.110515912815E-2</v>
      </c>
      <c r="O543" s="9">
        <v>3.5764054438429997E-2</v>
      </c>
      <c r="P543" s="9">
        <v>2.1122808369000001E-2</v>
      </c>
      <c r="Q543" s="9">
        <v>2.6107918582119999E-2</v>
      </c>
      <c r="R543" s="9">
        <v>2.263431921464E-2</v>
      </c>
      <c r="S543" s="9">
        <v>2.321563094582E-2</v>
      </c>
      <c r="T543" s="9">
        <v>2.3954741580189998E-2</v>
      </c>
      <c r="U543" s="9">
        <v>2.2916542455460001E-2</v>
      </c>
      <c r="V543" s="9">
        <v>0</v>
      </c>
      <c r="W543" s="9">
        <v>0</v>
      </c>
      <c r="X543" s="9">
        <v>0</v>
      </c>
      <c r="Y543" s="9">
        <v>0</v>
      </c>
      <c r="Z543" s="9">
        <v>2.75146935128E-2</v>
      </c>
      <c r="AA543" s="9">
        <v>2.931765081848E-2</v>
      </c>
      <c r="AB543" s="9">
        <v>0</v>
      </c>
      <c r="AC543" s="9">
        <v>7.3176686607849997E-2</v>
      </c>
      <c r="AD543" s="9">
        <v>1.609449097375E-2</v>
      </c>
      <c r="AI543" s="9">
        <v>5.3698596381569999E-2</v>
      </c>
      <c r="AJ543" s="9">
        <v>7.3639333279160004E-3</v>
      </c>
      <c r="AK543" s="9">
        <v>2.4017382857559999E-2</v>
      </c>
      <c r="AL543" s="9">
        <v>3.568101849396E-2</v>
      </c>
      <c r="AM543" s="9">
        <v>0</v>
      </c>
      <c r="AN543" s="9">
        <v>0</v>
      </c>
      <c r="AO543" s="9">
        <v>0</v>
      </c>
      <c r="AP543" s="9">
        <v>2.1301884507549999E-2</v>
      </c>
      <c r="AR543" s="9">
        <v>2.355612822481E-2</v>
      </c>
      <c r="AS543" s="9">
        <v>2.355612822481E-2</v>
      </c>
    </row>
    <row r="544" spans="1:45" x14ac:dyDescent="0.35">
      <c r="A544" t="s">
        <v>406</v>
      </c>
      <c r="B544" s="9">
        <v>1</v>
      </c>
      <c r="C544" s="9">
        <v>1</v>
      </c>
      <c r="D544" s="9">
        <v>1</v>
      </c>
      <c r="E544" s="9">
        <v>1</v>
      </c>
      <c r="F544" s="9">
        <v>1</v>
      </c>
      <c r="G544" s="9">
        <v>1</v>
      </c>
      <c r="H544" s="9">
        <v>1</v>
      </c>
      <c r="I544" s="9">
        <v>1</v>
      </c>
      <c r="J544" s="9">
        <v>1</v>
      </c>
      <c r="K544" s="9">
        <v>1</v>
      </c>
      <c r="L544" s="9">
        <v>1</v>
      </c>
      <c r="M544" s="9">
        <v>1</v>
      </c>
      <c r="N544" s="9">
        <v>1</v>
      </c>
      <c r="O544" s="9">
        <v>1</v>
      </c>
      <c r="P544" s="9">
        <v>1</v>
      </c>
      <c r="Q544" s="9">
        <v>1</v>
      </c>
      <c r="R544" s="9">
        <v>1</v>
      </c>
      <c r="S544" s="9">
        <v>1</v>
      </c>
      <c r="T544" s="9">
        <v>1</v>
      </c>
      <c r="U544" s="9">
        <v>1</v>
      </c>
      <c r="V544" s="9">
        <v>1</v>
      </c>
      <c r="W544" s="9">
        <v>1</v>
      </c>
      <c r="X544" s="9">
        <v>1</v>
      </c>
      <c r="Y544" s="9">
        <v>1</v>
      </c>
      <c r="Z544" s="9">
        <v>1</v>
      </c>
      <c r="AA544" s="9">
        <v>1</v>
      </c>
      <c r="AB544" s="9">
        <v>1</v>
      </c>
      <c r="AC544" s="9">
        <v>1</v>
      </c>
      <c r="AD544" s="9">
        <v>1</v>
      </c>
      <c r="AI544" s="9">
        <v>1</v>
      </c>
      <c r="AJ544" s="9">
        <v>1</v>
      </c>
      <c r="AK544" s="9">
        <v>1</v>
      </c>
      <c r="AL544" s="9">
        <v>1</v>
      </c>
      <c r="AM544" s="9">
        <v>1</v>
      </c>
      <c r="AN544" s="9">
        <v>1</v>
      </c>
      <c r="AO544" s="9">
        <v>1</v>
      </c>
      <c r="AP544" s="9">
        <v>1</v>
      </c>
      <c r="AR544" s="9">
        <v>1</v>
      </c>
      <c r="AS544" s="9">
        <v>1</v>
      </c>
    </row>
    <row r="545" spans="1:45" x14ac:dyDescent="0.35">
      <c r="A545" t="s">
        <v>356</v>
      </c>
      <c r="B545" s="6">
        <v>215</v>
      </c>
      <c r="C545" s="6">
        <v>113</v>
      </c>
      <c r="D545" s="6">
        <v>102</v>
      </c>
      <c r="E545" s="6">
        <v>14</v>
      </c>
      <c r="F545" s="6">
        <v>33</v>
      </c>
      <c r="G545" s="6">
        <v>52</v>
      </c>
      <c r="H545" s="6">
        <v>85</v>
      </c>
      <c r="I545" s="6">
        <v>37</v>
      </c>
      <c r="J545" s="6">
        <v>17</v>
      </c>
      <c r="K545" s="6">
        <v>62</v>
      </c>
      <c r="L545" s="6">
        <v>24</v>
      </c>
      <c r="M545" s="6">
        <v>67</v>
      </c>
      <c r="N545" s="6">
        <v>64</v>
      </c>
      <c r="O545" s="6">
        <v>60</v>
      </c>
      <c r="P545" s="6">
        <v>87</v>
      </c>
      <c r="Q545" s="6">
        <v>35</v>
      </c>
      <c r="R545" s="6">
        <v>39</v>
      </c>
      <c r="S545" s="6">
        <v>54</v>
      </c>
      <c r="T545" s="6">
        <v>122</v>
      </c>
      <c r="U545" s="6">
        <v>93</v>
      </c>
      <c r="V545" s="6">
        <v>26</v>
      </c>
      <c r="W545" s="6">
        <v>17</v>
      </c>
      <c r="X545" s="6">
        <v>17</v>
      </c>
      <c r="Y545" s="6">
        <v>41</v>
      </c>
      <c r="Z545" s="6">
        <v>31</v>
      </c>
      <c r="AA545" s="6">
        <v>48</v>
      </c>
      <c r="AB545" s="6">
        <v>19</v>
      </c>
      <c r="AC545" s="6">
        <v>28</v>
      </c>
      <c r="AD545" s="6">
        <v>43</v>
      </c>
      <c r="AE545" s="6">
        <v>0</v>
      </c>
      <c r="AF545" s="6">
        <v>0</v>
      </c>
      <c r="AG545" s="6">
        <v>0</v>
      </c>
      <c r="AH545" s="6">
        <v>0</v>
      </c>
      <c r="AI545" s="6">
        <v>71</v>
      </c>
      <c r="AJ545" s="6">
        <v>90</v>
      </c>
      <c r="AK545" s="6">
        <v>62</v>
      </c>
      <c r="AL545" s="6">
        <v>26</v>
      </c>
      <c r="AM545" s="6">
        <v>19</v>
      </c>
      <c r="AN545" s="6">
        <v>3</v>
      </c>
      <c r="AO545" s="6">
        <v>2</v>
      </c>
      <c r="AP545" s="6">
        <v>191</v>
      </c>
      <c r="AQ545" s="6">
        <v>0</v>
      </c>
      <c r="AR545" s="6">
        <v>215</v>
      </c>
      <c r="AS545" s="6">
        <v>215</v>
      </c>
    </row>
    <row r="546" spans="1:45" x14ac:dyDescent="0.35">
      <c r="A546" t="s">
        <v>920</v>
      </c>
    </row>
    <row r="547" spans="1:45" x14ac:dyDescent="0.35">
      <c r="A547" t="s">
        <v>358</v>
      </c>
    </row>
    <row r="551" spans="1:45" x14ac:dyDescent="0.35">
      <c r="A551" s="3" t="s">
        <v>352</v>
      </c>
    </row>
    <row r="552" spans="1:45" x14ac:dyDescent="0.35">
      <c r="A552" t="s">
        <v>63</v>
      </c>
    </row>
    <row r="553" spans="1:45" ht="130.5" x14ac:dyDescent="0.35">
      <c r="A553" s="4" t="s">
        <v>408</v>
      </c>
      <c r="B553" s="4" t="s">
        <v>359</v>
      </c>
      <c r="C553" s="4" t="s">
        <v>360</v>
      </c>
      <c r="D553" s="4" t="s">
        <v>361</v>
      </c>
      <c r="E553" s="4" t="s">
        <v>573</v>
      </c>
      <c r="F553" s="4" t="s">
        <v>363</v>
      </c>
      <c r="G553" s="4" t="s">
        <v>364</v>
      </c>
      <c r="H553" s="4" t="s">
        <v>365</v>
      </c>
      <c r="I553" s="4" t="s">
        <v>366</v>
      </c>
      <c r="J553" s="4" t="s">
        <v>367</v>
      </c>
      <c r="K553" s="4" t="s">
        <v>368</v>
      </c>
      <c r="L553" s="4" t="s">
        <v>883</v>
      </c>
      <c r="M553" s="4" t="s">
        <v>575</v>
      </c>
      <c r="N553" s="4" t="s">
        <v>371</v>
      </c>
      <c r="O553" s="4" t="s">
        <v>372</v>
      </c>
      <c r="P553" s="4" t="s">
        <v>576</v>
      </c>
      <c r="Q553" s="4" t="s">
        <v>374</v>
      </c>
      <c r="R553" s="4" t="s">
        <v>376</v>
      </c>
      <c r="S553" s="4" t="s">
        <v>377</v>
      </c>
      <c r="T553" s="4" t="s">
        <v>375</v>
      </c>
      <c r="U553" s="4" t="s">
        <v>378</v>
      </c>
      <c r="V553" s="4" t="s">
        <v>379</v>
      </c>
      <c r="W553" s="4" t="s">
        <v>380</v>
      </c>
      <c r="X553" s="4" t="s">
        <v>381</v>
      </c>
      <c r="Y553" s="4" t="s">
        <v>382</v>
      </c>
      <c r="Z553" s="4" t="s">
        <v>383</v>
      </c>
      <c r="AA553" s="4" t="s">
        <v>384</v>
      </c>
      <c r="AB553" s="4" t="s">
        <v>385</v>
      </c>
      <c r="AC553" s="4" t="s">
        <v>386</v>
      </c>
      <c r="AD553" s="4" t="s">
        <v>387</v>
      </c>
      <c r="AE553" s="4" t="s">
        <v>388</v>
      </c>
      <c r="AF553" s="4" t="s">
        <v>389</v>
      </c>
      <c r="AG553" s="4" t="s">
        <v>390</v>
      </c>
      <c r="AH553" s="4" t="s">
        <v>391</v>
      </c>
      <c r="AI553" s="4" t="s">
        <v>577</v>
      </c>
      <c r="AJ553" s="4" t="s">
        <v>578</v>
      </c>
      <c r="AK553" s="4" t="s">
        <v>395</v>
      </c>
      <c r="AL553" s="4" t="s">
        <v>396</v>
      </c>
      <c r="AM553" s="4" t="s">
        <v>394</v>
      </c>
      <c r="AN553" s="4" t="s">
        <v>397</v>
      </c>
      <c r="AO553" s="4" t="s">
        <v>398</v>
      </c>
      <c r="AP553" s="4" t="s">
        <v>884</v>
      </c>
      <c r="AQ553" s="4" t="s">
        <v>885</v>
      </c>
      <c r="AR553" s="4" t="s">
        <v>886</v>
      </c>
      <c r="AS553" s="4" t="s">
        <v>406</v>
      </c>
    </row>
    <row r="554" spans="1:45" x14ac:dyDescent="0.35">
      <c r="A554" t="s">
        <v>553</v>
      </c>
      <c r="B554" s="9">
        <v>0.1553254080508</v>
      </c>
      <c r="C554" s="9">
        <v>0.17997643014549999</v>
      </c>
      <c r="D554" s="9">
        <v>0.12662463924760001</v>
      </c>
      <c r="E554" s="9">
        <v>0.3189658561182</v>
      </c>
      <c r="F554" s="9">
        <v>0.22136905644730001</v>
      </c>
      <c r="G554" s="9">
        <v>0.12884754694690001</v>
      </c>
      <c r="H554" s="9">
        <v>0.17059158472889999</v>
      </c>
      <c r="I554" s="9">
        <v>6.0689271330730002E-2</v>
      </c>
      <c r="J554" s="9">
        <v>8.1388719992099998E-2</v>
      </c>
      <c r="K554" s="9">
        <v>0.20949703896370001</v>
      </c>
      <c r="L554" s="9">
        <v>0.31161066823669997</v>
      </c>
      <c r="M554" s="9">
        <v>0.1116647551158</v>
      </c>
      <c r="N554" s="9">
        <v>0.22361134490039999</v>
      </c>
      <c r="O554" s="9">
        <v>5.3075792619679998E-2</v>
      </c>
      <c r="P554" s="9">
        <v>0.20823456972919999</v>
      </c>
      <c r="Q554" s="9">
        <v>0.1180433229642</v>
      </c>
      <c r="R554" s="9">
        <v>0.1712596083913</v>
      </c>
      <c r="S554" s="9">
        <v>9.2816558013620001E-2</v>
      </c>
      <c r="T554" s="9">
        <v>0.17616529426040001</v>
      </c>
      <c r="U554" s="9">
        <v>0.1324187874245</v>
      </c>
      <c r="V554" s="9">
        <v>0.45373394883099999</v>
      </c>
      <c r="W554" s="9">
        <v>0.17482586421070001</v>
      </c>
      <c r="X554" s="9">
        <v>0.15075846235980001</v>
      </c>
      <c r="Y554" s="9">
        <v>0.219652601291</v>
      </c>
      <c r="Z554" s="9">
        <v>7.3321553245260004E-2</v>
      </c>
      <c r="AA554" s="9">
        <v>0.10969643941310001</v>
      </c>
      <c r="AB554" s="9">
        <v>0.11553479780960001</v>
      </c>
      <c r="AC554" s="9">
        <v>0.1528358706289</v>
      </c>
      <c r="AD554" s="9">
        <v>0.22634300363679999</v>
      </c>
      <c r="AI554" s="9">
        <v>0.1505779049349</v>
      </c>
      <c r="AJ554" s="9">
        <v>0.1988682273006</v>
      </c>
      <c r="AK554" s="9">
        <v>0.11378679076709999</v>
      </c>
      <c r="AL554" s="9">
        <v>0.1031668804672</v>
      </c>
      <c r="AM554" s="9">
        <v>0.28207716350399997</v>
      </c>
      <c r="AN554" s="9">
        <v>0.29278844496119999</v>
      </c>
      <c r="AO554" s="9">
        <v>0</v>
      </c>
      <c r="AP554" s="9">
        <v>0.1523775677965</v>
      </c>
      <c r="AR554" s="9">
        <v>0.1553254080508</v>
      </c>
      <c r="AS554" s="9">
        <v>0.1553254080508</v>
      </c>
    </row>
    <row r="555" spans="1:45" x14ac:dyDescent="0.35">
      <c r="A555" t="s">
        <v>380</v>
      </c>
      <c r="B555" s="9">
        <v>8.8719872662419999E-2</v>
      </c>
      <c r="C555" s="9">
        <v>0.1248389736407</v>
      </c>
      <c r="D555" s="9">
        <v>4.6667013248639998E-2</v>
      </c>
      <c r="E555" s="9">
        <v>0.32019392865309998</v>
      </c>
      <c r="F555" s="9">
        <v>5.786756698797E-2</v>
      </c>
      <c r="G555" s="9">
        <v>0.18362756863740001</v>
      </c>
      <c r="H555" s="9">
        <v>0.12688692217959999</v>
      </c>
      <c r="I555" s="9">
        <v>0</v>
      </c>
      <c r="J555" s="9">
        <v>9.2052223371030001E-2</v>
      </c>
      <c r="K555" s="9">
        <v>0</v>
      </c>
      <c r="L555" s="9">
        <v>0.12963999907109999</v>
      </c>
      <c r="M555" s="9">
        <v>8.9567653888269996E-2</v>
      </c>
      <c r="N555" s="9">
        <v>0.1014164653219</v>
      </c>
      <c r="O555" s="9">
        <v>5.2512208450799999E-2</v>
      </c>
      <c r="P555" s="9">
        <v>9.3649464495520002E-2</v>
      </c>
      <c r="Q555" s="9">
        <v>4.3328642968289997E-2</v>
      </c>
      <c r="R555" s="9">
        <v>0.17709196931269999</v>
      </c>
      <c r="S555" s="9">
        <v>2.739177384775E-2</v>
      </c>
      <c r="T555" s="9">
        <v>7.5756904571419995E-2</v>
      </c>
      <c r="U555" s="9">
        <v>0.1029684049847</v>
      </c>
      <c r="V555" s="9">
        <v>0</v>
      </c>
      <c r="W555" s="10">
        <v>0.49294660996509998</v>
      </c>
      <c r="X555" s="9">
        <v>0</v>
      </c>
      <c r="Y555" s="9">
        <v>6.1596458383869998E-2</v>
      </c>
      <c r="Z555" s="9">
        <v>0.1635458171575</v>
      </c>
      <c r="AA555" s="9">
        <v>0.1043303308694</v>
      </c>
      <c r="AB555" s="9">
        <v>0.11553479780960001</v>
      </c>
      <c r="AC555" s="9">
        <v>0.12751843089090001</v>
      </c>
      <c r="AD555" s="9">
        <v>7.0813217485530003E-2</v>
      </c>
      <c r="AI555" s="9">
        <v>9.9325235427020001E-2</v>
      </c>
      <c r="AJ555" s="9">
        <v>8.3773342461070002E-2</v>
      </c>
      <c r="AK555" s="9">
        <v>0.1247002233187</v>
      </c>
      <c r="AL555" s="9">
        <v>5.5138955250940001E-2</v>
      </c>
      <c r="AM555" s="9">
        <v>7.6359239631510006E-2</v>
      </c>
      <c r="AN555" s="9">
        <v>0</v>
      </c>
      <c r="AO555" s="9">
        <v>0</v>
      </c>
      <c r="AP555" s="9">
        <v>0.1033220975249</v>
      </c>
      <c r="AR555" s="9">
        <v>8.8719872662419999E-2</v>
      </c>
      <c r="AS555" s="9">
        <v>8.8719872662419999E-2</v>
      </c>
    </row>
    <row r="556" spans="1:45" x14ac:dyDescent="0.35">
      <c r="A556" t="s">
        <v>381</v>
      </c>
      <c r="B556" s="9">
        <v>0.1032637234625</v>
      </c>
      <c r="C556" s="9">
        <v>0.1067000016438</v>
      </c>
      <c r="D556" s="9">
        <v>9.9262922796070005E-2</v>
      </c>
      <c r="E556" s="9">
        <v>9.5639911356649995E-2</v>
      </c>
      <c r="F556" s="9">
        <v>0.1344205999675</v>
      </c>
      <c r="G556" s="9">
        <v>0.1152848576104</v>
      </c>
      <c r="H556" s="9">
        <v>0.123918559722</v>
      </c>
      <c r="I556" s="9">
        <v>0</v>
      </c>
      <c r="J556" s="9">
        <v>0.11802256236100001</v>
      </c>
      <c r="K556" s="9">
        <v>0.1274789085428</v>
      </c>
      <c r="L556" s="9">
        <v>0.1806247940421</v>
      </c>
      <c r="M556" s="9">
        <v>5.751405428926E-2</v>
      </c>
      <c r="N556" s="9">
        <v>0.10928319433310001</v>
      </c>
      <c r="O556" s="9">
        <v>0.1048348658733</v>
      </c>
      <c r="P556" s="9">
        <v>0.1308048765541</v>
      </c>
      <c r="Q556" s="9">
        <v>0</v>
      </c>
      <c r="R556" s="9">
        <v>0.13484211147049999</v>
      </c>
      <c r="S556" s="9">
        <v>0.11317563663000001</v>
      </c>
      <c r="T556" s="9">
        <v>8.4294624513760005E-2</v>
      </c>
      <c r="U556" s="9">
        <v>0.124114027004</v>
      </c>
      <c r="V556" s="9">
        <v>0.1415164177107</v>
      </c>
      <c r="W556" s="9">
        <v>0</v>
      </c>
      <c r="X556" s="10">
        <v>0.48859535391699999</v>
      </c>
      <c r="Y556" s="9">
        <v>0.12710333539909999</v>
      </c>
      <c r="Z556" s="9">
        <v>0</v>
      </c>
      <c r="AA556" s="9">
        <v>6.7921171787200002E-2</v>
      </c>
      <c r="AB556" s="9">
        <v>0.11553479780960001</v>
      </c>
      <c r="AC556" s="9">
        <v>0.1886585968003</v>
      </c>
      <c r="AD556" s="9">
        <v>0.1679877573213</v>
      </c>
      <c r="AI556" s="9">
        <v>0.1254953739604</v>
      </c>
      <c r="AJ556" s="9">
        <v>9.5130519811509995E-2</v>
      </c>
      <c r="AK556" s="9">
        <v>0.15035743526690001</v>
      </c>
      <c r="AL556" s="9">
        <v>0.17071605737430001</v>
      </c>
      <c r="AM556" s="9">
        <v>0.32096704049789998</v>
      </c>
      <c r="AN556" s="9">
        <v>0.26324433684449999</v>
      </c>
      <c r="AO556" s="9">
        <v>0</v>
      </c>
      <c r="AP556" s="9">
        <v>7.9345562827940003E-2</v>
      </c>
      <c r="AR556" s="9">
        <v>0.1032637234625</v>
      </c>
      <c r="AS556" s="9">
        <v>0.1032637234625</v>
      </c>
    </row>
    <row r="557" spans="1:45" x14ac:dyDescent="0.35">
      <c r="A557" t="s">
        <v>382</v>
      </c>
      <c r="B557" s="9">
        <v>0.15455580094730001</v>
      </c>
      <c r="C557" s="9">
        <v>0.15935111739909999</v>
      </c>
      <c r="D557" s="9">
        <v>0.14897269496919999</v>
      </c>
      <c r="E557" s="9">
        <v>0</v>
      </c>
      <c r="F557" s="9">
        <v>0.1735316828416</v>
      </c>
      <c r="G557" s="9">
        <v>0.13903370982130001</v>
      </c>
      <c r="H557" s="9">
        <v>0.15459857356949999</v>
      </c>
      <c r="I557" s="9">
        <v>0.39181853885009998</v>
      </c>
      <c r="J557" s="9">
        <v>0.15645643352249999</v>
      </c>
      <c r="K557" s="9">
        <v>4.0393225318970001E-2</v>
      </c>
      <c r="L557" s="9">
        <v>0.1011066535634</v>
      </c>
      <c r="M557" s="9">
        <v>0.14857008758929999</v>
      </c>
      <c r="N557" s="9">
        <v>0.16105638155099999</v>
      </c>
      <c r="O557" s="9">
        <v>0.18697177260260001</v>
      </c>
      <c r="P557" s="9">
        <v>0.20577064398180001</v>
      </c>
      <c r="Q557" s="9">
        <v>0.20437909390530001</v>
      </c>
      <c r="R557" s="9">
        <v>4.6968339820509998E-2</v>
      </c>
      <c r="S557" s="9">
        <v>0.1516593229106</v>
      </c>
      <c r="T557" s="9">
        <v>0.20527585092449999</v>
      </c>
      <c r="U557" s="9">
        <v>9.8805739200870005E-2</v>
      </c>
      <c r="V557" s="9">
        <v>0.18419827636739999</v>
      </c>
      <c r="W557" s="9">
        <v>0.12888531120380001</v>
      </c>
      <c r="X557" s="9">
        <v>7.6203441654470003E-2</v>
      </c>
      <c r="Y557" s="10">
        <v>0.43687802903329997</v>
      </c>
      <c r="Z557" s="9">
        <v>0.1919701660583</v>
      </c>
      <c r="AA557" s="9">
        <v>5.2856189528870001E-2</v>
      </c>
      <c r="AB557" s="9">
        <v>0.1358369260667</v>
      </c>
      <c r="AC557" s="9">
        <v>6.9888848680280002E-2</v>
      </c>
      <c r="AD557" s="9">
        <v>7.1174514550810003E-2</v>
      </c>
      <c r="AI557" s="9">
        <v>0.26286817161819998</v>
      </c>
      <c r="AJ557" s="9">
        <v>0.1238563474199</v>
      </c>
      <c r="AK557" s="9">
        <v>7.8802759764859995E-2</v>
      </c>
      <c r="AL557" s="9">
        <v>4.0396909847019997E-2</v>
      </c>
      <c r="AM557" s="9">
        <v>0.35458965748650001</v>
      </c>
      <c r="AN557" s="9">
        <v>0.44396721819430002</v>
      </c>
      <c r="AO557" s="9">
        <v>0</v>
      </c>
      <c r="AP557" s="9">
        <v>0.1642628987826</v>
      </c>
      <c r="AR557" s="9">
        <v>0.15455580094730001</v>
      </c>
      <c r="AS557" s="9">
        <v>0.15455580094730001</v>
      </c>
    </row>
    <row r="558" spans="1:45" x14ac:dyDescent="0.35">
      <c r="A558" t="s">
        <v>383</v>
      </c>
      <c r="B558" s="9">
        <v>7.7573746187519999E-2</v>
      </c>
      <c r="C558" s="9">
        <v>0.12821197605080001</v>
      </c>
      <c r="D558" s="9">
        <v>1.8616510162099999E-2</v>
      </c>
      <c r="E558" s="9">
        <v>9.5639911356649995E-2</v>
      </c>
      <c r="F558" s="9">
        <v>0.11353557649359999</v>
      </c>
      <c r="G558" s="9">
        <v>0.17577479782989999</v>
      </c>
      <c r="H558" s="9">
        <v>0.14769358275889999</v>
      </c>
      <c r="I558" s="9">
        <v>0</v>
      </c>
      <c r="J558" s="9">
        <v>0</v>
      </c>
      <c r="K558" s="9">
        <v>7.7392886502710007E-2</v>
      </c>
      <c r="L558" s="9">
        <v>0.14229913928310001</v>
      </c>
      <c r="M558" s="9">
        <v>6.5415060194800007E-2</v>
      </c>
      <c r="N558" s="9">
        <v>4.5616321138330002E-2</v>
      </c>
      <c r="O558" s="9">
        <v>8.1825080362829997E-2</v>
      </c>
      <c r="P558" s="9">
        <v>0.15259563483050001</v>
      </c>
      <c r="Q558" s="9">
        <v>0</v>
      </c>
      <c r="R558" s="9">
        <v>4.106121376842E-2</v>
      </c>
      <c r="S558" s="9">
        <v>6.8709320629580004E-2</v>
      </c>
      <c r="T558" s="9">
        <v>9.8337249186189996E-2</v>
      </c>
      <c r="U558" s="9">
        <v>5.4751083852449998E-2</v>
      </c>
      <c r="V558" s="10">
        <v>0.52228503799629999</v>
      </c>
      <c r="W558" s="9">
        <v>0.17827168696609999</v>
      </c>
      <c r="X558" s="9">
        <v>9.0103014870670003E-2</v>
      </c>
      <c r="Y558" s="9">
        <v>0.1056098075548</v>
      </c>
      <c r="Z558" s="10">
        <v>0.3177211812263</v>
      </c>
      <c r="AA558" s="9">
        <v>8.233059222163E-2</v>
      </c>
      <c r="AB558" s="9">
        <v>0.25137172387630002</v>
      </c>
      <c r="AC558" s="9">
        <v>0.1649567574086</v>
      </c>
      <c r="AD558" s="9">
        <v>0.1536752691687</v>
      </c>
      <c r="AI558" s="9">
        <v>6.1050399607810002E-2</v>
      </c>
      <c r="AJ558" s="9">
        <v>0.14733947174850001</v>
      </c>
      <c r="AK558" s="9">
        <v>0.1303303384734</v>
      </c>
      <c r="AL558" s="9">
        <v>7.448328792601E-2</v>
      </c>
      <c r="AM558" s="9">
        <v>0.2584262601724</v>
      </c>
      <c r="AN558" s="9">
        <v>0</v>
      </c>
      <c r="AO558" s="9">
        <v>0</v>
      </c>
      <c r="AP558" s="9">
        <v>6.0997841810089999E-2</v>
      </c>
      <c r="AR558" s="9">
        <v>7.7573746187519999E-2</v>
      </c>
      <c r="AS558" s="9">
        <v>7.7573746187519999E-2</v>
      </c>
    </row>
    <row r="559" spans="1:45" x14ac:dyDescent="0.35">
      <c r="A559" t="s">
        <v>384</v>
      </c>
      <c r="B559" s="9">
        <v>0.20508383896390001</v>
      </c>
      <c r="C559" s="9">
        <v>0.13261317873440001</v>
      </c>
      <c r="D559" s="9">
        <v>0.28946020503370001</v>
      </c>
      <c r="E559" s="9">
        <v>6.9345979645150005E-2</v>
      </c>
      <c r="F559" s="9">
        <v>0.1674893132179</v>
      </c>
      <c r="G559" s="9">
        <v>0.1558113123996</v>
      </c>
      <c r="H559" s="9">
        <v>0.1610802159228</v>
      </c>
      <c r="I559" s="9">
        <v>0.24807474474880001</v>
      </c>
      <c r="J559" s="9">
        <v>0.226544802021</v>
      </c>
      <c r="K559" s="9">
        <v>0.27876709015130002</v>
      </c>
      <c r="L559" s="9">
        <v>0.16534934983659999</v>
      </c>
      <c r="M559" s="9">
        <v>0.15438607034999999</v>
      </c>
      <c r="N559" s="9">
        <v>0.1732346046887</v>
      </c>
      <c r="O559" s="9">
        <v>0.31450783321179998</v>
      </c>
      <c r="P559" s="9">
        <v>9.7826930362739997E-2</v>
      </c>
      <c r="Q559" s="9">
        <v>0.46213213230189998</v>
      </c>
      <c r="R559" s="9">
        <v>0.16357592372669999</v>
      </c>
      <c r="S559" s="9">
        <v>0.1979485133644</v>
      </c>
      <c r="T559" s="9">
        <v>0.22736282541630001</v>
      </c>
      <c r="U559" s="9">
        <v>0.18059539956109999</v>
      </c>
      <c r="V559" s="9">
        <v>0</v>
      </c>
      <c r="W559" s="9">
        <v>5.6276489937589998E-2</v>
      </c>
      <c r="X559" s="9">
        <v>0</v>
      </c>
      <c r="Y559" s="9">
        <v>6.147890691828E-2</v>
      </c>
      <c r="Z559" s="9">
        <v>8.1172928013349993E-2</v>
      </c>
      <c r="AA559" s="10">
        <v>0.6300182747609</v>
      </c>
      <c r="AB559" s="9">
        <v>0.11553479780960001</v>
      </c>
      <c r="AC559" s="9">
        <v>6.2802463007930007E-2</v>
      </c>
      <c r="AD559" s="9">
        <v>6.6636046893790005E-2</v>
      </c>
      <c r="AI559" s="9">
        <v>0.25924113702939999</v>
      </c>
      <c r="AJ559" s="9">
        <v>9.7743546561309999E-2</v>
      </c>
      <c r="AK559" s="9">
        <v>0.25994978604070001</v>
      </c>
      <c r="AL559" s="9">
        <v>0.17976822037119999</v>
      </c>
      <c r="AM559" s="9">
        <v>4.652753502905E-2</v>
      </c>
      <c r="AN559" s="9">
        <v>0</v>
      </c>
      <c r="AO559" s="9">
        <v>0</v>
      </c>
      <c r="AP559" s="9">
        <v>0.226088571696</v>
      </c>
      <c r="AR559" s="9">
        <v>0.20508383896390001</v>
      </c>
      <c r="AS559" s="9">
        <v>0.20508383896390001</v>
      </c>
    </row>
    <row r="560" spans="1:45" x14ac:dyDescent="0.35">
      <c r="A560" t="s">
        <v>385</v>
      </c>
      <c r="B560" s="9">
        <v>8.6012588836000006E-2</v>
      </c>
      <c r="C560" s="9">
        <v>8.0079934113710005E-2</v>
      </c>
      <c r="D560" s="9">
        <v>9.2919878558899993E-2</v>
      </c>
      <c r="E560" s="9">
        <v>0</v>
      </c>
      <c r="F560" s="9">
        <v>8.8065775980209995E-2</v>
      </c>
      <c r="G560" s="9">
        <v>0.12081576147259999</v>
      </c>
      <c r="H560" s="9">
        <v>0.1060395581969</v>
      </c>
      <c r="I560" s="9">
        <v>4.1396811432509999E-2</v>
      </c>
      <c r="J560" s="9">
        <v>0.20138735480959999</v>
      </c>
      <c r="K560" s="9">
        <v>0</v>
      </c>
      <c r="L560" s="9">
        <v>3.1795436480829997E-2</v>
      </c>
      <c r="M560" s="9">
        <v>0.16615716573719999</v>
      </c>
      <c r="N560" s="9">
        <v>9.7165364257440004E-2</v>
      </c>
      <c r="O560" s="9">
        <v>1.6369676389289999E-2</v>
      </c>
      <c r="P560" s="9">
        <v>0.14930521482190001</v>
      </c>
      <c r="Q560" s="9">
        <v>0</v>
      </c>
      <c r="R560" s="9">
        <v>0.14815473798090001</v>
      </c>
      <c r="S560" s="9">
        <v>0</v>
      </c>
      <c r="T560" s="9">
        <v>9.6216802866290002E-2</v>
      </c>
      <c r="U560" s="9">
        <v>7.4796401893809997E-2</v>
      </c>
      <c r="V560" s="9">
        <v>0.1466429949617</v>
      </c>
      <c r="W560" s="9">
        <v>0.1189962341618</v>
      </c>
      <c r="X560" s="9">
        <v>0</v>
      </c>
      <c r="Y560" s="9">
        <v>3.1427864046889999E-2</v>
      </c>
      <c r="Z560" s="9">
        <v>0.17219164501289999</v>
      </c>
      <c r="AA560" s="9">
        <v>0</v>
      </c>
      <c r="AB560" s="10">
        <v>0.74862827612369998</v>
      </c>
      <c r="AC560" s="9">
        <v>0.15196770746640001</v>
      </c>
      <c r="AD560" s="9">
        <v>7.6700638303529994E-2</v>
      </c>
      <c r="AI560" s="9">
        <v>0.10271898376419999</v>
      </c>
      <c r="AJ560" s="9">
        <v>9.4391206092040006E-2</v>
      </c>
      <c r="AK560" s="9">
        <v>1.9742140472090001E-2</v>
      </c>
      <c r="AL560" s="9">
        <v>0.17838940840959999</v>
      </c>
      <c r="AM560" s="9">
        <v>4.7204556199129999E-2</v>
      </c>
      <c r="AN560" s="9">
        <v>0</v>
      </c>
      <c r="AO560" s="9">
        <v>0</v>
      </c>
      <c r="AP560" s="9">
        <v>6.3365425415679993E-2</v>
      </c>
      <c r="AR560" s="9">
        <v>8.6012588836000006E-2</v>
      </c>
      <c r="AS560" s="9">
        <v>8.6012588836000006E-2</v>
      </c>
    </row>
    <row r="561" spans="1:45" x14ac:dyDescent="0.35">
      <c r="A561" t="s">
        <v>554</v>
      </c>
      <c r="B561" s="9">
        <v>0.10370892305770001</v>
      </c>
      <c r="C561" s="9">
        <v>0.11971999233900001</v>
      </c>
      <c r="D561" s="9">
        <v>8.5067505433419996E-2</v>
      </c>
      <c r="E561" s="9">
        <v>6.8798223976549999E-2</v>
      </c>
      <c r="F561" s="10">
        <v>0.31993056300310002</v>
      </c>
      <c r="G561" s="9">
        <v>0.15448093224859999</v>
      </c>
      <c r="H561" s="10">
        <v>0.2291288241227</v>
      </c>
      <c r="I561" s="9">
        <v>3.5707974347520002E-2</v>
      </c>
      <c r="J561" s="9">
        <v>0</v>
      </c>
      <c r="K561" s="9">
        <v>4.3281509767840003E-2</v>
      </c>
      <c r="L561" s="9">
        <v>0.2448163041783</v>
      </c>
      <c r="M561" s="9">
        <v>0.11097532720229999</v>
      </c>
      <c r="N561" s="9">
        <v>9.6683709622159997E-2</v>
      </c>
      <c r="O561" s="9">
        <v>1.8900791630769999E-2</v>
      </c>
      <c r="P561" s="9">
        <v>0.15351427879980001</v>
      </c>
      <c r="Q561" s="9">
        <v>0.17211680786030001</v>
      </c>
      <c r="R561" s="9">
        <v>4.0039644219150003E-2</v>
      </c>
      <c r="S561" s="9">
        <v>4.3380379911970003E-2</v>
      </c>
      <c r="T561" s="9">
        <v>0.16012877466559999</v>
      </c>
      <c r="U561" s="9">
        <v>4.1693798619289998E-2</v>
      </c>
      <c r="V561" s="9">
        <v>0</v>
      </c>
      <c r="W561" s="9">
        <v>0.1189962341618</v>
      </c>
      <c r="X561" s="9">
        <v>0</v>
      </c>
      <c r="Y561" s="9">
        <v>4.3812401177279997E-2</v>
      </c>
      <c r="Z561" s="9">
        <v>0</v>
      </c>
      <c r="AA561" s="9">
        <v>9.3519481127890006E-2</v>
      </c>
      <c r="AB561" s="9">
        <v>0.11553479780960001</v>
      </c>
      <c r="AC561" s="10">
        <v>0.4585067620221</v>
      </c>
      <c r="AD561" s="9">
        <v>9.5267966849260005E-2</v>
      </c>
      <c r="AI561" s="9">
        <v>3.3166426957669998E-2</v>
      </c>
      <c r="AJ561" s="9">
        <v>0.13280901676590001</v>
      </c>
      <c r="AK561" s="9">
        <v>0.1092653025703</v>
      </c>
      <c r="AL561" s="9">
        <v>0.106957915217</v>
      </c>
      <c r="AM561" s="9">
        <v>0</v>
      </c>
      <c r="AN561" s="9">
        <v>0</v>
      </c>
      <c r="AO561" s="9">
        <v>0</v>
      </c>
      <c r="AP561" s="9">
        <v>0.10695164152</v>
      </c>
      <c r="AR561" s="9">
        <v>0.10370892305770001</v>
      </c>
      <c r="AS561" s="9">
        <v>0.10370892305770001</v>
      </c>
    </row>
    <row r="562" spans="1:45" x14ac:dyDescent="0.35">
      <c r="A562" t="s">
        <v>387</v>
      </c>
      <c r="B562" s="9">
        <v>0.1631257125741</v>
      </c>
      <c r="C562" s="9">
        <v>0.17691451805399999</v>
      </c>
      <c r="D562" s="9">
        <v>0.14707163917179999</v>
      </c>
      <c r="E562" s="9">
        <v>6.990102428219E-2</v>
      </c>
      <c r="F562" s="9">
        <v>0.26616241121349998</v>
      </c>
      <c r="G562" s="9">
        <v>0.1775214939533</v>
      </c>
      <c r="H562" s="9">
        <v>0.2175146784475</v>
      </c>
      <c r="I562" s="9">
        <v>0.28300193062110002</v>
      </c>
      <c r="J562" s="9">
        <v>4.1139319665170003E-2</v>
      </c>
      <c r="K562" s="9">
        <v>0.13424685995060001</v>
      </c>
      <c r="L562" s="9">
        <v>0.2542514709359</v>
      </c>
      <c r="M562" s="9">
        <v>0.18682646879959999</v>
      </c>
      <c r="N562" s="9">
        <v>6.6277994011380001E-2</v>
      </c>
      <c r="O562" s="9">
        <v>0.1684214429001</v>
      </c>
      <c r="P562" s="9">
        <v>0.2121146087247</v>
      </c>
      <c r="Q562" s="9">
        <v>8.6230931833729998E-2</v>
      </c>
      <c r="R562" s="9">
        <v>0.14081025993679999</v>
      </c>
      <c r="S562" s="9">
        <v>0.17649186902489999</v>
      </c>
      <c r="T562" s="9">
        <v>0.16735418622209999</v>
      </c>
      <c r="U562" s="9">
        <v>0.15847789248960001</v>
      </c>
      <c r="V562" s="9">
        <v>0.1466429949617</v>
      </c>
      <c r="W562" s="9">
        <v>5.5829630048880002E-2</v>
      </c>
      <c r="X562" s="9">
        <v>0.1572936631705</v>
      </c>
      <c r="Y562" s="9">
        <v>0.1050075815181</v>
      </c>
      <c r="Z562" s="9">
        <v>0.20282714183969999</v>
      </c>
      <c r="AA562" s="9">
        <v>9.7839577845980005E-2</v>
      </c>
      <c r="AB562" s="9">
        <v>0</v>
      </c>
      <c r="AC562" s="9">
        <v>9.4601587088679995E-2</v>
      </c>
      <c r="AD562" s="10">
        <v>0.48109961901449999</v>
      </c>
      <c r="AI562" s="9">
        <v>8.6240698616169995E-2</v>
      </c>
      <c r="AJ562" s="9">
        <v>0.27932541242600001</v>
      </c>
      <c r="AK562" s="9">
        <v>9.2941204047010006E-2</v>
      </c>
      <c r="AL562" s="9">
        <v>0.227556529605</v>
      </c>
      <c r="AM562" s="9">
        <v>2.651908846197E-2</v>
      </c>
      <c r="AN562" s="9">
        <v>0</v>
      </c>
      <c r="AO562" s="9">
        <v>0</v>
      </c>
      <c r="AP562" s="9">
        <v>0.1667898060222</v>
      </c>
      <c r="AR562" s="9">
        <v>0.1631257125741</v>
      </c>
      <c r="AS562" s="9">
        <v>0.1631257125741</v>
      </c>
    </row>
    <row r="563" spans="1:45" x14ac:dyDescent="0.35">
      <c r="A563" t="s">
        <v>388</v>
      </c>
      <c r="B563" s="9">
        <v>4.9311627642350003E-2</v>
      </c>
      <c r="C563" s="9">
        <v>3.5517698135009997E-2</v>
      </c>
      <c r="D563" s="9">
        <v>6.5371666863290004E-2</v>
      </c>
      <c r="E563" s="9">
        <v>0</v>
      </c>
      <c r="F563" s="9">
        <v>7.1522659552750001E-2</v>
      </c>
      <c r="G563" s="9">
        <v>2.5305578752929998E-2</v>
      </c>
      <c r="H563" s="9">
        <v>4.6157892744510001E-2</v>
      </c>
      <c r="I563" s="9">
        <v>0</v>
      </c>
      <c r="J563" s="9">
        <v>0.13462270198529999</v>
      </c>
      <c r="K563" s="9">
        <v>2.3763456330110001E-2</v>
      </c>
      <c r="L563" s="9">
        <v>4.1578108075450003E-2</v>
      </c>
      <c r="M563" s="9">
        <v>9.5573752287389999E-2</v>
      </c>
      <c r="N563" s="9">
        <v>3.0136463597950001E-2</v>
      </c>
      <c r="O563" s="9">
        <v>1.7987000205069999E-2</v>
      </c>
      <c r="P563" s="9">
        <v>5.0394269644560001E-2</v>
      </c>
      <c r="Q563" s="9">
        <v>0.1467921961967</v>
      </c>
      <c r="R563" s="9">
        <v>0</v>
      </c>
      <c r="S563" s="9">
        <v>2.1097170735390001E-2</v>
      </c>
      <c r="T563" s="9">
        <v>8.4670452446149999E-2</v>
      </c>
      <c r="U563" s="9">
        <v>1.0446195392640001E-2</v>
      </c>
      <c r="V563" s="9">
        <v>7.3321497480860004E-2</v>
      </c>
      <c r="W563" s="9">
        <v>0</v>
      </c>
      <c r="X563" s="9">
        <v>0</v>
      </c>
      <c r="Y563" s="9">
        <v>6.6219597379599995E-2</v>
      </c>
      <c r="Z563" s="9">
        <v>5.0013428190489997E-2</v>
      </c>
      <c r="AA563" s="9">
        <v>0.1130211510354</v>
      </c>
      <c r="AB563" s="9">
        <v>0</v>
      </c>
      <c r="AC563" s="9">
        <v>2.2475452682249999E-2</v>
      </c>
      <c r="AD563" s="9">
        <v>3.2667341473790003E-2</v>
      </c>
      <c r="AI563" s="9">
        <v>2.1416379786160001E-2</v>
      </c>
      <c r="AJ563" s="9">
        <v>6.094912872713E-2</v>
      </c>
      <c r="AK563" s="9">
        <v>0.125196903251</v>
      </c>
      <c r="AL563" s="9">
        <v>3.4086378079000001E-2</v>
      </c>
      <c r="AM563" s="9">
        <v>4.7204556199129999E-2</v>
      </c>
      <c r="AN563" s="9">
        <v>0</v>
      </c>
      <c r="AO563" s="9">
        <v>0</v>
      </c>
      <c r="AP563" s="9">
        <v>4.1615592594060002E-2</v>
      </c>
      <c r="AR563" s="9">
        <v>4.9311627642350003E-2</v>
      </c>
      <c r="AS563" s="9">
        <v>4.9311627642350003E-2</v>
      </c>
    </row>
    <row r="564" spans="1:45" x14ac:dyDescent="0.35">
      <c r="A564" t="s">
        <v>389</v>
      </c>
      <c r="B564" s="9">
        <v>5.5155419887719999E-2</v>
      </c>
      <c r="C564" s="9">
        <v>7.2794940198259994E-2</v>
      </c>
      <c r="D564" s="9">
        <v>3.4618024225730001E-2</v>
      </c>
      <c r="E564" s="9">
        <v>0.15279498732480001</v>
      </c>
      <c r="F564" s="9">
        <v>0.1352430751249</v>
      </c>
      <c r="G564" s="9">
        <v>7.4147391539780005E-2</v>
      </c>
      <c r="H564" s="9">
        <v>0.1017126629849</v>
      </c>
      <c r="I564" s="9">
        <v>0</v>
      </c>
      <c r="J564" s="9">
        <v>0</v>
      </c>
      <c r="K564" s="9">
        <v>3.138228227941E-2</v>
      </c>
      <c r="L564" s="9">
        <v>4.3110735823760002E-2</v>
      </c>
      <c r="M564" s="9">
        <v>7.667670400861E-2</v>
      </c>
      <c r="N564" s="9">
        <v>2.0875759008360001E-2</v>
      </c>
      <c r="O564" s="9">
        <v>6.800115490144E-2</v>
      </c>
      <c r="P564" s="9">
        <v>7.0892916933200004E-2</v>
      </c>
      <c r="Q564" s="9">
        <v>0</v>
      </c>
      <c r="R564" s="9">
        <v>8.7264219293280001E-2</v>
      </c>
      <c r="S564" s="9">
        <v>4.3439281304229999E-2</v>
      </c>
      <c r="T564" s="9">
        <v>4.5685543008760002E-2</v>
      </c>
      <c r="U564" s="9">
        <v>6.5564443951559997E-2</v>
      </c>
      <c r="V564" s="9">
        <v>0.2148379151916</v>
      </c>
      <c r="W564" s="9">
        <v>0</v>
      </c>
      <c r="X564" s="9">
        <v>0.22501571606760001</v>
      </c>
      <c r="Y564" s="9">
        <v>7.0266814708369998E-2</v>
      </c>
      <c r="Z564" s="9">
        <v>5.0013428190489997E-2</v>
      </c>
      <c r="AA564" s="9">
        <v>9.6562827327699996E-2</v>
      </c>
      <c r="AB564" s="9">
        <v>0</v>
      </c>
      <c r="AC564" s="9">
        <v>0.15107787229700001</v>
      </c>
      <c r="AD564" s="9">
        <v>1.8253620695209999E-2</v>
      </c>
      <c r="AI564" s="9">
        <v>5.1802930158659999E-2</v>
      </c>
      <c r="AJ564" s="9">
        <v>3.234563769676E-2</v>
      </c>
      <c r="AK564" s="9">
        <v>0.1101857199214</v>
      </c>
      <c r="AL564" s="9">
        <v>0.1485110808824</v>
      </c>
      <c r="AM564" s="9">
        <v>0.138313165849</v>
      </c>
      <c r="AN564" s="9">
        <v>0</v>
      </c>
      <c r="AO564" s="9">
        <v>0</v>
      </c>
      <c r="AP564" s="9">
        <v>3.6970960035440002E-2</v>
      </c>
      <c r="AR564" s="9">
        <v>5.5155419887719999E-2</v>
      </c>
      <c r="AS564" s="9">
        <v>5.5155419887719999E-2</v>
      </c>
    </row>
    <row r="565" spans="1:45" x14ac:dyDescent="0.35">
      <c r="A565" t="s">
        <v>390</v>
      </c>
      <c r="B565" s="9">
        <v>3.3651030857199997E-2</v>
      </c>
      <c r="C565" s="9">
        <v>3.0894038973589999E-2</v>
      </c>
      <c r="D565" s="9">
        <v>3.6860949956690002E-2</v>
      </c>
      <c r="E565" s="9">
        <v>0</v>
      </c>
      <c r="F565" s="9">
        <v>4.0574677520740003E-2</v>
      </c>
      <c r="G565" s="9">
        <v>4.884181278685E-2</v>
      </c>
      <c r="H565" s="9">
        <v>4.5111830334549997E-2</v>
      </c>
      <c r="I565" s="9">
        <v>0</v>
      </c>
      <c r="J565" s="9">
        <v>8.3892934569249997E-2</v>
      </c>
      <c r="K565" s="9">
        <v>0</v>
      </c>
      <c r="L565" s="9">
        <v>9.6194208646470006E-2</v>
      </c>
      <c r="M565" s="9">
        <v>0</v>
      </c>
      <c r="N565" s="9">
        <v>0</v>
      </c>
      <c r="O565" s="9">
        <v>6.5233150487640001E-2</v>
      </c>
      <c r="P565" s="9">
        <v>1.9986741875960001E-2</v>
      </c>
      <c r="Q565" s="9">
        <v>0</v>
      </c>
      <c r="R565" s="9">
        <v>7.7897380735870006E-2</v>
      </c>
      <c r="S565" s="9">
        <v>3.464660428171E-2</v>
      </c>
      <c r="T565" s="9">
        <v>1.2880061860620001E-2</v>
      </c>
      <c r="U565" s="9">
        <v>5.6481899608560003E-2</v>
      </c>
      <c r="V565" s="9">
        <v>0.1415164177107</v>
      </c>
      <c r="W565" s="9">
        <v>8.9173930378890001E-2</v>
      </c>
      <c r="X565" s="9">
        <v>9.0103014870670003E-2</v>
      </c>
      <c r="Y565" s="9">
        <v>0.1002064426079</v>
      </c>
      <c r="Z565" s="9">
        <v>0</v>
      </c>
      <c r="AA565" s="9">
        <v>3.6951591328580002E-2</v>
      </c>
      <c r="AB565" s="9">
        <v>0</v>
      </c>
      <c r="AC565" s="9">
        <v>7.7216351084870002E-2</v>
      </c>
      <c r="AD565" s="9">
        <v>0</v>
      </c>
      <c r="AI565" s="9">
        <v>2.863330943494E-2</v>
      </c>
      <c r="AJ565" s="9">
        <v>4.1360453341670003E-2</v>
      </c>
      <c r="AK565" s="9">
        <v>3.8103927136539997E-2</v>
      </c>
      <c r="AL565" s="9">
        <v>0</v>
      </c>
      <c r="AM565" s="9">
        <v>9.110860964985E-2</v>
      </c>
      <c r="AN565" s="9">
        <v>0</v>
      </c>
      <c r="AO565" s="9">
        <v>1</v>
      </c>
      <c r="AP565" s="9">
        <v>1.0662705268009999E-2</v>
      </c>
      <c r="AR565" s="9">
        <v>3.3651030857199997E-2</v>
      </c>
      <c r="AS565" s="9">
        <v>3.3651030857199997E-2</v>
      </c>
    </row>
    <row r="566" spans="1:45" x14ac:dyDescent="0.35">
      <c r="A566" t="s">
        <v>391</v>
      </c>
      <c r="B566" s="9">
        <v>3.5652974973329997E-2</v>
      </c>
      <c r="C566" s="9">
        <v>3.7927471721900002E-2</v>
      </c>
      <c r="D566" s="9">
        <v>3.3004816812850002E-2</v>
      </c>
      <c r="E566" s="9">
        <v>0</v>
      </c>
      <c r="F566" s="9">
        <v>3.6772438696900001E-2</v>
      </c>
      <c r="G566" s="9">
        <v>7.0681111825479995E-2</v>
      </c>
      <c r="H566" s="9">
        <v>5.5382129568730003E-2</v>
      </c>
      <c r="I566" s="9">
        <v>0</v>
      </c>
      <c r="J566" s="9">
        <v>4.0254969353459999E-2</v>
      </c>
      <c r="K566" s="9">
        <v>3.3796742192610002E-2</v>
      </c>
      <c r="L566" s="9">
        <v>8.8102785092809999E-2</v>
      </c>
      <c r="M566" s="9">
        <v>4.5199309019309998E-2</v>
      </c>
      <c r="N566" s="9">
        <v>2.887647693674E-2</v>
      </c>
      <c r="O566" s="9">
        <v>0</v>
      </c>
      <c r="P566" s="9">
        <v>3.8235855916100001E-2</v>
      </c>
      <c r="Q566" s="9">
        <v>0</v>
      </c>
      <c r="R566" s="9">
        <v>3.1188990255999999E-2</v>
      </c>
      <c r="S566" s="9">
        <v>6.4651315315019997E-2</v>
      </c>
      <c r="T566" s="9">
        <v>2.4640343711309999E-2</v>
      </c>
      <c r="U566" s="9">
        <v>4.7757751548339999E-2</v>
      </c>
      <c r="V566" s="9">
        <v>0</v>
      </c>
      <c r="W566" s="10">
        <v>0.23316451840329999</v>
      </c>
      <c r="X566" s="9">
        <v>6.843981935573E-2</v>
      </c>
      <c r="Y566" s="9">
        <v>8.0244818902889994E-2</v>
      </c>
      <c r="Z566" s="9">
        <v>7.9883996357550002E-2</v>
      </c>
      <c r="AA566" s="9">
        <v>0</v>
      </c>
      <c r="AB566" s="9">
        <v>0</v>
      </c>
      <c r="AC566" s="9">
        <v>0</v>
      </c>
      <c r="AD566" s="9">
        <v>4.311884000091E-2</v>
      </c>
      <c r="AI566" s="9">
        <v>2.0520974365610001E-2</v>
      </c>
      <c r="AJ566" s="9">
        <v>3.9625549102590002E-2</v>
      </c>
      <c r="AK566" s="9">
        <v>8.6675003307449996E-2</v>
      </c>
      <c r="AL566" s="9">
        <v>4.0720246373209999E-2</v>
      </c>
      <c r="AM566" s="9">
        <v>6.2643590083029999E-2</v>
      </c>
      <c r="AN566" s="9">
        <v>0</v>
      </c>
      <c r="AO566" s="9">
        <v>0</v>
      </c>
      <c r="AP566" s="9">
        <v>2.5364972392349999E-2</v>
      </c>
      <c r="AR566" s="9">
        <v>3.5652974973329997E-2</v>
      </c>
      <c r="AS566" s="9">
        <v>3.5652974973329997E-2</v>
      </c>
    </row>
    <row r="567" spans="1:45" x14ac:dyDescent="0.35">
      <c r="A567" t="s">
        <v>406</v>
      </c>
      <c r="B567" s="9">
        <v>1</v>
      </c>
      <c r="C567" s="9">
        <v>1</v>
      </c>
      <c r="D567" s="9">
        <v>1</v>
      </c>
      <c r="E567" s="9">
        <v>1</v>
      </c>
      <c r="F567" s="9">
        <v>1</v>
      </c>
      <c r="G567" s="9">
        <v>1</v>
      </c>
      <c r="H567" s="9">
        <v>1</v>
      </c>
      <c r="I567" s="9">
        <v>1</v>
      </c>
      <c r="J567" s="9">
        <v>1</v>
      </c>
      <c r="K567" s="9">
        <v>1</v>
      </c>
      <c r="L567" s="9">
        <v>1</v>
      </c>
      <c r="M567" s="9">
        <v>1</v>
      </c>
      <c r="N567" s="9">
        <v>1</v>
      </c>
      <c r="O567" s="9">
        <v>1</v>
      </c>
      <c r="P567" s="9">
        <v>1</v>
      </c>
      <c r="Q567" s="9">
        <v>1</v>
      </c>
      <c r="R567" s="9">
        <v>1</v>
      </c>
      <c r="S567" s="9">
        <v>1</v>
      </c>
      <c r="T567" s="9">
        <v>1</v>
      </c>
      <c r="U567" s="9">
        <v>1</v>
      </c>
      <c r="V567" s="9">
        <v>1</v>
      </c>
      <c r="W567" s="9">
        <v>1</v>
      </c>
      <c r="X567" s="9">
        <v>1</v>
      </c>
      <c r="Y567" s="9">
        <v>1</v>
      </c>
      <c r="Z567" s="9">
        <v>1</v>
      </c>
      <c r="AA567" s="9">
        <v>1</v>
      </c>
      <c r="AB567" s="9">
        <v>1</v>
      </c>
      <c r="AC567" s="9">
        <v>1</v>
      </c>
      <c r="AD567" s="9">
        <v>1</v>
      </c>
      <c r="AI567" s="9">
        <v>1</v>
      </c>
      <c r="AJ567" s="9">
        <v>1</v>
      </c>
      <c r="AK567" s="9">
        <v>1</v>
      </c>
      <c r="AL567" s="9">
        <v>1</v>
      </c>
      <c r="AM567" s="9">
        <v>1</v>
      </c>
      <c r="AN567" s="9">
        <v>1</v>
      </c>
      <c r="AO567" s="9">
        <v>1</v>
      </c>
      <c r="AP567" s="9">
        <v>1</v>
      </c>
      <c r="AR567" s="9">
        <v>1</v>
      </c>
      <c r="AS567" s="9">
        <v>1</v>
      </c>
    </row>
    <row r="568" spans="1:45" x14ac:dyDescent="0.35">
      <c r="A568" t="s">
        <v>356</v>
      </c>
      <c r="B568" s="6">
        <v>123</v>
      </c>
      <c r="C568" s="6">
        <v>72</v>
      </c>
      <c r="D568" s="6">
        <v>51</v>
      </c>
      <c r="E568" s="6">
        <v>10</v>
      </c>
      <c r="F568" s="6">
        <v>27</v>
      </c>
      <c r="G568" s="6">
        <v>31</v>
      </c>
      <c r="H568" s="6">
        <v>58</v>
      </c>
      <c r="I568" s="6">
        <v>16</v>
      </c>
      <c r="J568" s="6">
        <v>16</v>
      </c>
      <c r="K568" s="6">
        <v>23</v>
      </c>
      <c r="L568" s="6">
        <v>24</v>
      </c>
      <c r="M568" s="6">
        <v>36</v>
      </c>
      <c r="N568" s="6">
        <v>31</v>
      </c>
      <c r="O568" s="6">
        <v>32</v>
      </c>
      <c r="P568" s="6">
        <v>56</v>
      </c>
      <c r="Q568" s="6">
        <v>10</v>
      </c>
      <c r="R568" s="6">
        <v>24</v>
      </c>
      <c r="S568" s="6">
        <v>33</v>
      </c>
      <c r="T568" s="6">
        <v>66</v>
      </c>
      <c r="U568" s="6">
        <v>57</v>
      </c>
      <c r="V568" s="6">
        <v>11</v>
      </c>
      <c r="W568" s="6">
        <v>12</v>
      </c>
      <c r="X568" s="6">
        <v>12</v>
      </c>
      <c r="Y568" s="6">
        <v>32</v>
      </c>
      <c r="Z568" s="6">
        <v>14</v>
      </c>
      <c r="AA568" s="6">
        <v>28</v>
      </c>
      <c r="AB568" s="6">
        <v>6</v>
      </c>
      <c r="AC568" s="6">
        <v>17</v>
      </c>
      <c r="AD568" s="6">
        <v>27</v>
      </c>
      <c r="AE568" s="6">
        <v>0</v>
      </c>
      <c r="AF568" s="6">
        <v>0</v>
      </c>
      <c r="AG568" s="6">
        <v>0</v>
      </c>
      <c r="AH568" s="6">
        <v>0</v>
      </c>
      <c r="AI568" s="6">
        <v>36</v>
      </c>
      <c r="AJ568" s="6">
        <v>53</v>
      </c>
      <c r="AK568" s="6">
        <v>34</v>
      </c>
      <c r="AL568" s="6">
        <v>18</v>
      </c>
      <c r="AM568" s="6">
        <v>13</v>
      </c>
      <c r="AN568" s="6">
        <v>3</v>
      </c>
      <c r="AO568" s="6">
        <v>1</v>
      </c>
      <c r="AP568" s="6">
        <v>103</v>
      </c>
      <c r="AQ568" s="6">
        <v>0</v>
      </c>
      <c r="AR568" s="6">
        <v>123</v>
      </c>
      <c r="AS568" s="6">
        <v>123</v>
      </c>
    </row>
    <row r="569" spans="1:45" x14ac:dyDescent="0.35">
      <c r="A569" t="s">
        <v>921</v>
      </c>
    </row>
    <row r="570" spans="1:45" x14ac:dyDescent="0.35">
      <c r="A570" t="s">
        <v>358</v>
      </c>
    </row>
    <row r="574" spans="1:45" x14ac:dyDescent="0.35">
      <c r="A574" s="3" t="s">
        <v>352</v>
      </c>
    </row>
    <row r="575" spans="1:45" x14ac:dyDescent="0.35">
      <c r="A575" t="s">
        <v>65</v>
      </c>
    </row>
    <row r="576" spans="1:45" ht="130.5" x14ac:dyDescent="0.35">
      <c r="A576" s="4" t="s">
        <v>408</v>
      </c>
      <c r="B576" s="4" t="s">
        <v>359</v>
      </c>
      <c r="C576" s="4" t="s">
        <v>360</v>
      </c>
      <c r="D576" s="4" t="s">
        <v>361</v>
      </c>
      <c r="E576" s="4" t="s">
        <v>573</v>
      </c>
      <c r="F576" s="4" t="s">
        <v>363</v>
      </c>
      <c r="G576" s="4" t="s">
        <v>364</v>
      </c>
      <c r="H576" s="4" t="s">
        <v>365</v>
      </c>
      <c r="I576" s="4" t="s">
        <v>366</v>
      </c>
      <c r="J576" s="4" t="s">
        <v>367</v>
      </c>
      <c r="K576" s="4" t="s">
        <v>368</v>
      </c>
      <c r="L576" s="4" t="s">
        <v>883</v>
      </c>
      <c r="M576" s="4" t="s">
        <v>575</v>
      </c>
      <c r="N576" s="4" t="s">
        <v>371</v>
      </c>
      <c r="O576" s="4" t="s">
        <v>372</v>
      </c>
      <c r="P576" s="4" t="s">
        <v>576</v>
      </c>
      <c r="Q576" s="4" t="s">
        <v>374</v>
      </c>
      <c r="R576" s="4" t="s">
        <v>376</v>
      </c>
      <c r="S576" s="4" t="s">
        <v>377</v>
      </c>
      <c r="T576" s="4" t="s">
        <v>375</v>
      </c>
      <c r="U576" s="4" t="s">
        <v>378</v>
      </c>
      <c r="V576" s="4" t="s">
        <v>379</v>
      </c>
      <c r="W576" s="4" t="s">
        <v>380</v>
      </c>
      <c r="X576" s="4" t="s">
        <v>381</v>
      </c>
      <c r="Y576" s="4" t="s">
        <v>382</v>
      </c>
      <c r="Z576" s="4" t="s">
        <v>383</v>
      </c>
      <c r="AA576" s="4" t="s">
        <v>384</v>
      </c>
      <c r="AB576" s="4" t="s">
        <v>385</v>
      </c>
      <c r="AC576" s="4" t="s">
        <v>386</v>
      </c>
      <c r="AD576" s="4" t="s">
        <v>387</v>
      </c>
      <c r="AE576" s="4" t="s">
        <v>388</v>
      </c>
      <c r="AF576" s="4" t="s">
        <v>389</v>
      </c>
      <c r="AG576" s="4" t="s">
        <v>390</v>
      </c>
      <c r="AH576" s="4" t="s">
        <v>391</v>
      </c>
      <c r="AI576" s="4" t="s">
        <v>577</v>
      </c>
      <c r="AJ576" s="4" t="s">
        <v>578</v>
      </c>
      <c r="AK576" s="4" t="s">
        <v>395</v>
      </c>
      <c r="AL576" s="4" t="s">
        <v>396</v>
      </c>
      <c r="AM576" s="4" t="s">
        <v>394</v>
      </c>
      <c r="AN576" s="4" t="s">
        <v>397</v>
      </c>
      <c r="AO576" s="4" t="s">
        <v>398</v>
      </c>
      <c r="AP576" s="4" t="s">
        <v>884</v>
      </c>
      <c r="AQ576" s="4" t="s">
        <v>885</v>
      </c>
      <c r="AR576" s="4" t="s">
        <v>886</v>
      </c>
      <c r="AS576" s="4" t="s">
        <v>406</v>
      </c>
    </row>
    <row r="577" spans="1:45" x14ac:dyDescent="0.35">
      <c r="A577" t="s">
        <v>553</v>
      </c>
      <c r="B577" s="9">
        <v>0.15993904376949999</v>
      </c>
      <c r="C577" s="9">
        <v>0.190570308365</v>
      </c>
      <c r="D577" s="9">
        <v>0.1251765814338</v>
      </c>
      <c r="E577" s="10">
        <v>0.45280664436809998</v>
      </c>
      <c r="F577" s="9">
        <v>0.18431449973739999</v>
      </c>
      <c r="G577" s="9">
        <v>0.20152915372649999</v>
      </c>
      <c r="H577" s="9">
        <v>0.19191013354149999</v>
      </c>
      <c r="I577" s="9">
        <v>4.4636135809180001E-2</v>
      </c>
      <c r="J577" s="9">
        <v>4.9366675609839997E-2</v>
      </c>
      <c r="K577" s="9">
        <v>2.6849242166279999E-2</v>
      </c>
      <c r="L577" s="9">
        <v>0.1295425911442</v>
      </c>
      <c r="M577" s="9">
        <v>0.1919266588004</v>
      </c>
      <c r="N577" s="9">
        <v>0.2162997059068</v>
      </c>
      <c r="O577" s="9">
        <v>8.1935142599459998E-2</v>
      </c>
      <c r="P577" s="9">
        <v>0.14424923083339999</v>
      </c>
      <c r="Q577" s="9">
        <v>0.15370988723250001</v>
      </c>
      <c r="R577" s="9">
        <v>0.2445463199665</v>
      </c>
      <c r="S577" s="9">
        <v>0.1201946832745</v>
      </c>
      <c r="T577" s="9">
        <v>0.14816201705429999</v>
      </c>
      <c r="U577" s="9">
        <v>0.18378425235900001</v>
      </c>
      <c r="V577" s="10">
        <v>0.55462287846659997</v>
      </c>
      <c r="W577" s="9">
        <v>0.2237100310704</v>
      </c>
      <c r="X577" s="9">
        <v>8.9695303759619996E-2</v>
      </c>
      <c r="Y577" s="9">
        <v>0.2340274788743</v>
      </c>
      <c r="Z577" s="9">
        <v>0.1197924278717</v>
      </c>
      <c r="AA577" s="9">
        <v>9.9840358081850003E-2</v>
      </c>
      <c r="AB577" s="9">
        <v>0.13106397983650001</v>
      </c>
      <c r="AC577" s="9">
        <v>0.26508387965769997</v>
      </c>
      <c r="AD577" s="11">
        <v>5.1181833288010001E-2</v>
      </c>
      <c r="AI577" s="9">
        <v>0.2469920375835</v>
      </c>
      <c r="AJ577" s="9">
        <v>0.18973431629160001</v>
      </c>
      <c r="AK577" s="9">
        <v>0.16072851748350001</v>
      </c>
      <c r="AL577" s="9">
        <v>0.1523032576344</v>
      </c>
      <c r="AM577" s="9">
        <v>0.2769011861233</v>
      </c>
      <c r="AN577" s="9">
        <v>0</v>
      </c>
      <c r="AO577" s="9">
        <v>0</v>
      </c>
      <c r="AP577" s="9">
        <v>0.1638577161044</v>
      </c>
      <c r="AR577" s="9">
        <v>0.15993904376949999</v>
      </c>
      <c r="AS577" s="9">
        <v>0.15993904376949999</v>
      </c>
    </row>
    <row r="578" spans="1:45" x14ac:dyDescent="0.35">
      <c r="A578" t="s">
        <v>380</v>
      </c>
      <c r="B578" s="9">
        <v>8.0409872928719997E-2</v>
      </c>
      <c r="C578" s="9">
        <v>8.2380091225700003E-2</v>
      </c>
      <c r="D578" s="9">
        <v>7.8173933921769995E-2</v>
      </c>
      <c r="E578" s="9">
        <v>0.1340421117793</v>
      </c>
      <c r="F578" s="9">
        <v>0.12380876512489999</v>
      </c>
      <c r="G578" s="9">
        <v>1.9008392423300002E-2</v>
      </c>
      <c r="H578" s="9">
        <v>7.7567623474530001E-2</v>
      </c>
      <c r="I578" s="9">
        <v>9.5011354190619998E-2</v>
      </c>
      <c r="J578" s="9">
        <v>2.5963365366320001E-2</v>
      </c>
      <c r="K578" s="9">
        <v>8.0233218425140002E-2</v>
      </c>
      <c r="L578" s="9">
        <v>0.12454846775800001</v>
      </c>
      <c r="M578" s="9">
        <v>4.8615635150200003E-2</v>
      </c>
      <c r="N578" s="9">
        <v>0.13855016206330001</v>
      </c>
      <c r="O578" s="9">
        <v>3.595280149782E-2</v>
      </c>
      <c r="P578" s="9">
        <v>0.11958672432590001</v>
      </c>
      <c r="Q578" s="9">
        <v>0</v>
      </c>
      <c r="R578" s="9">
        <v>0.11335038812620001</v>
      </c>
      <c r="S578" s="9">
        <v>8.8543437687240004E-2</v>
      </c>
      <c r="T578" s="9">
        <v>7.0127440804569993E-2</v>
      </c>
      <c r="U578" s="9">
        <v>0.101228942524</v>
      </c>
      <c r="V578" s="9">
        <v>0.18671206321760001</v>
      </c>
      <c r="W578" s="10">
        <v>0.27992347902140002</v>
      </c>
      <c r="X578" s="9">
        <v>0.1278762884112</v>
      </c>
      <c r="Y578" s="9">
        <v>7.6077383631039996E-2</v>
      </c>
      <c r="Z578" s="9">
        <v>0.1139107273959</v>
      </c>
      <c r="AA578" s="9">
        <v>6.7576344593759996E-2</v>
      </c>
      <c r="AB578" s="9">
        <v>0.1519182803535</v>
      </c>
      <c r="AC578" s="9">
        <v>8.1535266215329999E-2</v>
      </c>
      <c r="AD578" s="9">
        <v>0.1013317765769</v>
      </c>
      <c r="AI578" s="9">
        <v>7.5246469513860006E-2</v>
      </c>
      <c r="AJ578" s="9">
        <v>8.5091782512450004E-2</v>
      </c>
      <c r="AK578" s="9">
        <v>8.2591405776049995E-2</v>
      </c>
      <c r="AL578" s="9">
        <v>7.3397068665200002E-2</v>
      </c>
      <c r="AM578" s="9">
        <v>8.1992078986959996E-2</v>
      </c>
      <c r="AN578" s="9">
        <v>0</v>
      </c>
      <c r="AO578" s="9">
        <v>0</v>
      </c>
      <c r="AP578" s="9">
        <v>7.8119532051830004E-2</v>
      </c>
      <c r="AR578" s="9">
        <v>8.0409872928719997E-2</v>
      </c>
      <c r="AS578" s="9">
        <v>8.0409872928719997E-2</v>
      </c>
    </row>
    <row r="579" spans="1:45" x14ac:dyDescent="0.35">
      <c r="A579" t="s">
        <v>381</v>
      </c>
      <c r="B579" s="9">
        <v>8.1040037458940006E-2</v>
      </c>
      <c r="C579" s="10">
        <v>0.12668424955579999</v>
      </c>
      <c r="D579" s="11">
        <v>2.923985144611E-2</v>
      </c>
      <c r="E579" s="9">
        <v>8.7647180577779996E-2</v>
      </c>
      <c r="F579" s="10">
        <v>0.18657665846919999</v>
      </c>
      <c r="G579" s="9">
        <v>0.1081383325419</v>
      </c>
      <c r="H579" s="10">
        <v>0.15196726113100001</v>
      </c>
      <c r="I579" s="9">
        <v>3.3726885374590003E-2</v>
      </c>
      <c r="J579" s="9">
        <v>0</v>
      </c>
      <c r="K579" s="9">
        <v>0</v>
      </c>
      <c r="L579" s="9">
        <v>0.1082860548477</v>
      </c>
      <c r="M579" s="9">
        <v>9.6152981366680004E-2</v>
      </c>
      <c r="N579" s="9">
        <v>5.1864118093820001E-2</v>
      </c>
      <c r="O579" s="9">
        <v>6.9758814092659993E-2</v>
      </c>
      <c r="P579" s="10">
        <v>0.15355324459899999</v>
      </c>
      <c r="Q579" s="9">
        <v>2.1002637154389998E-2</v>
      </c>
      <c r="R579" s="9">
        <v>6.1146617031229998E-2</v>
      </c>
      <c r="S579" s="9">
        <v>2.8548435068919999E-2</v>
      </c>
      <c r="T579" s="9">
        <v>9.8732292595429996E-2</v>
      </c>
      <c r="U579" s="9">
        <v>4.5218133989380002E-2</v>
      </c>
      <c r="V579" s="9">
        <v>0.13103033315449999</v>
      </c>
      <c r="W579" s="9">
        <v>8.1283293639930004E-2</v>
      </c>
      <c r="X579" s="10">
        <v>0.32092111239519999</v>
      </c>
      <c r="Y579" s="9">
        <v>0.1463760197025</v>
      </c>
      <c r="Z579" s="9">
        <v>9.1271817341580005E-2</v>
      </c>
      <c r="AA579" s="9">
        <v>6.7416609533189994E-2</v>
      </c>
      <c r="AB579" s="9">
        <v>0.18023516033590001</v>
      </c>
      <c r="AC579" s="9">
        <v>0.1543425311288</v>
      </c>
      <c r="AD579" s="9">
        <v>0.1176391318814</v>
      </c>
      <c r="AI579" s="9">
        <v>7.3401686638320002E-2</v>
      </c>
      <c r="AJ579" s="9">
        <v>0.12688823639669999</v>
      </c>
      <c r="AK579" s="9">
        <v>5.9145543125750002E-2</v>
      </c>
      <c r="AL579" s="9">
        <v>0.1069406579964</v>
      </c>
      <c r="AM579" s="9">
        <v>0.13946592639970001</v>
      </c>
      <c r="AN579" s="9">
        <v>0</v>
      </c>
      <c r="AO579" s="9">
        <v>0</v>
      </c>
      <c r="AP579" s="9">
        <v>7.9798556906280002E-2</v>
      </c>
      <c r="AR579" s="9">
        <v>8.1040037458940006E-2</v>
      </c>
      <c r="AS579" s="9">
        <v>8.1040037458940006E-2</v>
      </c>
    </row>
    <row r="580" spans="1:45" x14ac:dyDescent="0.35">
      <c r="A580" t="s">
        <v>382</v>
      </c>
      <c r="B580" s="9">
        <v>0.1876330675923</v>
      </c>
      <c r="C580" s="10">
        <v>0.28288812961440002</v>
      </c>
      <c r="D580" s="11">
        <v>7.9531082592849994E-2</v>
      </c>
      <c r="E580" s="9">
        <v>0.28401127937499998</v>
      </c>
      <c r="F580" s="9">
        <v>0.21930875090679999</v>
      </c>
      <c r="G580" s="9">
        <v>0.22496301668730001</v>
      </c>
      <c r="H580" s="9">
        <v>0.22180358654669999</v>
      </c>
      <c r="I580" s="9">
        <v>0.1144933159399</v>
      </c>
      <c r="J580" s="9">
        <v>4.8373165584870002E-2</v>
      </c>
      <c r="K580" s="9">
        <v>0.23510193057619999</v>
      </c>
      <c r="L580" s="9">
        <v>0.2327311347695</v>
      </c>
      <c r="M580" s="9">
        <v>0.2206708612795</v>
      </c>
      <c r="N580" s="9">
        <v>9.0013477422460006E-2</v>
      </c>
      <c r="O580" s="9">
        <v>0.20640243021179999</v>
      </c>
      <c r="P580" s="9">
        <v>0.23225731314430001</v>
      </c>
      <c r="Q580" s="9">
        <v>8.2135471301199997E-2</v>
      </c>
      <c r="R580" s="9">
        <v>0.2635737497974</v>
      </c>
      <c r="S580" s="9">
        <v>0.1805231061849</v>
      </c>
      <c r="T580" s="9">
        <v>0.17016916096580001</v>
      </c>
      <c r="U580" s="9">
        <v>0.22299262874199999</v>
      </c>
      <c r="V580" s="9">
        <v>0.16882581584170001</v>
      </c>
      <c r="W580" s="9">
        <v>0.1409766191789</v>
      </c>
      <c r="X580" s="9">
        <v>0.36342039263949999</v>
      </c>
      <c r="Y580" s="10">
        <v>0.45187926003119999</v>
      </c>
      <c r="Z580" s="9">
        <v>7.9176344294340006E-2</v>
      </c>
      <c r="AA580" s="9">
        <v>0.1378841527205</v>
      </c>
      <c r="AB580" s="9">
        <v>0.2200164163318</v>
      </c>
      <c r="AC580" s="9">
        <v>0.2029186146818</v>
      </c>
      <c r="AD580" s="9">
        <v>0.16442431488010001</v>
      </c>
      <c r="AI580" s="9">
        <v>0.18657171086640001</v>
      </c>
      <c r="AJ580" s="9">
        <v>0.2252801683373</v>
      </c>
      <c r="AK580" s="9">
        <v>0.13771310737590001</v>
      </c>
      <c r="AL580" s="9">
        <v>0.2123449431602</v>
      </c>
      <c r="AM580" s="9">
        <v>0.1713400289134</v>
      </c>
      <c r="AN580" s="9">
        <v>0</v>
      </c>
      <c r="AO580" s="9">
        <v>0</v>
      </c>
      <c r="AP580" s="9">
        <v>0.191301828087</v>
      </c>
      <c r="AR580" s="9">
        <v>0.1876330675923</v>
      </c>
      <c r="AS580" s="9">
        <v>0.1876330675923</v>
      </c>
    </row>
    <row r="581" spans="1:45" x14ac:dyDescent="0.35">
      <c r="A581" t="s">
        <v>383</v>
      </c>
      <c r="B581" s="9">
        <v>0.18048604670410001</v>
      </c>
      <c r="C581" s="9">
        <v>0.1070823357416</v>
      </c>
      <c r="D581" s="9">
        <v>0.2637896181146</v>
      </c>
      <c r="E581" s="9">
        <v>3.5839630985920003E-2</v>
      </c>
      <c r="F581" s="9">
        <v>0.13417097188079999</v>
      </c>
      <c r="G581" s="9">
        <v>0.18494997216799999</v>
      </c>
      <c r="H581" s="9">
        <v>0.15657622564670001</v>
      </c>
      <c r="I581" s="9">
        <v>0.19315993921669999</v>
      </c>
      <c r="J581" s="9">
        <v>0.19192142829430001</v>
      </c>
      <c r="K581" s="9">
        <v>0.38096811986340001</v>
      </c>
      <c r="L581" s="9">
        <v>0.1954300872012</v>
      </c>
      <c r="M581" s="9">
        <v>0.1646939694425</v>
      </c>
      <c r="N581" s="9">
        <v>0.1730866136177</v>
      </c>
      <c r="O581" s="9">
        <v>0.19896657339740001</v>
      </c>
      <c r="P581" s="9">
        <v>0.13766926927920001</v>
      </c>
      <c r="Q581" s="9">
        <v>0.2814854701301</v>
      </c>
      <c r="R581" s="9">
        <v>9.8445744981669997E-2</v>
      </c>
      <c r="S581" s="9">
        <v>0.197296265764</v>
      </c>
      <c r="T581" s="9">
        <v>0.1971495024986</v>
      </c>
      <c r="U581" s="9">
        <v>0.14674717620200001</v>
      </c>
      <c r="V581" s="9">
        <v>0.2341312991052</v>
      </c>
      <c r="W581" s="9">
        <v>4.0479647441359998E-2</v>
      </c>
      <c r="X581" s="9">
        <v>7.1699610679230003E-2</v>
      </c>
      <c r="Y581" s="9">
        <v>0.12807610207119999</v>
      </c>
      <c r="Z581" s="10">
        <v>0.72020734475970005</v>
      </c>
      <c r="AA581" s="9">
        <v>0.23029418744870001</v>
      </c>
      <c r="AB581" s="9">
        <v>0.28280568036249998</v>
      </c>
      <c r="AC581" s="9">
        <v>7.3878393867690004E-2</v>
      </c>
      <c r="AD581" s="9">
        <v>5.5505348952020001E-2</v>
      </c>
      <c r="AI581" s="9">
        <v>0.17740524739380001</v>
      </c>
      <c r="AJ581" s="9">
        <v>0.146325342553</v>
      </c>
      <c r="AK581" s="10">
        <v>0.33880591701419999</v>
      </c>
      <c r="AL581" s="9">
        <v>0.27849532612170003</v>
      </c>
      <c r="AM581" s="9">
        <v>0.2321284592408</v>
      </c>
      <c r="AN581" s="9">
        <v>0</v>
      </c>
      <c r="AO581" s="9">
        <v>0</v>
      </c>
      <c r="AP581" s="9">
        <v>0.15758746568750001</v>
      </c>
      <c r="AR581" s="9">
        <v>0.18048604670410001</v>
      </c>
      <c r="AS581" s="9">
        <v>0.18048604670410001</v>
      </c>
    </row>
    <row r="582" spans="1:45" x14ac:dyDescent="0.35">
      <c r="A582" t="s">
        <v>384</v>
      </c>
      <c r="B582" s="9">
        <v>0.19547925746129999</v>
      </c>
      <c r="C582" s="9">
        <v>0.16065281605740001</v>
      </c>
      <c r="D582" s="9">
        <v>0.2350026944977</v>
      </c>
      <c r="E582" s="9">
        <v>0.22966498861369999</v>
      </c>
      <c r="F582" s="9">
        <v>0.1600710331978</v>
      </c>
      <c r="G582" s="9">
        <v>0.16268060874650001</v>
      </c>
      <c r="H582" s="9">
        <v>0.16122245803999999</v>
      </c>
      <c r="I582" s="9">
        <v>0.22646380767919999</v>
      </c>
      <c r="J582" s="9">
        <v>0.30273521559040001</v>
      </c>
      <c r="K582" s="9">
        <v>0.1029670449341</v>
      </c>
      <c r="L582" s="9">
        <v>0.1634267929797</v>
      </c>
      <c r="M582" s="9">
        <v>0.1609603551855</v>
      </c>
      <c r="N582" s="9">
        <v>0.28296168837629998</v>
      </c>
      <c r="O582" s="9">
        <v>0.17953225041939999</v>
      </c>
      <c r="P582" s="9">
        <v>0.1764795167405</v>
      </c>
      <c r="Q582" s="9">
        <v>0.24364710736930001</v>
      </c>
      <c r="R582" s="9">
        <v>0.25163342471799999</v>
      </c>
      <c r="S582" s="9">
        <v>0.1003315970426</v>
      </c>
      <c r="T582" s="9">
        <v>0.2042590292832</v>
      </c>
      <c r="U582" s="9">
        <v>0.17770265768579999</v>
      </c>
      <c r="V582" s="9">
        <v>0.16844568367410001</v>
      </c>
      <c r="W582" s="9">
        <v>0.31247089348219997</v>
      </c>
      <c r="X582" s="9">
        <v>0.17446434839120001</v>
      </c>
      <c r="Y582" s="9">
        <v>0.1558310280769</v>
      </c>
      <c r="Z582" s="9">
        <v>0.24404420732939999</v>
      </c>
      <c r="AA582" s="10">
        <v>0.59930367761079995</v>
      </c>
      <c r="AB582" s="9">
        <v>0.25245334234380001</v>
      </c>
      <c r="AC582" s="9">
        <v>0.15339764200299999</v>
      </c>
      <c r="AD582" s="9">
        <v>9.9974560312819996E-2</v>
      </c>
      <c r="AI582" s="9">
        <v>0.2009281620701</v>
      </c>
      <c r="AJ582" s="9">
        <v>0.1520657380672</v>
      </c>
      <c r="AK582" s="9">
        <v>0.3252980676867</v>
      </c>
      <c r="AL582" s="9">
        <v>0.29100006649080001</v>
      </c>
      <c r="AM582" s="9">
        <v>0.1567675416347</v>
      </c>
      <c r="AN582" s="9">
        <v>0</v>
      </c>
      <c r="AO582" s="9">
        <v>0.17675171744259999</v>
      </c>
      <c r="AP582" s="9">
        <v>0.18320059217429999</v>
      </c>
      <c r="AR582" s="9">
        <v>0.19547925746129999</v>
      </c>
      <c r="AS582" s="9">
        <v>0.19547925746129999</v>
      </c>
    </row>
    <row r="583" spans="1:45" x14ac:dyDescent="0.35">
      <c r="A583" t="s">
        <v>385</v>
      </c>
      <c r="B583" s="9">
        <v>8.10449721806E-2</v>
      </c>
      <c r="C583" s="9">
        <v>7.8116464551990006E-2</v>
      </c>
      <c r="D583" s="9">
        <v>8.4368443721320005E-2</v>
      </c>
      <c r="E583" s="9">
        <v>5.387503433311E-2</v>
      </c>
      <c r="F583" s="10">
        <v>0.179948069095</v>
      </c>
      <c r="G583" s="9">
        <v>0.1037589692222</v>
      </c>
      <c r="H583" s="10">
        <v>0.14633109933989999</v>
      </c>
      <c r="I583" s="9">
        <v>5.182326742868E-2</v>
      </c>
      <c r="J583" s="9">
        <v>2.5758283822610001E-2</v>
      </c>
      <c r="K583" s="9">
        <v>0</v>
      </c>
      <c r="L583" s="9">
        <v>2.7367740143540001E-2</v>
      </c>
      <c r="M583" s="9">
        <v>0.11045761287359999</v>
      </c>
      <c r="N583" s="9">
        <v>5.6400005250460003E-2</v>
      </c>
      <c r="O583" s="9">
        <v>0.10257000901960001</v>
      </c>
      <c r="P583" s="9">
        <v>0.11313612631559999</v>
      </c>
      <c r="Q583" s="9">
        <v>5.4043202297989999E-2</v>
      </c>
      <c r="R583" s="9">
        <v>6.7121093653169997E-2</v>
      </c>
      <c r="S583" s="9">
        <v>6.3912776988549996E-2</v>
      </c>
      <c r="T583" s="9">
        <v>8.8696175312950001E-2</v>
      </c>
      <c r="U583" s="9">
        <v>6.5553410595129993E-2</v>
      </c>
      <c r="V583" s="9">
        <v>0.1554410347646</v>
      </c>
      <c r="W583" s="9">
        <v>0.201071488263</v>
      </c>
      <c r="X583" s="9">
        <v>6.5341273065740002E-2</v>
      </c>
      <c r="Y583" s="9">
        <v>0.1415990657557</v>
      </c>
      <c r="Z583" s="9">
        <v>9.8227600354049996E-2</v>
      </c>
      <c r="AA583" s="9">
        <v>0.1201673398626</v>
      </c>
      <c r="AB583" s="10">
        <v>0.3469928186599</v>
      </c>
      <c r="AC583" s="9">
        <v>8.3332652284939995E-2</v>
      </c>
      <c r="AD583" s="9">
        <v>7.1176243001709993E-2</v>
      </c>
      <c r="AI583" s="9">
        <v>0.1184858418016</v>
      </c>
      <c r="AJ583" s="9">
        <v>0.1308521900572</v>
      </c>
      <c r="AK583" s="9">
        <v>3.4790717651530002E-2</v>
      </c>
      <c r="AL583" s="9">
        <v>0.10467220045340001</v>
      </c>
      <c r="AM583" s="9">
        <v>9.0833324918310004E-2</v>
      </c>
      <c r="AN583" s="9">
        <v>0</v>
      </c>
      <c r="AO583" s="9">
        <v>0</v>
      </c>
      <c r="AP583" s="9">
        <v>7.7945604383989994E-2</v>
      </c>
      <c r="AR583" s="9">
        <v>8.10449721806E-2</v>
      </c>
      <c r="AS583" s="9">
        <v>8.10449721806E-2</v>
      </c>
    </row>
    <row r="584" spans="1:45" x14ac:dyDescent="0.35">
      <c r="A584" t="s">
        <v>554</v>
      </c>
      <c r="B584" s="9">
        <v>0.1169274629705</v>
      </c>
      <c r="C584" s="9">
        <v>0.131443392603</v>
      </c>
      <c r="D584" s="9">
        <v>0.10045378929819999</v>
      </c>
      <c r="E584" s="9">
        <v>0.23660257689799999</v>
      </c>
      <c r="F584" s="9">
        <v>0.13733635803059999</v>
      </c>
      <c r="G584" s="9">
        <v>0.15298198159939999</v>
      </c>
      <c r="H584" s="9">
        <v>0.14423968744640001</v>
      </c>
      <c r="I584" s="9">
        <v>9.6698916839160001E-2</v>
      </c>
      <c r="J584" s="9">
        <v>5.6645387443940001E-2</v>
      </c>
      <c r="K584" s="9">
        <v>0</v>
      </c>
      <c r="L584" s="9">
        <v>5.2044277099429999E-2</v>
      </c>
      <c r="M584" s="9">
        <v>0.14889137926519999</v>
      </c>
      <c r="N584" s="9">
        <v>9.4531417743749999E-2</v>
      </c>
      <c r="O584" s="9">
        <v>0.1406163060243</v>
      </c>
      <c r="P584" s="9">
        <v>0.14101231553579999</v>
      </c>
      <c r="Q584" s="9">
        <v>0.1161573280459</v>
      </c>
      <c r="R584" s="9">
        <v>9.1093459681189995E-2</v>
      </c>
      <c r="S584" s="9">
        <v>8.6759525415159994E-2</v>
      </c>
      <c r="T584" s="9">
        <v>0.1307326638428</v>
      </c>
      <c r="U584" s="9">
        <v>8.8975764941620003E-2</v>
      </c>
      <c r="V584" s="9">
        <v>0.1933315344205</v>
      </c>
      <c r="W584" s="9">
        <v>0.105135803313</v>
      </c>
      <c r="X584" s="9">
        <v>0.1210961467513</v>
      </c>
      <c r="Y584" s="9">
        <v>6.0103605678159998E-2</v>
      </c>
      <c r="Z584" s="9">
        <v>0.13833578356349999</v>
      </c>
      <c r="AA584" s="9">
        <v>0.11294335913170001</v>
      </c>
      <c r="AB584" s="9">
        <v>0.27578917080319998</v>
      </c>
      <c r="AC584" s="10">
        <v>0.51031569464920001</v>
      </c>
      <c r="AD584" s="9">
        <v>6.5015707448610002E-2</v>
      </c>
      <c r="AI584" s="9">
        <v>0.1500352046866</v>
      </c>
      <c r="AJ584" s="9">
        <v>0.1343339725662</v>
      </c>
      <c r="AK584" s="9">
        <v>7.5354255754630006E-2</v>
      </c>
      <c r="AL584" s="9">
        <v>0.17584890156380001</v>
      </c>
      <c r="AM584" s="9">
        <v>9.4449631832520003E-2</v>
      </c>
      <c r="AN584" s="9">
        <v>0</v>
      </c>
      <c r="AO584" s="9">
        <v>0</v>
      </c>
      <c r="AP584" s="9">
        <v>0.1155862713718</v>
      </c>
      <c r="AR584" s="9">
        <v>0.1169274629705</v>
      </c>
      <c r="AS584" s="9">
        <v>0.1169274629705</v>
      </c>
    </row>
    <row r="585" spans="1:45" x14ac:dyDescent="0.35">
      <c r="A585" t="s">
        <v>387</v>
      </c>
      <c r="B585" s="9">
        <v>0.200446061117</v>
      </c>
      <c r="C585" s="9">
        <v>0.20924084639109999</v>
      </c>
      <c r="D585" s="9">
        <v>0.19046513490059999</v>
      </c>
      <c r="E585" s="9">
        <v>0.17219619672389999</v>
      </c>
      <c r="F585" s="9">
        <v>0.2150379192513</v>
      </c>
      <c r="G585" s="9">
        <v>0.2023966630756</v>
      </c>
      <c r="H585" s="9">
        <v>0.209460208959</v>
      </c>
      <c r="I585" s="9">
        <v>0.19332738906909999</v>
      </c>
      <c r="J585" s="9">
        <v>0.26871846862139998</v>
      </c>
      <c r="K585" s="9">
        <v>0.12759580943330001</v>
      </c>
      <c r="L585" s="9">
        <v>0.27349711028270002</v>
      </c>
      <c r="M585" s="9">
        <v>0.241505569974</v>
      </c>
      <c r="N585" s="11">
        <v>5.5432496344599999E-2</v>
      </c>
      <c r="O585" s="9">
        <v>0.2350946882768</v>
      </c>
      <c r="P585" s="9">
        <v>0.22744161198839999</v>
      </c>
      <c r="Q585" s="9">
        <v>0.1391476656974</v>
      </c>
      <c r="R585" s="9">
        <v>0.30697124670069997</v>
      </c>
      <c r="S585" s="9">
        <v>0.12841774950330001</v>
      </c>
      <c r="T585" s="9">
        <v>0.19092455420089999</v>
      </c>
      <c r="U585" s="9">
        <v>0.21972446847659999</v>
      </c>
      <c r="V585" s="9">
        <v>0.1815191442796</v>
      </c>
      <c r="W585" s="9">
        <v>4.0803646198560001E-2</v>
      </c>
      <c r="X585" s="9">
        <v>3.9028974146360002E-2</v>
      </c>
      <c r="Y585" s="9">
        <v>0.1524871260232</v>
      </c>
      <c r="Z585" s="9">
        <v>0.10060828970580001</v>
      </c>
      <c r="AA585" s="9">
        <v>5.8445295343880002E-2</v>
      </c>
      <c r="AB585" s="9">
        <v>0.26622508681860002</v>
      </c>
      <c r="AC585" s="9">
        <v>9.943099873024E-2</v>
      </c>
      <c r="AD585" s="10">
        <v>0.5827532971878</v>
      </c>
      <c r="AI585" s="11">
        <v>7.5853669362060006E-2</v>
      </c>
      <c r="AJ585" s="10">
        <v>0.30784934528270003</v>
      </c>
      <c r="AK585" s="11">
        <v>6.7585676958320004E-2</v>
      </c>
      <c r="AL585" s="9">
        <v>0.13658230992209999</v>
      </c>
      <c r="AM585" s="9">
        <v>9.4916185863689995E-2</v>
      </c>
      <c r="AN585" s="9">
        <v>0.78693271819690003</v>
      </c>
      <c r="AO585" s="9">
        <v>0</v>
      </c>
      <c r="AP585" s="9">
        <v>0.21406445291170001</v>
      </c>
      <c r="AR585" s="9">
        <v>0.200446061117</v>
      </c>
      <c r="AS585" s="9">
        <v>0.200446061117</v>
      </c>
    </row>
    <row r="586" spans="1:45" x14ac:dyDescent="0.35">
      <c r="A586" t="s">
        <v>388</v>
      </c>
      <c r="B586" s="9">
        <v>4.4838810636629998E-2</v>
      </c>
      <c r="C586" s="9">
        <v>4.4048707840050001E-2</v>
      </c>
      <c r="D586" s="9">
        <v>4.573547354199E-2</v>
      </c>
      <c r="E586" s="9">
        <v>7.7081718712390002E-2</v>
      </c>
      <c r="F586" s="9">
        <v>5.726575956498E-2</v>
      </c>
      <c r="G586" s="9">
        <v>7.6218693411660002E-2</v>
      </c>
      <c r="H586" s="9">
        <v>6.5628375804799993E-2</v>
      </c>
      <c r="I586" s="9">
        <v>3.1691503085189997E-2</v>
      </c>
      <c r="J586" s="9">
        <v>0</v>
      </c>
      <c r="K586" s="9">
        <v>1.3652844897739999E-2</v>
      </c>
      <c r="L586" s="9">
        <v>4.6165827447609997E-2</v>
      </c>
      <c r="M586" s="9">
        <v>6.4634986595919999E-2</v>
      </c>
      <c r="N586" s="9">
        <v>9.1571641721309993E-3</v>
      </c>
      <c r="O586" s="9">
        <v>5.1743064398050001E-2</v>
      </c>
      <c r="P586" s="9">
        <v>6.7168732537370004E-2</v>
      </c>
      <c r="Q586" s="9">
        <v>0</v>
      </c>
      <c r="R586" s="9">
        <v>9.8901557270510004E-2</v>
      </c>
      <c r="S586" s="9">
        <v>1.0843532744900001E-2</v>
      </c>
      <c r="T586" s="9">
        <v>3.9388747718299998E-2</v>
      </c>
      <c r="U586" s="9">
        <v>5.5873674550639997E-2</v>
      </c>
      <c r="V586" s="9">
        <v>0.1000034089248</v>
      </c>
      <c r="W586" s="9">
        <v>0.12924519080460001</v>
      </c>
      <c r="X586" s="9">
        <v>3.2670636532870001E-2</v>
      </c>
      <c r="Y586" s="9">
        <v>7.5478955384690002E-2</v>
      </c>
      <c r="Z586" s="9">
        <v>4.1212593266490002E-2</v>
      </c>
      <c r="AA586" s="9">
        <v>5.1166734333299997E-2</v>
      </c>
      <c r="AB586" s="9">
        <v>0.1203543330502</v>
      </c>
      <c r="AC586" s="9">
        <v>8.01075339665E-2</v>
      </c>
      <c r="AD586" s="9">
        <v>4.0795699242699997E-2</v>
      </c>
      <c r="AI586" s="9">
        <v>1.9120080036629999E-2</v>
      </c>
      <c r="AJ586" s="9">
        <v>7.3999129782319997E-2</v>
      </c>
      <c r="AK586" s="9">
        <v>4.2719017913040003E-2</v>
      </c>
      <c r="AL586" s="9">
        <v>2.5428043040560001E-2</v>
      </c>
      <c r="AM586" s="9">
        <v>1.6914116865359999E-2</v>
      </c>
      <c r="AN586" s="9">
        <v>0</v>
      </c>
      <c r="AO586" s="9">
        <v>0</v>
      </c>
      <c r="AP586" s="9">
        <v>4.3773811634460001E-2</v>
      </c>
      <c r="AR586" s="9">
        <v>4.4838810636629998E-2</v>
      </c>
      <c r="AS586" s="9">
        <v>4.4838810636629998E-2</v>
      </c>
    </row>
    <row r="587" spans="1:45" x14ac:dyDescent="0.35">
      <c r="A587" t="s">
        <v>389</v>
      </c>
      <c r="B587" s="9">
        <v>9.186747730724E-2</v>
      </c>
      <c r="C587" s="9">
        <v>0.120601476673</v>
      </c>
      <c r="D587" s="9">
        <v>5.9258161828640001E-2</v>
      </c>
      <c r="E587" s="9">
        <v>0.1859570636101</v>
      </c>
      <c r="F587" s="9">
        <v>0.15709282903720001</v>
      </c>
      <c r="G587" s="9">
        <v>0.11874826841659999</v>
      </c>
      <c r="H587" s="9">
        <v>0.14017403177080001</v>
      </c>
      <c r="I587" s="9">
        <v>2.013176434349E-2</v>
      </c>
      <c r="J587" s="9">
        <v>3.0518009666339999E-2</v>
      </c>
      <c r="K587" s="9">
        <v>0</v>
      </c>
      <c r="L587" s="9">
        <v>0.1054722302564</v>
      </c>
      <c r="M587" s="9">
        <v>8.7773594381719999E-2</v>
      </c>
      <c r="N587" s="9">
        <v>6.2491224342689999E-2</v>
      </c>
      <c r="O587" s="9">
        <v>0.1167977926456</v>
      </c>
      <c r="P587" s="9">
        <v>0.11613624160240001</v>
      </c>
      <c r="Q587" s="9">
        <v>0.1038058125214</v>
      </c>
      <c r="R587" s="9">
        <v>9.1093459681189995E-2</v>
      </c>
      <c r="S587" s="9">
        <v>1.324729325779E-2</v>
      </c>
      <c r="T587" s="9">
        <v>0.11103656025149999</v>
      </c>
      <c r="U587" s="9">
        <v>5.3055407645589997E-2</v>
      </c>
      <c r="V587" s="10">
        <v>0.27626146078179997</v>
      </c>
      <c r="W587" s="9">
        <v>8.1283293639930004E-2</v>
      </c>
      <c r="X587" s="9">
        <v>9.4496478121790004E-2</v>
      </c>
      <c r="Y587" s="9">
        <v>0.1218662925055</v>
      </c>
      <c r="Z587" s="9">
        <v>3.9531811184109998E-2</v>
      </c>
      <c r="AA587" s="9">
        <v>5.3002694270639999E-2</v>
      </c>
      <c r="AB587" s="9">
        <v>0.18801372704380001</v>
      </c>
      <c r="AC587" s="9">
        <v>0.20400936941879999</v>
      </c>
      <c r="AD587" s="9">
        <v>8.0441453450770001E-2</v>
      </c>
      <c r="AI587" s="9">
        <v>0.1799642106331</v>
      </c>
      <c r="AJ587" s="9">
        <v>0.12718833299749999</v>
      </c>
      <c r="AK587" s="9">
        <v>7.9655178628569995E-2</v>
      </c>
      <c r="AL587" s="9">
        <v>9.6765727261729995E-2</v>
      </c>
      <c r="AM587" s="9">
        <v>0.15258041199200001</v>
      </c>
      <c r="AN587" s="9">
        <v>0</v>
      </c>
      <c r="AO587" s="9">
        <v>0</v>
      </c>
      <c r="AP587" s="9">
        <v>9.1647694202050003E-2</v>
      </c>
      <c r="AR587" s="9">
        <v>9.186747730724E-2</v>
      </c>
      <c r="AS587" s="9">
        <v>9.186747730724E-2</v>
      </c>
    </row>
    <row r="588" spans="1:45" x14ac:dyDescent="0.35">
      <c r="A588" t="s">
        <v>390</v>
      </c>
      <c r="B588" s="9">
        <v>2.9787376783740001E-2</v>
      </c>
      <c r="C588" s="9">
        <v>3.3295501895959999E-2</v>
      </c>
      <c r="D588" s="9">
        <v>2.5806115523619999E-2</v>
      </c>
      <c r="E588" s="9">
        <v>0.1140529676371</v>
      </c>
      <c r="F588" s="9">
        <v>2.9421987894459999E-2</v>
      </c>
      <c r="G588" s="9">
        <v>3.1439203988669999E-2</v>
      </c>
      <c r="H588" s="9">
        <v>3.031204556073E-2</v>
      </c>
      <c r="I588" s="9">
        <v>1.030285885547E-2</v>
      </c>
      <c r="J588" s="9">
        <v>0</v>
      </c>
      <c r="K588" s="9">
        <v>0</v>
      </c>
      <c r="L588" s="9">
        <v>3.1671669856329999E-2</v>
      </c>
      <c r="M588" s="9">
        <v>4.0598817472449998E-2</v>
      </c>
      <c r="N588" s="9">
        <v>1.3659181789189999E-2</v>
      </c>
      <c r="O588" s="9">
        <v>2.9441309185899999E-2</v>
      </c>
      <c r="P588" s="9">
        <v>3.6650526216269998E-2</v>
      </c>
      <c r="Q588" s="9">
        <v>0</v>
      </c>
      <c r="R588" s="9">
        <v>9.1093459681189995E-2</v>
      </c>
      <c r="S588" s="9">
        <v>0</v>
      </c>
      <c r="T588" s="9">
        <v>2.1492415836080001E-2</v>
      </c>
      <c r="U588" s="9">
        <v>4.6582369172119997E-2</v>
      </c>
      <c r="V588" s="9">
        <v>0.1026492963711</v>
      </c>
      <c r="W588" s="9">
        <v>4.0803646198560001E-2</v>
      </c>
      <c r="X588" s="9">
        <v>2.2033730671729999E-2</v>
      </c>
      <c r="Y588" s="9">
        <v>2.1517272634199999E-2</v>
      </c>
      <c r="Z588" s="9">
        <v>4.4430002728189998E-2</v>
      </c>
      <c r="AA588" s="9">
        <v>0</v>
      </c>
      <c r="AB588" s="9">
        <v>9.7190252509649994E-2</v>
      </c>
      <c r="AC588" s="9">
        <v>5.7447818558729997E-2</v>
      </c>
      <c r="AD588" s="9">
        <v>2.9342338177290001E-2</v>
      </c>
      <c r="AI588" s="9">
        <v>2.915594970898E-2</v>
      </c>
      <c r="AJ588" s="9">
        <v>3.250514339551E-2</v>
      </c>
      <c r="AK588" s="9">
        <v>1.8680573963470001E-2</v>
      </c>
      <c r="AL588" s="9">
        <v>6.0136427423670001E-2</v>
      </c>
      <c r="AM588" s="9">
        <v>0</v>
      </c>
      <c r="AN588" s="9">
        <v>0</v>
      </c>
      <c r="AO588" s="9">
        <v>0</v>
      </c>
      <c r="AP588" s="9">
        <v>2.73020963703E-2</v>
      </c>
      <c r="AR588" s="9">
        <v>2.9787376783740001E-2</v>
      </c>
      <c r="AS588" s="9">
        <v>2.9787376783740001E-2</v>
      </c>
    </row>
    <row r="589" spans="1:45" x14ac:dyDescent="0.35">
      <c r="A589" t="s">
        <v>391</v>
      </c>
      <c r="B589" s="9">
        <v>2.0789744732089999E-2</v>
      </c>
      <c r="C589" s="9">
        <v>1.35021257176E-2</v>
      </c>
      <c r="D589" s="9">
        <v>2.9060235188579999E-2</v>
      </c>
      <c r="E589" s="9">
        <v>0</v>
      </c>
      <c r="F589" s="9">
        <v>3.4260502989300001E-2</v>
      </c>
      <c r="G589" s="9">
        <v>4.6372921510040001E-2</v>
      </c>
      <c r="H589" s="9">
        <v>3.9604873873750002E-2</v>
      </c>
      <c r="I589" s="9">
        <v>0</v>
      </c>
      <c r="J589" s="9">
        <v>0</v>
      </c>
      <c r="K589" s="9">
        <v>3.2631789703830003E-2</v>
      </c>
      <c r="L589" s="9">
        <v>0</v>
      </c>
      <c r="M589" s="9">
        <v>1.9717718978959999E-2</v>
      </c>
      <c r="N589" s="9">
        <v>3.8954456240659997E-2</v>
      </c>
      <c r="O589" s="9">
        <v>1.9037772608340001E-2</v>
      </c>
      <c r="P589" s="9">
        <v>1.4848413754480001E-2</v>
      </c>
      <c r="Q589" s="9">
        <v>2.1987286634439999E-2</v>
      </c>
      <c r="R589" s="9">
        <v>2.772415562549E-2</v>
      </c>
      <c r="S589" s="9">
        <v>2.591722698299E-2</v>
      </c>
      <c r="T589" s="9">
        <v>1.780094498053E-2</v>
      </c>
      <c r="U589" s="9">
        <v>2.684123423211E-2</v>
      </c>
      <c r="V589" s="9">
        <v>3.5085018395450002E-2</v>
      </c>
      <c r="W589" s="9">
        <v>5.425928592544E-2</v>
      </c>
      <c r="X589" s="9">
        <v>0</v>
      </c>
      <c r="Y589" s="9">
        <v>2.706516410998E-2</v>
      </c>
      <c r="Z589" s="9">
        <v>2.124433139513E-2</v>
      </c>
      <c r="AA589" s="9">
        <v>0</v>
      </c>
      <c r="AB589" s="9">
        <v>0</v>
      </c>
      <c r="AC589" s="9">
        <v>0</v>
      </c>
      <c r="AD589" s="9">
        <v>1.060296712393E-2</v>
      </c>
      <c r="AI589" s="9">
        <v>3.3120378403019998E-2</v>
      </c>
      <c r="AJ589" s="9">
        <v>5.0932835277200002E-3</v>
      </c>
      <c r="AK589" s="9">
        <v>8.3129289272259998E-3</v>
      </c>
      <c r="AL589" s="9">
        <v>0</v>
      </c>
      <c r="AM589" s="9">
        <v>0</v>
      </c>
      <c r="AN589" s="9">
        <v>0.2130672818031</v>
      </c>
      <c r="AO589" s="10">
        <v>0.82324828255740001</v>
      </c>
      <c r="AP589" s="9">
        <v>2.0026078964260001E-2</v>
      </c>
      <c r="AR589" s="9">
        <v>2.0789744732089999E-2</v>
      </c>
      <c r="AS589" s="9">
        <v>2.0789744732089999E-2</v>
      </c>
    </row>
    <row r="590" spans="1:45" x14ac:dyDescent="0.35">
      <c r="A590" t="s">
        <v>406</v>
      </c>
      <c r="B590" s="9">
        <v>1</v>
      </c>
      <c r="C590" s="9">
        <v>1</v>
      </c>
      <c r="D590" s="9">
        <v>1</v>
      </c>
      <c r="E590" s="9">
        <v>1</v>
      </c>
      <c r="F590" s="9">
        <v>1</v>
      </c>
      <c r="G590" s="9">
        <v>1</v>
      </c>
      <c r="H590" s="9">
        <v>1</v>
      </c>
      <c r="I590" s="9">
        <v>1</v>
      </c>
      <c r="J590" s="9">
        <v>1</v>
      </c>
      <c r="K590" s="9">
        <v>1</v>
      </c>
      <c r="L590" s="9">
        <v>1</v>
      </c>
      <c r="M590" s="9">
        <v>1</v>
      </c>
      <c r="N590" s="9">
        <v>1</v>
      </c>
      <c r="O590" s="9">
        <v>1</v>
      </c>
      <c r="P590" s="9">
        <v>1</v>
      </c>
      <c r="Q590" s="9">
        <v>1</v>
      </c>
      <c r="R590" s="9">
        <v>1</v>
      </c>
      <c r="S590" s="9">
        <v>1</v>
      </c>
      <c r="T590" s="9">
        <v>1</v>
      </c>
      <c r="U590" s="9">
        <v>1</v>
      </c>
      <c r="V590" s="9">
        <v>1</v>
      </c>
      <c r="W590" s="9">
        <v>1</v>
      </c>
      <c r="X590" s="9">
        <v>1</v>
      </c>
      <c r="Y590" s="9">
        <v>1</v>
      </c>
      <c r="Z590" s="9">
        <v>1</v>
      </c>
      <c r="AA590" s="9">
        <v>1</v>
      </c>
      <c r="AB590" s="9">
        <v>1</v>
      </c>
      <c r="AC590" s="9">
        <v>1</v>
      </c>
      <c r="AD590" s="9">
        <v>1</v>
      </c>
      <c r="AI590" s="9">
        <v>1</v>
      </c>
      <c r="AJ590" s="9">
        <v>1</v>
      </c>
      <c r="AK590" s="9">
        <v>1</v>
      </c>
      <c r="AL590" s="9">
        <v>1</v>
      </c>
      <c r="AM590" s="9">
        <v>1</v>
      </c>
      <c r="AN590" s="9">
        <v>1</v>
      </c>
      <c r="AO590" s="9">
        <v>1</v>
      </c>
      <c r="AP590" s="9">
        <v>1</v>
      </c>
      <c r="AR590" s="9">
        <v>1</v>
      </c>
      <c r="AS590" s="9">
        <v>1</v>
      </c>
    </row>
    <row r="591" spans="1:45" x14ac:dyDescent="0.35">
      <c r="A591" t="s">
        <v>356</v>
      </c>
      <c r="B591" s="6">
        <v>255</v>
      </c>
      <c r="C591" s="6">
        <v>147</v>
      </c>
      <c r="D591" s="6">
        <v>108</v>
      </c>
      <c r="E591" s="6">
        <v>27</v>
      </c>
      <c r="F591" s="6">
        <v>75</v>
      </c>
      <c r="G591" s="6">
        <v>64</v>
      </c>
      <c r="H591" s="6">
        <v>139</v>
      </c>
      <c r="I591" s="6">
        <v>38</v>
      </c>
      <c r="J591" s="6">
        <v>24</v>
      </c>
      <c r="K591" s="6">
        <v>27</v>
      </c>
      <c r="L591" s="6">
        <v>49</v>
      </c>
      <c r="M591" s="6">
        <v>82</v>
      </c>
      <c r="N591" s="6">
        <v>62</v>
      </c>
      <c r="O591" s="6">
        <v>62</v>
      </c>
      <c r="P591" s="6">
        <v>142</v>
      </c>
      <c r="Q591" s="6">
        <v>30</v>
      </c>
      <c r="R591" s="6">
        <v>34</v>
      </c>
      <c r="S591" s="6">
        <v>49</v>
      </c>
      <c r="T591" s="6">
        <v>172</v>
      </c>
      <c r="U591" s="6">
        <v>83</v>
      </c>
      <c r="V591" s="6">
        <v>39</v>
      </c>
      <c r="W591" s="6">
        <v>17</v>
      </c>
      <c r="X591" s="6">
        <v>24</v>
      </c>
      <c r="Y591" s="6">
        <v>63</v>
      </c>
      <c r="Z591" s="6">
        <v>43</v>
      </c>
      <c r="AA591" s="6">
        <v>37</v>
      </c>
      <c r="AB591" s="6">
        <v>25</v>
      </c>
      <c r="AC591" s="6">
        <v>35</v>
      </c>
      <c r="AD591" s="6">
        <v>61</v>
      </c>
      <c r="AE591" s="6">
        <v>0</v>
      </c>
      <c r="AF591" s="6">
        <v>0</v>
      </c>
      <c r="AG591" s="6">
        <v>0</v>
      </c>
      <c r="AH591" s="6">
        <v>0</v>
      </c>
      <c r="AI591" s="6">
        <v>66</v>
      </c>
      <c r="AJ591" s="6">
        <v>140</v>
      </c>
      <c r="AK591" s="6">
        <v>68</v>
      </c>
      <c r="AL591" s="6">
        <v>35</v>
      </c>
      <c r="AM591" s="6">
        <v>39</v>
      </c>
      <c r="AN591" s="6">
        <v>2</v>
      </c>
      <c r="AO591" s="6">
        <v>2</v>
      </c>
      <c r="AP591" s="6">
        <v>236</v>
      </c>
      <c r="AQ591" s="6">
        <v>0</v>
      </c>
      <c r="AR591" s="6">
        <v>255</v>
      </c>
      <c r="AS591" s="6">
        <v>255</v>
      </c>
    </row>
    <row r="592" spans="1:45" x14ac:dyDescent="0.35">
      <c r="A592" t="s">
        <v>922</v>
      </c>
    </row>
    <row r="593" spans="1:45" x14ac:dyDescent="0.35">
      <c r="A593" t="s">
        <v>358</v>
      </c>
    </row>
    <row r="597" spans="1:45" x14ac:dyDescent="0.35">
      <c r="A597" s="3" t="s">
        <v>352</v>
      </c>
    </row>
    <row r="598" spans="1:45" x14ac:dyDescent="0.35">
      <c r="A598" t="s">
        <v>67</v>
      </c>
    </row>
    <row r="599" spans="1:45" ht="130.5" x14ac:dyDescent="0.35">
      <c r="A599" s="4" t="s">
        <v>408</v>
      </c>
      <c r="B599" s="4" t="s">
        <v>359</v>
      </c>
      <c r="C599" s="4" t="s">
        <v>360</v>
      </c>
      <c r="D599" s="4" t="s">
        <v>361</v>
      </c>
      <c r="E599" s="4" t="s">
        <v>573</v>
      </c>
      <c r="F599" s="4" t="s">
        <v>363</v>
      </c>
      <c r="G599" s="4" t="s">
        <v>364</v>
      </c>
      <c r="H599" s="4" t="s">
        <v>365</v>
      </c>
      <c r="I599" s="4" t="s">
        <v>366</v>
      </c>
      <c r="J599" s="4" t="s">
        <v>367</v>
      </c>
      <c r="K599" s="4" t="s">
        <v>368</v>
      </c>
      <c r="L599" s="4" t="s">
        <v>883</v>
      </c>
      <c r="M599" s="4" t="s">
        <v>575</v>
      </c>
      <c r="N599" s="4" t="s">
        <v>371</v>
      </c>
      <c r="O599" s="4" t="s">
        <v>372</v>
      </c>
      <c r="P599" s="4" t="s">
        <v>576</v>
      </c>
      <c r="Q599" s="4" t="s">
        <v>374</v>
      </c>
      <c r="R599" s="4" t="s">
        <v>376</v>
      </c>
      <c r="S599" s="4" t="s">
        <v>377</v>
      </c>
      <c r="T599" s="4" t="s">
        <v>375</v>
      </c>
      <c r="U599" s="4" t="s">
        <v>378</v>
      </c>
      <c r="V599" s="4" t="s">
        <v>379</v>
      </c>
      <c r="W599" s="4" t="s">
        <v>380</v>
      </c>
      <c r="X599" s="4" t="s">
        <v>381</v>
      </c>
      <c r="Y599" s="4" t="s">
        <v>382</v>
      </c>
      <c r="Z599" s="4" t="s">
        <v>383</v>
      </c>
      <c r="AA599" s="4" t="s">
        <v>384</v>
      </c>
      <c r="AB599" s="4" t="s">
        <v>385</v>
      </c>
      <c r="AC599" s="4" t="s">
        <v>386</v>
      </c>
      <c r="AD599" s="4" t="s">
        <v>387</v>
      </c>
      <c r="AE599" s="4" t="s">
        <v>388</v>
      </c>
      <c r="AF599" s="4" t="s">
        <v>389</v>
      </c>
      <c r="AG599" s="4" t="s">
        <v>390</v>
      </c>
      <c r="AH599" s="4" t="s">
        <v>391</v>
      </c>
      <c r="AI599" s="4" t="s">
        <v>577</v>
      </c>
      <c r="AJ599" s="4" t="s">
        <v>578</v>
      </c>
      <c r="AK599" s="4" t="s">
        <v>395</v>
      </c>
      <c r="AL599" s="4" t="s">
        <v>396</v>
      </c>
      <c r="AM599" s="4" t="s">
        <v>394</v>
      </c>
      <c r="AN599" s="4" t="s">
        <v>397</v>
      </c>
      <c r="AO599" s="4" t="s">
        <v>398</v>
      </c>
      <c r="AP599" s="4" t="s">
        <v>884</v>
      </c>
      <c r="AQ599" s="4" t="s">
        <v>885</v>
      </c>
      <c r="AR599" s="4" t="s">
        <v>886</v>
      </c>
      <c r="AS599" s="4" t="s">
        <v>406</v>
      </c>
    </row>
    <row r="600" spans="1:45" x14ac:dyDescent="0.35">
      <c r="A600" t="s">
        <v>553</v>
      </c>
      <c r="B600" s="9">
        <v>0.2029486402091</v>
      </c>
      <c r="C600" s="9">
        <v>0.2202546465895</v>
      </c>
      <c r="D600" s="9">
        <v>0.16707662141240001</v>
      </c>
      <c r="E600" s="9">
        <v>0.26509317513370001</v>
      </c>
      <c r="F600" s="9">
        <v>0.30593590780300001</v>
      </c>
      <c r="G600" s="9">
        <v>0.22484003771819999</v>
      </c>
      <c r="H600" s="9">
        <v>0.27225986921669998</v>
      </c>
      <c r="I600" s="9">
        <v>0</v>
      </c>
      <c r="J600" s="9">
        <v>0</v>
      </c>
      <c r="K600" s="9">
        <v>0</v>
      </c>
      <c r="L600" s="9">
        <v>0.29590674073720002</v>
      </c>
      <c r="M600" s="9">
        <v>0.27333427055789999</v>
      </c>
      <c r="N600" s="9">
        <v>0.1015370166757</v>
      </c>
      <c r="O600" s="9">
        <v>8.5824299642019999E-2</v>
      </c>
      <c r="P600" s="9">
        <v>0.2119445877659</v>
      </c>
      <c r="Q600" s="9">
        <v>9.6112842031349996E-2</v>
      </c>
      <c r="R600" s="9">
        <v>0.33130309764139998</v>
      </c>
      <c r="S600" s="9">
        <v>0.11077217279190001</v>
      </c>
      <c r="T600" s="9">
        <v>0.17044099653049999</v>
      </c>
      <c r="U600" s="9">
        <v>0.25332413563290002</v>
      </c>
      <c r="V600" s="9">
        <v>0.2765074681886</v>
      </c>
      <c r="W600" s="9">
        <v>0.37767284891449998</v>
      </c>
      <c r="X600" s="9">
        <v>0.2164509922682</v>
      </c>
      <c r="Y600" s="9">
        <v>0.25924253875379999</v>
      </c>
      <c r="Z600" s="9">
        <v>0.17013614935099999</v>
      </c>
      <c r="AA600" s="9">
        <v>3.3138236030059998E-2</v>
      </c>
      <c r="AB600" s="9">
        <v>0.51275357450629999</v>
      </c>
      <c r="AC600" s="9">
        <v>0.27133048488029998</v>
      </c>
      <c r="AD600" s="9">
        <v>0.322359318926</v>
      </c>
      <c r="AI600" s="9">
        <v>0.17118444070239999</v>
      </c>
      <c r="AJ600" s="9">
        <v>0.27211736222420002</v>
      </c>
      <c r="AK600" s="9">
        <v>0.35440309097389999</v>
      </c>
      <c r="AL600" s="9">
        <v>0.24338345822829999</v>
      </c>
      <c r="AM600" s="9">
        <v>0.19931659482649999</v>
      </c>
      <c r="AO600" s="9">
        <v>0</v>
      </c>
      <c r="AP600" s="9">
        <v>0.1532919837633</v>
      </c>
      <c r="AQ600" s="9">
        <v>0.29244817388639999</v>
      </c>
      <c r="AR600" s="9">
        <v>0.2029486402091</v>
      </c>
      <c r="AS600" s="9">
        <v>0.2029486402091</v>
      </c>
    </row>
    <row r="601" spans="1:45" x14ac:dyDescent="0.35">
      <c r="A601" t="s">
        <v>380</v>
      </c>
      <c r="B601" s="9">
        <v>0.1001917862534</v>
      </c>
      <c r="C601" s="9">
        <v>0.1206827031333</v>
      </c>
      <c r="D601" s="9">
        <v>5.7718061274709999E-2</v>
      </c>
      <c r="E601" s="9">
        <v>0</v>
      </c>
      <c r="F601" s="9">
        <v>0.20328127076720001</v>
      </c>
      <c r="G601" s="9">
        <v>0.1308149517036</v>
      </c>
      <c r="H601" s="9">
        <v>0.1731887573699</v>
      </c>
      <c r="I601" s="9">
        <v>0</v>
      </c>
      <c r="J601" s="9">
        <v>0</v>
      </c>
      <c r="K601" s="9">
        <v>0</v>
      </c>
      <c r="L601" s="9">
        <v>0.16146867576929999</v>
      </c>
      <c r="M601" s="9">
        <v>0.1058372312713</v>
      </c>
      <c r="N601" s="9">
        <v>3.1416812467779998E-2</v>
      </c>
      <c r="O601" s="9">
        <v>8.5824299642019999E-2</v>
      </c>
      <c r="P601" s="9">
        <v>0.1767252402501</v>
      </c>
      <c r="Q601" s="9">
        <v>0</v>
      </c>
      <c r="R601" s="9">
        <v>9.1698746559580005E-2</v>
      </c>
      <c r="S601" s="9">
        <v>5.7819335354790002E-2</v>
      </c>
      <c r="T601" s="9">
        <v>0.1134029438813</v>
      </c>
      <c r="U601" s="9">
        <v>7.9719105513710004E-2</v>
      </c>
      <c r="V601" s="9">
        <v>7.5428262692010001E-2</v>
      </c>
      <c r="W601" s="9">
        <v>9.4534069178660002E-2</v>
      </c>
      <c r="X601" s="9">
        <v>0.1708856732539</v>
      </c>
      <c r="Y601" s="9">
        <v>0.15525353660040001</v>
      </c>
      <c r="Z601" s="9">
        <v>0.1219665292472</v>
      </c>
      <c r="AA601" s="9">
        <v>0</v>
      </c>
      <c r="AB601" s="9">
        <v>0.3478879419068</v>
      </c>
      <c r="AC601" s="9">
        <v>0.1615471435976</v>
      </c>
      <c r="AD601" s="9">
        <v>0.142092483883</v>
      </c>
      <c r="AI601" s="9">
        <v>6.6208677071700001E-2</v>
      </c>
      <c r="AJ601" s="9">
        <v>0.1384368006717</v>
      </c>
      <c r="AK601" s="9">
        <v>0</v>
      </c>
      <c r="AL601" s="9">
        <v>0.12678789853540001</v>
      </c>
      <c r="AM601" s="9">
        <v>0</v>
      </c>
      <c r="AO601" s="9">
        <v>0</v>
      </c>
      <c r="AP601" s="9">
        <v>0.1202088667852</v>
      </c>
      <c r="AQ601" s="9">
        <v>0.10435999359919999</v>
      </c>
      <c r="AR601" s="9">
        <v>0.1001917862534</v>
      </c>
      <c r="AS601" s="9">
        <v>0.1001917862534</v>
      </c>
    </row>
    <row r="602" spans="1:45" x14ac:dyDescent="0.35">
      <c r="A602" t="s">
        <v>381</v>
      </c>
      <c r="B602" s="9">
        <v>9.5707171587039994E-2</v>
      </c>
      <c r="C602" s="9">
        <v>0.11943720654910001</v>
      </c>
      <c r="D602" s="9">
        <v>4.6519378545969998E-2</v>
      </c>
      <c r="E602" s="9">
        <v>9.9770057155130001E-2</v>
      </c>
      <c r="F602" s="9">
        <v>0.12705817612520001</v>
      </c>
      <c r="G602" s="9">
        <v>7.2428916453090006E-2</v>
      </c>
      <c r="H602" s="9">
        <v>0.104372716869</v>
      </c>
      <c r="I602" s="9">
        <v>0.14205829113570001</v>
      </c>
      <c r="J602" s="9">
        <v>0</v>
      </c>
      <c r="K602" s="9">
        <v>0</v>
      </c>
      <c r="L602" s="9">
        <v>0.1971294046699</v>
      </c>
      <c r="M602" s="9">
        <v>3.0019896925990001E-2</v>
      </c>
      <c r="N602" s="9">
        <v>6.4781948453129998E-2</v>
      </c>
      <c r="O602" s="9">
        <v>8.4085905481230003E-2</v>
      </c>
      <c r="P602" s="9">
        <v>9.8686820214809998E-2</v>
      </c>
      <c r="Q602" s="9">
        <v>0</v>
      </c>
      <c r="R602" s="9">
        <v>0.1074983942461</v>
      </c>
      <c r="S602" s="9">
        <v>0.21606180591919999</v>
      </c>
      <c r="T602" s="9">
        <v>6.3326415167449995E-2</v>
      </c>
      <c r="U602" s="9">
        <v>0.1458860360707</v>
      </c>
      <c r="V602" s="9">
        <v>0.2057457082753</v>
      </c>
      <c r="W602" s="9">
        <v>0.20772056405430001</v>
      </c>
      <c r="X602" s="9">
        <v>0.2819579445707</v>
      </c>
      <c r="Y602" s="9">
        <v>6.0088604985000002E-2</v>
      </c>
      <c r="Z602" s="9">
        <v>0.1250863630355</v>
      </c>
      <c r="AA602" s="9">
        <v>0</v>
      </c>
      <c r="AB602" s="9">
        <v>0.28872336240399998</v>
      </c>
      <c r="AC602" s="9">
        <v>0.11252880018189999</v>
      </c>
      <c r="AD602" s="9">
        <v>0.15186907655849999</v>
      </c>
      <c r="AI602" s="9">
        <v>2.7543344073139998E-2</v>
      </c>
      <c r="AJ602" s="9">
        <v>0.12708007042149999</v>
      </c>
      <c r="AK602" s="9">
        <v>0.17508395114440001</v>
      </c>
      <c r="AL602" s="9">
        <v>6.080634667761E-2</v>
      </c>
      <c r="AM602" s="9">
        <v>0.118921865141</v>
      </c>
      <c r="AO602" s="9">
        <v>0</v>
      </c>
      <c r="AP602" s="9">
        <v>0.10759442031410001</v>
      </c>
      <c r="AQ602" s="9">
        <v>0.10618913501130001</v>
      </c>
      <c r="AR602" s="9">
        <v>9.5707171587039994E-2</v>
      </c>
      <c r="AS602" s="9">
        <v>9.5707171587039994E-2</v>
      </c>
    </row>
    <row r="603" spans="1:45" x14ac:dyDescent="0.35">
      <c r="A603" t="s">
        <v>382</v>
      </c>
      <c r="B603" s="9">
        <v>0.2189461834409</v>
      </c>
      <c r="C603" s="9">
        <v>0.18142782903829999</v>
      </c>
      <c r="D603" s="9">
        <v>0.29671450761529999</v>
      </c>
      <c r="E603" s="9">
        <v>0.1167573985887</v>
      </c>
      <c r="F603" s="9">
        <v>0.2260811897219</v>
      </c>
      <c r="G603" s="9">
        <v>0.26016765911049999</v>
      </c>
      <c r="H603" s="9">
        <v>0.24023600743580001</v>
      </c>
      <c r="I603" s="9">
        <v>0.23122520690369999</v>
      </c>
      <c r="J603" s="9">
        <v>0.2441664018652</v>
      </c>
      <c r="K603" s="9">
        <v>0.25164560641099998</v>
      </c>
      <c r="L603" s="9">
        <v>0.30552824024460001</v>
      </c>
      <c r="M603" s="9">
        <v>0.1866618442229</v>
      </c>
      <c r="N603" s="9">
        <v>0.19729461260860001</v>
      </c>
      <c r="O603" s="9">
        <v>0.16799802823009999</v>
      </c>
      <c r="P603" s="9">
        <v>0.2518820637718</v>
      </c>
      <c r="Q603" s="9">
        <v>0.21817308983129999</v>
      </c>
      <c r="R603" s="9">
        <v>0.2119045522421</v>
      </c>
      <c r="S603" s="9">
        <v>0.14040941638070001</v>
      </c>
      <c r="T603" s="9">
        <v>0.2398038250599</v>
      </c>
      <c r="U603" s="9">
        <v>0.1866241228105</v>
      </c>
      <c r="V603" s="9">
        <v>6.1463687636729998E-2</v>
      </c>
      <c r="W603" s="9">
        <v>0.43088913855200001</v>
      </c>
      <c r="X603" s="9">
        <v>0.1689924292526</v>
      </c>
      <c r="Y603" s="9">
        <v>0.3775806147479</v>
      </c>
      <c r="Z603" s="9">
        <v>0.11645960726019999</v>
      </c>
      <c r="AA603" s="9">
        <v>0</v>
      </c>
      <c r="AB603" s="9">
        <v>0.20769218609939999</v>
      </c>
      <c r="AC603" s="9">
        <v>5.9433286001980001E-2</v>
      </c>
      <c r="AD603" s="9">
        <v>0.1209408381049</v>
      </c>
      <c r="AI603" s="9">
        <v>0.34137375333609998</v>
      </c>
      <c r="AJ603" s="9">
        <v>0.16353478763859999</v>
      </c>
      <c r="AK603" s="9">
        <v>0.22272614934509999</v>
      </c>
      <c r="AL603" s="9">
        <v>0.1268886714984</v>
      </c>
      <c r="AM603" s="9">
        <v>0.219703138775</v>
      </c>
      <c r="AO603" s="9">
        <v>0</v>
      </c>
      <c r="AP603" s="9">
        <v>0.1118624242655</v>
      </c>
      <c r="AQ603" s="9">
        <v>0.32348763885179999</v>
      </c>
      <c r="AR603" s="9">
        <v>0.2189461834409</v>
      </c>
      <c r="AS603" s="9">
        <v>0.2189461834409</v>
      </c>
    </row>
    <row r="604" spans="1:45" x14ac:dyDescent="0.35">
      <c r="A604" t="s">
        <v>383</v>
      </c>
      <c r="B604" s="9">
        <v>0.1065288104003</v>
      </c>
      <c r="C604" s="9">
        <v>0.1493313739471</v>
      </c>
      <c r="D604" s="9">
        <v>1.7807338192879999E-2</v>
      </c>
      <c r="E604" s="9">
        <v>0.1073601201035</v>
      </c>
      <c r="F604" s="9">
        <v>0.1493454961057</v>
      </c>
      <c r="G604" s="9">
        <v>0.1118227388324</v>
      </c>
      <c r="H604" s="9">
        <v>0.13376371838410001</v>
      </c>
      <c r="I604" s="9">
        <v>0</v>
      </c>
      <c r="J604" s="9">
        <v>0</v>
      </c>
      <c r="K604" s="9">
        <v>0.14487886607879999</v>
      </c>
      <c r="L604" s="9">
        <v>0.1891647221578</v>
      </c>
      <c r="M604" s="9">
        <v>0.1327514671484</v>
      </c>
      <c r="N604" s="9">
        <v>4.5961747846550001E-2</v>
      </c>
      <c r="O604" s="9">
        <v>2.0970098372799999E-2</v>
      </c>
      <c r="P604" s="9">
        <v>0.154124980616</v>
      </c>
      <c r="Q604" s="9">
        <v>0</v>
      </c>
      <c r="R604" s="9">
        <v>0.1074983942461</v>
      </c>
      <c r="S604" s="9">
        <v>0.1381874115392</v>
      </c>
      <c r="T604" s="9">
        <v>9.8900567359669997E-2</v>
      </c>
      <c r="U604" s="9">
        <v>0.1183499231879</v>
      </c>
      <c r="V604" s="9">
        <v>0.1368919503287</v>
      </c>
      <c r="W604" s="9">
        <v>0.1876335128137</v>
      </c>
      <c r="X604" s="9">
        <v>5.6225699083609998E-2</v>
      </c>
      <c r="Y604" s="9">
        <v>0.1004807825735</v>
      </c>
      <c r="Z604" s="9">
        <v>0.1210958351818</v>
      </c>
      <c r="AA604" s="9">
        <v>8.6986404847970003E-2</v>
      </c>
      <c r="AB604" s="9">
        <v>0.44234910689029999</v>
      </c>
      <c r="AC604" s="9">
        <v>0</v>
      </c>
      <c r="AD604" s="9">
        <v>0.16343536963319999</v>
      </c>
      <c r="AI604" s="9">
        <v>6.3333550400300004E-2</v>
      </c>
      <c r="AJ604" s="9">
        <v>0.1054023787223</v>
      </c>
      <c r="AK604" s="9">
        <v>0.17777104468730001</v>
      </c>
      <c r="AL604" s="9">
        <v>0.24120264254420001</v>
      </c>
      <c r="AM604" s="9">
        <v>6.0336517727819998E-2</v>
      </c>
      <c r="AO604" s="9">
        <v>0</v>
      </c>
      <c r="AP604" s="9">
        <v>9.3873538958560002E-2</v>
      </c>
      <c r="AQ604" s="9">
        <v>0.1186898009794</v>
      </c>
      <c r="AR604" s="9">
        <v>0.1065288104003</v>
      </c>
      <c r="AS604" s="9">
        <v>0.1065288104003</v>
      </c>
    </row>
    <row r="605" spans="1:45" x14ac:dyDescent="0.35">
      <c r="A605" t="s">
        <v>384</v>
      </c>
      <c r="B605" s="9">
        <v>0.18288956988710001</v>
      </c>
      <c r="C605" s="9">
        <v>0.1556360002685</v>
      </c>
      <c r="D605" s="9">
        <v>0.2393809717824</v>
      </c>
      <c r="E605" s="9">
        <v>4.9226292456230003E-2</v>
      </c>
      <c r="F605" s="9">
        <v>0.22257021040710001</v>
      </c>
      <c r="G605" s="9">
        <v>4.3339656843469999E-2</v>
      </c>
      <c r="H605" s="9">
        <v>0.14814256037590001</v>
      </c>
      <c r="I605" s="9">
        <v>0.23106735496</v>
      </c>
      <c r="J605" s="9">
        <v>0.49366304911050002</v>
      </c>
      <c r="K605" s="9">
        <v>0.4799995757553</v>
      </c>
      <c r="L605" s="9">
        <v>9.6437771949779996E-2</v>
      </c>
      <c r="M605" s="9">
        <v>0.2023422693246</v>
      </c>
      <c r="N605" s="9">
        <v>0.3438868499826</v>
      </c>
      <c r="O605" s="9">
        <v>8.5824299642019999E-2</v>
      </c>
      <c r="P605" s="9">
        <v>0.17470708261660001</v>
      </c>
      <c r="Q605" s="9">
        <v>0.27617785594189997</v>
      </c>
      <c r="R605" s="9">
        <v>0.18375948028549999</v>
      </c>
      <c r="S605" s="9">
        <v>5.7819335354790002E-2</v>
      </c>
      <c r="T605" s="9">
        <v>0.21106500394229999</v>
      </c>
      <c r="U605" s="9">
        <v>0.1392274864909</v>
      </c>
      <c r="V605" s="9">
        <v>0.2368284144917</v>
      </c>
      <c r="W605" s="9">
        <v>9.4534069178660002E-2</v>
      </c>
      <c r="X605" s="9">
        <v>0.34643126456239998</v>
      </c>
      <c r="Y605" s="9">
        <v>0.1206404862899</v>
      </c>
      <c r="Z605" s="9">
        <v>0.1250863630355</v>
      </c>
      <c r="AA605" s="9">
        <v>0.59080972482729999</v>
      </c>
      <c r="AB605" s="9">
        <v>0.3195741433964</v>
      </c>
      <c r="AC605" s="9">
        <v>0.30064102722910002</v>
      </c>
      <c r="AD605" s="9">
        <v>9.7400479129450004E-2</v>
      </c>
      <c r="AI605" s="9">
        <v>0.22419916561389999</v>
      </c>
      <c r="AJ605" s="9">
        <v>0.1636070208514</v>
      </c>
      <c r="AK605" s="9">
        <v>0.1232640997577</v>
      </c>
      <c r="AL605" s="9">
        <v>0.40961125434239998</v>
      </c>
      <c r="AM605" s="9">
        <v>0</v>
      </c>
      <c r="AO605" s="9">
        <v>0</v>
      </c>
      <c r="AP605" s="9">
        <v>0.21091028635299999</v>
      </c>
      <c r="AQ605" s="9">
        <v>7.986246140488E-2</v>
      </c>
      <c r="AR605" s="9">
        <v>0.18288956988710001</v>
      </c>
      <c r="AS605" s="9">
        <v>0.18288956988710001</v>
      </c>
    </row>
    <row r="606" spans="1:45" x14ac:dyDescent="0.35">
      <c r="A606" t="s">
        <v>385</v>
      </c>
      <c r="B606" s="9">
        <v>8.088409264502E-2</v>
      </c>
      <c r="C606" s="9">
        <v>9.5789554854209993E-2</v>
      </c>
      <c r="D606" s="9">
        <v>4.9987939668430001E-2</v>
      </c>
      <c r="E606" s="9">
        <v>0.1246838042574</v>
      </c>
      <c r="F606" s="9">
        <v>0.17592173190570001</v>
      </c>
      <c r="G606" s="9">
        <v>0</v>
      </c>
      <c r="H606" s="9">
        <v>0.1028681099934</v>
      </c>
      <c r="I606" s="9">
        <v>0</v>
      </c>
      <c r="J606" s="9">
        <v>0</v>
      </c>
      <c r="K606" s="9">
        <v>0</v>
      </c>
      <c r="L606" s="9">
        <v>9.0146965094550002E-2</v>
      </c>
      <c r="M606" s="9">
        <v>0.1037617286002</v>
      </c>
      <c r="N606" s="9">
        <v>3.7233118109539998E-2</v>
      </c>
      <c r="O606" s="9">
        <v>8.5824299642019999E-2</v>
      </c>
      <c r="P606" s="9">
        <v>7.7420870257070007E-2</v>
      </c>
      <c r="Q606" s="9">
        <v>0</v>
      </c>
      <c r="R606" s="9">
        <v>0.16365682014970001</v>
      </c>
      <c r="S606" s="9">
        <v>6.6320808161550004E-2</v>
      </c>
      <c r="T606" s="9">
        <v>4.9680252761749998E-2</v>
      </c>
      <c r="U606" s="9">
        <v>0.1292391474987</v>
      </c>
      <c r="V606" s="9">
        <v>6.1955642474919997E-2</v>
      </c>
      <c r="W606" s="9">
        <v>0</v>
      </c>
      <c r="X606" s="9">
        <v>0.16485764933659999</v>
      </c>
      <c r="Y606" s="9">
        <v>7.4324233374159998E-2</v>
      </c>
      <c r="Z606" s="9">
        <v>0.25731120769569998</v>
      </c>
      <c r="AA606" s="9">
        <v>7.0466751970400004E-2</v>
      </c>
      <c r="AB606" s="9">
        <v>0.3715731743456</v>
      </c>
      <c r="AC606" s="9">
        <v>0.10223448897039999</v>
      </c>
      <c r="AD606" s="9">
        <v>0.11686012717910001</v>
      </c>
      <c r="AI606" s="9">
        <v>7.9039237606679996E-2</v>
      </c>
      <c r="AJ606" s="9">
        <v>9.3509705538750001E-2</v>
      </c>
      <c r="AK606" s="9">
        <v>8.3619685007690001E-2</v>
      </c>
      <c r="AL606" s="9">
        <v>6.5981551857810003E-2</v>
      </c>
      <c r="AM606" s="9">
        <v>0</v>
      </c>
      <c r="AO606" s="9">
        <v>0</v>
      </c>
      <c r="AP606" s="9">
        <v>9.2924841949030001E-2</v>
      </c>
      <c r="AQ606" s="9">
        <v>8.7950280584999999E-2</v>
      </c>
      <c r="AR606" s="9">
        <v>8.088409264502E-2</v>
      </c>
      <c r="AS606" s="9">
        <v>8.088409264502E-2</v>
      </c>
    </row>
    <row r="607" spans="1:45" x14ac:dyDescent="0.35">
      <c r="A607" t="s">
        <v>554</v>
      </c>
      <c r="B607" s="9">
        <v>0.1124631319949</v>
      </c>
      <c r="C607" s="9">
        <v>0.1287165837857</v>
      </c>
      <c r="D607" s="9">
        <v>7.8772856183280004E-2</v>
      </c>
      <c r="E607" s="9">
        <v>0.2308854907107</v>
      </c>
      <c r="F607" s="9">
        <v>0.1275919482981</v>
      </c>
      <c r="G607" s="9">
        <v>3.0318641386740001E-2</v>
      </c>
      <c r="H607" s="9">
        <v>8.7198033866479993E-2</v>
      </c>
      <c r="I607" s="9">
        <v>0.1749199964739</v>
      </c>
      <c r="J607" s="9">
        <v>0</v>
      </c>
      <c r="K607" s="9">
        <v>0</v>
      </c>
      <c r="L607" s="9">
        <v>0.16990151696620001</v>
      </c>
      <c r="M607" s="9">
        <v>0.1144029589411</v>
      </c>
      <c r="N607" s="9">
        <v>5.8658883835260002E-2</v>
      </c>
      <c r="O607" s="9">
        <v>9.1204852385929999E-2</v>
      </c>
      <c r="P607" s="9">
        <v>5.1476543968789999E-2</v>
      </c>
      <c r="Q607" s="9">
        <v>0</v>
      </c>
      <c r="R607" s="9">
        <v>0.29903602618379999</v>
      </c>
      <c r="S607" s="9">
        <v>0.11950254666229999</v>
      </c>
      <c r="T607" s="9">
        <v>3.3032019753570001E-2</v>
      </c>
      <c r="U607" s="9">
        <v>0.2355536171365</v>
      </c>
      <c r="V607" s="9">
        <v>0.17391540446770001</v>
      </c>
      <c r="W607" s="9">
        <v>0.16156924578990001</v>
      </c>
      <c r="X607" s="9">
        <v>6.7168307348019998E-2</v>
      </c>
      <c r="Y607" s="9">
        <v>1.195087173306E-2</v>
      </c>
      <c r="Z607" s="9">
        <v>0.1250863630355</v>
      </c>
      <c r="AA607" s="9">
        <v>0</v>
      </c>
      <c r="AB607" s="9">
        <v>0.13020478194679999</v>
      </c>
      <c r="AC607" s="9">
        <v>0.24014654978389999</v>
      </c>
      <c r="AD607" s="9">
        <v>0.16398720937719999</v>
      </c>
      <c r="AI607" s="9">
        <v>9.026954142278E-2</v>
      </c>
      <c r="AJ607" s="9">
        <v>0.13911040436989999</v>
      </c>
      <c r="AK607" s="9">
        <v>0.15242146367250001</v>
      </c>
      <c r="AL607" s="9">
        <v>0</v>
      </c>
      <c r="AM607" s="9">
        <v>0</v>
      </c>
      <c r="AO607" s="9">
        <v>0</v>
      </c>
      <c r="AP607" s="9">
        <v>0.1676066811977</v>
      </c>
      <c r="AQ607" s="9">
        <v>8.778037182699E-2</v>
      </c>
      <c r="AR607" s="9">
        <v>0.1124631319949</v>
      </c>
      <c r="AS607" s="9">
        <v>0.1124631319949</v>
      </c>
    </row>
    <row r="608" spans="1:45" x14ac:dyDescent="0.35">
      <c r="A608" t="s">
        <v>387</v>
      </c>
      <c r="B608" s="9">
        <v>0.20125321951569999</v>
      </c>
      <c r="C608" s="9">
        <v>0.26512184641070002</v>
      </c>
      <c r="D608" s="9">
        <v>6.8865854450439995E-2</v>
      </c>
      <c r="E608" s="9">
        <v>0.25322376793939999</v>
      </c>
      <c r="F608" s="9">
        <v>0.25031855833279998</v>
      </c>
      <c r="G608" s="9">
        <v>0.21446558555779999</v>
      </c>
      <c r="H608" s="9">
        <v>0.2354301787724</v>
      </c>
      <c r="I608" s="9">
        <v>0</v>
      </c>
      <c r="J608" s="9">
        <v>0.26217054902429998</v>
      </c>
      <c r="K608" s="9">
        <v>0.1234759517549</v>
      </c>
      <c r="L608" s="9">
        <v>0.36381941964730002</v>
      </c>
      <c r="M608" s="9">
        <v>0.11826140787390001</v>
      </c>
      <c r="N608" s="9">
        <v>0</v>
      </c>
      <c r="O608" s="9">
        <v>0.33117009119259999</v>
      </c>
      <c r="P608" s="9">
        <v>0.1213658591184</v>
      </c>
      <c r="Q608" s="9">
        <v>0.19841690922630001</v>
      </c>
      <c r="R608" s="9">
        <v>0.265891782829</v>
      </c>
      <c r="S608" s="9">
        <v>0.31220452073650001</v>
      </c>
      <c r="T608" s="9">
        <v>0.14897396661660001</v>
      </c>
      <c r="U608" s="9">
        <v>0.28226780461489998</v>
      </c>
      <c r="V608" s="9">
        <v>0</v>
      </c>
      <c r="W608" s="9">
        <v>0.19003933610080001</v>
      </c>
      <c r="X608" s="9">
        <v>0.23342162445</v>
      </c>
      <c r="Y608" s="9">
        <v>5.823326098263E-2</v>
      </c>
      <c r="Z608" s="9">
        <v>0.28113944620199999</v>
      </c>
      <c r="AA608" s="9">
        <v>7.8925892376779994E-2</v>
      </c>
      <c r="AB608" s="9">
        <v>0.18936936144960001</v>
      </c>
      <c r="AC608" s="9">
        <v>0.10223448897039999</v>
      </c>
      <c r="AD608" s="10">
        <v>0.5217994491447</v>
      </c>
      <c r="AI608" s="9">
        <v>3.6261614422309997E-2</v>
      </c>
      <c r="AJ608" s="9">
        <v>0.26383606853629998</v>
      </c>
      <c r="AK608" s="9">
        <v>0.1731927551769</v>
      </c>
      <c r="AL608" s="9">
        <v>0.2810070930986</v>
      </c>
      <c r="AM608" s="9">
        <v>0.20297322608570001</v>
      </c>
      <c r="AO608" s="9">
        <v>1</v>
      </c>
      <c r="AP608" s="9">
        <v>5.8040151599040003E-2</v>
      </c>
      <c r="AQ608" s="9">
        <v>0.3501653528309</v>
      </c>
      <c r="AR608" s="9">
        <v>0.20125321951569999</v>
      </c>
      <c r="AS608" s="9">
        <v>0.20125321951569999</v>
      </c>
    </row>
    <row r="609" spans="1:45" x14ac:dyDescent="0.35">
      <c r="A609" t="s">
        <v>388</v>
      </c>
      <c r="B609" s="9">
        <v>8.8957266019149994E-2</v>
      </c>
      <c r="C609" s="9">
        <v>5.6975998947820003E-2</v>
      </c>
      <c r="D609" s="9">
        <v>0.1552482743726</v>
      </c>
      <c r="E609" s="9">
        <v>0.18338335393630001</v>
      </c>
      <c r="F609" s="9">
        <v>0.1113812309667</v>
      </c>
      <c r="G609" s="9">
        <v>8.2600088718539993E-2</v>
      </c>
      <c r="H609" s="9">
        <v>9.9429514363990001E-2</v>
      </c>
      <c r="I609" s="9">
        <v>0</v>
      </c>
      <c r="J609" s="9">
        <v>0</v>
      </c>
      <c r="K609" s="9">
        <v>0</v>
      </c>
      <c r="L609" s="9">
        <v>8.4793100779970002E-2</v>
      </c>
      <c r="M609" s="9">
        <v>7.2215075617819993E-2</v>
      </c>
      <c r="N609" s="9">
        <v>9.3368490091530008E-3</v>
      </c>
      <c r="O609" s="9">
        <v>0.2151866984203</v>
      </c>
      <c r="P609" s="9">
        <v>3.5523333739890001E-2</v>
      </c>
      <c r="Q609" s="9">
        <v>0.17721158656739999</v>
      </c>
      <c r="R609" s="9">
        <v>0.1130899927365</v>
      </c>
      <c r="S609" s="9">
        <v>5.6523253739779997E-2</v>
      </c>
      <c r="T609" s="9">
        <v>8.6291551821360002E-2</v>
      </c>
      <c r="U609" s="9">
        <v>9.3088192108399997E-2</v>
      </c>
      <c r="V609" s="9">
        <v>0.12575702365999999</v>
      </c>
      <c r="W609" s="9">
        <v>0</v>
      </c>
      <c r="X609" s="9">
        <v>9.7689341988539999E-2</v>
      </c>
      <c r="Y609" s="9">
        <v>0.1100439566688</v>
      </c>
      <c r="Z609" s="9">
        <v>0</v>
      </c>
      <c r="AA609" s="9">
        <v>6.1393599729459999E-2</v>
      </c>
      <c r="AB609" s="9">
        <v>0.18936936144960001</v>
      </c>
      <c r="AC609" s="9">
        <v>0.27133048488029998</v>
      </c>
      <c r="AD609" s="9">
        <v>8.9327139547229997E-2</v>
      </c>
      <c r="AI609" s="9">
        <v>0.10320721010720001</v>
      </c>
      <c r="AJ609" s="9">
        <v>0.15306596737139999</v>
      </c>
      <c r="AK609" s="9">
        <v>0.1050543288109</v>
      </c>
      <c r="AL609" s="9">
        <v>0</v>
      </c>
      <c r="AM609" s="9">
        <v>0.1234507915032</v>
      </c>
      <c r="AO609" s="9">
        <v>0</v>
      </c>
      <c r="AP609" s="9">
        <v>7.4952869375560005E-2</v>
      </c>
      <c r="AQ609" s="9">
        <v>0.1212127729138</v>
      </c>
      <c r="AR609" s="9">
        <v>8.8957266019149994E-2</v>
      </c>
      <c r="AS609" s="9">
        <v>8.8957266019149994E-2</v>
      </c>
    </row>
    <row r="610" spans="1:45" x14ac:dyDescent="0.35">
      <c r="A610" t="s">
        <v>389</v>
      </c>
      <c r="B610" s="9">
        <v>0.10893415564599999</v>
      </c>
      <c r="C610" s="9">
        <v>0.131209817768</v>
      </c>
      <c r="D610" s="9">
        <v>6.2760997449629999E-2</v>
      </c>
      <c r="E610" s="9">
        <v>9.3432390293970005E-2</v>
      </c>
      <c r="F610" s="9">
        <v>0.16145390168730001</v>
      </c>
      <c r="G610" s="9">
        <v>0.15943371000369999</v>
      </c>
      <c r="H610" s="9">
        <v>0.16061499271429999</v>
      </c>
      <c r="I610" s="9">
        <v>0</v>
      </c>
      <c r="J610" s="9">
        <v>0</v>
      </c>
      <c r="K610" s="9">
        <v>0</v>
      </c>
      <c r="L610" s="9">
        <v>0.12551103119099999</v>
      </c>
      <c r="M610" s="9">
        <v>5.5149154424419998E-2</v>
      </c>
      <c r="N610" s="9">
        <v>0.11691650185999999</v>
      </c>
      <c r="O610" s="9">
        <v>0.15536631771449999</v>
      </c>
      <c r="P610" s="9">
        <v>7.0379734347720005E-2</v>
      </c>
      <c r="Q610" s="9">
        <v>0.19387146967970001</v>
      </c>
      <c r="R610" s="9">
        <v>0.15487343327389999</v>
      </c>
      <c r="S610" s="9">
        <v>0</v>
      </c>
      <c r="T610" s="9">
        <v>0.1146279710609</v>
      </c>
      <c r="U610" s="9">
        <v>0.1001107301399</v>
      </c>
      <c r="V610" s="9">
        <v>0.4380137008437</v>
      </c>
      <c r="W610" s="9">
        <v>0</v>
      </c>
      <c r="X610" s="9">
        <v>0.16485764933659999</v>
      </c>
      <c r="Y610" s="9">
        <v>0.1396287157013</v>
      </c>
      <c r="Z610" s="9">
        <v>0.16481043958239999</v>
      </c>
      <c r="AA610" s="9">
        <v>0</v>
      </c>
      <c r="AB610" s="9">
        <v>0.47809272385360002</v>
      </c>
      <c r="AC610" s="9">
        <v>0.35948271349510003</v>
      </c>
      <c r="AD610" s="9">
        <v>0.121141965761</v>
      </c>
      <c r="AI610" s="9">
        <v>0.12834192153929999</v>
      </c>
      <c r="AJ610" s="9">
        <v>0.18409090617480001</v>
      </c>
      <c r="AK610" s="9">
        <v>0.1232640997577</v>
      </c>
      <c r="AL610" s="9">
        <v>0</v>
      </c>
      <c r="AM610" s="9">
        <v>0.1234507915032</v>
      </c>
      <c r="AO610" s="9">
        <v>0</v>
      </c>
      <c r="AP610" s="9">
        <v>0.16434590150690001</v>
      </c>
      <c r="AQ610" s="9">
        <v>8.3230029149680002E-2</v>
      </c>
      <c r="AR610" s="9">
        <v>0.10893415564599999</v>
      </c>
      <c r="AS610" s="9">
        <v>0.10893415564599999</v>
      </c>
    </row>
    <row r="611" spans="1:45" x14ac:dyDescent="0.35">
      <c r="A611" t="s">
        <v>390</v>
      </c>
      <c r="B611" s="9">
        <v>8.7010960007480008E-3</v>
      </c>
      <c r="C611" s="9">
        <v>1.2898830835759999E-2</v>
      </c>
      <c r="D611" s="9">
        <v>0</v>
      </c>
      <c r="E611" s="9">
        <v>0</v>
      </c>
      <c r="F611" s="9">
        <v>2.5721735522860001E-2</v>
      </c>
      <c r="G611" s="9">
        <v>0</v>
      </c>
      <c r="H611" s="9">
        <v>1.5040474478769999E-2</v>
      </c>
      <c r="I611" s="9">
        <v>0</v>
      </c>
      <c r="J611" s="9">
        <v>0</v>
      </c>
      <c r="K611" s="9">
        <v>0</v>
      </c>
      <c r="L611" s="9">
        <v>0</v>
      </c>
      <c r="M611" s="9">
        <v>3.0019896925990001E-2</v>
      </c>
      <c r="N611" s="9">
        <v>0</v>
      </c>
      <c r="O611" s="9">
        <v>0</v>
      </c>
      <c r="P611" s="9">
        <v>2.230976897923E-2</v>
      </c>
      <c r="Q611" s="9">
        <v>0</v>
      </c>
      <c r="R611" s="9">
        <v>0</v>
      </c>
      <c r="S611" s="9">
        <v>0</v>
      </c>
      <c r="T611" s="9">
        <v>1.431597136875E-2</v>
      </c>
      <c r="U611" s="9">
        <v>0</v>
      </c>
      <c r="V611" s="9">
        <v>0</v>
      </c>
      <c r="W611" s="9">
        <v>0</v>
      </c>
      <c r="X611" s="9">
        <v>0</v>
      </c>
      <c r="Y611" s="9">
        <v>2.5412913152040001E-2</v>
      </c>
      <c r="Z611" s="9">
        <v>0</v>
      </c>
      <c r="AA611" s="9">
        <v>0</v>
      </c>
      <c r="AB611" s="9">
        <v>0</v>
      </c>
      <c r="AC611" s="9">
        <v>0</v>
      </c>
      <c r="AD611" s="9">
        <v>0</v>
      </c>
      <c r="AI611" s="9">
        <v>0</v>
      </c>
      <c r="AJ611" s="9">
        <v>0</v>
      </c>
      <c r="AK611" s="9">
        <v>0</v>
      </c>
      <c r="AL611" s="9">
        <v>6.5981551857810003E-2</v>
      </c>
      <c r="AM611" s="9">
        <v>0</v>
      </c>
      <c r="AO611" s="9">
        <v>0</v>
      </c>
      <c r="AP611" s="9">
        <v>2.052528016302E-2</v>
      </c>
      <c r="AQ611" s="9">
        <v>0</v>
      </c>
      <c r="AR611" s="9">
        <v>8.7010960007480008E-3</v>
      </c>
      <c r="AS611" s="9">
        <v>8.7010960007480008E-3</v>
      </c>
    </row>
    <row r="612" spans="1:45" x14ac:dyDescent="0.35">
      <c r="A612" t="s">
        <v>391</v>
      </c>
      <c r="B612" s="9">
        <v>8.7931678472239996E-2</v>
      </c>
      <c r="C612" s="9">
        <v>7.9101360641720006E-2</v>
      </c>
      <c r="D612" s="9">
        <v>0.10623522697649999</v>
      </c>
      <c r="E612" s="9">
        <v>5.8127858408149997E-2</v>
      </c>
      <c r="F612" s="9">
        <v>7.1133734436029994E-2</v>
      </c>
      <c r="G612" s="9">
        <v>0.1065162104589</v>
      </c>
      <c r="H612" s="9">
        <v>8.5826734542929994E-2</v>
      </c>
      <c r="I612" s="9">
        <v>0.22072915052680001</v>
      </c>
      <c r="J612" s="9">
        <v>0</v>
      </c>
      <c r="K612" s="9">
        <v>0</v>
      </c>
      <c r="L612" s="9">
        <v>3.435676073966E-2</v>
      </c>
      <c r="M612" s="9">
        <v>5.8887791606460002E-2</v>
      </c>
      <c r="N612" s="9">
        <v>9.8067920559059996E-2</v>
      </c>
      <c r="O612" s="9">
        <v>0.1961787239318</v>
      </c>
      <c r="P612" s="9">
        <v>6.5610221488830001E-2</v>
      </c>
      <c r="Q612" s="9">
        <v>0.13002055843310001</v>
      </c>
      <c r="R612" s="9">
        <v>6.5714953708699994E-2</v>
      </c>
      <c r="S612" s="9">
        <v>0.1252264959977</v>
      </c>
      <c r="T612" s="9">
        <v>8.8689043955979999E-2</v>
      </c>
      <c r="U612" s="9">
        <v>8.6758026458660001E-2</v>
      </c>
      <c r="V612" s="9">
        <v>0.1186298860837</v>
      </c>
      <c r="W612" s="9">
        <v>0.11395283826160001</v>
      </c>
      <c r="X612" s="9">
        <v>0</v>
      </c>
      <c r="Y612" s="9">
        <v>0.17992828834390001</v>
      </c>
      <c r="Z612" s="9">
        <v>0</v>
      </c>
      <c r="AA612" s="9">
        <v>7.8279390218039993E-2</v>
      </c>
      <c r="AB612" s="9">
        <v>0</v>
      </c>
      <c r="AC612" s="9">
        <v>0</v>
      </c>
      <c r="AD612" s="9">
        <v>3.3160794662360001E-2</v>
      </c>
      <c r="AI612" s="9">
        <v>8.9632590552550004E-2</v>
      </c>
      <c r="AJ612" s="9">
        <v>5.3539619216859999E-2</v>
      </c>
      <c r="AK612" s="9">
        <v>0.13213272152649999</v>
      </c>
      <c r="AL612" s="9">
        <v>7.3296916640059995E-2</v>
      </c>
      <c r="AM612" s="9">
        <v>0.30922080604300001</v>
      </c>
      <c r="AO612" s="9">
        <v>0</v>
      </c>
      <c r="AP612" s="9">
        <v>0.1671618020125</v>
      </c>
      <c r="AQ612" s="9">
        <v>2.0488834694539999E-2</v>
      </c>
      <c r="AR612" s="9">
        <v>8.7931678472239996E-2</v>
      </c>
      <c r="AS612" s="9">
        <v>8.7931678472239996E-2</v>
      </c>
    </row>
    <row r="613" spans="1:45" x14ac:dyDescent="0.35">
      <c r="A613" t="s">
        <v>406</v>
      </c>
      <c r="B613" s="9">
        <v>1</v>
      </c>
      <c r="C613" s="9">
        <v>1</v>
      </c>
      <c r="D613" s="9">
        <v>1</v>
      </c>
      <c r="E613" s="9">
        <v>1</v>
      </c>
      <c r="F613" s="9">
        <v>1</v>
      </c>
      <c r="G613" s="9">
        <v>1</v>
      </c>
      <c r="H613" s="9">
        <v>1</v>
      </c>
      <c r="I613" s="9">
        <v>1</v>
      </c>
      <c r="J613" s="9">
        <v>1</v>
      </c>
      <c r="K613" s="9">
        <v>1</v>
      </c>
      <c r="L613" s="9">
        <v>1</v>
      </c>
      <c r="M613" s="9">
        <v>1</v>
      </c>
      <c r="N613" s="9">
        <v>1</v>
      </c>
      <c r="O613" s="9">
        <v>1</v>
      </c>
      <c r="P613" s="9">
        <v>1</v>
      </c>
      <c r="Q613" s="9">
        <v>1</v>
      </c>
      <c r="R613" s="9">
        <v>1</v>
      </c>
      <c r="S613" s="9">
        <v>1</v>
      </c>
      <c r="T613" s="9">
        <v>1</v>
      </c>
      <c r="U613" s="9">
        <v>1</v>
      </c>
      <c r="V613" s="9">
        <v>1</v>
      </c>
      <c r="W613" s="9">
        <v>1</v>
      </c>
      <c r="X613" s="9">
        <v>1</v>
      </c>
      <c r="Y613" s="9">
        <v>1</v>
      </c>
      <c r="Z613" s="9">
        <v>1</v>
      </c>
      <c r="AA613" s="9">
        <v>1</v>
      </c>
      <c r="AB613" s="9">
        <v>1</v>
      </c>
      <c r="AC613" s="9">
        <v>1</v>
      </c>
      <c r="AD613" s="9">
        <v>1</v>
      </c>
      <c r="AI613" s="9">
        <v>1</v>
      </c>
      <c r="AJ613" s="9">
        <v>1</v>
      </c>
      <c r="AK613" s="9">
        <v>1</v>
      </c>
      <c r="AL613" s="9">
        <v>1</v>
      </c>
      <c r="AM613" s="9">
        <v>1</v>
      </c>
      <c r="AO613" s="9">
        <v>1</v>
      </c>
      <c r="AP613" s="9">
        <v>1</v>
      </c>
      <c r="AQ613" s="9">
        <v>1</v>
      </c>
      <c r="AR613" s="9">
        <v>1</v>
      </c>
      <c r="AS613" s="9">
        <v>1</v>
      </c>
    </row>
    <row r="614" spans="1:45" x14ac:dyDescent="0.35">
      <c r="A614" t="s">
        <v>356</v>
      </c>
      <c r="B614" s="6">
        <v>93</v>
      </c>
      <c r="C614" s="6">
        <v>62</v>
      </c>
      <c r="D614" s="6">
        <v>31</v>
      </c>
      <c r="E614" s="6">
        <v>16</v>
      </c>
      <c r="F614" s="6">
        <v>32</v>
      </c>
      <c r="G614" s="6">
        <v>28</v>
      </c>
      <c r="H614" s="6">
        <v>60</v>
      </c>
      <c r="I614" s="6">
        <v>10</v>
      </c>
      <c r="J614" s="6">
        <v>3</v>
      </c>
      <c r="K614" s="6">
        <v>4</v>
      </c>
      <c r="L614" s="6">
        <v>25</v>
      </c>
      <c r="M614" s="6">
        <v>30</v>
      </c>
      <c r="N614" s="6">
        <v>21</v>
      </c>
      <c r="O614" s="6">
        <v>17</v>
      </c>
      <c r="P614" s="6">
        <v>49</v>
      </c>
      <c r="Q614" s="6">
        <v>10</v>
      </c>
      <c r="R614" s="6">
        <v>18</v>
      </c>
      <c r="S614" s="6">
        <v>16</v>
      </c>
      <c r="T614" s="6">
        <v>59</v>
      </c>
      <c r="U614" s="6">
        <v>34</v>
      </c>
      <c r="V614" s="6">
        <v>12</v>
      </c>
      <c r="W614" s="6">
        <v>9</v>
      </c>
      <c r="X614" s="6">
        <v>12</v>
      </c>
      <c r="Y614" s="6">
        <v>29</v>
      </c>
      <c r="Z614" s="6">
        <v>9</v>
      </c>
      <c r="AA614" s="6">
        <v>11</v>
      </c>
      <c r="AB614" s="6">
        <v>8</v>
      </c>
      <c r="AC614" s="6">
        <v>11</v>
      </c>
      <c r="AD614" s="6">
        <v>31</v>
      </c>
      <c r="AE614" s="6">
        <v>0</v>
      </c>
      <c r="AF614" s="6">
        <v>0</v>
      </c>
      <c r="AG614" s="6">
        <v>0</v>
      </c>
      <c r="AH614" s="6">
        <v>0</v>
      </c>
      <c r="AI614" s="6">
        <v>26</v>
      </c>
      <c r="AJ614" s="6">
        <v>50</v>
      </c>
      <c r="AK614" s="6">
        <v>16</v>
      </c>
      <c r="AL614" s="6">
        <v>12</v>
      </c>
      <c r="AM614" s="6">
        <v>13</v>
      </c>
      <c r="AN614" s="6">
        <v>0</v>
      </c>
      <c r="AO614" s="6">
        <v>2</v>
      </c>
      <c r="AP614" s="6">
        <v>43</v>
      </c>
      <c r="AQ614" s="6">
        <v>42</v>
      </c>
      <c r="AR614" s="6">
        <v>93</v>
      </c>
      <c r="AS614" s="6">
        <v>93</v>
      </c>
    </row>
    <row r="615" spans="1:45" x14ac:dyDescent="0.35">
      <c r="A615" t="s">
        <v>923</v>
      </c>
    </row>
    <row r="616" spans="1:45" x14ac:dyDescent="0.35">
      <c r="A616" t="s">
        <v>358</v>
      </c>
    </row>
    <row r="620" spans="1:45" x14ac:dyDescent="0.35">
      <c r="A620" s="3" t="s">
        <v>352</v>
      </c>
    </row>
    <row r="621" spans="1:45" x14ac:dyDescent="0.35">
      <c r="A621" t="s">
        <v>69</v>
      </c>
    </row>
    <row r="622" spans="1:45" ht="130.5" x14ac:dyDescent="0.35">
      <c r="A622" s="4" t="s">
        <v>408</v>
      </c>
      <c r="B622" s="4" t="s">
        <v>359</v>
      </c>
      <c r="C622" s="4" t="s">
        <v>360</v>
      </c>
      <c r="D622" s="4" t="s">
        <v>361</v>
      </c>
      <c r="E622" s="4" t="s">
        <v>573</v>
      </c>
      <c r="F622" s="4" t="s">
        <v>363</v>
      </c>
      <c r="G622" s="4" t="s">
        <v>364</v>
      </c>
      <c r="H622" s="4" t="s">
        <v>365</v>
      </c>
      <c r="I622" s="4" t="s">
        <v>366</v>
      </c>
      <c r="J622" s="4" t="s">
        <v>367</v>
      </c>
      <c r="K622" s="4" t="s">
        <v>368</v>
      </c>
      <c r="L622" s="4" t="s">
        <v>883</v>
      </c>
      <c r="M622" s="4" t="s">
        <v>575</v>
      </c>
      <c r="N622" s="4" t="s">
        <v>371</v>
      </c>
      <c r="O622" s="4" t="s">
        <v>372</v>
      </c>
      <c r="P622" s="4" t="s">
        <v>576</v>
      </c>
      <c r="Q622" s="4" t="s">
        <v>374</v>
      </c>
      <c r="R622" s="4" t="s">
        <v>376</v>
      </c>
      <c r="S622" s="4" t="s">
        <v>377</v>
      </c>
      <c r="T622" s="4" t="s">
        <v>375</v>
      </c>
      <c r="U622" s="4" t="s">
        <v>378</v>
      </c>
      <c r="V622" s="4" t="s">
        <v>379</v>
      </c>
      <c r="W622" s="4" t="s">
        <v>380</v>
      </c>
      <c r="X622" s="4" t="s">
        <v>381</v>
      </c>
      <c r="Y622" s="4" t="s">
        <v>382</v>
      </c>
      <c r="Z622" s="4" t="s">
        <v>383</v>
      </c>
      <c r="AA622" s="4" t="s">
        <v>384</v>
      </c>
      <c r="AB622" s="4" t="s">
        <v>385</v>
      </c>
      <c r="AC622" s="4" t="s">
        <v>386</v>
      </c>
      <c r="AD622" s="4" t="s">
        <v>387</v>
      </c>
      <c r="AE622" s="4" t="s">
        <v>388</v>
      </c>
      <c r="AF622" s="4" t="s">
        <v>389</v>
      </c>
      <c r="AG622" s="4" t="s">
        <v>390</v>
      </c>
      <c r="AH622" s="4" t="s">
        <v>391</v>
      </c>
      <c r="AI622" s="4" t="s">
        <v>577</v>
      </c>
      <c r="AJ622" s="4" t="s">
        <v>578</v>
      </c>
      <c r="AK622" s="4" t="s">
        <v>395</v>
      </c>
      <c r="AL622" s="4" t="s">
        <v>396</v>
      </c>
      <c r="AM622" s="4" t="s">
        <v>394</v>
      </c>
      <c r="AN622" s="4" t="s">
        <v>397</v>
      </c>
      <c r="AO622" s="4" t="s">
        <v>398</v>
      </c>
      <c r="AP622" s="4" t="s">
        <v>884</v>
      </c>
      <c r="AQ622" s="4" t="s">
        <v>885</v>
      </c>
      <c r="AR622" s="4" t="s">
        <v>886</v>
      </c>
      <c r="AS622" s="4" t="s">
        <v>406</v>
      </c>
    </row>
    <row r="623" spans="1:45" x14ac:dyDescent="0.35">
      <c r="A623" t="s">
        <v>553</v>
      </c>
      <c r="B623" s="9">
        <v>0.11613486273320001</v>
      </c>
      <c r="C623" s="9">
        <v>0.17240441734449999</v>
      </c>
      <c r="D623" s="9">
        <v>3.8034372078050001E-2</v>
      </c>
      <c r="E623" s="9">
        <v>0.19283496635610001</v>
      </c>
      <c r="F623" s="9">
        <v>0.1577292894981</v>
      </c>
      <c r="G623" s="9">
        <v>0.113426531424</v>
      </c>
      <c r="H623" s="9">
        <v>0.1389347041631</v>
      </c>
      <c r="I623" s="9">
        <v>5.3594541158979998E-2</v>
      </c>
      <c r="J623" s="9">
        <v>0.13730802043150001</v>
      </c>
      <c r="K623" s="9">
        <v>0</v>
      </c>
      <c r="L623" s="9">
        <v>0.11653984759619999</v>
      </c>
      <c r="M623" s="9">
        <v>0.1192971077337</v>
      </c>
      <c r="N623" s="9">
        <v>0.1006799025246</v>
      </c>
      <c r="O623" s="9">
        <v>0.1414137906298</v>
      </c>
      <c r="P623" s="9">
        <v>0.1582455666841</v>
      </c>
      <c r="Q623" s="9">
        <v>9.9462820297450003E-2</v>
      </c>
      <c r="R623" s="9">
        <v>3.6738164578490003E-2</v>
      </c>
      <c r="S623" s="9">
        <v>0.15667923749849999</v>
      </c>
      <c r="T623" s="9">
        <v>0.12852152035709999</v>
      </c>
      <c r="U623" s="9">
        <v>9.829538452528E-2</v>
      </c>
      <c r="V623" s="9">
        <v>0.28683654347530002</v>
      </c>
      <c r="W623" s="9">
        <v>0.1541704555882</v>
      </c>
      <c r="X623" s="9">
        <v>0</v>
      </c>
      <c r="Y623" s="9">
        <v>0.20808251923400001</v>
      </c>
      <c r="Z623" s="9">
        <v>0.25550709914980002</v>
      </c>
      <c r="AA623" s="9">
        <v>5.1765321241169997E-2</v>
      </c>
      <c r="AB623" s="9">
        <v>0</v>
      </c>
      <c r="AC623" s="9">
        <v>0</v>
      </c>
      <c r="AD623" s="9">
        <v>0.11613929591030001</v>
      </c>
      <c r="AI623" s="9">
        <v>0.1303142747412</v>
      </c>
      <c r="AJ623" s="9">
        <v>0.12716934231749999</v>
      </c>
      <c r="AK623" s="9">
        <v>0.1653741489675</v>
      </c>
      <c r="AL623" s="9">
        <v>0.16987009281839999</v>
      </c>
      <c r="AM623" s="9">
        <v>0.22042512474520001</v>
      </c>
      <c r="AN623" s="9">
        <v>0</v>
      </c>
      <c r="AO623" s="9">
        <v>0</v>
      </c>
      <c r="AP623" s="9">
        <v>9.2915238796360003E-2</v>
      </c>
      <c r="AQ623" s="9">
        <v>0.16036931136150001</v>
      </c>
      <c r="AR623" s="9">
        <v>0.11613486273320001</v>
      </c>
      <c r="AS623" s="9">
        <v>0.11613486273320001</v>
      </c>
    </row>
    <row r="624" spans="1:45" x14ac:dyDescent="0.35">
      <c r="A624" t="s">
        <v>380</v>
      </c>
      <c r="B624" s="9">
        <v>0.1089075789214</v>
      </c>
      <c r="C624" s="9">
        <v>0.13813131738209999</v>
      </c>
      <c r="D624" s="9">
        <v>6.8345887464649993E-2</v>
      </c>
      <c r="E624" s="9">
        <v>0.15161888312130001</v>
      </c>
      <c r="F624" s="9">
        <v>0.1983998409646</v>
      </c>
      <c r="G624" s="9">
        <v>0.1047156252813</v>
      </c>
      <c r="H624" s="9">
        <v>0.1586561305785</v>
      </c>
      <c r="I624" s="9">
        <v>0</v>
      </c>
      <c r="J624" s="9">
        <v>5.7471527049520001E-2</v>
      </c>
      <c r="K624" s="9">
        <v>4.0888363170439999E-2</v>
      </c>
      <c r="L624" s="9">
        <v>0.19408098820520001</v>
      </c>
      <c r="M624" s="9">
        <v>0.1055110157893</v>
      </c>
      <c r="N624" s="9">
        <v>7.3935505767879994E-2</v>
      </c>
      <c r="O624" s="9">
        <v>8.1918729601429999E-2</v>
      </c>
      <c r="P624" s="9">
        <v>0.1377645455822</v>
      </c>
      <c r="Q624" s="9">
        <v>6.1668857696419999E-2</v>
      </c>
      <c r="R624" s="9">
        <v>0.1087797990986</v>
      </c>
      <c r="S624" s="9">
        <v>0.136028606839</v>
      </c>
      <c r="T624" s="9">
        <v>9.9286048216189998E-2</v>
      </c>
      <c r="U624" s="9">
        <v>0.1227646735918</v>
      </c>
      <c r="V624" s="9">
        <v>2.0535324351409999E-2</v>
      </c>
      <c r="W624" s="10">
        <v>0.54566654536879999</v>
      </c>
      <c r="X624" s="9">
        <v>6.9832772455810002E-2</v>
      </c>
      <c r="Y624" s="9">
        <v>6.3350571554379995E-2</v>
      </c>
      <c r="Z624" s="9">
        <v>6.4685015903400006E-2</v>
      </c>
      <c r="AA624" s="9">
        <v>6.152908929038E-2</v>
      </c>
      <c r="AB624" s="9">
        <v>3.2821100055119998E-2</v>
      </c>
      <c r="AC624" s="9">
        <v>0.123111303812</v>
      </c>
      <c r="AD624" s="9">
        <v>0.22183530433490001</v>
      </c>
      <c r="AI624" s="9">
        <v>0.18549266427899999</v>
      </c>
      <c r="AJ624" s="9">
        <v>0.12679009827160001</v>
      </c>
      <c r="AK624" s="9">
        <v>7.9673674964190005E-2</v>
      </c>
      <c r="AL624" s="9">
        <v>2.9238166210180001E-2</v>
      </c>
      <c r="AM624" s="9">
        <v>0.20960820581049999</v>
      </c>
      <c r="AN624" s="9">
        <v>0</v>
      </c>
      <c r="AO624" s="9">
        <v>0</v>
      </c>
      <c r="AP624" s="9">
        <v>0.1049318452317</v>
      </c>
      <c r="AQ624" s="9">
        <v>0.1216499482354</v>
      </c>
      <c r="AR624" s="9">
        <v>0.1089075789214</v>
      </c>
      <c r="AS624" s="9">
        <v>0.1089075789214</v>
      </c>
    </row>
    <row r="625" spans="1:45" x14ac:dyDescent="0.35">
      <c r="A625" t="s">
        <v>381</v>
      </c>
      <c r="B625" s="9">
        <v>0.1053099165848</v>
      </c>
      <c r="C625" s="9">
        <v>0.1090024647011</v>
      </c>
      <c r="D625" s="9">
        <v>0.1001847681515</v>
      </c>
      <c r="E625" s="9">
        <v>4.502199871359E-2</v>
      </c>
      <c r="F625" s="9">
        <v>0.20382210414919999</v>
      </c>
      <c r="G625" s="9">
        <v>0.18568530150609999</v>
      </c>
      <c r="H625" s="9">
        <v>0.1961279176064</v>
      </c>
      <c r="I625" s="9">
        <v>0</v>
      </c>
      <c r="J625" s="9">
        <v>6.2301388836340003E-2</v>
      </c>
      <c r="K625" s="9">
        <v>0</v>
      </c>
      <c r="L625" s="10">
        <v>0.31482177901519998</v>
      </c>
      <c r="M625" s="9">
        <v>9.0997137985260004E-2</v>
      </c>
      <c r="N625" s="9">
        <v>4.3557164375360002E-2</v>
      </c>
      <c r="O625" s="9">
        <v>0</v>
      </c>
      <c r="P625" s="9">
        <v>0.1648712995245</v>
      </c>
      <c r="Q625" s="9">
        <v>9.6171949329950004E-2</v>
      </c>
      <c r="R625" s="9">
        <v>9.2243240487520001E-2</v>
      </c>
      <c r="S625" s="9">
        <v>4.8045196100640002E-2</v>
      </c>
      <c r="T625" s="9">
        <v>0.1301328295934</v>
      </c>
      <c r="U625" s="9">
        <v>6.9559528617140001E-2</v>
      </c>
      <c r="V625" s="9">
        <v>9.096908346141E-2</v>
      </c>
      <c r="W625" s="9">
        <v>0.214247882926</v>
      </c>
      <c r="X625" s="9">
        <v>0.20068157381150001</v>
      </c>
      <c r="Y625" s="9">
        <v>0.10310767412500001</v>
      </c>
      <c r="Z625" s="9">
        <v>9.264056727271E-2</v>
      </c>
      <c r="AA625" s="9">
        <v>8.5388309139000002E-2</v>
      </c>
      <c r="AB625" s="9">
        <v>0.39948202298899999</v>
      </c>
      <c r="AC625" s="9">
        <v>0.2224190700882</v>
      </c>
      <c r="AD625" s="9">
        <v>0.16513471169060001</v>
      </c>
      <c r="AI625" s="9">
        <v>3.073934591711E-2</v>
      </c>
      <c r="AJ625" s="9">
        <v>0.1935137085134</v>
      </c>
      <c r="AK625" s="9">
        <v>4.3301867825219997E-2</v>
      </c>
      <c r="AL625" s="9">
        <v>3.7609175137270003E-2</v>
      </c>
      <c r="AM625" s="9">
        <v>6.0369896494809998E-2</v>
      </c>
      <c r="AN625" s="9">
        <v>0</v>
      </c>
      <c r="AO625" s="9">
        <v>0</v>
      </c>
      <c r="AP625" s="9">
        <v>9.8568090940040001E-2</v>
      </c>
      <c r="AQ625" s="9">
        <v>0.1396838133045</v>
      </c>
      <c r="AR625" s="9">
        <v>0.1053099165848</v>
      </c>
      <c r="AS625" s="9">
        <v>0.1053099165848</v>
      </c>
    </row>
    <row r="626" spans="1:45" x14ac:dyDescent="0.35">
      <c r="A626" t="s">
        <v>382</v>
      </c>
      <c r="B626" s="9">
        <v>0.2495781944522</v>
      </c>
      <c r="C626" s="9">
        <v>0.23859514298519999</v>
      </c>
      <c r="D626" s="9">
        <v>0.26482234760739998</v>
      </c>
      <c r="E626" s="9">
        <v>0.1096951974972</v>
      </c>
      <c r="F626" s="9">
        <v>0.2673470636502</v>
      </c>
      <c r="G626" s="9">
        <v>0.25750075789990001</v>
      </c>
      <c r="H626" s="9">
        <v>0.26316995952159999</v>
      </c>
      <c r="I626" s="9">
        <v>0.63839114583120005</v>
      </c>
      <c r="J626" s="9">
        <v>7.6875776865429998E-2</v>
      </c>
      <c r="K626" s="9">
        <v>0.2304467530972</v>
      </c>
      <c r="L626" s="9">
        <v>0.25561694627370002</v>
      </c>
      <c r="M626" s="9">
        <v>0.15666177569549999</v>
      </c>
      <c r="N626" s="9">
        <v>0.2470574437012</v>
      </c>
      <c r="O626" s="9">
        <v>0.39156221885350001</v>
      </c>
      <c r="P626" s="9">
        <v>0.209158918518</v>
      </c>
      <c r="Q626" s="9">
        <v>0.35608697723069999</v>
      </c>
      <c r="R626" s="9">
        <v>0.17851640542110001</v>
      </c>
      <c r="S626" s="9">
        <v>0.22191341042429999</v>
      </c>
      <c r="T626" s="9">
        <v>0.28345446767780003</v>
      </c>
      <c r="U626" s="9">
        <v>0.20078900076289999</v>
      </c>
      <c r="V626" s="11">
        <v>2.0535324351409999E-2</v>
      </c>
      <c r="W626" s="9">
        <v>0.1166887583026</v>
      </c>
      <c r="X626" s="9">
        <v>0.53457318585360003</v>
      </c>
      <c r="Y626" s="10">
        <v>0.60690625914149998</v>
      </c>
      <c r="Z626" s="11">
        <v>1.0975129842509999E-2</v>
      </c>
      <c r="AA626" s="9">
        <v>0.12734534765450001</v>
      </c>
      <c r="AB626" s="9">
        <v>3.2821100055119998E-2</v>
      </c>
      <c r="AC626" s="9">
        <v>0.21404995606669999</v>
      </c>
      <c r="AD626" s="9">
        <v>0.23882856318420001</v>
      </c>
      <c r="AI626" s="9">
        <v>0.40637837932030002</v>
      </c>
      <c r="AJ626" s="9">
        <v>0.2253841967945</v>
      </c>
      <c r="AK626" s="9">
        <v>0.1472508046722</v>
      </c>
      <c r="AL626" s="9">
        <v>0.53095514300489999</v>
      </c>
      <c r="AM626" s="9">
        <v>0.2931630955117</v>
      </c>
      <c r="AN626" s="9">
        <v>0.618505568723</v>
      </c>
      <c r="AO626" s="9">
        <v>0</v>
      </c>
      <c r="AP626" s="9">
        <v>0.18184496379529999</v>
      </c>
      <c r="AQ626" s="9">
        <v>0.36688381406280002</v>
      </c>
      <c r="AR626" s="9">
        <v>0.2495781944522</v>
      </c>
      <c r="AS626" s="9">
        <v>0.2495781944522</v>
      </c>
    </row>
    <row r="627" spans="1:45" x14ac:dyDescent="0.35">
      <c r="A627" t="s">
        <v>383</v>
      </c>
      <c r="B627" s="9">
        <v>0.1094310973657</v>
      </c>
      <c r="C627" s="9">
        <v>0.13417695228150001</v>
      </c>
      <c r="D627" s="9">
        <v>7.5084576872500003E-2</v>
      </c>
      <c r="E627" s="9">
        <v>7.5559962773590006E-2</v>
      </c>
      <c r="F627" s="9">
        <v>8.5160393753329997E-2</v>
      </c>
      <c r="G627" s="9">
        <v>0.14673506778709999</v>
      </c>
      <c r="H627" s="9">
        <v>0.1112822542404</v>
      </c>
      <c r="I627" s="9">
        <v>2.3432200172820002E-2</v>
      </c>
      <c r="J627" s="9">
        <v>6.8091361602940007E-2</v>
      </c>
      <c r="K627" s="9">
        <v>0.23127668582880001</v>
      </c>
      <c r="L627" s="9">
        <v>0.1567071475688</v>
      </c>
      <c r="M627" s="9">
        <v>9.7495535067349995E-2</v>
      </c>
      <c r="N627" s="9">
        <v>0.1110855538765</v>
      </c>
      <c r="O627" s="9">
        <v>6.8242764324669997E-2</v>
      </c>
      <c r="P627" s="9">
        <v>0.17895903837550001</v>
      </c>
      <c r="Q627" s="9">
        <v>9.0914795391909997E-2</v>
      </c>
      <c r="R627" s="9">
        <v>6.8818673802859998E-2</v>
      </c>
      <c r="S627" s="9">
        <v>7.7773987931540001E-2</v>
      </c>
      <c r="T627" s="9">
        <v>0.13443864220250001</v>
      </c>
      <c r="U627" s="9">
        <v>7.3414799450989998E-2</v>
      </c>
      <c r="V627" s="9">
        <v>0.2292226847762</v>
      </c>
      <c r="W627" s="9">
        <v>0.1867274029514</v>
      </c>
      <c r="X627" s="9">
        <v>6.9832772455810002E-2</v>
      </c>
      <c r="Y627" s="9">
        <v>3.2734329480119999E-2</v>
      </c>
      <c r="Z627" s="10">
        <v>0.4814931433081</v>
      </c>
      <c r="AA627" s="9">
        <v>5.4211250923279997E-2</v>
      </c>
      <c r="AB627" s="9">
        <v>0</v>
      </c>
      <c r="AC627" s="9">
        <v>0.123111303812</v>
      </c>
      <c r="AD627" s="9">
        <v>2.977807492107E-2</v>
      </c>
      <c r="AI627" s="9">
        <v>0.20079140392370001</v>
      </c>
      <c r="AJ627" s="9">
        <v>9.922292983554E-2</v>
      </c>
      <c r="AK627" s="9">
        <v>0.1015877433718</v>
      </c>
      <c r="AL627" s="9">
        <v>0.10499706647319999</v>
      </c>
      <c r="AM627" s="9">
        <v>2.927428232807E-2</v>
      </c>
      <c r="AN627" s="9">
        <v>0</v>
      </c>
      <c r="AO627" s="9">
        <v>0</v>
      </c>
      <c r="AP627" s="9">
        <v>0.11897960668800001</v>
      </c>
      <c r="AQ627" s="9">
        <v>0.105511587515</v>
      </c>
      <c r="AR627" s="9">
        <v>0.1094310973657</v>
      </c>
      <c r="AS627" s="9">
        <v>0.1094310973657</v>
      </c>
    </row>
    <row r="628" spans="1:45" x14ac:dyDescent="0.35">
      <c r="A628" t="s">
        <v>384</v>
      </c>
      <c r="B628" s="9">
        <v>0.17849413483160001</v>
      </c>
      <c r="C628" s="9">
        <v>0.21267672125629999</v>
      </c>
      <c r="D628" s="9">
        <v>0.1310497079107</v>
      </c>
      <c r="E628" s="9">
        <v>0</v>
      </c>
      <c r="F628" s="9">
        <v>0.2357203517134</v>
      </c>
      <c r="G628" s="9">
        <v>0.26516661370450001</v>
      </c>
      <c r="H628" s="9">
        <v>0.24821235690320001</v>
      </c>
      <c r="I628" s="9">
        <v>0</v>
      </c>
      <c r="J628" s="9">
        <v>0.20159700762089999</v>
      </c>
      <c r="K628" s="9">
        <v>0.23625763348039999</v>
      </c>
      <c r="L628" s="9">
        <v>0.17062182504359999</v>
      </c>
      <c r="M628" s="9">
        <v>0.21314575620449999</v>
      </c>
      <c r="N628" s="9">
        <v>0.18191628516739999</v>
      </c>
      <c r="O628" s="9">
        <v>0.12732615765870001</v>
      </c>
      <c r="P628" s="9">
        <v>0.26927927898339998</v>
      </c>
      <c r="Q628" s="9">
        <v>5.495792977925E-2</v>
      </c>
      <c r="R628" s="9">
        <v>0.18740306886649999</v>
      </c>
      <c r="S628" s="9">
        <v>0.2194009978899</v>
      </c>
      <c r="T628" s="9">
        <v>0.16090568121519999</v>
      </c>
      <c r="U628" s="9">
        <v>0.2038253294548</v>
      </c>
      <c r="V628" s="9">
        <v>0</v>
      </c>
      <c r="W628" s="9">
        <v>0.20985560404930001</v>
      </c>
      <c r="X628" s="9">
        <v>6.9832772455810002E-2</v>
      </c>
      <c r="Y628" s="9">
        <v>0.1095126116846</v>
      </c>
      <c r="Z628" s="9">
        <v>0.20857978332310001</v>
      </c>
      <c r="AA628" s="10">
        <v>0.4311498445395</v>
      </c>
      <c r="AB628" s="9">
        <v>0.27523705416729999</v>
      </c>
      <c r="AC628" s="9">
        <v>0.2604951535219</v>
      </c>
      <c r="AD628" s="9">
        <v>0.180651563653</v>
      </c>
      <c r="AI628" s="9">
        <v>0.16214071140770001</v>
      </c>
      <c r="AJ628" s="9">
        <v>0.12191307007460001</v>
      </c>
      <c r="AK628" s="9">
        <v>0.27183621213050002</v>
      </c>
      <c r="AL628" s="9">
        <v>0.22800273297070001</v>
      </c>
      <c r="AM628" s="9">
        <v>0.25321856377250002</v>
      </c>
      <c r="AN628" s="9">
        <v>0</v>
      </c>
      <c r="AO628" s="9">
        <v>0</v>
      </c>
      <c r="AP628" s="9">
        <v>0.13561981034420001</v>
      </c>
      <c r="AQ628" s="9">
        <v>0.2079504836437</v>
      </c>
      <c r="AR628" s="9">
        <v>0.17849413483160001</v>
      </c>
      <c r="AS628" s="9">
        <v>0.17849413483160001</v>
      </c>
    </row>
    <row r="629" spans="1:45" x14ac:dyDescent="0.35">
      <c r="A629" t="s">
        <v>385</v>
      </c>
      <c r="B629" s="9">
        <v>0.1200262020852</v>
      </c>
      <c r="C629" s="9">
        <v>0.11389738872339999</v>
      </c>
      <c r="D629" s="9">
        <v>0.1285328151906</v>
      </c>
      <c r="E629" s="9">
        <v>0.1647810927982</v>
      </c>
      <c r="F629" s="9">
        <v>0.2091452963572</v>
      </c>
      <c r="G629" s="9">
        <v>9.9360050604510003E-2</v>
      </c>
      <c r="H629" s="9">
        <v>0.1625710364348</v>
      </c>
      <c r="I629" s="9">
        <v>0</v>
      </c>
      <c r="J629" s="9">
        <v>0.1142063907306</v>
      </c>
      <c r="K629" s="9">
        <v>3.7997333930730001E-2</v>
      </c>
      <c r="L629" s="9">
        <v>0.18269907356740001</v>
      </c>
      <c r="M629" s="9">
        <v>8.4907892785239997E-2</v>
      </c>
      <c r="N629" s="9">
        <v>9.6439319828060005E-2</v>
      </c>
      <c r="O629" s="9">
        <v>0.14652625597329999</v>
      </c>
      <c r="P629" s="9">
        <v>0.155457400473</v>
      </c>
      <c r="Q629" s="9">
        <v>0</v>
      </c>
      <c r="R629" s="9">
        <v>0.23175635698889999</v>
      </c>
      <c r="S629" s="9">
        <v>0.13521955461349999</v>
      </c>
      <c r="T629" s="9">
        <v>7.6848909757959993E-2</v>
      </c>
      <c r="U629" s="9">
        <v>0.18221088409870001</v>
      </c>
      <c r="V629" s="9">
        <v>0.27322177419170002</v>
      </c>
      <c r="W629" s="9">
        <v>0.2202633053493</v>
      </c>
      <c r="X629" s="9">
        <v>6.9832772455810002E-2</v>
      </c>
      <c r="Y629" s="9">
        <v>0.11033378164929999</v>
      </c>
      <c r="Z629" s="9">
        <v>5.4393796977709997E-2</v>
      </c>
      <c r="AA629" s="9">
        <v>0.2396810975925</v>
      </c>
      <c r="AB629" s="9">
        <v>0.46963528911070002</v>
      </c>
      <c r="AC629" s="9">
        <v>0.123111303812</v>
      </c>
      <c r="AD629" s="9">
        <v>0.13181714344439999</v>
      </c>
      <c r="AI629" s="9">
        <v>8.3361721796839997E-2</v>
      </c>
      <c r="AJ629" s="9">
        <v>0.170312633987</v>
      </c>
      <c r="AK629" s="9">
        <v>7.311443524505E-2</v>
      </c>
      <c r="AL629" s="9">
        <v>0.19116254918600001</v>
      </c>
      <c r="AM629" s="9">
        <v>9.8243184386140006E-2</v>
      </c>
      <c r="AN629" s="9">
        <v>0</v>
      </c>
      <c r="AO629" s="9">
        <v>0</v>
      </c>
      <c r="AP629" s="9">
        <v>0.10156876977440001</v>
      </c>
      <c r="AQ629" s="9">
        <v>0.1072873846462</v>
      </c>
      <c r="AR629" s="9">
        <v>0.1200262020852</v>
      </c>
      <c r="AS629" s="9">
        <v>0.1200262020852</v>
      </c>
    </row>
    <row r="630" spans="1:45" x14ac:dyDescent="0.35">
      <c r="A630" t="s">
        <v>554</v>
      </c>
      <c r="B630" s="9">
        <v>9.4134748004489996E-2</v>
      </c>
      <c r="C630" s="9">
        <v>9.4952549362770006E-2</v>
      </c>
      <c r="D630" s="9">
        <v>9.2999663716339998E-2</v>
      </c>
      <c r="E630" s="9">
        <v>4.502199871359E-2</v>
      </c>
      <c r="F630" s="9">
        <v>0.20270964646129999</v>
      </c>
      <c r="G630" s="9">
        <v>2.581926955233E-2</v>
      </c>
      <c r="H630" s="9">
        <v>0.12766733694650001</v>
      </c>
      <c r="I630" s="9">
        <v>0.13880331967769999</v>
      </c>
      <c r="J630" s="9">
        <v>0</v>
      </c>
      <c r="K630" s="9">
        <v>9.4103766325090002E-2</v>
      </c>
      <c r="L630" s="9">
        <v>6.6061223446540002E-2</v>
      </c>
      <c r="M630" s="9">
        <v>0.19197758275560001</v>
      </c>
      <c r="N630" s="9">
        <v>6.7394943968810003E-2</v>
      </c>
      <c r="O630" s="9">
        <v>2.887171233879E-2</v>
      </c>
      <c r="P630" s="9">
        <v>8.2703122995050005E-2</v>
      </c>
      <c r="Q630" s="9">
        <v>6.1668857696419999E-2</v>
      </c>
      <c r="R630" s="9">
        <v>0.14412785313199999</v>
      </c>
      <c r="S630" s="9">
        <v>0.1086452791144</v>
      </c>
      <c r="T630" s="9">
        <v>7.2066949719319998E-2</v>
      </c>
      <c r="U630" s="9">
        <v>0.12591717217090001</v>
      </c>
      <c r="V630" s="9">
        <v>0</v>
      </c>
      <c r="W630" s="9">
        <v>0.20857069791540001</v>
      </c>
      <c r="X630" s="9">
        <v>0</v>
      </c>
      <c r="Y630" s="9">
        <v>0.1209118114997</v>
      </c>
      <c r="Z630" s="9">
        <v>0</v>
      </c>
      <c r="AA630" s="9">
        <v>4.005478092808E-2</v>
      </c>
      <c r="AB630" s="9">
        <v>0</v>
      </c>
      <c r="AC630" s="9">
        <v>0.3331462996872</v>
      </c>
      <c r="AD630" s="9">
        <v>5.5960575976949999E-2</v>
      </c>
      <c r="AI630" s="9">
        <v>0.120035338664</v>
      </c>
      <c r="AJ630" s="9">
        <v>2.903447884141E-2</v>
      </c>
      <c r="AK630" s="9">
        <v>6.450522082995E-2</v>
      </c>
      <c r="AL630" s="9">
        <v>0.13065634255559999</v>
      </c>
      <c r="AM630" s="9">
        <v>8.0587586698820005E-2</v>
      </c>
      <c r="AN630" s="9">
        <v>0</v>
      </c>
      <c r="AO630" s="9">
        <v>0</v>
      </c>
      <c r="AP630" s="9">
        <v>9.4058607937239996E-2</v>
      </c>
      <c r="AQ630" s="9">
        <v>9.9772639683609998E-2</v>
      </c>
      <c r="AR630" s="9">
        <v>9.4134748004489996E-2</v>
      </c>
      <c r="AS630" s="9">
        <v>9.4134748004489996E-2</v>
      </c>
    </row>
    <row r="631" spans="1:45" x14ac:dyDescent="0.35">
      <c r="A631" t="s">
        <v>387</v>
      </c>
      <c r="B631" s="9">
        <v>0.1351590811816</v>
      </c>
      <c r="C631" s="9">
        <v>0.18035561643719999</v>
      </c>
      <c r="D631" s="9">
        <v>7.2427616471120004E-2</v>
      </c>
      <c r="E631" s="9">
        <v>0.2152772619029</v>
      </c>
      <c r="F631" s="9">
        <v>0.18118551301669999</v>
      </c>
      <c r="G631" s="9">
        <v>0.23348343024929999</v>
      </c>
      <c r="H631" s="9">
        <v>0.20337188946359999</v>
      </c>
      <c r="I631" s="9">
        <v>5.7324709320079999E-2</v>
      </c>
      <c r="J631" s="9">
        <v>0</v>
      </c>
      <c r="K631" s="9">
        <v>3.164188980286E-2</v>
      </c>
      <c r="L631" s="9">
        <v>0.32436237765800002</v>
      </c>
      <c r="M631" s="9">
        <v>0.1103683909528</v>
      </c>
      <c r="N631" s="9">
        <v>0.10885629668089999</v>
      </c>
      <c r="O631" s="9">
        <v>0</v>
      </c>
      <c r="P631" s="9">
        <v>0.2064279787761</v>
      </c>
      <c r="Q631" s="9">
        <v>4.6839010199610003E-2</v>
      </c>
      <c r="R631" s="9">
        <v>0.1765991992248</v>
      </c>
      <c r="S631" s="9">
        <v>0.122314145465</v>
      </c>
      <c r="T631" s="9">
        <v>0.1257303219492</v>
      </c>
      <c r="U631" s="9">
        <v>0.14873854304789999</v>
      </c>
      <c r="V631" s="9">
        <v>3.851019982125E-2</v>
      </c>
      <c r="W631" s="9">
        <v>0.15841428368400001</v>
      </c>
      <c r="X631" s="9">
        <v>0.30401072837839999</v>
      </c>
      <c r="Y631" s="9">
        <v>0.1276124693779</v>
      </c>
      <c r="Z631" s="9">
        <v>4.4022026578720001E-2</v>
      </c>
      <c r="AA631" s="9">
        <v>5.4211250923279997E-2</v>
      </c>
      <c r="AB631" s="9">
        <v>0.254088391064</v>
      </c>
      <c r="AC631" s="9">
        <v>0.21611212826000001</v>
      </c>
      <c r="AD631" s="10">
        <v>0.41958223236460002</v>
      </c>
      <c r="AI631" s="9">
        <v>7.9277289562500006E-2</v>
      </c>
      <c r="AJ631" s="10">
        <v>0.2628865108956</v>
      </c>
      <c r="AK631" s="9">
        <v>2.2211940285970001E-2</v>
      </c>
      <c r="AL631" s="9">
        <v>2.9238166210180001E-2</v>
      </c>
      <c r="AM631" s="9">
        <v>0.1498433407401</v>
      </c>
      <c r="AN631" s="9">
        <v>0</v>
      </c>
      <c r="AO631" s="9">
        <v>1</v>
      </c>
      <c r="AP631" s="9">
        <v>8.1578344073850007E-2</v>
      </c>
      <c r="AQ631" s="9">
        <v>0.23169487972569999</v>
      </c>
      <c r="AR631" s="9">
        <v>0.1351590811816</v>
      </c>
      <c r="AS631" s="9">
        <v>0.1351590811816</v>
      </c>
    </row>
    <row r="632" spans="1:45" x14ac:dyDescent="0.35">
      <c r="A632" t="s">
        <v>388</v>
      </c>
      <c r="B632" s="9">
        <v>3.9857459782030001E-2</v>
      </c>
      <c r="C632" s="9">
        <v>5.8912039651680001E-2</v>
      </c>
      <c r="D632" s="9">
        <v>1.3410262050909999E-2</v>
      </c>
      <c r="E632" s="9">
        <v>4.502199871359E-2</v>
      </c>
      <c r="F632" s="9">
        <v>0.1094629738124</v>
      </c>
      <c r="G632" s="9">
        <v>2.271961469899E-2</v>
      </c>
      <c r="H632" s="9">
        <v>7.2663787125780005E-2</v>
      </c>
      <c r="I632" s="9">
        <v>0</v>
      </c>
      <c r="J632" s="9">
        <v>0</v>
      </c>
      <c r="K632" s="9">
        <v>0</v>
      </c>
      <c r="L632" s="9">
        <v>5.4891804466630001E-2</v>
      </c>
      <c r="M632" s="9">
        <v>7.0363569289429995E-2</v>
      </c>
      <c r="N632" s="9">
        <v>2.7044353780040001E-2</v>
      </c>
      <c r="O632" s="9">
        <v>0</v>
      </c>
      <c r="P632" s="9">
        <v>6.5316252984119999E-2</v>
      </c>
      <c r="Q632" s="9">
        <v>0</v>
      </c>
      <c r="R632" s="9">
        <v>7.2041634520139994E-2</v>
      </c>
      <c r="S632" s="9">
        <v>3.0572422692779998E-2</v>
      </c>
      <c r="T632" s="9">
        <v>3.228847784688E-2</v>
      </c>
      <c r="U632" s="9">
        <v>5.0758438269430002E-2</v>
      </c>
      <c r="V632" s="9">
        <v>2.0535324351409999E-2</v>
      </c>
      <c r="W632" s="9">
        <v>7.4259564075009998E-2</v>
      </c>
      <c r="X632" s="9">
        <v>0</v>
      </c>
      <c r="Y632" s="9">
        <v>6.9450084378269994E-2</v>
      </c>
      <c r="Z632" s="9">
        <v>1.0975129842509999E-2</v>
      </c>
      <c r="AA632" s="9">
        <v>3.5909212235619999E-2</v>
      </c>
      <c r="AB632" s="9">
        <v>3.2821100055119998E-2</v>
      </c>
      <c r="AC632" s="9">
        <v>4.5556949306460003E-2</v>
      </c>
      <c r="AD632" s="9">
        <v>6.8114473946969997E-2</v>
      </c>
      <c r="AI632" s="9">
        <v>5.3601043581290003E-2</v>
      </c>
      <c r="AJ632" s="9">
        <v>3.4784912936019999E-2</v>
      </c>
      <c r="AK632" s="9">
        <v>5.7461734678220001E-2</v>
      </c>
      <c r="AL632" s="9">
        <v>0.1074661325893</v>
      </c>
      <c r="AM632" s="9">
        <v>4.3741363879680001E-2</v>
      </c>
      <c r="AN632" s="9">
        <v>0</v>
      </c>
      <c r="AO632" s="9">
        <v>0</v>
      </c>
      <c r="AP632" s="9">
        <v>4.5588105530040002E-2</v>
      </c>
      <c r="AQ632" s="9">
        <v>4.320401949983E-2</v>
      </c>
      <c r="AR632" s="9">
        <v>3.9857459782030001E-2</v>
      </c>
      <c r="AS632" s="9">
        <v>3.9857459782030001E-2</v>
      </c>
    </row>
    <row r="633" spans="1:45" x14ac:dyDescent="0.35">
      <c r="A633" t="s">
        <v>389</v>
      </c>
      <c r="B633" s="9">
        <v>5.7439926093630002E-2</v>
      </c>
      <c r="C633" s="9">
        <v>7.1140829108670006E-2</v>
      </c>
      <c r="D633" s="9">
        <v>3.8423474741140003E-2</v>
      </c>
      <c r="E633" s="9">
        <v>0</v>
      </c>
      <c r="F633" s="10">
        <v>0.1524650604766</v>
      </c>
      <c r="G633" s="9">
        <v>7.3757104957899999E-2</v>
      </c>
      <c r="H633" s="10">
        <v>0.119074737823</v>
      </c>
      <c r="I633" s="9">
        <v>2.5457677091660001E-2</v>
      </c>
      <c r="J633" s="9">
        <v>0</v>
      </c>
      <c r="K633" s="9">
        <v>0</v>
      </c>
      <c r="L633" s="9">
        <v>0.10979826136449999</v>
      </c>
      <c r="M633" s="9">
        <v>7.6425728683000002E-2</v>
      </c>
      <c r="N633" s="9">
        <v>2.2804351864639999E-2</v>
      </c>
      <c r="O633" s="9">
        <v>3.4216834589350001E-2</v>
      </c>
      <c r="P633" s="9">
        <v>0.13061282722449999</v>
      </c>
      <c r="Q633" s="9">
        <v>1.6624948996670001E-2</v>
      </c>
      <c r="R633" s="9">
        <v>7.2041634520139994E-2</v>
      </c>
      <c r="S633" s="9">
        <v>0</v>
      </c>
      <c r="T633" s="9">
        <v>7.2973788876779994E-2</v>
      </c>
      <c r="U633" s="9">
        <v>3.5067788668009997E-2</v>
      </c>
      <c r="V633" s="9">
        <v>0.1017750386256</v>
      </c>
      <c r="W633" s="9">
        <v>0.11766506963209999</v>
      </c>
      <c r="X633" s="9">
        <v>6.9832772455810002E-2</v>
      </c>
      <c r="Y633" s="9">
        <v>3.8911821229630002E-2</v>
      </c>
      <c r="Z633" s="9">
        <v>4.7338015887519999E-2</v>
      </c>
      <c r="AA633" s="9">
        <v>7.8092441412299998E-2</v>
      </c>
      <c r="AB633" s="9">
        <v>0.1637037879554</v>
      </c>
      <c r="AC633" s="9">
        <v>0.123111303812</v>
      </c>
      <c r="AD633" s="9">
        <v>0.1545546736742</v>
      </c>
      <c r="AI633" s="9">
        <v>8.5390221975749997E-2</v>
      </c>
      <c r="AJ633" s="9">
        <v>9.6463057959469994E-2</v>
      </c>
      <c r="AK633" s="9">
        <v>0.1017199714253</v>
      </c>
      <c r="AL633" s="9">
        <v>2.9238166210180001E-2</v>
      </c>
      <c r="AM633" s="9">
        <v>3.8044022468930003E-2</v>
      </c>
      <c r="AN633" s="9">
        <v>0</v>
      </c>
      <c r="AO633" s="9">
        <v>0</v>
      </c>
      <c r="AP633" s="9">
        <v>8.3934303233679994E-2</v>
      </c>
      <c r="AQ633" s="9">
        <v>4.0986536466840001E-2</v>
      </c>
      <c r="AR633" s="9">
        <v>5.7439926093630002E-2</v>
      </c>
      <c r="AS633" s="9">
        <v>5.7439926093630002E-2</v>
      </c>
    </row>
    <row r="634" spans="1:45" x14ac:dyDescent="0.35">
      <c r="A634" t="s">
        <v>390</v>
      </c>
      <c r="B634" s="9">
        <v>5.1808359825680002E-2</v>
      </c>
      <c r="C634" s="9">
        <v>5.6172449314019997E-2</v>
      </c>
      <c r="D634" s="9">
        <v>4.5751131673499999E-2</v>
      </c>
      <c r="E634" s="9">
        <v>4.502199871359E-2</v>
      </c>
      <c r="F634" s="10">
        <v>0.14636219929120001</v>
      </c>
      <c r="G634" s="9">
        <v>3.3876620420070003E-2</v>
      </c>
      <c r="H634" s="9">
        <v>9.8642375448330002E-2</v>
      </c>
      <c r="I634" s="9">
        <v>0</v>
      </c>
      <c r="J634" s="9">
        <v>0</v>
      </c>
      <c r="K634" s="9">
        <v>0</v>
      </c>
      <c r="L634" s="9">
        <v>0.13070602946769999</v>
      </c>
      <c r="M634" s="9">
        <v>5.617858963103E-2</v>
      </c>
      <c r="N634" s="9">
        <v>2.7044353780040001E-2</v>
      </c>
      <c r="O634" s="9">
        <v>0</v>
      </c>
      <c r="P634" s="9">
        <v>7.8754601651690001E-2</v>
      </c>
      <c r="Q634" s="9">
        <v>0</v>
      </c>
      <c r="R634" s="9">
        <v>7.2041634520139994E-2</v>
      </c>
      <c r="S634" s="9">
        <v>6.8752765866450002E-2</v>
      </c>
      <c r="T634" s="9">
        <v>3.8931599633989997E-2</v>
      </c>
      <c r="U634" s="9">
        <v>7.0353692215120001E-2</v>
      </c>
      <c r="V634" s="9">
        <v>0</v>
      </c>
      <c r="W634" s="9">
        <v>0.1061690998541</v>
      </c>
      <c r="X634" s="9">
        <v>0</v>
      </c>
      <c r="Y634" s="9">
        <v>6.3076985076979994E-2</v>
      </c>
      <c r="Z634" s="9">
        <v>4.3418667135199998E-2</v>
      </c>
      <c r="AA634" s="9">
        <v>3.4060618336089997E-2</v>
      </c>
      <c r="AB634" s="9">
        <v>0.1298434222422</v>
      </c>
      <c r="AC634" s="9">
        <v>4.5556949306460003E-2</v>
      </c>
      <c r="AD634" s="9">
        <v>0.16464062210819999</v>
      </c>
      <c r="AI634" s="9">
        <v>7.3922288442899997E-2</v>
      </c>
      <c r="AJ634" s="9">
        <v>6.3464775791120004E-2</v>
      </c>
      <c r="AK634" s="9">
        <v>5.0807670809160002E-2</v>
      </c>
      <c r="AL634" s="9">
        <v>3.7609175137270003E-2</v>
      </c>
      <c r="AM634" s="9">
        <v>8.1720135981769998E-2</v>
      </c>
      <c r="AN634" s="9">
        <v>0</v>
      </c>
      <c r="AO634" s="9">
        <v>0</v>
      </c>
      <c r="AP634" s="9">
        <v>3.000734852485E-2</v>
      </c>
      <c r="AQ634" s="9">
        <v>9.02851884351E-2</v>
      </c>
      <c r="AR634" s="9">
        <v>5.1808359825680002E-2</v>
      </c>
      <c r="AS634" s="9">
        <v>5.1808359825680002E-2</v>
      </c>
    </row>
    <row r="635" spans="1:45" x14ac:dyDescent="0.35">
      <c r="A635" t="s">
        <v>391</v>
      </c>
      <c r="B635" s="9">
        <v>8.9187582498310006E-2</v>
      </c>
      <c r="C635" s="9">
        <v>2.574514173379E-2</v>
      </c>
      <c r="D635" s="9">
        <v>0.17724382865659999</v>
      </c>
      <c r="E635" s="9">
        <v>0.17945376557529999</v>
      </c>
      <c r="F635" s="9">
        <v>1.060253639224E-2</v>
      </c>
      <c r="G635" s="9">
        <v>0</v>
      </c>
      <c r="H635" s="11">
        <v>6.1046160898989999E-3</v>
      </c>
      <c r="I635" s="9">
        <v>6.2996406747589995E-2</v>
      </c>
      <c r="J635" s="9">
        <v>0.28214852686269998</v>
      </c>
      <c r="K635" s="9">
        <v>9.7387574364459994E-2</v>
      </c>
      <c r="L635" s="9">
        <v>3.5670192059930002E-2</v>
      </c>
      <c r="M635" s="9">
        <v>0.19687302663260001</v>
      </c>
      <c r="N635" s="9">
        <v>7.4001840335299995E-2</v>
      </c>
      <c r="O635" s="9">
        <v>1.6091071450260001E-2</v>
      </c>
      <c r="P635" s="9">
        <v>4.510037187128E-2</v>
      </c>
      <c r="Q635" s="9">
        <v>0.1772727110781</v>
      </c>
      <c r="R635" s="9">
        <v>0</v>
      </c>
      <c r="S635" s="9">
        <v>0.109945108276</v>
      </c>
      <c r="T635" s="9">
        <v>0.1119345532464</v>
      </c>
      <c r="U635" s="9">
        <v>5.6427002422530001E-2</v>
      </c>
      <c r="V635" s="9">
        <v>0</v>
      </c>
      <c r="W635" s="9">
        <v>0</v>
      </c>
      <c r="X635" s="9">
        <v>0.1139908647274</v>
      </c>
      <c r="Y635" s="9">
        <v>7.3773884033739995E-2</v>
      </c>
      <c r="Z635" s="9">
        <v>0.16026063072640001</v>
      </c>
      <c r="AA635" s="9">
        <v>0.15507039734129999</v>
      </c>
      <c r="AB635" s="9">
        <v>0</v>
      </c>
      <c r="AC635" s="9">
        <v>0</v>
      </c>
      <c r="AD635" s="9">
        <v>1.6729050469790001E-2</v>
      </c>
      <c r="AI635" s="9">
        <v>5.215832651604E-2</v>
      </c>
      <c r="AJ635" s="9">
        <v>2.5032930213059999E-2</v>
      </c>
      <c r="AK635" s="9">
        <v>0.23508082603280001</v>
      </c>
      <c r="AL635" s="9">
        <v>0</v>
      </c>
      <c r="AM635" s="9">
        <v>0.15009206725509999</v>
      </c>
      <c r="AN635" s="9">
        <v>0.381494431277</v>
      </c>
      <c r="AO635" s="9">
        <v>0</v>
      </c>
      <c r="AP635" s="9">
        <v>0.16145610168790001</v>
      </c>
      <c r="AQ635" s="9">
        <v>0</v>
      </c>
      <c r="AR635" s="9">
        <v>8.9187582498310006E-2</v>
      </c>
      <c r="AS635" s="9">
        <v>8.9187582498310006E-2</v>
      </c>
    </row>
    <row r="636" spans="1:45" x14ac:dyDescent="0.35">
      <c r="A636" t="s">
        <v>406</v>
      </c>
      <c r="B636" s="9">
        <v>1</v>
      </c>
      <c r="C636" s="9">
        <v>1</v>
      </c>
      <c r="D636" s="9">
        <v>1</v>
      </c>
      <c r="E636" s="9">
        <v>1</v>
      </c>
      <c r="F636" s="9">
        <v>1</v>
      </c>
      <c r="G636" s="9">
        <v>1</v>
      </c>
      <c r="H636" s="9">
        <v>1</v>
      </c>
      <c r="I636" s="9">
        <v>1</v>
      </c>
      <c r="J636" s="9">
        <v>1</v>
      </c>
      <c r="K636" s="9">
        <v>1</v>
      </c>
      <c r="L636" s="9">
        <v>1</v>
      </c>
      <c r="M636" s="9">
        <v>1</v>
      </c>
      <c r="N636" s="9">
        <v>1</v>
      </c>
      <c r="O636" s="9">
        <v>1</v>
      </c>
      <c r="P636" s="9">
        <v>1</v>
      </c>
      <c r="Q636" s="9">
        <v>1</v>
      </c>
      <c r="R636" s="9">
        <v>1</v>
      </c>
      <c r="S636" s="9">
        <v>1</v>
      </c>
      <c r="T636" s="9">
        <v>1</v>
      </c>
      <c r="U636" s="9">
        <v>1</v>
      </c>
      <c r="V636" s="9">
        <v>1</v>
      </c>
      <c r="W636" s="9">
        <v>1</v>
      </c>
      <c r="X636" s="9">
        <v>1</v>
      </c>
      <c r="Y636" s="9">
        <v>1</v>
      </c>
      <c r="Z636" s="9">
        <v>1</v>
      </c>
      <c r="AA636" s="9">
        <v>1</v>
      </c>
      <c r="AB636" s="9">
        <v>1</v>
      </c>
      <c r="AC636" s="9">
        <v>1</v>
      </c>
      <c r="AD636" s="9">
        <v>1</v>
      </c>
      <c r="AI636" s="9">
        <v>1</v>
      </c>
      <c r="AJ636" s="9">
        <v>1</v>
      </c>
      <c r="AK636" s="9">
        <v>1</v>
      </c>
      <c r="AL636" s="9">
        <v>1</v>
      </c>
      <c r="AM636" s="9">
        <v>1</v>
      </c>
      <c r="AN636" s="9">
        <v>1</v>
      </c>
      <c r="AO636" s="9">
        <v>1</v>
      </c>
      <c r="AP636" s="9">
        <v>1</v>
      </c>
      <c r="AQ636" s="9">
        <v>1</v>
      </c>
      <c r="AR636" s="9">
        <v>1</v>
      </c>
      <c r="AS636" s="9">
        <v>1</v>
      </c>
    </row>
    <row r="637" spans="1:45" x14ac:dyDescent="0.35">
      <c r="A637" t="s">
        <v>356</v>
      </c>
      <c r="B637" s="6">
        <v>120</v>
      </c>
      <c r="C637" s="6">
        <v>74</v>
      </c>
      <c r="D637" s="6">
        <v>46</v>
      </c>
      <c r="E637" s="6">
        <v>14</v>
      </c>
      <c r="F637" s="6">
        <v>40</v>
      </c>
      <c r="G637" s="6">
        <v>29</v>
      </c>
      <c r="H637" s="6">
        <v>69</v>
      </c>
      <c r="I637" s="6">
        <v>9</v>
      </c>
      <c r="J637" s="6">
        <v>12</v>
      </c>
      <c r="K637" s="6">
        <v>16</v>
      </c>
      <c r="L637" s="6">
        <v>31</v>
      </c>
      <c r="M637" s="6">
        <v>38</v>
      </c>
      <c r="N637" s="6">
        <v>29</v>
      </c>
      <c r="O637" s="6">
        <v>22</v>
      </c>
      <c r="P637" s="6">
        <v>52</v>
      </c>
      <c r="Q637" s="6">
        <v>15</v>
      </c>
      <c r="R637" s="6">
        <v>20</v>
      </c>
      <c r="S637" s="6">
        <v>33</v>
      </c>
      <c r="T637" s="6">
        <v>67</v>
      </c>
      <c r="U637" s="6">
        <v>53</v>
      </c>
      <c r="V637" s="6">
        <v>12</v>
      </c>
      <c r="W637" s="6">
        <v>17</v>
      </c>
      <c r="X637" s="6">
        <v>6</v>
      </c>
      <c r="Y637" s="6">
        <v>30</v>
      </c>
      <c r="Z637" s="6">
        <v>15</v>
      </c>
      <c r="AA637" s="6">
        <v>29</v>
      </c>
      <c r="AB637" s="6">
        <v>8</v>
      </c>
      <c r="AC637" s="6">
        <v>9</v>
      </c>
      <c r="AD637" s="6">
        <v>25</v>
      </c>
      <c r="AE637" s="6">
        <v>0</v>
      </c>
      <c r="AF637" s="6">
        <v>0</v>
      </c>
      <c r="AG637" s="6">
        <v>0</v>
      </c>
      <c r="AH637" s="6">
        <v>0</v>
      </c>
      <c r="AI637" s="6">
        <v>32</v>
      </c>
      <c r="AJ637" s="6">
        <v>54</v>
      </c>
      <c r="AK637" s="6">
        <v>25</v>
      </c>
      <c r="AL637" s="6">
        <v>19</v>
      </c>
      <c r="AM637" s="6">
        <v>20</v>
      </c>
      <c r="AN637" s="6">
        <v>2</v>
      </c>
      <c r="AO637" s="6">
        <v>1</v>
      </c>
      <c r="AP637" s="6">
        <v>60</v>
      </c>
      <c r="AQ637" s="6">
        <v>47</v>
      </c>
      <c r="AR637" s="6">
        <v>120</v>
      </c>
      <c r="AS637" s="6">
        <v>120</v>
      </c>
    </row>
    <row r="638" spans="1:45" x14ac:dyDescent="0.35">
      <c r="A638" t="s">
        <v>924</v>
      </c>
    </row>
    <row r="639" spans="1:45" x14ac:dyDescent="0.35">
      <c r="A639" t="s">
        <v>358</v>
      </c>
    </row>
    <row r="643" spans="1:45" x14ac:dyDescent="0.35">
      <c r="A643" s="3" t="s">
        <v>352</v>
      </c>
    </row>
    <row r="644" spans="1:45" x14ac:dyDescent="0.35">
      <c r="A644" t="s">
        <v>227</v>
      </c>
    </row>
    <row r="645" spans="1:45" ht="130.5" x14ac:dyDescent="0.35">
      <c r="A645" s="4" t="s">
        <v>408</v>
      </c>
      <c r="B645" s="4" t="s">
        <v>359</v>
      </c>
      <c r="C645" s="4" t="s">
        <v>360</v>
      </c>
      <c r="D645" s="4" t="s">
        <v>361</v>
      </c>
      <c r="E645" s="4" t="s">
        <v>573</v>
      </c>
      <c r="F645" s="4" t="s">
        <v>363</v>
      </c>
      <c r="G645" s="4" t="s">
        <v>364</v>
      </c>
      <c r="H645" s="4" t="s">
        <v>365</v>
      </c>
      <c r="I645" s="4" t="s">
        <v>366</v>
      </c>
      <c r="J645" s="4" t="s">
        <v>367</v>
      </c>
      <c r="K645" s="4" t="s">
        <v>368</v>
      </c>
      <c r="L645" s="4" t="s">
        <v>883</v>
      </c>
      <c r="M645" s="4" t="s">
        <v>575</v>
      </c>
      <c r="N645" s="4" t="s">
        <v>371</v>
      </c>
      <c r="O645" s="4" t="s">
        <v>372</v>
      </c>
      <c r="P645" s="4" t="s">
        <v>576</v>
      </c>
      <c r="Q645" s="4" t="s">
        <v>374</v>
      </c>
      <c r="R645" s="4" t="s">
        <v>376</v>
      </c>
      <c r="S645" s="4" t="s">
        <v>377</v>
      </c>
      <c r="T645" s="4" t="s">
        <v>375</v>
      </c>
      <c r="U645" s="4" t="s">
        <v>378</v>
      </c>
      <c r="V645" s="4" t="s">
        <v>379</v>
      </c>
      <c r="W645" s="4" t="s">
        <v>380</v>
      </c>
      <c r="X645" s="4" t="s">
        <v>381</v>
      </c>
      <c r="Y645" s="4" t="s">
        <v>382</v>
      </c>
      <c r="Z645" s="4" t="s">
        <v>383</v>
      </c>
      <c r="AA645" s="4" t="s">
        <v>384</v>
      </c>
      <c r="AB645" s="4" t="s">
        <v>385</v>
      </c>
      <c r="AC645" s="4" t="s">
        <v>386</v>
      </c>
      <c r="AD645" s="4" t="s">
        <v>387</v>
      </c>
      <c r="AE645" s="4" t="s">
        <v>388</v>
      </c>
      <c r="AF645" s="4" t="s">
        <v>389</v>
      </c>
      <c r="AG645" s="4" t="s">
        <v>390</v>
      </c>
      <c r="AH645" s="4" t="s">
        <v>391</v>
      </c>
      <c r="AI645" s="4" t="s">
        <v>577</v>
      </c>
      <c r="AJ645" s="4" t="s">
        <v>578</v>
      </c>
      <c r="AK645" s="4" t="s">
        <v>395</v>
      </c>
      <c r="AL645" s="4" t="s">
        <v>396</v>
      </c>
      <c r="AM645" s="4" t="s">
        <v>394</v>
      </c>
      <c r="AN645" s="4" t="s">
        <v>397</v>
      </c>
      <c r="AO645" s="4" t="s">
        <v>398</v>
      </c>
      <c r="AP645" s="4" t="s">
        <v>884</v>
      </c>
      <c r="AQ645" s="4" t="s">
        <v>885</v>
      </c>
      <c r="AR645" s="4" t="s">
        <v>886</v>
      </c>
      <c r="AS645" s="4" t="s">
        <v>406</v>
      </c>
    </row>
    <row r="646" spans="1:45" x14ac:dyDescent="0.35">
      <c r="A646" t="s">
        <v>553</v>
      </c>
      <c r="B646" s="9">
        <v>0.1211735863997</v>
      </c>
      <c r="C646" s="9">
        <v>0.13104330163200001</v>
      </c>
      <c r="D646" s="9">
        <v>0.1055879068306</v>
      </c>
      <c r="E646" s="9">
        <v>0.14250687874949999</v>
      </c>
      <c r="F646" s="9">
        <v>2.723426811791E-2</v>
      </c>
      <c r="G646" s="9">
        <v>0.11858625594240001</v>
      </c>
      <c r="H646" s="9">
        <v>7.842047088022E-2</v>
      </c>
      <c r="I646" s="9">
        <v>0.1146371250733</v>
      </c>
      <c r="J646" s="9">
        <v>0</v>
      </c>
      <c r="K646" s="9">
        <v>0.24034550214719999</v>
      </c>
      <c r="L646" s="9">
        <v>0.1054917811013</v>
      </c>
      <c r="M646" s="9">
        <v>9.0368891108730004E-2</v>
      </c>
      <c r="N646" s="9">
        <v>0.1717142717614</v>
      </c>
      <c r="O646" s="9">
        <v>9.5603087701460004E-2</v>
      </c>
      <c r="P646" s="9">
        <v>0.10237876421930001</v>
      </c>
      <c r="Q646" s="9">
        <v>0.13116582619860001</v>
      </c>
      <c r="R646" s="9">
        <v>0.12248617642579999</v>
      </c>
      <c r="S646" s="9">
        <v>0.13421377422969999</v>
      </c>
      <c r="T646" s="9">
        <v>0.1154616421442</v>
      </c>
      <c r="U646" s="9">
        <v>0.12951609019570001</v>
      </c>
      <c r="V646" s="10">
        <v>0.42840660885859999</v>
      </c>
      <c r="W646" s="9">
        <v>0.22284603672039999</v>
      </c>
      <c r="X646" s="9">
        <v>0</v>
      </c>
      <c r="Y646" s="9">
        <v>0</v>
      </c>
      <c r="Z646" s="9">
        <v>0.14221383433699999</v>
      </c>
      <c r="AA646" s="9">
        <v>5.8966176050820003E-2</v>
      </c>
      <c r="AB646" s="9">
        <v>0.1143865690377</v>
      </c>
      <c r="AC646" s="9">
        <v>5.438449034817E-2</v>
      </c>
      <c r="AD646" s="9">
        <v>4.047192133343E-2</v>
      </c>
      <c r="AI646" s="9">
        <v>0.1062293281612</v>
      </c>
      <c r="AJ646" s="9">
        <v>6.2237007216100003E-2</v>
      </c>
      <c r="AK646" s="9">
        <v>0.1798524943573</v>
      </c>
      <c r="AL646" s="9">
        <v>0</v>
      </c>
      <c r="AM646" s="9">
        <v>0.21238272002</v>
      </c>
      <c r="AN646" s="9">
        <v>1</v>
      </c>
      <c r="AP646" s="9">
        <v>0.1062402488238</v>
      </c>
      <c r="AQ646" s="9">
        <v>0.1202864092571</v>
      </c>
      <c r="AR646" s="9">
        <v>0.1211735863997</v>
      </c>
      <c r="AS646" s="9">
        <v>0.1211735863997</v>
      </c>
    </row>
    <row r="647" spans="1:45" x14ac:dyDescent="0.35">
      <c r="A647" t="s">
        <v>380</v>
      </c>
      <c r="B647" s="9">
        <v>9.0757928618399999E-2</v>
      </c>
      <c r="C647" s="9">
        <v>7.9777033569110006E-2</v>
      </c>
      <c r="D647" s="9">
        <v>0.10809831864909999</v>
      </c>
      <c r="E647" s="9">
        <v>6.5359448838780004E-2</v>
      </c>
      <c r="F647" s="9">
        <v>0.1842790998743</v>
      </c>
      <c r="G647" s="9">
        <v>1.9175282867479999E-2</v>
      </c>
      <c r="H647" s="9">
        <v>9.1768387678550001E-2</v>
      </c>
      <c r="I647" s="9">
        <v>0.15226106745519999</v>
      </c>
      <c r="J647" s="9">
        <v>0.15090418924339999</v>
      </c>
      <c r="K647" s="9">
        <v>3.622490065997E-2</v>
      </c>
      <c r="L647" s="9">
        <v>2.8526201176810002E-2</v>
      </c>
      <c r="M647" s="9">
        <v>0.18076872136700001</v>
      </c>
      <c r="N647" s="9">
        <v>5.4643852004679999E-2</v>
      </c>
      <c r="O647" s="9">
        <v>8.8424208367210003E-2</v>
      </c>
      <c r="P647" s="9">
        <v>0.12501940196940001</v>
      </c>
      <c r="Q647" s="9">
        <v>6.5353514998420001E-2</v>
      </c>
      <c r="R647" s="9">
        <v>0.1114535901167</v>
      </c>
      <c r="S647" s="9">
        <v>5.9519043841300003E-2</v>
      </c>
      <c r="T647" s="9">
        <v>9.7903000994279996E-2</v>
      </c>
      <c r="U647" s="9">
        <v>8.0322288711509995E-2</v>
      </c>
      <c r="V647" s="9">
        <v>2.0504052887799998E-2</v>
      </c>
      <c r="W647" s="10">
        <v>0.50083635663939996</v>
      </c>
      <c r="X647" s="9">
        <v>0</v>
      </c>
      <c r="Y647" s="9">
        <v>6.6730624857850002E-2</v>
      </c>
      <c r="Z647" s="9">
        <v>9.0619210861550004E-2</v>
      </c>
      <c r="AA647" s="9">
        <v>0.11320941218860001</v>
      </c>
      <c r="AB647" s="9">
        <v>9.2469240395609997E-2</v>
      </c>
      <c r="AC647" s="9">
        <v>3.9631032159179999E-2</v>
      </c>
      <c r="AD647" s="9">
        <v>0.1005783051477</v>
      </c>
      <c r="AI647" s="9">
        <v>7.3681448063640007E-2</v>
      </c>
      <c r="AJ647" s="9">
        <v>0.1248614146783</v>
      </c>
      <c r="AK647" s="9">
        <v>4.2684189878550001E-2</v>
      </c>
      <c r="AL647" s="9">
        <v>8.759975419221E-2</v>
      </c>
      <c r="AM647" s="9">
        <v>0</v>
      </c>
      <c r="AN647" s="9">
        <v>0</v>
      </c>
      <c r="AP647" s="9">
        <v>8.9532008159179999E-2</v>
      </c>
      <c r="AQ647" s="9">
        <v>8.1116120822200002E-2</v>
      </c>
      <c r="AR647" s="9">
        <v>9.0757928618399999E-2</v>
      </c>
      <c r="AS647" s="9">
        <v>9.0757928618399999E-2</v>
      </c>
    </row>
    <row r="648" spans="1:45" x14ac:dyDescent="0.35">
      <c r="A648" t="s">
        <v>381</v>
      </c>
      <c r="B648" s="9">
        <v>6.0412181602079999E-2</v>
      </c>
      <c r="C648" s="9">
        <v>6.6902414740530006E-2</v>
      </c>
      <c r="D648" s="9">
        <v>5.016318336417E-2</v>
      </c>
      <c r="E648" s="9">
        <v>0</v>
      </c>
      <c r="F648" s="9">
        <v>0.18860065662360001</v>
      </c>
      <c r="G648" s="9">
        <v>9.6407104284019995E-2</v>
      </c>
      <c r="H648" s="9">
        <v>0.13694290975010001</v>
      </c>
      <c r="I648" s="9">
        <v>0</v>
      </c>
      <c r="J648" s="9">
        <v>0</v>
      </c>
      <c r="K648" s="9">
        <v>0</v>
      </c>
      <c r="L648" s="9">
        <v>0.16013554768259999</v>
      </c>
      <c r="M648" s="9">
        <v>6.5970116826100003E-2</v>
      </c>
      <c r="N648" s="9">
        <v>5.1280328679229999E-2</v>
      </c>
      <c r="O648" s="9">
        <v>0</v>
      </c>
      <c r="P648" s="9">
        <v>0.103603871598</v>
      </c>
      <c r="Q648" s="9">
        <v>7.7974269529440005E-2</v>
      </c>
      <c r="R648" s="9">
        <v>3.5802604827249999E-2</v>
      </c>
      <c r="S648" s="9">
        <v>0</v>
      </c>
      <c r="T648" s="9">
        <v>9.1955966877150006E-2</v>
      </c>
      <c r="U648" s="9">
        <v>1.4341327856480001E-2</v>
      </c>
      <c r="V648" s="9">
        <v>0.1458159578248</v>
      </c>
      <c r="W648" s="9">
        <v>6.2238943203369999E-2</v>
      </c>
      <c r="X648" s="9">
        <v>0.364400175928</v>
      </c>
      <c r="Y648" s="9">
        <v>3.0095642892980001E-2</v>
      </c>
      <c r="Z648" s="9">
        <v>5.9599635494979999E-2</v>
      </c>
      <c r="AA648" s="9">
        <v>4.0515981666760001E-2</v>
      </c>
      <c r="AB648" s="9">
        <v>9.2469240395609997E-2</v>
      </c>
      <c r="AC648" s="9">
        <v>4.3187721603309998E-2</v>
      </c>
      <c r="AD648" s="9">
        <v>0</v>
      </c>
      <c r="AI648" s="9">
        <v>0.12358953719220001</v>
      </c>
      <c r="AJ648" s="9">
        <v>7.356183645745E-2</v>
      </c>
      <c r="AK648" s="9">
        <v>6.9792297933729999E-2</v>
      </c>
      <c r="AL648" s="9">
        <v>3.6837390551009999E-2</v>
      </c>
      <c r="AM648" s="9">
        <v>0.28620814489009999</v>
      </c>
      <c r="AN648" s="9">
        <v>0</v>
      </c>
      <c r="AP648" s="9">
        <v>6.0277741979010001E-2</v>
      </c>
      <c r="AQ648" s="9">
        <v>6.2984033846310003E-2</v>
      </c>
      <c r="AR648" s="9">
        <v>6.0412181602079999E-2</v>
      </c>
      <c r="AS648" s="9">
        <v>6.0412181602079999E-2</v>
      </c>
    </row>
    <row r="649" spans="1:45" x14ac:dyDescent="0.35">
      <c r="A649" t="s">
        <v>382</v>
      </c>
      <c r="B649" s="9">
        <v>0.16752740538370001</v>
      </c>
      <c r="C649" s="9">
        <v>0.21324220670810001</v>
      </c>
      <c r="D649" s="9">
        <v>9.533725316187E-2</v>
      </c>
      <c r="E649" s="9">
        <v>0.1696043149515</v>
      </c>
      <c r="F649" s="9">
        <v>0.26929802153389998</v>
      </c>
      <c r="G649" s="9">
        <v>0.19702245581950001</v>
      </c>
      <c r="H649" s="9">
        <v>0.22880068973500001</v>
      </c>
      <c r="I649" s="9">
        <v>4.6968943670420003E-2</v>
      </c>
      <c r="J649" s="9">
        <v>0.23043603604339999</v>
      </c>
      <c r="K649" s="9">
        <v>0.11833082571259999</v>
      </c>
      <c r="L649" s="9">
        <v>0.23290702939220001</v>
      </c>
      <c r="M649" s="9">
        <v>0.21237789929029999</v>
      </c>
      <c r="N649" s="9">
        <v>0.112202563017</v>
      </c>
      <c r="O649" s="9">
        <v>0.15171223742289999</v>
      </c>
      <c r="P649" s="9">
        <v>0.2352538641371</v>
      </c>
      <c r="Q649" s="9">
        <v>0.12156527044609999</v>
      </c>
      <c r="R649" s="9">
        <v>0.1331672606823</v>
      </c>
      <c r="S649" s="9">
        <v>0.1513617495506</v>
      </c>
      <c r="T649" s="9">
        <v>0.18358572260219999</v>
      </c>
      <c r="U649" s="9">
        <v>0.14407364491960001</v>
      </c>
      <c r="V649" s="9">
        <v>0.1163078448208</v>
      </c>
      <c r="W649" s="9">
        <v>5.2516396855629997E-2</v>
      </c>
      <c r="X649" s="9">
        <v>0.16356796308749999</v>
      </c>
      <c r="Y649" s="10">
        <v>0.55823059313269996</v>
      </c>
      <c r="Z649" s="9">
        <v>8.7066800430720001E-2</v>
      </c>
      <c r="AA649" s="9">
        <v>4.0515981666760001E-2</v>
      </c>
      <c r="AB649" s="9">
        <v>0.18641872683390001</v>
      </c>
      <c r="AC649" s="9">
        <v>8.0684384964219993E-2</v>
      </c>
      <c r="AD649" s="9">
        <v>0.11293410930800001</v>
      </c>
      <c r="AI649" s="9">
        <v>0.1734272043149</v>
      </c>
      <c r="AJ649" s="9">
        <v>0.21979433236279999</v>
      </c>
      <c r="AK649" s="9">
        <v>1.8079581589819999E-2</v>
      </c>
      <c r="AL649" s="9">
        <v>0.1503488375707</v>
      </c>
      <c r="AM649" s="9">
        <v>0.24580059255270001</v>
      </c>
      <c r="AN649" s="9">
        <v>0</v>
      </c>
      <c r="AP649" s="9">
        <v>8.9183847957129997E-2</v>
      </c>
      <c r="AQ649" s="9">
        <v>0.26997461489609997</v>
      </c>
      <c r="AR649" s="9">
        <v>0.16752740538370001</v>
      </c>
      <c r="AS649" s="9">
        <v>0.16752740538370001</v>
      </c>
    </row>
    <row r="650" spans="1:45" x14ac:dyDescent="0.35">
      <c r="A650" t="s">
        <v>383</v>
      </c>
      <c r="B650" s="9">
        <v>0.12457254897679999</v>
      </c>
      <c r="C650" s="9">
        <v>0.14514117028840001</v>
      </c>
      <c r="D650" s="9">
        <v>9.2091779937809995E-2</v>
      </c>
      <c r="E650" s="9">
        <v>0.25876874564739999</v>
      </c>
      <c r="F650" s="9">
        <v>8.4929349771349999E-2</v>
      </c>
      <c r="G650" s="9">
        <v>9.2888780691860004E-2</v>
      </c>
      <c r="H650" s="9">
        <v>8.9389165640409995E-2</v>
      </c>
      <c r="I650" s="9">
        <v>7.2342457111500003E-2</v>
      </c>
      <c r="J650" s="9">
        <v>3.6290369234590003E-2</v>
      </c>
      <c r="K650" s="9">
        <v>0.17593300941859999</v>
      </c>
      <c r="L650" s="9">
        <v>0.1101102836259</v>
      </c>
      <c r="M650" s="9">
        <v>0.1591060453957</v>
      </c>
      <c r="N650" s="9">
        <v>8.1996775859850005E-2</v>
      </c>
      <c r="O650" s="9">
        <v>0.1558658191359</v>
      </c>
      <c r="P650" s="9">
        <v>8.5018357453369997E-2</v>
      </c>
      <c r="Q650" s="9">
        <v>0.1421891788453</v>
      </c>
      <c r="R650" s="9">
        <v>0.16217969767929999</v>
      </c>
      <c r="S650" s="9">
        <v>0.13250976680759999</v>
      </c>
      <c r="T650" s="9">
        <v>0.1110008240795</v>
      </c>
      <c r="U650" s="9">
        <v>0.1443945502797</v>
      </c>
      <c r="V650" s="9">
        <v>0.1208182889878</v>
      </c>
      <c r="W650" s="9">
        <v>0</v>
      </c>
      <c r="X650" s="9">
        <v>0.20450669303390001</v>
      </c>
      <c r="Y650" s="9">
        <v>5.271228172333E-2</v>
      </c>
      <c r="Z650" s="9">
        <v>0.20787528556580001</v>
      </c>
      <c r="AA650" s="9">
        <v>0.1622455049015</v>
      </c>
      <c r="AB650" s="9">
        <v>0.4076446559511</v>
      </c>
      <c r="AC650" s="9">
        <v>3.8752458275149997E-2</v>
      </c>
      <c r="AD650" s="9">
        <v>0.2464289174499</v>
      </c>
      <c r="AI650" s="9">
        <v>7.5886443435750003E-2</v>
      </c>
      <c r="AJ650" s="9">
        <v>0.16582493387809999</v>
      </c>
      <c r="AK650" s="9">
        <v>9.4826760159079995E-2</v>
      </c>
      <c r="AL650" s="9">
        <v>0.19771983440900001</v>
      </c>
      <c r="AM650" s="9">
        <v>7.1071897958709995E-2</v>
      </c>
      <c r="AN650" s="9">
        <v>0</v>
      </c>
      <c r="AP650" s="9">
        <v>0.1610928838706</v>
      </c>
      <c r="AQ650" s="9">
        <v>9.7083536735409995E-2</v>
      </c>
      <c r="AR650" s="9">
        <v>0.12457254897679999</v>
      </c>
      <c r="AS650" s="9">
        <v>0.12457254897679999</v>
      </c>
    </row>
    <row r="651" spans="1:45" x14ac:dyDescent="0.35">
      <c r="A651" t="s">
        <v>384</v>
      </c>
      <c r="B651" s="9">
        <v>0.14742500585320001</v>
      </c>
      <c r="C651" s="9">
        <v>0.1178597277685</v>
      </c>
      <c r="D651" s="9">
        <v>0.1941127713819</v>
      </c>
      <c r="E651" s="9">
        <v>8.9029825171909993E-2</v>
      </c>
      <c r="F651" s="9">
        <v>0.2172934334546</v>
      </c>
      <c r="G651" s="9">
        <v>0.22676588914910001</v>
      </c>
      <c r="H651" s="9">
        <v>0.2226010249956</v>
      </c>
      <c r="I651" s="9">
        <v>6.8985213010940002E-2</v>
      </c>
      <c r="J651" s="9">
        <v>0.16917658464659999</v>
      </c>
      <c r="K651" s="9">
        <v>8.3676967619600001E-2</v>
      </c>
      <c r="L651" s="9">
        <v>0.23884100033299999</v>
      </c>
      <c r="M651" s="9">
        <v>0.1154816172337</v>
      </c>
      <c r="N651" s="9">
        <v>0.1816767142814</v>
      </c>
      <c r="O651" s="9">
        <v>7.2972235763239995E-2</v>
      </c>
      <c r="P651" s="9">
        <v>0.1278269755226</v>
      </c>
      <c r="Q651" s="9">
        <v>0.2142828913539</v>
      </c>
      <c r="R651" s="9">
        <v>4.5869197230040001E-2</v>
      </c>
      <c r="S651" s="9">
        <v>0.16730471309100001</v>
      </c>
      <c r="T651" s="9">
        <v>0.16711866126409999</v>
      </c>
      <c r="U651" s="9">
        <v>0.1186617008078</v>
      </c>
      <c r="V651" s="9">
        <v>0.24288480747079999</v>
      </c>
      <c r="W651" s="9">
        <v>5.8997614268240003E-2</v>
      </c>
      <c r="X651" s="9">
        <v>0.12866748770879999</v>
      </c>
      <c r="Y651" s="9">
        <v>6.2900160826179996E-2</v>
      </c>
      <c r="Z651" s="9">
        <v>0.26408246234299998</v>
      </c>
      <c r="AA651" s="9">
        <v>0.34550854902689998</v>
      </c>
      <c r="AB651" s="9">
        <v>0.2932580869134</v>
      </c>
      <c r="AC651" s="9">
        <v>0</v>
      </c>
      <c r="AD651" s="9">
        <v>7.5755863988800007E-2</v>
      </c>
      <c r="AI651" s="9">
        <v>0.1990551537212</v>
      </c>
      <c r="AJ651" s="9">
        <v>0.1122387749284</v>
      </c>
      <c r="AK651" s="9">
        <v>0.2287906595942</v>
      </c>
      <c r="AL651" s="9">
        <v>0.3309263967701</v>
      </c>
      <c r="AM651" s="9">
        <v>0.27972755127560001</v>
      </c>
      <c r="AN651" s="9">
        <v>0</v>
      </c>
      <c r="AP651" s="9">
        <v>0.19658981749730001</v>
      </c>
      <c r="AQ651" s="9">
        <v>0.1264254015222</v>
      </c>
      <c r="AR651" s="9">
        <v>0.14742500585320001</v>
      </c>
      <c r="AS651" s="9">
        <v>0.14742500585320001</v>
      </c>
    </row>
    <row r="652" spans="1:45" x14ac:dyDescent="0.35">
      <c r="A652" t="s">
        <v>385</v>
      </c>
      <c r="B652" s="9">
        <v>8.2915538449120002E-2</v>
      </c>
      <c r="C652" s="9">
        <v>0.1050950462681</v>
      </c>
      <c r="D652" s="9">
        <v>4.7890951241599998E-2</v>
      </c>
      <c r="E652" s="9">
        <v>0.21556691964620001</v>
      </c>
      <c r="F652" s="9">
        <v>6.029005631974E-2</v>
      </c>
      <c r="G652" s="9">
        <v>0.1125454197592</v>
      </c>
      <c r="H652" s="9">
        <v>8.9569699731220004E-2</v>
      </c>
      <c r="I652" s="9">
        <v>3.5633678479219999E-2</v>
      </c>
      <c r="J652" s="9">
        <v>0</v>
      </c>
      <c r="K652" s="9">
        <v>3.3913429417139998E-2</v>
      </c>
      <c r="L652" s="9">
        <v>0.1066294951071</v>
      </c>
      <c r="M652" s="9">
        <v>4.2200626180999998E-2</v>
      </c>
      <c r="N652" s="9">
        <v>0.107819852055</v>
      </c>
      <c r="O652" s="9">
        <v>7.545986142253E-2</v>
      </c>
      <c r="P652" s="9">
        <v>0.1216120707835</v>
      </c>
      <c r="Q652" s="9">
        <v>6.795488430004E-2</v>
      </c>
      <c r="R652" s="9">
        <v>7.8147350881249994E-2</v>
      </c>
      <c r="S652" s="9">
        <v>5.1232899953200003E-2</v>
      </c>
      <c r="T652" s="9">
        <v>9.7226448483250003E-2</v>
      </c>
      <c r="U652" s="9">
        <v>6.2013930179870003E-2</v>
      </c>
      <c r="V652" s="9">
        <v>4.0091490447630003E-2</v>
      </c>
      <c r="W652" s="9">
        <v>6.6317410796659995E-2</v>
      </c>
      <c r="X652" s="9">
        <v>0.1034381496007</v>
      </c>
      <c r="Y652" s="9">
        <v>4.8226173080880001E-2</v>
      </c>
      <c r="Z652" s="9">
        <v>9.9366860621459996E-2</v>
      </c>
      <c r="AA652" s="9">
        <v>7.9253654770260001E-2</v>
      </c>
      <c r="AB652" s="9">
        <v>0.2229629186265</v>
      </c>
      <c r="AC652" s="9">
        <v>4.3187721603309998E-2</v>
      </c>
      <c r="AD652" s="9">
        <v>0.1184643400914</v>
      </c>
      <c r="AI652" s="9">
        <v>0.120031252969</v>
      </c>
      <c r="AJ652" s="9">
        <v>9.7478498775370001E-2</v>
      </c>
      <c r="AK652" s="9">
        <v>1.9859830483929999E-2</v>
      </c>
      <c r="AL652" s="9">
        <v>0.11707264008440001</v>
      </c>
      <c r="AM652" s="9">
        <v>7.8691737708699999E-2</v>
      </c>
      <c r="AN652" s="9">
        <v>0</v>
      </c>
      <c r="AP652" s="9">
        <v>8.0662568215899996E-2</v>
      </c>
      <c r="AQ652" s="9">
        <v>9.4725700159219994E-2</v>
      </c>
      <c r="AR652" s="9">
        <v>8.2915538449120002E-2</v>
      </c>
      <c r="AS652" s="9">
        <v>8.2915538449120002E-2</v>
      </c>
    </row>
    <row r="653" spans="1:45" x14ac:dyDescent="0.35">
      <c r="A653" t="s">
        <v>554</v>
      </c>
      <c r="B653" s="9">
        <v>0.1194714497424</v>
      </c>
      <c r="C653" s="9">
        <v>0.1427380592743</v>
      </c>
      <c r="D653" s="9">
        <v>8.2730174813230001E-2</v>
      </c>
      <c r="E653" s="9">
        <v>0.14397902696119999</v>
      </c>
      <c r="F653" s="9">
        <v>0.14643224838730001</v>
      </c>
      <c r="G653" s="9">
        <v>0.18492288768580001</v>
      </c>
      <c r="H653" s="9">
        <v>0.16799926312339999</v>
      </c>
      <c r="I653" s="9">
        <v>3.759139277924E-2</v>
      </c>
      <c r="J653" s="9">
        <v>6.5867109268680002E-2</v>
      </c>
      <c r="K653" s="9">
        <v>7.8074825354840005E-2</v>
      </c>
      <c r="L653" s="9">
        <v>0.22707745430099999</v>
      </c>
      <c r="M653" s="9">
        <v>0.13918971201390001</v>
      </c>
      <c r="N653" s="9">
        <v>0.1123918822202</v>
      </c>
      <c r="O653" s="9">
        <v>3.6459455066750003E-2</v>
      </c>
      <c r="P653" s="9">
        <v>0.16929271471900001</v>
      </c>
      <c r="Q653" s="9">
        <v>4.2266060141929997E-2</v>
      </c>
      <c r="R653" s="9">
        <v>0.2235144306622</v>
      </c>
      <c r="S653" s="9">
        <v>6.9215170324439995E-2</v>
      </c>
      <c r="T653" s="9">
        <v>0.1115628145213</v>
      </c>
      <c r="U653" s="9">
        <v>0.13102230115169999</v>
      </c>
      <c r="V653" s="9">
        <v>7.1243686668579997E-2</v>
      </c>
      <c r="W653" s="9">
        <v>0</v>
      </c>
      <c r="X653" s="9">
        <v>0.13885768024180001</v>
      </c>
      <c r="Y653" s="9">
        <v>3.9885546976579998E-2</v>
      </c>
      <c r="Z653" s="9">
        <v>9.2009844983139993E-2</v>
      </c>
      <c r="AA653" s="9">
        <v>0.1161619162297</v>
      </c>
      <c r="AB653" s="9">
        <v>0.30358212334570001</v>
      </c>
      <c r="AC653" s="10">
        <v>0.44027739373469998</v>
      </c>
      <c r="AD653" s="9">
        <v>0.25586685292419997</v>
      </c>
      <c r="AI653" s="9">
        <v>5.73213222828E-2</v>
      </c>
      <c r="AJ653" s="9">
        <v>0.14004272059369999</v>
      </c>
      <c r="AK653" s="9">
        <v>0.1813338893683</v>
      </c>
      <c r="AL653" s="9">
        <v>0.117483917794</v>
      </c>
      <c r="AM653" s="9">
        <v>0.1056375447028</v>
      </c>
      <c r="AN653" s="9">
        <v>0</v>
      </c>
      <c r="AP653" s="9">
        <v>0.1160514543629</v>
      </c>
      <c r="AQ653" s="9">
        <v>0.14280277656340001</v>
      </c>
      <c r="AR653" s="9">
        <v>0.1194714497424</v>
      </c>
      <c r="AS653" s="9">
        <v>0.1194714497424</v>
      </c>
    </row>
    <row r="654" spans="1:45" x14ac:dyDescent="0.35">
      <c r="A654" t="s">
        <v>387</v>
      </c>
      <c r="B654" s="9">
        <v>0.12241590248000001</v>
      </c>
      <c r="C654" s="9">
        <v>0.1188237675512</v>
      </c>
      <c r="D654" s="9">
        <v>0.12808839278520001</v>
      </c>
      <c r="E654" s="9">
        <v>0.15438927401069999</v>
      </c>
      <c r="F654" s="9">
        <v>9.0785900940390005E-2</v>
      </c>
      <c r="G654" s="9">
        <v>0.2020170870255</v>
      </c>
      <c r="H654" s="9">
        <v>0.15311078494159999</v>
      </c>
      <c r="I654" s="9">
        <v>9.5979875435150006E-2</v>
      </c>
      <c r="J654" s="9">
        <v>0.19522005780089999</v>
      </c>
      <c r="K654" s="9">
        <v>3.3710749312079999E-2</v>
      </c>
      <c r="L654" s="9">
        <v>0.1101947510259</v>
      </c>
      <c r="M654" s="9">
        <v>0.16983100965510001</v>
      </c>
      <c r="N654" s="9">
        <v>0.1682605128412</v>
      </c>
      <c r="O654" s="11">
        <v>2.0409685081299998E-2</v>
      </c>
      <c r="P654" s="9">
        <v>0.19069536738920001</v>
      </c>
      <c r="Q654" s="9">
        <v>6.1870680736889998E-2</v>
      </c>
      <c r="R654" s="9">
        <v>0.1827657319663</v>
      </c>
      <c r="S654" s="9">
        <v>5.8374308591830001E-2</v>
      </c>
      <c r="T654" s="9">
        <v>0.13214831418850001</v>
      </c>
      <c r="U654" s="9">
        <v>0.1082013587116</v>
      </c>
      <c r="V654" s="9">
        <v>3.6497661608539997E-2</v>
      </c>
      <c r="W654" s="9">
        <v>6.9692756423429994E-2</v>
      </c>
      <c r="X654" s="9">
        <v>0</v>
      </c>
      <c r="Y654" s="9">
        <v>0.14952664354</v>
      </c>
      <c r="Z654" s="9">
        <v>5.5694167365680003E-2</v>
      </c>
      <c r="AA654" s="9">
        <v>0.1051398609816</v>
      </c>
      <c r="AB654" s="9">
        <v>0.2958571184605</v>
      </c>
      <c r="AC654" s="9">
        <v>5.1183217297649998E-2</v>
      </c>
      <c r="AD654" s="9">
        <v>0.3416702085701</v>
      </c>
      <c r="AI654" s="9">
        <v>9.4610551158509998E-2</v>
      </c>
      <c r="AJ654" s="9">
        <v>0.2089389199585</v>
      </c>
      <c r="AK654" s="9">
        <v>6.6185474862560004E-2</v>
      </c>
      <c r="AL654" s="9">
        <v>3.116084079423E-2</v>
      </c>
      <c r="AM654" s="9">
        <v>0</v>
      </c>
      <c r="AN654" s="9">
        <v>0</v>
      </c>
      <c r="AP654" s="9">
        <v>0.1233602488298</v>
      </c>
      <c r="AQ654" s="9">
        <v>0.1414990806807</v>
      </c>
      <c r="AR654" s="9">
        <v>0.12241590248000001</v>
      </c>
      <c r="AS654" s="9">
        <v>0.12241590248000001</v>
      </c>
    </row>
    <row r="655" spans="1:45" x14ac:dyDescent="0.35">
      <c r="A655" t="s">
        <v>388</v>
      </c>
      <c r="B655" s="9">
        <v>5.6810178953310003E-2</v>
      </c>
      <c r="C655" s="9">
        <v>3.8095287858319997E-2</v>
      </c>
      <c r="D655" s="9">
        <v>8.6363645179229995E-2</v>
      </c>
      <c r="E655" s="9">
        <v>3.7930303616960002E-2</v>
      </c>
      <c r="F655" s="9">
        <v>5.5968872129110003E-2</v>
      </c>
      <c r="G655" s="9">
        <v>4.5517678905820001E-2</v>
      </c>
      <c r="H655" s="9">
        <v>5.0112875908610001E-2</v>
      </c>
      <c r="I655" s="9">
        <v>2.405665080585E-2</v>
      </c>
      <c r="J655" s="9">
        <v>0.15090418924339999</v>
      </c>
      <c r="K655" s="9">
        <v>9.128955087342E-2</v>
      </c>
      <c r="L655" s="9">
        <v>0</v>
      </c>
      <c r="M655" s="9">
        <v>7.0035413646139993E-2</v>
      </c>
      <c r="N655" s="9">
        <v>6.2673129122019999E-2</v>
      </c>
      <c r="O655" s="9">
        <v>7.3489500850109996E-2</v>
      </c>
      <c r="P655" s="9">
        <v>5.0271152682779999E-2</v>
      </c>
      <c r="Q655" s="9">
        <v>3.9588419381320003E-2</v>
      </c>
      <c r="R655" s="9">
        <v>6.1499670601459999E-2</v>
      </c>
      <c r="S655" s="9">
        <v>8.1438310019600002E-2</v>
      </c>
      <c r="T655" s="9">
        <v>4.541616276444E-2</v>
      </c>
      <c r="U655" s="9">
        <v>7.3451556924760006E-2</v>
      </c>
      <c r="V655" s="9">
        <v>9.4830338314009999E-2</v>
      </c>
      <c r="W655" s="9">
        <v>0.20637671768470001</v>
      </c>
      <c r="X655" s="9">
        <v>0</v>
      </c>
      <c r="Y655" s="9">
        <v>2.5653469493499999E-2</v>
      </c>
      <c r="Z655" s="9">
        <v>0.11748770331239999</v>
      </c>
      <c r="AA655" s="9">
        <v>8.7958925264160007E-2</v>
      </c>
      <c r="AB655" s="9">
        <v>0</v>
      </c>
      <c r="AC655" s="9">
        <v>0</v>
      </c>
      <c r="AD655" s="9">
        <v>0</v>
      </c>
      <c r="AI655" s="9">
        <v>2.863170183742E-2</v>
      </c>
      <c r="AJ655" s="9">
        <v>8.0799612568489998E-2</v>
      </c>
      <c r="AK655" s="9">
        <v>3.6828892970440001E-2</v>
      </c>
      <c r="AL655" s="9">
        <v>0</v>
      </c>
      <c r="AM655" s="9">
        <v>0</v>
      </c>
      <c r="AN655" s="9">
        <v>0</v>
      </c>
      <c r="AP655" s="9">
        <v>2.4672619177159998E-2</v>
      </c>
      <c r="AQ655" s="9">
        <v>4.1958779682230003E-2</v>
      </c>
      <c r="AR655" s="9">
        <v>5.6810178953310003E-2</v>
      </c>
      <c r="AS655" s="9">
        <v>5.6810178953310003E-2</v>
      </c>
    </row>
    <row r="656" spans="1:45" x14ac:dyDescent="0.35">
      <c r="A656" t="s">
        <v>389</v>
      </c>
      <c r="B656" s="9">
        <v>0.100457346899</v>
      </c>
      <c r="C656" s="9">
        <v>9.8501468185469995E-2</v>
      </c>
      <c r="D656" s="9">
        <v>0.1035459566701</v>
      </c>
      <c r="E656" s="9">
        <v>0.2066660339035</v>
      </c>
      <c r="F656" s="9">
        <v>5.7234098662710002E-2</v>
      </c>
      <c r="G656" s="9">
        <v>9.9053525834799996E-2</v>
      </c>
      <c r="H656" s="9">
        <v>8.0666294607330005E-2</v>
      </c>
      <c r="I656" s="9">
        <v>0.1209656497201</v>
      </c>
      <c r="J656" s="9">
        <v>0.15210565376240001</v>
      </c>
      <c r="K656" s="9">
        <v>3.5604111724739998E-2</v>
      </c>
      <c r="L656" s="9">
        <v>6.9564558063160004E-2</v>
      </c>
      <c r="M656" s="9">
        <v>9.8950656692969999E-2</v>
      </c>
      <c r="N656" s="9">
        <v>0.1566857486547</v>
      </c>
      <c r="O656" s="9">
        <v>4.735367875622E-2</v>
      </c>
      <c r="P656" s="9">
        <v>0.1083459809697</v>
      </c>
      <c r="Q656" s="9">
        <v>0.14593192959240001</v>
      </c>
      <c r="R656" s="9">
        <v>4.2344746054000001E-2</v>
      </c>
      <c r="S656" s="9">
        <v>7.8449661402809998E-2</v>
      </c>
      <c r="T656" s="9">
        <v>0.12542769559129999</v>
      </c>
      <c r="U656" s="9">
        <v>6.3987238047140002E-2</v>
      </c>
      <c r="V656" s="9">
        <v>0</v>
      </c>
      <c r="W656" s="9">
        <v>8.4549713629310005E-2</v>
      </c>
      <c r="X656" s="9">
        <v>0</v>
      </c>
      <c r="Y656" s="9">
        <v>7.6588421823470004E-2</v>
      </c>
      <c r="Z656" s="9">
        <v>0.2435950048578</v>
      </c>
      <c r="AA656" s="9">
        <v>0.1016993678659</v>
      </c>
      <c r="AB656" s="9">
        <v>0.1143865690377</v>
      </c>
      <c r="AC656" s="9">
        <v>1.2713393787069999E-2</v>
      </c>
      <c r="AD656" s="9">
        <v>0.1379965283497</v>
      </c>
      <c r="AI656" s="9">
        <v>0.10145957922859999</v>
      </c>
      <c r="AJ656" s="9">
        <v>9.6203810001510001E-2</v>
      </c>
      <c r="AK656" s="9">
        <v>0.15254413308109999</v>
      </c>
      <c r="AL656" s="9">
        <v>0.12521993994319999</v>
      </c>
      <c r="AM656" s="9">
        <v>0</v>
      </c>
      <c r="AN656" s="9">
        <v>0</v>
      </c>
      <c r="AP656" s="9">
        <v>0.16472488955</v>
      </c>
      <c r="AQ656" s="9">
        <v>4.6364405727050001E-2</v>
      </c>
      <c r="AR656" s="9">
        <v>0.100457346899</v>
      </c>
      <c r="AS656" s="9">
        <v>0.100457346899</v>
      </c>
    </row>
    <row r="657" spans="1:45" x14ac:dyDescent="0.35">
      <c r="A657" t="s">
        <v>390</v>
      </c>
      <c r="B657" s="9">
        <v>5.2215851769350001E-2</v>
      </c>
      <c r="C657" s="9">
        <v>4.0255550054320001E-2</v>
      </c>
      <c r="D657" s="9">
        <v>7.1102863774549996E-2</v>
      </c>
      <c r="E657" s="9">
        <v>7.2694788493539997E-2</v>
      </c>
      <c r="F657" s="9">
        <v>0.1120815133465</v>
      </c>
      <c r="G657" s="9">
        <v>8.146149196876E-2</v>
      </c>
      <c r="H657" s="9">
        <v>9.4924550918510001E-2</v>
      </c>
      <c r="I657" s="9">
        <v>0</v>
      </c>
      <c r="J657" s="9">
        <v>0</v>
      </c>
      <c r="K657" s="9">
        <v>0</v>
      </c>
      <c r="L657" s="9">
        <v>0.1856959395927</v>
      </c>
      <c r="M657" s="9">
        <v>3.1907598317150003E-2</v>
      </c>
      <c r="N657" s="9">
        <v>1.7562540592829998E-2</v>
      </c>
      <c r="O657" s="9">
        <v>2.9952366569070001E-2</v>
      </c>
      <c r="P657" s="9">
        <v>2.5072300371469999E-2</v>
      </c>
      <c r="Q657" s="9">
        <v>7.7974269529440005E-2</v>
      </c>
      <c r="R657" s="9">
        <v>0.1416623329618</v>
      </c>
      <c r="S657" s="9">
        <v>0</v>
      </c>
      <c r="T657" s="9">
        <v>4.9114698480109999E-2</v>
      </c>
      <c r="U657" s="9">
        <v>5.674519973396E-2</v>
      </c>
      <c r="V657" s="9">
        <v>0.126228520265</v>
      </c>
      <c r="W657" s="9">
        <v>0</v>
      </c>
      <c r="X657" s="9">
        <v>0</v>
      </c>
      <c r="Y657" s="9">
        <v>7.5420430549200002E-2</v>
      </c>
      <c r="Z657" s="9">
        <v>2.9688754136349998E-2</v>
      </c>
      <c r="AA657" s="9">
        <v>4.0515981666760001E-2</v>
      </c>
      <c r="AB657" s="9">
        <v>0.1143865690377</v>
      </c>
      <c r="AC657" s="9">
        <v>0</v>
      </c>
      <c r="AD657" s="9">
        <v>6.5468365519849997E-2</v>
      </c>
      <c r="AI657" s="9">
        <v>8.6854228812019998E-2</v>
      </c>
      <c r="AJ657" s="9">
        <v>8.983164284523E-2</v>
      </c>
      <c r="AK657" s="9">
        <v>2.8505748956470001E-2</v>
      </c>
      <c r="AL657" s="9">
        <v>0</v>
      </c>
      <c r="AM657" s="9">
        <v>0.20751640718139999</v>
      </c>
      <c r="AN657" s="9">
        <v>0</v>
      </c>
      <c r="AP657" s="9">
        <v>4.1999683092869999E-2</v>
      </c>
      <c r="AQ657" s="9">
        <v>6.5457346834119995E-2</v>
      </c>
      <c r="AR657" s="9">
        <v>5.2215851769350001E-2</v>
      </c>
      <c r="AS657" s="9">
        <v>5.2215851769350001E-2</v>
      </c>
    </row>
    <row r="658" spans="1:45" x14ac:dyDescent="0.35">
      <c r="A658" t="s">
        <v>391</v>
      </c>
      <c r="B658" s="9">
        <v>9.2341991572670007E-2</v>
      </c>
      <c r="C658" s="9">
        <v>7.0632648251829994E-2</v>
      </c>
      <c r="D658" s="9">
        <v>0.126624122383</v>
      </c>
      <c r="E658" s="9">
        <v>9.8851953886190003E-2</v>
      </c>
      <c r="F658" s="9">
        <v>7.4940713590989999E-2</v>
      </c>
      <c r="G658" s="9">
        <v>3.8771563592230003E-2</v>
      </c>
      <c r="H658" s="9">
        <v>5.467447210391E-2</v>
      </c>
      <c r="I658" s="9">
        <v>0.23057794645910001</v>
      </c>
      <c r="J658" s="9">
        <v>0</v>
      </c>
      <c r="K658" s="9">
        <v>7.2896127759870005E-2</v>
      </c>
      <c r="L658" s="9">
        <v>0.1052393475846</v>
      </c>
      <c r="M658" s="9">
        <v>0</v>
      </c>
      <c r="N658" s="9">
        <v>7.2677064470139996E-2</v>
      </c>
      <c r="O658" s="9">
        <v>0.20497723427180001</v>
      </c>
      <c r="P658" s="9">
        <v>3.6043027862740003E-2</v>
      </c>
      <c r="Q658" s="9">
        <v>6.5353514998420001E-2</v>
      </c>
      <c r="R658" s="9">
        <v>0.20640059014539999</v>
      </c>
      <c r="S658" s="9">
        <v>0.1208408643165</v>
      </c>
      <c r="T658" s="9">
        <v>4.9363787216130002E-2</v>
      </c>
      <c r="U658" s="9">
        <v>0.15511323319420001</v>
      </c>
      <c r="V658" s="9">
        <v>3.9851887799489998E-2</v>
      </c>
      <c r="W658" s="9">
        <v>0</v>
      </c>
      <c r="X658" s="9">
        <v>0</v>
      </c>
      <c r="Y658" s="9">
        <v>7.5961426386530001E-2</v>
      </c>
      <c r="Z658" s="9">
        <v>0</v>
      </c>
      <c r="AA658" s="9">
        <v>0.21701672084269999</v>
      </c>
      <c r="AB658" s="9">
        <v>0.12748301041310001</v>
      </c>
      <c r="AC658" s="9">
        <v>0.27881693998980001</v>
      </c>
      <c r="AD658" s="9">
        <v>6.0679725518380002E-2</v>
      </c>
      <c r="AI658" s="9">
        <v>9.330103979946E-2</v>
      </c>
      <c r="AJ658" s="9">
        <v>9.79037558389E-2</v>
      </c>
      <c r="AK658" s="9">
        <v>0.1179895944418</v>
      </c>
      <c r="AL658" s="9">
        <v>7.2345483370070005E-2</v>
      </c>
      <c r="AM658" s="9">
        <v>0.14883175169900001</v>
      </c>
      <c r="AN658" s="9">
        <v>0</v>
      </c>
      <c r="AP658" s="9">
        <v>5.7154236751930002E-2</v>
      </c>
      <c r="AQ658" s="9">
        <v>8.5794873761409998E-2</v>
      </c>
      <c r="AR658" s="9">
        <v>9.2341991572670007E-2</v>
      </c>
      <c r="AS658" s="9">
        <v>9.2341991572670007E-2</v>
      </c>
    </row>
    <row r="659" spans="1:45" x14ac:dyDescent="0.35">
      <c r="A659" t="s">
        <v>406</v>
      </c>
      <c r="B659" s="9">
        <v>1</v>
      </c>
      <c r="C659" s="9">
        <v>1</v>
      </c>
      <c r="D659" s="9">
        <v>1</v>
      </c>
      <c r="E659" s="9">
        <v>1</v>
      </c>
      <c r="F659" s="9">
        <v>1</v>
      </c>
      <c r="G659" s="9">
        <v>1</v>
      </c>
      <c r="H659" s="9">
        <v>1</v>
      </c>
      <c r="I659" s="9">
        <v>1</v>
      </c>
      <c r="J659" s="9">
        <v>1</v>
      </c>
      <c r="K659" s="9">
        <v>1</v>
      </c>
      <c r="L659" s="9">
        <v>1</v>
      </c>
      <c r="M659" s="9">
        <v>1</v>
      </c>
      <c r="N659" s="9">
        <v>1</v>
      </c>
      <c r="O659" s="9">
        <v>1</v>
      </c>
      <c r="P659" s="9">
        <v>1</v>
      </c>
      <c r="Q659" s="9">
        <v>1</v>
      </c>
      <c r="R659" s="9">
        <v>1</v>
      </c>
      <c r="S659" s="9">
        <v>1</v>
      </c>
      <c r="T659" s="9">
        <v>1</v>
      </c>
      <c r="U659" s="9">
        <v>1</v>
      </c>
      <c r="V659" s="9">
        <v>1</v>
      </c>
      <c r="W659" s="9">
        <v>1</v>
      </c>
      <c r="X659" s="9">
        <v>1</v>
      </c>
      <c r="Y659" s="9">
        <v>1</v>
      </c>
      <c r="Z659" s="9">
        <v>1</v>
      </c>
      <c r="AA659" s="9">
        <v>1</v>
      </c>
      <c r="AB659" s="9">
        <v>1</v>
      </c>
      <c r="AC659" s="9">
        <v>1</v>
      </c>
      <c r="AD659" s="9">
        <v>1</v>
      </c>
      <c r="AI659" s="9">
        <v>1</v>
      </c>
      <c r="AJ659" s="9">
        <v>1</v>
      </c>
      <c r="AK659" s="9">
        <v>1</v>
      </c>
      <c r="AL659" s="9">
        <v>1</v>
      </c>
      <c r="AM659" s="9">
        <v>1</v>
      </c>
      <c r="AN659" s="9">
        <v>1</v>
      </c>
      <c r="AP659" s="9">
        <v>1</v>
      </c>
      <c r="AQ659" s="9">
        <v>1</v>
      </c>
      <c r="AR659" s="9">
        <v>1</v>
      </c>
      <c r="AS659" s="9">
        <v>1</v>
      </c>
    </row>
    <row r="660" spans="1:45" x14ac:dyDescent="0.35">
      <c r="A660" t="s">
        <v>356</v>
      </c>
      <c r="B660" s="6">
        <v>137</v>
      </c>
      <c r="C660" s="6">
        <v>84</v>
      </c>
      <c r="D660" s="6">
        <v>53</v>
      </c>
      <c r="E660" s="6">
        <v>17</v>
      </c>
      <c r="F660" s="6">
        <v>31</v>
      </c>
      <c r="G660" s="6">
        <v>40</v>
      </c>
      <c r="H660" s="6">
        <v>71</v>
      </c>
      <c r="I660" s="6">
        <v>18</v>
      </c>
      <c r="J660" s="6">
        <v>7</v>
      </c>
      <c r="K660" s="6">
        <v>24</v>
      </c>
      <c r="L660" s="6">
        <v>24</v>
      </c>
      <c r="M660" s="6">
        <v>39</v>
      </c>
      <c r="N660" s="6">
        <v>42</v>
      </c>
      <c r="O660" s="6">
        <v>32</v>
      </c>
      <c r="P660" s="6">
        <v>57</v>
      </c>
      <c r="Q660" s="6">
        <v>17</v>
      </c>
      <c r="R660" s="6">
        <v>21</v>
      </c>
      <c r="S660" s="6">
        <v>42</v>
      </c>
      <c r="T660" s="6">
        <v>74</v>
      </c>
      <c r="U660" s="6">
        <v>63</v>
      </c>
      <c r="V660" s="6">
        <v>18</v>
      </c>
      <c r="W660" s="6">
        <v>12</v>
      </c>
      <c r="X660" s="6">
        <v>7</v>
      </c>
      <c r="Y660" s="6">
        <v>30</v>
      </c>
      <c r="Z660" s="6">
        <v>21</v>
      </c>
      <c r="AA660" s="6">
        <v>23</v>
      </c>
      <c r="AB660" s="6">
        <v>9</v>
      </c>
      <c r="AC660" s="6">
        <v>18</v>
      </c>
      <c r="AD660" s="6">
        <v>25</v>
      </c>
      <c r="AE660" s="6">
        <v>0</v>
      </c>
      <c r="AF660" s="6">
        <v>0</v>
      </c>
      <c r="AG660" s="6">
        <v>0</v>
      </c>
      <c r="AH660" s="6">
        <v>0</v>
      </c>
      <c r="AI660" s="6">
        <v>35</v>
      </c>
      <c r="AJ660" s="6">
        <v>72</v>
      </c>
      <c r="AK660" s="6">
        <v>36</v>
      </c>
      <c r="AL660" s="6">
        <v>22</v>
      </c>
      <c r="AM660" s="6">
        <v>9</v>
      </c>
      <c r="AN660" s="6">
        <v>1</v>
      </c>
      <c r="AO660" s="6">
        <v>0</v>
      </c>
      <c r="AP660" s="6">
        <v>64</v>
      </c>
      <c r="AQ660" s="6">
        <v>59</v>
      </c>
      <c r="AR660" s="6">
        <v>137</v>
      </c>
      <c r="AS660" s="6">
        <v>137</v>
      </c>
    </row>
    <row r="661" spans="1:45" x14ac:dyDescent="0.35">
      <c r="A661" t="s">
        <v>925</v>
      </c>
    </row>
    <row r="662" spans="1:45" x14ac:dyDescent="0.35">
      <c r="A662" t="s">
        <v>358</v>
      </c>
    </row>
    <row r="666" spans="1:45" x14ac:dyDescent="0.35">
      <c r="A666" s="3" t="s">
        <v>352</v>
      </c>
    </row>
    <row r="667" spans="1:45" x14ac:dyDescent="0.35">
      <c r="A667" t="s">
        <v>229</v>
      </c>
    </row>
    <row r="668" spans="1:45" ht="130.5" x14ac:dyDescent="0.35">
      <c r="A668" s="4" t="s">
        <v>408</v>
      </c>
      <c r="B668" s="4" t="s">
        <v>359</v>
      </c>
      <c r="C668" s="4" t="s">
        <v>360</v>
      </c>
      <c r="D668" s="4" t="s">
        <v>361</v>
      </c>
      <c r="E668" s="4" t="s">
        <v>573</v>
      </c>
      <c r="F668" s="4" t="s">
        <v>363</v>
      </c>
      <c r="G668" s="4" t="s">
        <v>364</v>
      </c>
      <c r="H668" s="4" t="s">
        <v>365</v>
      </c>
      <c r="I668" s="4" t="s">
        <v>366</v>
      </c>
      <c r="J668" s="4" t="s">
        <v>367</v>
      </c>
      <c r="K668" s="4" t="s">
        <v>368</v>
      </c>
      <c r="L668" s="4" t="s">
        <v>883</v>
      </c>
      <c r="M668" s="4" t="s">
        <v>575</v>
      </c>
      <c r="N668" s="4" t="s">
        <v>371</v>
      </c>
      <c r="O668" s="4" t="s">
        <v>372</v>
      </c>
      <c r="P668" s="4" t="s">
        <v>576</v>
      </c>
      <c r="Q668" s="4" t="s">
        <v>374</v>
      </c>
      <c r="R668" s="4" t="s">
        <v>376</v>
      </c>
      <c r="S668" s="4" t="s">
        <v>377</v>
      </c>
      <c r="T668" s="4" t="s">
        <v>375</v>
      </c>
      <c r="U668" s="4" t="s">
        <v>378</v>
      </c>
      <c r="V668" s="4" t="s">
        <v>379</v>
      </c>
      <c r="W668" s="4" t="s">
        <v>380</v>
      </c>
      <c r="X668" s="4" t="s">
        <v>381</v>
      </c>
      <c r="Y668" s="4" t="s">
        <v>382</v>
      </c>
      <c r="Z668" s="4" t="s">
        <v>383</v>
      </c>
      <c r="AA668" s="4" t="s">
        <v>384</v>
      </c>
      <c r="AB668" s="4" t="s">
        <v>385</v>
      </c>
      <c r="AC668" s="4" t="s">
        <v>386</v>
      </c>
      <c r="AD668" s="4" t="s">
        <v>387</v>
      </c>
      <c r="AE668" s="4" t="s">
        <v>388</v>
      </c>
      <c r="AF668" s="4" t="s">
        <v>389</v>
      </c>
      <c r="AG668" s="4" t="s">
        <v>390</v>
      </c>
      <c r="AH668" s="4" t="s">
        <v>391</v>
      </c>
      <c r="AI668" s="4" t="s">
        <v>577</v>
      </c>
      <c r="AJ668" s="4" t="s">
        <v>578</v>
      </c>
      <c r="AK668" s="4" t="s">
        <v>395</v>
      </c>
      <c r="AL668" s="4" t="s">
        <v>396</v>
      </c>
      <c r="AM668" s="4" t="s">
        <v>394</v>
      </c>
      <c r="AN668" s="4" t="s">
        <v>397</v>
      </c>
      <c r="AO668" s="4" t="s">
        <v>398</v>
      </c>
      <c r="AP668" s="4" t="s">
        <v>884</v>
      </c>
      <c r="AQ668" s="4" t="s">
        <v>885</v>
      </c>
      <c r="AR668" s="4" t="s">
        <v>886</v>
      </c>
      <c r="AS668" s="4" t="s">
        <v>406</v>
      </c>
    </row>
    <row r="669" spans="1:45" x14ac:dyDescent="0.35">
      <c r="A669" t="s">
        <v>553</v>
      </c>
      <c r="B669" s="9">
        <v>0.124252938381</v>
      </c>
      <c r="C669" s="9">
        <v>7.3457996461340005E-2</v>
      </c>
      <c r="D669" s="9">
        <v>0.18069623460209999</v>
      </c>
      <c r="E669" s="9">
        <v>0.1982908327298</v>
      </c>
      <c r="F669" s="9">
        <v>0.20033576091710001</v>
      </c>
      <c r="G669" s="9">
        <v>7.6292739321889999E-2</v>
      </c>
      <c r="H669" s="9">
        <v>0.135825446997</v>
      </c>
      <c r="I669" s="9">
        <v>0.26185106215429998</v>
      </c>
      <c r="J669" s="9">
        <v>0</v>
      </c>
      <c r="K669" s="9">
        <v>1.932797885168E-2</v>
      </c>
      <c r="L669" s="9">
        <v>9.0101161376870006E-2</v>
      </c>
      <c r="M669" s="9">
        <v>8.8732173731650002E-2</v>
      </c>
      <c r="N669" s="9">
        <v>9.0564103479749997E-2</v>
      </c>
      <c r="O669" s="9">
        <v>0.23208829432620001</v>
      </c>
      <c r="P669" s="9">
        <v>0.1226025195822</v>
      </c>
      <c r="Q669" s="9">
        <v>0.12964506334609999</v>
      </c>
      <c r="R669" s="9">
        <v>0.16243535021030001</v>
      </c>
      <c r="S669" s="9">
        <v>8.5361498673159994E-2</v>
      </c>
      <c r="T669" s="9">
        <v>0.12597908708729999</v>
      </c>
      <c r="U669" s="9">
        <v>0.12098525663619999</v>
      </c>
      <c r="V669" s="9">
        <v>0.28648889747709999</v>
      </c>
      <c r="W669" s="9">
        <v>0.33243418410949999</v>
      </c>
      <c r="X669" s="9">
        <v>0.39082423169530001</v>
      </c>
      <c r="Y669" s="9">
        <v>2.371520105085E-2</v>
      </c>
      <c r="Z669" s="9">
        <v>0.11865536532730001</v>
      </c>
      <c r="AA669" s="9">
        <v>6.2012097470770002E-2</v>
      </c>
      <c r="AB669" s="9">
        <v>0.40501245181939999</v>
      </c>
      <c r="AC669" s="9">
        <v>0</v>
      </c>
      <c r="AD669" s="9">
        <v>7.0995170203990002E-2</v>
      </c>
      <c r="AI669" s="9">
        <v>0.17109085592859999</v>
      </c>
      <c r="AJ669" s="9">
        <v>0.115026632883</v>
      </c>
      <c r="AK669" s="9">
        <v>0.16334710728599999</v>
      </c>
      <c r="AL669" s="9">
        <v>7.4215372432090004E-2</v>
      </c>
      <c r="AM669" s="9">
        <v>0.17927789931409999</v>
      </c>
      <c r="AN669" s="9">
        <v>0</v>
      </c>
      <c r="AO669" s="9">
        <v>0.65863575018580001</v>
      </c>
      <c r="AP669" s="9">
        <v>5.8251549531889997E-2</v>
      </c>
      <c r="AQ669" s="9">
        <v>5.4577251069580002E-2</v>
      </c>
      <c r="AR669" s="9">
        <v>0.124252938381</v>
      </c>
      <c r="AS669" s="9">
        <v>0.124252938381</v>
      </c>
    </row>
    <row r="670" spans="1:45" x14ac:dyDescent="0.35">
      <c r="A670" t="s">
        <v>380</v>
      </c>
      <c r="B670" s="9">
        <v>0.1034558096975</v>
      </c>
      <c r="C670" s="9">
        <v>0.112913013373</v>
      </c>
      <c r="D670" s="9">
        <v>9.2946973023890003E-2</v>
      </c>
      <c r="E670" s="9">
        <v>6.0092476429479999E-2</v>
      </c>
      <c r="F670" s="9">
        <v>0.1708805398837</v>
      </c>
      <c r="G670" s="9">
        <v>0.1234601901343</v>
      </c>
      <c r="H670" s="9">
        <v>0.14621892160649999</v>
      </c>
      <c r="I670" s="9">
        <v>0</v>
      </c>
      <c r="J670" s="9">
        <v>0.1334252015739</v>
      </c>
      <c r="K670" s="9">
        <v>0.11797340795069999</v>
      </c>
      <c r="L670" s="9">
        <v>0.1149850134149</v>
      </c>
      <c r="M670" s="9">
        <v>8.2152360649120001E-2</v>
      </c>
      <c r="N670" s="9">
        <v>0.15031652606820001</v>
      </c>
      <c r="O670" s="9">
        <v>0.1003456788148</v>
      </c>
      <c r="P670" s="9">
        <v>9.3074413634389994E-2</v>
      </c>
      <c r="Q670" s="9">
        <v>3.1298151452200003E-2</v>
      </c>
      <c r="R670" s="9">
        <v>0.1275349437762</v>
      </c>
      <c r="S670" s="9">
        <v>0.22356214392099999</v>
      </c>
      <c r="T670" s="9">
        <v>6.3455610192849995E-2</v>
      </c>
      <c r="U670" s="9">
        <v>0.17917809320069999</v>
      </c>
      <c r="V670" s="9">
        <v>0.22845606397339999</v>
      </c>
      <c r="W670" s="10">
        <v>0.40176016020010002</v>
      </c>
      <c r="X670" s="9">
        <v>0.105857775276</v>
      </c>
      <c r="Y670" s="9">
        <v>0.15876520476860001</v>
      </c>
      <c r="Z670" s="9">
        <v>2.3253092376449999E-2</v>
      </c>
      <c r="AA670" s="9">
        <v>1.9347777552419999E-2</v>
      </c>
      <c r="AB670" s="9">
        <v>0.1250685154667</v>
      </c>
      <c r="AC670" s="9">
        <v>8.7486304137930002E-2</v>
      </c>
      <c r="AD670" s="9">
        <v>8.0744183160320004E-2</v>
      </c>
      <c r="AI670" s="9">
        <v>0.10074412859909999</v>
      </c>
      <c r="AJ670" s="9">
        <v>0.15479936494310001</v>
      </c>
      <c r="AK670" s="9">
        <v>6.6974856131509997E-2</v>
      </c>
      <c r="AL670" s="9">
        <v>4.1019792367199999E-2</v>
      </c>
      <c r="AM670" s="9">
        <v>0.1849258991279</v>
      </c>
      <c r="AN670" s="9">
        <v>0.70279855006939995</v>
      </c>
      <c r="AO670" s="9">
        <v>0</v>
      </c>
      <c r="AP670" s="9">
        <v>6.3603432890960002E-2</v>
      </c>
      <c r="AQ670" s="9">
        <v>0.33865858518300002</v>
      </c>
      <c r="AR670" s="9">
        <v>0.1034558096975</v>
      </c>
      <c r="AS670" s="9">
        <v>0.1034558096975</v>
      </c>
    </row>
    <row r="671" spans="1:45" x14ac:dyDescent="0.35">
      <c r="A671" t="s">
        <v>381</v>
      </c>
      <c r="B671" s="9">
        <v>1.9149662516790001E-2</v>
      </c>
      <c r="C671" s="9">
        <v>2.9180358252049999E-2</v>
      </c>
      <c r="D671" s="9">
        <v>8.0035619545550003E-3</v>
      </c>
      <c r="E671" s="9">
        <v>0</v>
      </c>
      <c r="F671" s="9">
        <v>4.9207120151540003E-2</v>
      </c>
      <c r="G671" s="9">
        <v>3.3859701879540002E-2</v>
      </c>
      <c r="H671" s="9">
        <v>4.1225479928189999E-2</v>
      </c>
      <c r="I671" s="9">
        <v>0</v>
      </c>
      <c r="J671" s="9">
        <v>0</v>
      </c>
      <c r="K671" s="9">
        <v>1.265109066332E-2</v>
      </c>
      <c r="L671" s="9">
        <v>0</v>
      </c>
      <c r="M671" s="9">
        <v>2.905442746231E-2</v>
      </c>
      <c r="N671" s="9">
        <v>0</v>
      </c>
      <c r="O671" s="9">
        <v>2.6904413738209999E-2</v>
      </c>
      <c r="P671" s="9">
        <v>4.6969077440560003E-2</v>
      </c>
      <c r="Q671" s="9">
        <v>0</v>
      </c>
      <c r="R671" s="9">
        <v>0</v>
      </c>
      <c r="S671" s="9">
        <v>1.6951726742450001E-2</v>
      </c>
      <c r="T671" s="9">
        <v>2.4449620558559999E-2</v>
      </c>
      <c r="U671" s="9">
        <v>9.1165894230429995E-3</v>
      </c>
      <c r="V671" s="9">
        <v>0</v>
      </c>
      <c r="W671" s="9">
        <v>3.9926294960890001E-2</v>
      </c>
      <c r="X671" s="9">
        <v>5.2745567435390002E-2</v>
      </c>
      <c r="Y671" s="9">
        <v>0</v>
      </c>
      <c r="Z671" s="9">
        <v>5.3347188108060002E-2</v>
      </c>
      <c r="AA671" s="9">
        <v>0</v>
      </c>
      <c r="AB671" s="9">
        <v>0</v>
      </c>
      <c r="AC671" s="9">
        <v>2.3818106103480001E-2</v>
      </c>
      <c r="AD671" s="9">
        <v>3.1403032749440001E-2</v>
      </c>
      <c r="AI671" s="9">
        <v>1.217249259438E-2</v>
      </c>
      <c r="AJ671" s="9">
        <v>1.045474036993E-2</v>
      </c>
      <c r="AK671" s="9">
        <v>1.435680724961E-2</v>
      </c>
      <c r="AL671" s="9">
        <v>6.8306712037599998E-2</v>
      </c>
      <c r="AM671" s="9">
        <v>0</v>
      </c>
      <c r="AN671" s="9">
        <v>0.29720144993059999</v>
      </c>
      <c r="AO671" s="9">
        <v>0</v>
      </c>
      <c r="AP671" s="9">
        <v>1.042027245165E-2</v>
      </c>
      <c r="AQ671" s="9">
        <v>0</v>
      </c>
      <c r="AR671" s="9">
        <v>1.9149662516790001E-2</v>
      </c>
      <c r="AS671" s="9">
        <v>1.9149662516790001E-2</v>
      </c>
    </row>
    <row r="672" spans="1:45" x14ac:dyDescent="0.35">
      <c r="A672" t="s">
        <v>382</v>
      </c>
      <c r="B672" s="9">
        <v>0.18081757444400001</v>
      </c>
      <c r="C672" s="9">
        <v>0.18487545837479999</v>
      </c>
      <c r="D672" s="9">
        <v>0.17630845727450001</v>
      </c>
      <c r="E672" s="9">
        <v>0.13519082967689999</v>
      </c>
      <c r="F672" s="9">
        <v>0.28365247020090001</v>
      </c>
      <c r="G672" s="9">
        <v>0.17215296245539999</v>
      </c>
      <c r="H672" s="9">
        <v>0.2256655866657</v>
      </c>
      <c r="I672" s="9">
        <v>0.2291320064322</v>
      </c>
      <c r="J672" s="9">
        <v>0</v>
      </c>
      <c r="K672" s="9">
        <v>0.1561135989945</v>
      </c>
      <c r="L672" s="9">
        <v>0.29231033079079999</v>
      </c>
      <c r="M672" s="9">
        <v>0.1921446203977</v>
      </c>
      <c r="N672" s="9">
        <v>7.7992275846490003E-2</v>
      </c>
      <c r="O672" s="9">
        <v>0.16888829920750001</v>
      </c>
      <c r="P672" s="9">
        <v>0.2048043056453</v>
      </c>
      <c r="Q672" s="9">
        <v>0.19069934572229999</v>
      </c>
      <c r="R672" s="9">
        <v>0.17175771421700001</v>
      </c>
      <c r="S672" s="9">
        <v>0.12797517634120001</v>
      </c>
      <c r="T672" s="9">
        <v>0.1980416427591</v>
      </c>
      <c r="U672" s="9">
        <v>0.14821159246929999</v>
      </c>
      <c r="V672" s="9">
        <v>0.18028263354829999</v>
      </c>
      <c r="W672" s="9">
        <v>0</v>
      </c>
      <c r="X672" s="9">
        <v>0.17417984491960001</v>
      </c>
      <c r="Y672" s="10">
        <v>0.57693748368529996</v>
      </c>
      <c r="Z672" s="9">
        <v>0.17837448511170001</v>
      </c>
      <c r="AA672" s="11">
        <v>1.9347777552419999E-2</v>
      </c>
      <c r="AB672" s="9">
        <v>0.2413927263598</v>
      </c>
      <c r="AC672" s="9">
        <v>9.3346948599900004E-2</v>
      </c>
      <c r="AD672" s="9">
        <v>0.33348127174660003</v>
      </c>
      <c r="AI672" s="9">
        <v>0.17578981213379999</v>
      </c>
      <c r="AJ672" s="9">
        <v>0.27978507377560002</v>
      </c>
      <c r="AK672" s="9">
        <v>9.2434727858609997E-2</v>
      </c>
      <c r="AL672" s="9">
        <v>7.6344619141379993E-2</v>
      </c>
      <c r="AM672" s="9">
        <v>0.27817636275270002</v>
      </c>
      <c r="AN672" s="9">
        <v>0</v>
      </c>
      <c r="AO672" s="9">
        <v>0.34136424981419999</v>
      </c>
      <c r="AP672" s="9">
        <v>0.18825166085110001</v>
      </c>
      <c r="AQ672" s="9">
        <v>0.41661517281100002</v>
      </c>
      <c r="AR672" s="9">
        <v>0.18081757444400001</v>
      </c>
      <c r="AS672" s="9">
        <v>0.18081757444400001</v>
      </c>
    </row>
    <row r="673" spans="1:45" x14ac:dyDescent="0.35">
      <c r="A673" t="s">
        <v>383</v>
      </c>
      <c r="B673" s="9">
        <v>0.11537345750109999</v>
      </c>
      <c r="C673" s="9">
        <v>0.18077088799919999</v>
      </c>
      <c r="D673" s="9">
        <v>4.2703888402199998E-2</v>
      </c>
      <c r="E673" s="9">
        <v>3.5591790360289997E-2</v>
      </c>
      <c r="F673" s="9">
        <v>0.12666042889830001</v>
      </c>
      <c r="G673" s="9">
        <v>0.1460260439004</v>
      </c>
      <c r="H673" s="9">
        <v>0.1367317887135</v>
      </c>
      <c r="I673" s="9">
        <v>4.671290297037E-2</v>
      </c>
      <c r="J673" s="9">
        <v>0.26176194354639998</v>
      </c>
      <c r="K673" s="9">
        <v>0.1156199498451</v>
      </c>
      <c r="L673" s="9">
        <v>0.1131797809107</v>
      </c>
      <c r="M673" s="9">
        <v>0.1418803837398</v>
      </c>
      <c r="N673" s="9">
        <v>0.13622263810419999</v>
      </c>
      <c r="O673" s="9">
        <v>5.452534001559E-2</v>
      </c>
      <c r="P673" s="9">
        <v>0.1494097649716</v>
      </c>
      <c r="Q673" s="9">
        <v>0.1233755813924</v>
      </c>
      <c r="R673" s="9">
        <v>6.7090811065440001E-2</v>
      </c>
      <c r="S673" s="9">
        <v>8.0998702713150003E-2</v>
      </c>
      <c r="T673" s="9">
        <v>0.1369276020994</v>
      </c>
      <c r="U673" s="9">
        <v>7.4570434812249994E-2</v>
      </c>
      <c r="V673" s="9">
        <v>0.1144715836418</v>
      </c>
      <c r="W673" s="9">
        <v>7.3759048644019998E-2</v>
      </c>
      <c r="X673" s="9">
        <v>0.1519285703422</v>
      </c>
      <c r="Y673" s="9">
        <v>5.6919586405120001E-2</v>
      </c>
      <c r="Z673" s="10">
        <v>0.34650412449969997</v>
      </c>
      <c r="AA673" s="9">
        <v>9.2744457101430006E-2</v>
      </c>
      <c r="AB673" s="9">
        <v>0.10331807281240001</v>
      </c>
      <c r="AC673" s="9">
        <v>4.7434068200199998E-2</v>
      </c>
      <c r="AD673" s="9">
        <v>0.1155230061219</v>
      </c>
      <c r="AI673" s="9">
        <v>4.8017513430539997E-2</v>
      </c>
      <c r="AJ673" s="9">
        <v>0.1509008414338</v>
      </c>
      <c r="AK673" s="9">
        <v>0.11772881784640001</v>
      </c>
      <c r="AL673" s="9">
        <v>9.8199796056850003E-2</v>
      </c>
      <c r="AM673" s="9">
        <v>0.1199107083447</v>
      </c>
      <c r="AN673" s="9">
        <v>0</v>
      </c>
      <c r="AO673" s="9">
        <v>0</v>
      </c>
      <c r="AP673" s="9">
        <v>9.792727852376E-2</v>
      </c>
      <c r="AQ673" s="9">
        <v>0.2807801820818</v>
      </c>
      <c r="AR673" s="9">
        <v>0.11537345750109999</v>
      </c>
      <c r="AS673" s="9">
        <v>0.11537345750109999</v>
      </c>
    </row>
    <row r="674" spans="1:45" x14ac:dyDescent="0.35">
      <c r="A674" t="s">
        <v>384</v>
      </c>
      <c r="B674" s="9">
        <v>0.15896939407460001</v>
      </c>
      <c r="C674" s="9">
        <v>0.130106020953</v>
      </c>
      <c r="D674" s="9">
        <v>0.19104234971680001</v>
      </c>
      <c r="E674" s="9">
        <v>0.28816599842379997</v>
      </c>
      <c r="F674" s="9">
        <v>9.6218730288699997E-2</v>
      </c>
      <c r="G674" s="9">
        <v>0.17359371543489999</v>
      </c>
      <c r="H674" s="9">
        <v>0.13645867701969999</v>
      </c>
      <c r="I674" s="9">
        <v>0.1160663641153</v>
      </c>
      <c r="J674" s="9">
        <v>2.8887389346050001E-2</v>
      </c>
      <c r="K674" s="9">
        <v>0.21268375351220001</v>
      </c>
      <c r="L674" s="9">
        <v>0.1947540682201</v>
      </c>
      <c r="M674" s="9">
        <v>0.17037040739699999</v>
      </c>
      <c r="N674" s="9">
        <v>0.23186835849859999</v>
      </c>
      <c r="O674" s="9">
        <v>6.4476283163760001E-2</v>
      </c>
      <c r="P674" s="9">
        <v>0.24813839965510001</v>
      </c>
      <c r="Q674" s="9">
        <v>4.7817876417500002E-2</v>
      </c>
      <c r="R674" s="9">
        <v>9.3844767998709999E-2</v>
      </c>
      <c r="S674" s="9">
        <v>0.239140781123</v>
      </c>
      <c r="T674" s="9">
        <v>0.15209415881739999</v>
      </c>
      <c r="U674" s="9">
        <v>0.17198454199249999</v>
      </c>
      <c r="V674" s="9">
        <v>6.4968482623359997E-2</v>
      </c>
      <c r="W674" s="9">
        <v>5.0508470416890001E-2</v>
      </c>
      <c r="X674" s="9">
        <v>0.25845740621129998</v>
      </c>
      <c r="Y674" s="9">
        <v>6.7814551973850001E-2</v>
      </c>
      <c r="Z674" s="9">
        <v>0.15076536238480001</v>
      </c>
      <c r="AA674" s="9">
        <v>0.33232911613159999</v>
      </c>
      <c r="AB674" s="9">
        <v>0.10331807281240001</v>
      </c>
      <c r="AC674" s="9">
        <v>0.10055925239209999</v>
      </c>
      <c r="AD674" s="9">
        <v>0.14888677880859999</v>
      </c>
      <c r="AI674" s="9">
        <v>0.14157607082000001</v>
      </c>
      <c r="AJ674" s="9">
        <v>8.0790928875199994E-2</v>
      </c>
      <c r="AK674" s="9">
        <v>0.2260694795531</v>
      </c>
      <c r="AL674" s="9">
        <v>0.29840870924730001</v>
      </c>
      <c r="AM674" s="9">
        <v>0.17426939905819999</v>
      </c>
      <c r="AN674" s="9">
        <v>0</v>
      </c>
      <c r="AO674" s="9">
        <v>0</v>
      </c>
      <c r="AP674" s="9">
        <v>0.1136384158977</v>
      </c>
      <c r="AQ674" s="9">
        <v>0.2358954640215</v>
      </c>
      <c r="AR674" s="9">
        <v>0.15896939407460001</v>
      </c>
      <c r="AS674" s="9">
        <v>0.15896939407460001</v>
      </c>
    </row>
    <row r="675" spans="1:45" x14ac:dyDescent="0.35">
      <c r="A675" t="s">
        <v>385</v>
      </c>
      <c r="B675" s="9">
        <v>4.95713767263E-2</v>
      </c>
      <c r="C675" s="9">
        <v>8.2166330489979997E-2</v>
      </c>
      <c r="D675" s="9">
        <v>1.335189185107E-2</v>
      </c>
      <c r="E675" s="9">
        <v>0.1455061477648</v>
      </c>
      <c r="F675" s="9">
        <v>9.4554030397130007E-2</v>
      </c>
      <c r="G675" s="9">
        <v>5.933724382326E-2</v>
      </c>
      <c r="H675" s="9">
        <v>7.6239046386570003E-2</v>
      </c>
      <c r="I675" s="9">
        <v>0</v>
      </c>
      <c r="J675" s="9">
        <v>5.6651715016170001E-2</v>
      </c>
      <c r="K675" s="9">
        <v>0</v>
      </c>
      <c r="L675" s="9">
        <v>3.1144030919260001E-2</v>
      </c>
      <c r="M675" s="9">
        <v>7.7844992097630003E-2</v>
      </c>
      <c r="N675" s="9">
        <v>1.6400275164799999E-2</v>
      </c>
      <c r="O675" s="9">
        <v>3.4492249623180003E-2</v>
      </c>
      <c r="P675" s="9">
        <v>7.8326622918809999E-2</v>
      </c>
      <c r="Q675" s="9">
        <v>0</v>
      </c>
      <c r="R675" s="9">
        <v>6.882641693232E-2</v>
      </c>
      <c r="S675" s="9">
        <v>6.3994240927810003E-2</v>
      </c>
      <c r="T675" s="9">
        <v>4.0772702261869999E-2</v>
      </c>
      <c r="U675" s="9">
        <v>6.6227686707230005E-2</v>
      </c>
      <c r="V675" s="9">
        <v>6.6786412899920003E-2</v>
      </c>
      <c r="W675" s="9">
        <v>0.10340355354230001</v>
      </c>
      <c r="X675" s="9">
        <v>0.17417984491960001</v>
      </c>
      <c r="Y675" s="9">
        <v>4.4894002507520001E-2</v>
      </c>
      <c r="Z675" s="9">
        <v>0.109474345411</v>
      </c>
      <c r="AA675" s="9">
        <v>0</v>
      </c>
      <c r="AB675" s="10">
        <v>0.36272314120019999</v>
      </c>
      <c r="AC675" s="9">
        <v>5.5145892222519997E-2</v>
      </c>
      <c r="AD675" s="9">
        <v>0.12586716779900001</v>
      </c>
      <c r="AI675" s="9">
        <v>5.6166545290060002E-2</v>
      </c>
      <c r="AJ675" s="9">
        <v>7.8408021418780005E-2</v>
      </c>
      <c r="AK675" s="9">
        <v>1.435680724961E-2</v>
      </c>
      <c r="AL675" s="9">
        <v>4.30576661018E-2</v>
      </c>
      <c r="AM675" s="9">
        <v>4.5777850936359998E-2</v>
      </c>
      <c r="AN675" s="9">
        <v>0</v>
      </c>
      <c r="AO675" s="9">
        <v>0</v>
      </c>
      <c r="AP675" s="9">
        <v>6.0366372053790002E-2</v>
      </c>
      <c r="AQ675" s="9">
        <v>0.1108408462443</v>
      </c>
      <c r="AR675" s="9">
        <v>4.95713767263E-2</v>
      </c>
      <c r="AS675" s="9">
        <v>4.95713767263E-2</v>
      </c>
    </row>
    <row r="676" spans="1:45" x14ac:dyDescent="0.35">
      <c r="A676" t="s">
        <v>554</v>
      </c>
      <c r="B676" s="9">
        <v>0.14039385427189999</v>
      </c>
      <c r="C676" s="9">
        <v>0.16083156575579999</v>
      </c>
      <c r="D676" s="9">
        <v>0.117683486669</v>
      </c>
      <c r="E676" s="9">
        <v>0.13353199761599999</v>
      </c>
      <c r="F676" s="9">
        <v>0.1649420049593</v>
      </c>
      <c r="G676" s="9">
        <v>0.12915799052579999</v>
      </c>
      <c r="H676" s="9">
        <v>0.1463320261411</v>
      </c>
      <c r="I676" s="9">
        <v>9.4489684745309999E-2</v>
      </c>
      <c r="J676" s="9">
        <v>0.14882661414170001</v>
      </c>
      <c r="K676" s="9">
        <v>0.16352589600850001</v>
      </c>
      <c r="L676" s="9">
        <v>5.1281424962349997E-2</v>
      </c>
      <c r="M676" s="9">
        <v>0.11650574524060001</v>
      </c>
      <c r="N676" s="9">
        <v>0.2177887337013</v>
      </c>
      <c r="O676" s="9">
        <v>0.1797207025507</v>
      </c>
      <c r="P676" s="9">
        <v>0.1105643697918</v>
      </c>
      <c r="Q676" s="9">
        <v>0.1221639550356</v>
      </c>
      <c r="R676" s="9">
        <v>0.21905011748799999</v>
      </c>
      <c r="S676" s="9">
        <v>0.158217276805</v>
      </c>
      <c r="T676" s="9">
        <v>0.11612582370960001</v>
      </c>
      <c r="U676" s="9">
        <v>0.18633439239579999</v>
      </c>
      <c r="V676" s="9">
        <v>0.1910423872192</v>
      </c>
      <c r="W676" s="9">
        <v>0.1136853436049</v>
      </c>
      <c r="X676" s="9">
        <v>0.16946791793909999</v>
      </c>
      <c r="Y676" s="9">
        <v>0.16277904568910001</v>
      </c>
      <c r="Z676" s="9">
        <v>9.7540366692149993E-2</v>
      </c>
      <c r="AA676" s="9">
        <v>7.5811786721400001E-2</v>
      </c>
      <c r="AB676" s="9">
        <v>0.2321246889054</v>
      </c>
      <c r="AC676" s="10">
        <v>0.41655481901680003</v>
      </c>
      <c r="AD676" s="9">
        <v>0.121938183826</v>
      </c>
      <c r="AI676" s="9">
        <v>0.15640291314099999</v>
      </c>
      <c r="AJ676" s="9">
        <v>0.1065891185811</v>
      </c>
      <c r="AK676" s="9">
        <v>0.21076612229610001</v>
      </c>
      <c r="AL676" s="9">
        <v>9.8314421423090007E-2</v>
      </c>
      <c r="AM676" s="9">
        <v>0.20262155219149999</v>
      </c>
      <c r="AN676" s="9">
        <v>0</v>
      </c>
      <c r="AO676" s="9">
        <v>0</v>
      </c>
      <c r="AP676" s="9">
        <v>0.16090785406710001</v>
      </c>
      <c r="AQ676" s="9">
        <v>0.1247158701173</v>
      </c>
      <c r="AR676" s="9">
        <v>0.14039385427189999</v>
      </c>
      <c r="AS676" s="9">
        <v>0.14039385427189999</v>
      </c>
    </row>
    <row r="677" spans="1:45" x14ac:dyDescent="0.35">
      <c r="A677" t="s">
        <v>387</v>
      </c>
      <c r="B677" s="9">
        <v>8.2936340337239997E-2</v>
      </c>
      <c r="C677" s="9">
        <v>0.11676395791580001</v>
      </c>
      <c r="D677" s="9">
        <v>4.5347120480169999E-2</v>
      </c>
      <c r="E677" s="9">
        <v>6.9507118568740006E-2</v>
      </c>
      <c r="F677" s="9">
        <v>0.1224909298526</v>
      </c>
      <c r="G677" s="9">
        <v>0.1993701452893</v>
      </c>
      <c r="H677" s="9">
        <v>0.16247304458969999</v>
      </c>
      <c r="I677" s="9">
        <v>5.2348241830169999E-2</v>
      </c>
      <c r="J677" s="9">
        <v>1.210851601009E-2</v>
      </c>
      <c r="K677" s="9">
        <v>9.6486494649749999E-3</v>
      </c>
      <c r="L677" s="9">
        <v>0.1214802466073</v>
      </c>
      <c r="M677" s="9">
        <v>9.8134778185980001E-2</v>
      </c>
      <c r="N677" s="9">
        <v>3.939884326458E-2</v>
      </c>
      <c r="O677" s="9">
        <v>6.4599950833789999E-2</v>
      </c>
      <c r="P677" s="9">
        <v>8.3300367578250004E-2</v>
      </c>
      <c r="Q677" s="9">
        <v>9.7657426630809993E-2</v>
      </c>
      <c r="R677" s="9">
        <v>8.8922697858030003E-2</v>
      </c>
      <c r="S677" s="9">
        <v>5.2280005654249999E-2</v>
      </c>
      <c r="T677" s="9">
        <v>9.0183900104419998E-2</v>
      </c>
      <c r="U677" s="9">
        <v>6.9216364382269996E-2</v>
      </c>
      <c r="V677" s="9">
        <v>5.8124110865910003E-2</v>
      </c>
      <c r="W677" s="9">
        <v>9.3443862211559994E-2</v>
      </c>
      <c r="X677" s="9">
        <v>0.1250618189788</v>
      </c>
      <c r="Y677" s="9">
        <v>5.6919586405120001E-2</v>
      </c>
      <c r="Z677" s="9">
        <v>0.1011444539074</v>
      </c>
      <c r="AA677" s="9">
        <v>1.1483039352969999E-2</v>
      </c>
      <c r="AB677" s="9">
        <v>0.1125861102667</v>
      </c>
      <c r="AC677" s="9">
        <v>7.3364630574869999E-2</v>
      </c>
      <c r="AD677" s="9">
        <v>0.2347423741795</v>
      </c>
      <c r="AI677" s="9">
        <v>6.0553652844840003E-2</v>
      </c>
      <c r="AJ677" s="10">
        <v>0.17521694414540001</v>
      </c>
      <c r="AK677" s="9">
        <v>2.4605656037360001E-2</v>
      </c>
      <c r="AL677" s="9">
        <v>2.737729131207E-2</v>
      </c>
      <c r="AM677" s="9">
        <v>7.3802278277199998E-2</v>
      </c>
      <c r="AN677" s="9">
        <v>0</v>
      </c>
      <c r="AO677" s="9">
        <v>0</v>
      </c>
      <c r="AP677" s="9">
        <v>9.7519076562760001E-2</v>
      </c>
      <c r="AQ677" s="9">
        <v>4.1126233536310002E-2</v>
      </c>
      <c r="AR677" s="9">
        <v>8.2936340337239997E-2</v>
      </c>
      <c r="AS677" s="9">
        <v>8.2936340337239997E-2</v>
      </c>
    </row>
    <row r="678" spans="1:45" x14ac:dyDescent="0.35">
      <c r="A678" t="s">
        <v>388</v>
      </c>
      <c r="B678" s="9">
        <v>8.7320145131640006E-2</v>
      </c>
      <c r="C678" s="9">
        <v>9.4976419955859995E-2</v>
      </c>
      <c r="D678" s="9">
        <v>7.8812499064490005E-2</v>
      </c>
      <c r="E678" s="9">
        <v>0.14995789801510001</v>
      </c>
      <c r="F678" s="9">
        <v>0.1159499967482</v>
      </c>
      <c r="G678" s="9">
        <v>0.1881446022006</v>
      </c>
      <c r="H678" s="9">
        <v>0.1534958143297</v>
      </c>
      <c r="I678" s="9">
        <v>2.3115534703589999E-2</v>
      </c>
      <c r="J678" s="9">
        <v>0</v>
      </c>
      <c r="K678" s="9">
        <v>3.1805493821390002E-2</v>
      </c>
      <c r="L678" s="9">
        <v>0.13965823002870001</v>
      </c>
      <c r="M678" s="9">
        <v>0.13400843849140001</v>
      </c>
      <c r="N678" s="9">
        <v>2.1133302910059999E-2</v>
      </c>
      <c r="O678" s="9">
        <v>2.1343737767220001E-2</v>
      </c>
      <c r="P678" s="9">
        <v>0.15864705830369999</v>
      </c>
      <c r="Q678" s="9">
        <v>5.5781830193610001E-2</v>
      </c>
      <c r="R678" s="9">
        <v>7.5337943209079994E-2</v>
      </c>
      <c r="S678" s="9">
        <v>2.0150251437009999E-2</v>
      </c>
      <c r="T678" s="9">
        <v>0.1093280340582</v>
      </c>
      <c r="U678" s="9">
        <v>4.5658162810580001E-2</v>
      </c>
      <c r="V678" s="9">
        <v>0</v>
      </c>
      <c r="W678" s="9">
        <v>5.2984852659419997E-2</v>
      </c>
      <c r="X678" s="9">
        <v>0.105857775276</v>
      </c>
      <c r="Y678" s="9">
        <v>0.1051167485891</v>
      </c>
      <c r="Z678" s="9">
        <v>0.16286502584849999</v>
      </c>
      <c r="AA678" s="9">
        <v>9.6998387577989995E-2</v>
      </c>
      <c r="AB678" s="10">
        <v>0.45691289463320001</v>
      </c>
      <c r="AC678" s="9">
        <v>2.5795043467790001E-2</v>
      </c>
      <c r="AD678" s="9">
        <v>0.2052993734729</v>
      </c>
      <c r="AI678" s="9">
        <v>4.2952698851420001E-2</v>
      </c>
      <c r="AJ678" s="9">
        <v>0.147680789916</v>
      </c>
      <c r="AK678" s="9">
        <v>6.9428970072779997E-2</v>
      </c>
      <c r="AL678" s="9">
        <v>0.24667620133570001</v>
      </c>
      <c r="AM678" s="9">
        <v>0.12115516589649999</v>
      </c>
      <c r="AN678" s="9">
        <v>0</v>
      </c>
      <c r="AO678" s="9">
        <v>0</v>
      </c>
      <c r="AP678" s="9">
        <v>9.2148201679029998E-2</v>
      </c>
      <c r="AQ678" s="9">
        <v>0.1927986498082</v>
      </c>
      <c r="AR678" s="9">
        <v>8.7320145131640006E-2</v>
      </c>
      <c r="AS678" s="9">
        <v>8.7320145131640006E-2</v>
      </c>
    </row>
    <row r="679" spans="1:45" x14ac:dyDescent="0.35">
      <c r="A679" t="s">
        <v>389</v>
      </c>
      <c r="B679" s="9">
        <v>7.9188948090389996E-2</v>
      </c>
      <c r="C679" s="9">
        <v>7.4221737071589994E-2</v>
      </c>
      <c r="D679" s="9">
        <v>8.4708508746069999E-2</v>
      </c>
      <c r="E679" s="9">
        <v>6.0092476429479999E-2</v>
      </c>
      <c r="F679" s="9">
        <v>0.15813838920529999</v>
      </c>
      <c r="G679" s="9">
        <v>6.8681016310519996E-2</v>
      </c>
      <c r="H679" s="9">
        <v>0.1116148271887</v>
      </c>
      <c r="I679" s="9">
        <v>8.2224174947699999E-2</v>
      </c>
      <c r="J679" s="9">
        <v>0</v>
      </c>
      <c r="K679" s="9">
        <v>6.0820580185219998E-2</v>
      </c>
      <c r="L679" s="9">
        <v>8.8748098591679994E-2</v>
      </c>
      <c r="M679" s="9">
        <v>6.8742700358890005E-2</v>
      </c>
      <c r="N679" s="9">
        <v>0.1155951030593</v>
      </c>
      <c r="O679" s="9">
        <v>6.5585344636910001E-2</v>
      </c>
      <c r="P679" s="9">
        <v>0.14757868588100001</v>
      </c>
      <c r="Q679" s="9">
        <v>3.6723269821450001E-2</v>
      </c>
      <c r="R679" s="9">
        <v>9.3189193926179997E-2</v>
      </c>
      <c r="S679" s="9">
        <v>1.351248157945E-2</v>
      </c>
      <c r="T679" s="9">
        <v>9.4428743448169997E-2</v>
      </c>
      <c r="U679" s="9">
        <v>5.0339289366080002E-2</v>
      </c>
      <c r="V679" s="9">
        <v>5.8742638123209998E-2</v>
      </c>
      <c r="W679" s="9">
        <v>2.93517958431E-2</v>
      </c>
      <c r="X679" s="9">
        <v>0.21100069762279999</v>
      </c>
      <c r="Y679" s="9">
        <v>0.12943214169539999</v>
      </c>
      <c r="Z679" s="9">
        <v>5.3347188108060002E-2</v>
      </c>
      <c r="AA679" s="9">
        <v>9.743567267712E-2</v>
      </c>
      <c r="AB679" s="9">
        <v>0</v>
      </c>
      <c r="AC679" s="9">
        <v>6.5040233021770005E-2</v>
      </c>
      <c r="AD679" s="9">
        <v>9.6835425271649997E-2</v>
      </c>
      <c r="AI679" s="9">
        <v>8.3656424972920002E-2</v>
      </c>
      <c r="AJ679" s="9">
        <v>7.1813598593109998E-2</v>
      </c>
      <c r="AK679" s="9">
        <v>6.4420956421240003E-2</v>
      </c>
      <c r="AL679" s="9">
        <v>0.16274763471510001</v>
      </c>
      <c r="AM679" s="9">
        <v>6.624115962438E-2</v>
      </c>
      <c r="AN679" s="9">
        <v>0</v>
      </c>
      <c r="AO679" s="9">
        <v>0</v>
      </c>
      <c r="AP679" s="9">
        <v>9.2566093101199995E-2</v>
      </c>
      <c r="AQ679" s="9">
        <v>0.1201002422766</v>
      </c>
      <c r="AR679" s="9">
        <v>7.9188948090389996E-2</v>
      </c>
      <c r="AS679" s="9">
        <v>7.9188948090389996E-2</v>
      </c>
    </row>
    <row r="680" spans="1:45" x14ac:dyDescent="0.35">
      <c r="A680" t="s">
        <v>390</v>
      </c>
      <c r="B680" s="9">
        <v>4.9603330539869997E-2</v>
      </c>
      <c r="C680" s="9">
        <v>6.0183457893790003E-2</v>
      </c>
      <c r="D680" s="9">
        <v>3.7846702030700001E-2</v>
      </c>
      <c r="E680" s="9">
        <v>9.5684266789770003E-2</v>
      </c>
      <c r="F680" s="9">
        <v>0.12738553131989999</v>
      </c>
      <c r="G680" s="9">
        <v>5.8265693573889998E-2</v>
      </c>
      <c r="H680" s="9">
        <v>9.1438789828440004E-2</v>
      </c>
      <c r="I680" s="9">
        <v>2.3115534703589999E-2</v>
      </c>
      <c r="J680" s="9">
        <v>0</v>
      </c>
      <c r="K680" s="9">
        <v>0</v>
      </c>
      <c r="L680" s="9">
        <v>6.786052228785E-2</v>
      </c>
      <c r="M680" s="9">
        <v>3.9105151737180002E-2</v>
      </c>
      <c r="N680" s="9">
        <v>8.6133881979970003E-2</v>
      </c>
      <c r="O680" s="9">
        <v>3.0814120776990001E-2</v>
      </c>
      <c r="P680" s="9">
        <v>7.4864982769589999E-2</v>
      </c>
      <c r="Q680" s="9">
        <v>3.6723269821450001E-2</v>
      </c>
      <c r="R680" s="9">
        <v>3.958553516748E-2</v>
      </c>
      <c r="S680" s="9">
        <v>3.366273301646E-2</v>
      </c>
      <c r="T680" s="9">
        <v>5.6577830733699999E-2</v>
      </c>
      <c r="U680" s="9">
        <v>3.6400269367420003E-2</v>
      </c>
      <c r="V680" s="9">
        <v>8.9303399340739997E-2</v>
      </c>
      <c r="W680" s="9">
        <v>8.2336648502519996E-2</v>
      </c>
      <c r="X680" s="9">
        <v>0.12755503354229999</v>
      </c>
      <c r="Y680" s="10">
        <v>0.1653733954179</v>
      </c>
      <c r="Z680" s="9">
        <v>2.4574293570029999E-2</v>
      </c>
      <c r="AA680" s="9">
        <v>0</v>
      </c>
      <c r="AB680" s="9">
        <v>0.22838658827909999</v>
      </c>
      <c r="AC680" s="9">
        <v>9.8179663839879999E-2</v>
      </c>
      <c r="AD680" s="9">
        <v>4.7326988197170003E-2</v>
      </c>
      <c r="AI680" s="9">
        <v>6.4619166783920004E-2</v>
      </c>
      <c r="AJ680" s="9">
        <v>0.1082151826889</v>
      </c>
      <c r="AK680" s="9">
        <v>5.1603124679289999E-2</v>
      </c>
      <c r="AL680" s="9">
        <v>0</v>
      </c>
      <c r="AM680" s="9">
        <v>0.1120190105607</v>
      </c>
      <c r="AN680" s="9">
        <v>0</v>
      </c>
      <c r="AO680" s="9">
        <v>0</v>
      </c>
      <c r="AP680" s="9">
        <v>5.2629352353959998E-2</v>
      </c>
      <c r="AQ680" s="9">
        <v>0.13355125980990001</v>
      </c>
      <c r="AR680" s="9">
        <v>4.9603330539869997E-2</v>
      </c>
      <c r="AS680" s="9">
        <v>4.9603330539869997E-2</v>
      </c>
    </row>
    <row r="681" spans="1:45" x14ac:dyDescent="0.35">
      <c r="A681" t="s">
        <v>391</v>
      </c>
      <c r="B681" s="9">
        <v>0.1228886259193</v>
      </c>
      <c r="C681" s="9">
        <v>8.8391379601119993E-2</v>
      </c>
      <c r="D681" s="9">
        <v>0.16122193666180001</v>
      </c>
      <c r="E681" s="9">
        <v>0.32433755285420002</v>
      </c>
      <c r="F681" s="9">
        <v>3.4480306542720003E-2</v>
      </c>
      <c r="G681" s="9">
        <v>0</v>
      </c>
      <c r="H681" s="11">
        <v>1.654833930645E-2</v>
      </c>
      <c r="I681" s="9">
        <v>0.11717556280459999</v>
      </c>
      <c r="J681" s="9">
        <v>0.35833862036570002</v>
      </c>
      <c r="K681" s="9">
        <v>0.12951868559970001</v>
      </c>
      <c r="L681" s="9">
        <v>9.4564203778559994E-2</v>
      </c>
      <c r="M681" s="9">
        <v>0.15820093740169999</v>
      </c>
      <c r="N681" s="9">
        <v>7.121524270297E-2</v>
      </c>
      <c r="O681" s="9">
        <v>0.11466002582779999</v>
      </c>
      <c r="P681" s="9">
        <v>5.1444102061109998E-2</v>
      </c>
      <c r="Q681" s="9">
        <v>0.19613565144020001</v>
      </c>
      <c r="R681" s="9">
        <v>0.13996793889770001</v>
      </c>
      <c r="S681" s="9">
        <v>0.1155025998844</v>
      </c>
      <c r="T681" s="9">
        <v>0.1208168742122</v>
      </c>
      <c r="U681" s="9">
        <v>0.12681055061099999</v>
      </c>
      <c r="V681" s="9">
        <v>0.1004304539234</v>
      </c>
      <c r="W681" s="9">
        <v>0.1335297892883</v>
      </c>
      <c r="X681" s="9">
        <v>0</v>
      </c>
      <c r="Y681" s="9">
        <v>4.3586936819250001E-2</v>
      </c>
      <c r="Z681" s="9">
        <v>0</v>
      </c>
      <c r="AA681" s="9">
        <v>0.30534604276670002</v>
      </c>
      <c r="AB681" s="9">
        <v>0</v>
      </c>
      <c r="AC681" s="9">
        <v>0.15053109333610001</v>
      </c>
      <c r="AD681" s="9">
        <v>1.346610585726E-2</v>
      </c>
      <c r="AI681" s="9">
        <v>0.2342867149407</v>
      </c>
      <c r="AJ681" s="11">
        <v>6.3549464958449998E-3</v>
      </c>
      <c r="AK681" s="9">
        <v>0.16758529290599999</v>
      </c>
      <c r="AL681" s="9">
        <v>0.15691063371200001</v>
      </c>
      <c r="AM681" s="9">
        <v>0.17185947825119999</v>
      </c>
      <c r="AN681" s="9">
        <v>0</v>
      </c>
      <c r="AO681" s="9">
        <v>0</v>
      </c>
      <c r="AP681" s="9">
        <v>0.16923365138249999</v>
      </c>
      <c r="AQ681" s="9">
        <v>0</v>
      </c>
      <c r="AR681" s="9">
        <v>0.1228886259193</v>
      </c>
      <c r="AS681" s="9">
        <v>0.1228886259193</v>
      </c>
    </row>
    <row r="682" spans="1:45" x14ac:dyDescent="0.35">
      <c r="A682" t="s">
        <v>406</v>
      </c>
      <c r="B682" s="9">
        <v>1</v>
      </c>
      <c r="C682" s="9">
        <v>1</v>
      </c>
      <c r="D682" s="9">
        <v>1</v>
      </c>
      <c r="E682" s="9">
        <v>1</v>
      </c>
      <c r="F682" s="9">
        <v>1</v>
      </c>
      <c r="G682" s="9">
        <v>1</v>
      </c>
      <c r="H682" s="9">
        <v>1</v>
      </c>
      <c r="I682" s="9">
        <v>1</v>
      </c>
      <c r="J682" s="9">
        <v>1</v>
      </c>
      <c r="K682" s="9">
        <v>1</v>
      </c>
      <c r="L682" s="9">
        <v>1</v>
      </c>
      <c r="M682" s="9">
        <v>1</v>
      </c>
      <c r="N682" s="9">
        <v>1</v>
      </c>
      <c r="O682" s="9">
        <v>1</v>
      </c>
      <c r="P682" s="9">
        <v>1</v>
      </c>
      <c r="Q682" s="9">
        <v>1</v>
      </c>
      <c r="R682" s="9">
        <v>1</v>
      </c>
      <c r="S682" s="9">
        <v>1</v>
      </c>
      <c r="T682" s="9">
        <v>1</v>
      </c>
      <c r="U682" s="9">
        <v>1</v>
      </c>
      <c r="V682" s="9">
        <v>1</v>
      </c>
      <c r="W682" s="9">
        <v>1</v>
      </c>
      <c r="X682" s="9">
        <v>1</v>
      </c>
      <c r="Y682" s="9">
        <v>1</v>
      </c>
      <c r="Z682" s="9">
        <v>1</v>
      </c>
      <c r="AA682" s="9">
        <v>1</v>
      </c>
      <c r="AB682" s="9">
        <v>1</v>
      </c>
      <c r="AC682" s="9">
        <v>1</v>
      </c>
      <c r="AD682" s="9">
        <v>1</v>
      </c>
      <c r="AI682" s="9">
        <v>1</v>
      </c>
      <c r="AJ682" s="9">
        <v>1</v>
      </c>
      <c r="AK682" s="9">
        <v>1</v>
      </c>
      <c r="AL682" s="9">
        <v>1</v>
      </c>
      <c r="AM682" s="9">
        <v>1</v>
      </c>
      <c r="AN682" s="9">
        <v>1</v>
      </c>
      <c r="AO682" s="9">
        <v>1</v>
      </c>
      <c r="AP682" s="9">
        <v>1</v>
      </c>
      <c r="AQ682" s="9">
        <v>1</v>
      </c>
      <c r="AR682" s="9">
        <v>1</v>
      </c>
      <c r="AS682" s="9">
        <v>1</v>
      </c>
    </row>
    <row r="683" spans="1:45" x14ac:dyDescent="0.35">
      <c r="A683" t="s">
        <v>356</v>
      </c>
      <c r="B683" s="6">
        <v>177</v>
      </c>
      <c r="C683" s="6">
        <v>99</v>
      </c>
      <c r="D683" s="6">
        <v>78</v>
      </c>
      <c r="E683" s="6">
        <v>18</v>
      </c>
      <c r="F683" s="6">
        <v>35</v>
      </c>
      <c r="G683" s="6">
        <v>52</v>
      </c>
      <c r="H683" s="6">
        <v>87</v>
      </c>
      <c r="I683" s="6">
        <v>22</v>
      </c>
      <c r="J683" s="6">
        <v>9</v>
      </c>
      <c r="K683" s="6">
        <v>41</v>
      </c>
      <c r="L683" s="6">
        <v>32</v>
      </c>
      <c r="M683" s="6">
        <v>69</v>
      </c>
      <c r="N683" s="6">
        <v>38</v>
      </c>
      <c r="O683" s="6">
        <v>38</v>
      </c>
      <c r="P683" s="6">
        <v>84</v>
      </c>
      <c r="Q683" s="6">
        <v>25</v>
      </c>
      <c r="R683" s="6">
        <v>25</v>
      </c>
      <c r="S683" s="6">
        <v>43</v>
      </c>
      <c r="T683" s="6">
        <v>109</v>
      </c>
      <c r="U683" s="6">
        <v>68</v>
      </c>
      <c r="V683" s="6">
        <v>21</v>
      </c>
      <c r="W683" s="6">
        <v>16</v>
      </c>
      <c r="X683" s="6">
        <v>14</v>
      </c>
      <c r="Y683" s="6">
        <v>33</v>
      </c>
      <c r="Z683" s="6">
        <v>24</v>
      </c>
      <c r="AA683" s="6">
        <v>37</v>
      </c>
      <c r="AB683" s="6">
        <v>7</v>
      </c>
      <c r="AC683" s="6">
        <v>24</v>
      </c>
      <c r="AD683" s="6">
        <v>36</v>
      </c>
      <c r="AE683" s="6">
        <v>0</v>
      </c>
      <c r="AF683" s="6">
        <v>0</v>
      </c>
      <c r="AG683" s="6">
        <v>0</v>
      </c>
      <c r="AH683" s="6">
        <v>0</v>
      </c>
      <c r="AI683" s="6">
        <v>50</v>
      </c>
      <c r="AJ683" s="6">
        <v>67</v>
      </c>
      <c r="AK683" s="6">
        <v>57</v>
      </c>
      <c r="AL683" s="6">
        <v>24</v>
      </c>
      <c r="AM683" s="6">
        <v>22</v>
      </c>
      <c r="AN683" s="6">
        <v>2</v>
      </c>
      <c r="AO683" s="6">
        <v>2</v>
      </c>
      <c r="AP683" s="6">
        <v>89</v>
      </c>
      <c r="AQ683" s="6">
        <v>17</v>
      </c>
      <c r="AR683" s="6">
        <v>177</v>
      </c>
      <c r="AS683" s="6">
        <v>177</v>
      </c>
    </row>
    <row r="684" spans="1:45" x14ac:dyDescent="0.35">
      <c r="A684" t="s">
        <v>926</v>
      </c>
    </row>
    <row r="685" spans="1:45" x14ac:dyDescent="0.35">
      <c r="A685" t="s">
        <v>358</v>
      </c>
    </row>
    <row r="689" spans="1:45" x14ac:dyDescent="0.35">
      <c r="A689" s="3" t="s">
        <v>352</v>
      </c>
    </row>
    <row r="690" spans="1:45" x14ac:dyDescent="0.35">
      <c r="A690" t="s">
        <v>231</v>
      </c>
    </row>
    <row r="691" spans="1:45" ht="130.5" x14ac:dyDescent="0.35">
      <c r="A691" s="4" t="s">
        <v>408</v>
      </c>
      <c r="B691" s="4" t="s">
        <v>359</v>
      </c>
      <c r="C691" s="4" t="s">
        <v>360</v>
      </c>
      <c r="D691" s="4" t="s">
        <v>361</v>
      </c>
      <c r="E691" s="4" t="s">
        <v>573</v>
      </c>
      <c r="F691" s="4" t="s">
        <v>363</v>
      </c>
      <c r="G691" s="4" t="s">
        <v>364</v>
      </c>
      <c r="H691" s="4" t="s">
        <v>365</v>
      </c>
      <c r="I691" s="4" t="s">
        <v>366</v>
      </c>
      <c r="J691" s="4" t="s">
        <v>367</v>
      </c>
      <c r="K691" s="4" t="s">
        <v>368</v>
      </c>
      <c r="L691" s="4" t="s">
        <v>883</v>
      </c>
      <c r="M691" s="4" t="s">
        <v>575</v>
      </c>
      <c r="N691" s="4" t="s">
        <v>371</v>
      </c>
      <c r="O691" s="4" t="s">
        <v>372</v>
      </c>
      <c r="P691" s="4" t="s">
        <v>576</v>
      </c>
      <c r="Q691" s="4" t="s">
        <v>374</v>
      </c>
      <c r="R691" s="4" t="s">
        <v>376</v>
      </c>
      <c r="S691" s="4" t="s">
        <v>377</v>
      </c>
      <c r="T691" s="4" t="s">
        <v>375</v>
      </c>
      <c r="U691" s="4" t="s">
        <v>378</v>
      </c>
      <c r="V691" s="4" t="s">
        <v>379</v>
      </c>
      <c r="W691" s="4" t="s">
        <v>380</v>
      </c>
      <c r="X691" s="4" t="s">
        <v>381</v>
      </c>
      <c r="Y691" s="4" t="s">
        <v>382</v>
      </c>
      <c r="Z691" s="4" t="s">
        <v>383</v>
      </c>
      <c r="AA691" s="4" t="s">
        <v>384</v>
      </c>
      <c r="AB691" s="4" t="s">
        <v>385</v>
      </c>
      <c r="AC691" s="4" t="s">
        <v>386</v>
      </c>
      <c r="AD691" s="4" t="s">
        <v>387</v>
      </c>
      <c r="AE691" s="4" t="s">
        <v>388</v>
      </c>
      <c r="AF691" s="4" t="s">
        <v>389</v>
      </c>
      <c r="AG691" s="4" t="s">
        <v>390</v>
      </c>
      <c r="AH691" s="4" t="s">
        <v>391</v>
      </c>
      <c r="AI691" s="4" t="s">
        <v>577</v>
      </c>
      <c r="AJ691" s="4" t="s">
        <v>578</v>
      </c>
      <c r="AK691" s="4" t="s">
        <v>395</v>
      </c>
      <c r="AL691" s="4" t="s">
        <v>396</v>
      </c>
      <c r="AM691" s="4" t="s">
        <v>394</v>
      </c>
      <c r="AN691" s="4" t="s">
        <v>397</v>
      </c>
      <c r="AO691" s="4" t="s">
        <v>398</v>
      </c>
      <c r="AP691" s="4" t="s">
        <v>884</v>
      </c>
      <c r="AQ691" s="4" t="s">
        <v>885</v>
      </c>
      <c r="AR691" s="4" t="s">
        <v>886</v>
      </c>
      <c r="AS691" s="4" t="s">
        <v>406</v>
      </c>
    </row>
    <row r="692" spans="1:45" x14ac:dyDescent="0.35">
      <c r="A692" t="s">
        <v>553</v>
      </c>
      <c r="B692" s="9">
        <v>0.1311479213135</v>
      </c>
      <c r="C692" s="9">
        <v>0.12632875342630001</v>
      </c>
      <c r="D692" s="9">
        <v>0.13603733429189999</v>
      </c>
      <c r="E692" s="9">
        <v>3.2967761867139997E-2</v>
      </c>
      <c r="F692" s="9">
        <v>0.1978724144981</v>
      </c>
      <c r="G692" s="9">
        <v>0.30927308264859998</v>
      </c>
      <c r="H692" s="9">
        <v>0.24671701001990001</v>
      </c>
      <c r="I692" s="9">
        <v>0.14731576654469999</v>
      </c>
      <c r="J692" s="9">
        <v>5.1689431265949999E-2</v>
      </c>
      <c r="K692" s="9">
        <v>2.5795023879860001E-2</v>
      </c>
      <c r="L692" s="9">
        <v>0.33633268276130002</v>
      </c>
      <c r="M692" s="9">
        <v>5.5050239522879997E-2</v>
      </c>
      <c r="N692" s="9">
        <v>3.9548928368239998E-2</v>
      </c>
      <c r="O692" s="9">
        <v>0.19110497071650001</v>
      </c>
      <c r="P692" s="9">
        <v>0.18438277938959999</v>
      </c>
      <c r="Q692" s="9">
        <v>0.13278187827150001</v>
      </c>
      <c r="R692" s="9">
        <v>9.4033378241659998E-2</v>
      </c>
      <c r="S692" s="9">
        <v>9.8977514146239995E-2</v>
      </c>
      <c r="T692" s="9">
        <v>0.15603150484299999</v>
      </c>
      <c r="U692" s="9">
        <v>9.6213090393610007E-2</v>
      </c>
      <c r="V692" s="10">
        <v>0.51348783269760001</v>
      </c>
      <c r="W692" s="9">
        <v>0.3290910034124</v>
      </c>
      <c r="X692" s="9">
        <v>0.1186611690576</v>
      </c>
      <c r="Y692" s="9">
        <v>9.3389044874330002E-2</v>
      </c>
      <c r="Z692" s="9">
        <v>0.1123923351946</v>
      </c>
      <c r="AA692" s="9">
        <v>3.3979424134310002E-2</v>
      </c>
      <c r="AB692" s="9">
        <v>0.2433586750774</v>
      </c>
      <c r="AC692" s="9">
        <v>0</v>
      </c>
      <c r="AD692" s="9">
        <v>0.12179895271670001</v>
      </c>
      <c r="AI692" s="9">
        <v>0.1363459589165</v>
      </c>
      <c r="AJ692" s="9">
        <v>0.14000057782</v>
      </c>
      <c r="AK692" s="9">
        <v>9.6176562520619999E-2</v>
      </c>
      <c r="AL692" s="9">
        <v>8.4320915456159995E-2</v>
      </c>
      <c r="AM692" s="9">
        <v>0.13689899464069999</v>
      </c>
      <c r="AN692" s="9">
        <v>0</v>
      </c>
      <c r="AO692" s="9">
        <v>0</v>
      </c>
      <c r="AP692" s="9">
        <v>0.1739094771769</v>
      </c>
      <c r="AQ692" s="9">
        <v>0.21454904327259999</v>
      </c>
      <c r="AR692" s="9">
        <v>0.1311479213135</v>
      </c>
      <c r="AS692" s="9">
        <v>0.1311479213135</v>
      </c>
    </row>
    <row r="693" spans="1:45" x14ac:dyDescent="0.35">
      <c r="A693" t="s">
        <v>380</v>
      </c>
      <c r="B693" s="9">
        <v>0.10242999438189999</v>
      </c>
      <c r="C693" s="9">
        <v>0.10783807836709999</v>
      </c>
      <c r="D693" s="9">
        <v>9.6943081154460001E-2</v>
      </c>
      <c r="E693" s="9">
        <v>0.13821261302560001</v>
      </c>
      <c r="F693" s="9">
        <v>0.15139587046200001</v>
      </c>
      <c r="G693" s="9">
        <v>0.1531158790661</v>
      </c>
      <c r="H693" s="9">
        <v>0.15215002325079999</v>
      </c>
      <c r="I693" s="9">
        <v>0.1256922798589</v>
      </c>
      <c r="J693" s="9">
        <v>0</v>
      </c>
      <c r="K693" s="9">
        <v>2.4341341018840001E-2</v>
      </c>
      <c r="L693" s="9">
        <v>0.114209810614</v>
      </c>
      <c r="M693" s="9">
        <v>0.20676095628739999</v>
      </c>
      <c r="N693" s="9">
        <v>1.3941291886280001E-2</v>
      </c>
      <c r="O693" s="9">
        <v>6.9734218106950005E-2</v>
      </c>
      <c r="P693" s="9">
        <v>0.17164361329719999</v>
      </c>
      <c r="Q693" s="9">
        <v>0.1221932668425</v>
      </c>
      <c r="R693" s="9">
        <v>5.6251275019120001E-2</v>
      </c>
      <c r="S693" s="9">
        <v>2.7108654399169999E-2</v>
      </c>
      <c r="T693" s="9">
        <v>0.14447392597809999</v>
      </c>
      <c r="U693" s="9">
        <v>4.340322117697E-2</v>
      </c>
      <c r="V693" s="9">
        <v>0.1896959555902</v>
      </c>
      <c r="W693" s="9">
        <v>0.2039103175485</v>
      </c>
      <c r="X693" s="9">
        <v>0</v>
      </c>
      <c r="Y693" s="9">
        <v>0.1855135800413</v>
      </c>
      <c r="Z693" s="9">
        <v>0.1190415386321</v>
      </c>
      <c r="AA693" s="9">
        <v>0.1124927093936</v>
      </c>
      <c r="AB693" s="9">
        <v>0.22128681289220001</v>
      </c>
      <c r="AC693" s="9">
        <v>3.034513960143E-2</v>
      </c>
      <c r="AD693" s="9">
        <v>0.1187408084845</v>
      </c>
      <c r="AI693" s="9">
        <v>9.2169075909619994E-2</v>
      </c>
      <c r="AJ693" s="9">
        <v>0.13685583765100001</v>
      </c>
      <c r="AK693" s="9">
        <v>5.9119577679910003E-2</v>
      </c>
      <c r="AL693" s="9">
        <v>0.13564169303160001</v>
      </c>
      <c r="AM693" s="9">
        <v>0.11964450558170001</v>
      </c>
      <c r="AN693" s="9">
        <v>0</v>
      </c>
      <c r="AO693" s="9">
        <v>0</v>
      </c>
      <c r="AP693" s="9">
        <v>7.9170500318110001E-2</v>
      </c>
      <c r="AQ693" s="9">
        <v>0.2938342401124</v>
      </c>
      <c r="AR693" s="9">
        <v>0.10242999438189999</v>
      </c>
      <c r="AS693" s="9">
        <v>0.10242999438189999</v>
      </c>
    </row>
    <row r="694" spans="1:45" x14ac:dyDescent="0.35">
      <c r="A694" t="s">
        <v>381</v>
      </c>
      <c r="B694" s="9">
        <v>9.249567868038E-2</v>
      </c>
      <c r="C694" s="9">
        <v>0.11251880298859999</v>
      </c>
      <c r="D694" s="9">
        <v>7.2180693572429996E-2</v>
      </c>
      <c r="E694" s="9">
        <v>0.147360976171</v>
      </c>
      <c r="F694" s="9">
        <v>8.0141784665070007E-2</v>
      </c>
      <c r="G694" s="9">
        <v>0.13950751960159999</v>
      </c>
      <c r="H694" s="9">
        <v>0.10617120943400001</v>
      </c>
      <c r="I694" s="9">
        <v>0</v>
      </c>
      <c r="J694" s="9">
        <v>9.3077642332220004E-3</v>
      </c>
      <c r="K694" s="9">
        <v>0.15048217935389999</v>
      </c>
      <c r="L694" s="9">
        <v>0.1230757605731</v>
      </c>
      <c r="M694" s="9">
        <v>8.5813897667449998E-2</v>
      </c>
      <c r="N694" s="9">
        <v>6.2087248318840001E-2</v>
      </c>
      <c r="O694" s="9">
        <v>0.1141218275725</v>
      </c>
      <c r="P694" s="9">
        <v>7.2037151658359999E-2</v>
      </c>
      <c r="Q694" s="9">
        <v>9.2176440829850007E-2</v>
      </c>
      <c r="R694" s="9">
        <v>0.1402425414489</v>
      </c>
      <c r="S694" s="9">
        <v>6.1853377798419998E-2</v>
      </c>
      <c r="T694" s="9">
        <v>8.3102356026939994E-2</v>
      </c>
      <c r="U694" s="9">
        <v>0.1056832542675</v>
      </c>
      <c r="V694" s="9">
        <v>0.11498172329839999</v>
      </c>
      <c r="W694" s="9">
        <v>6.8799660821529995E-2</v>
      </c>
      <c r="X694" s="9">
        <v>9.9558062779940004E-2</v>
      </c>
      <c r="Y694" s="9">
        <v>0.1280564657062</v>
      </c>
      <c r="Z694" s="9">
        <v>3.5779728152469999E-2</v>
      </c>
      <c r="AA694" s="9">
        <v>0.14833510026489999</v>
      </c>
      <c r="AB694" s="9">
        <v>8.0943680594190007E-2</v>
      </c>
      <c r="AC694" s="9">
        <v>5.0185452683990002E-2</v>
      </c>
      <c r="AD694" s="9">
        <v>9.3995663066280002E-2</v>
      </c>
      <c r="AI694" s="9">
        <v>9.1262114708700007E-2</v>
      </c>
      <c r="AJ694" s="9">
        <v>0.13376266531789999</v>
      </c>
      <c r="AK694" s="9">
        <v>3.3153260271389998E-2</v>
      </c>
      <c r="AL694" s="9">
        <v>1.9453147501069998E-2</v>
      </c>
      <c r="AM694" s="9">
        <v>0.11432262941849999</v>
      </c>
      <c r="AN694" s="9">
        <v>0.1809448307472</v>
      </c>
      <c r="AO694" s="9">
        <v>0</v>
      </c>
      <c r="AP694" s="9">
        <v>0.1450072189006</v>
      </c>
      <c r="AQ694" s="9">
        <v>6.820143749674E-2</v>
      </c>
      <c r="AR694" s="9">
        <v>9.249567868038E-2</v>
      </c>
      <c r="AS694" s="9">
        <v>9.249567868038E-2</v>
      </c>
    </row>
    <row r="695" spans="1:45" x14ac:dyDescent="0.35">
      <c r="A695" t="s">
        <v>382</v>
      </c>
      <c r="B695" s="9">
        <v>0.18021286423659999</v>
      </c>
      <c r="C695" s="9">
        <v>0.23580679995609999</v>
      </c>
      <c r="D695" s="9">
        <v>0.12380858092660001</v>
      </c>
      <c r="E695" s="9">
        <v>0.23088259881529999</v>
      </c>
      <c r="F695" s="9">
        <v>0.27672430021159999</v>
      </c>
      <c r="G695" s="9">
        <v>0.17615506102049999</v>
      </c>
      <c r="H695" s="9">
        <v>0.23262883927960001</v>
      </c>
      <c r="I695" s="9">
        <v>0.1242463876088</v>
      </c>
      <c r="J695" s="9">
        <v>3.9504793576149999E-2</v>
      </c>
      <c r="K695" s="9">
        <v>0.17317681983329999</v>
      </c>
      <c r="L695" s="9">
        <v>0.29380268192629999</v>
      </c>
      <c r="M695" s="9">
        <v>0.1715347272304</v>
      </c>
      <c r="N695" s="9">
        <v>9.2363460234469993E-2</v>
      </c>
      <c r="O695" s="9">
        <v>0.21473135549450001</v>
      </c>
      <c r="P695" s="9">
        <v>0.2325860715966</v>
      </c>
      <c r="Q695" s="9">
        <v>0.22563375659279999</v>
      </c>
      <c r="R695" s="9">
        <v>8.9843603512610004E-2</v>
      </c>
      <c r="S695" s="9">
        <v>0.14020714962870001</v>
      </c>
      <c r="T695" s="9">
        <v>0.22876623537019999</v>
      </c>
      <c r="U695" s="9">
        <v>0.11204728795879999</v>
      </c>
      <c r="V695" s="9">
        <v>0.15674228874259999</v>
      </c>
      <c r="W695" s="9">
        <v>0.1443456854488</v>
      </c>
      <c r="X695" s="9">
        <v>0.1932805162688</v>
      </c>
      <c r="Y695" s="9">
        <v>0.39822446304129999</v>
      </c>
      <c r="Z695" s="9">
        <v>0.15538534692190001</v>
      </c>
      <c r="AA695" s="9">
        <v>0.1865821129827</v>
      </c>
      <c r="AB695" s="9">
        <v>7.3857208368200006E-2</v>
      </c>
      <c r="AC695" s="9">
        <v>5.8331320374080002E-2</v>
      </c>
      <c r="AD695" s="9">
        <v>8.9404405946890003E-2</v>
      </c>
      <c r="AI695" s="9">
        <v>0.231621348733</v>
      </c>
      <c r="AJ695" s="9">
        <v>0.28037332144089999</v>
      </c>
      <c r="AK695" s="9">
        <v>0.1116769487215</v>
      </c>
      <c r="AL695" s="9">
        <v>0.15482440623009999</v>
      </c>
      <c r="AM695" s="9">
        <v>0.39764045034250001</v>
      </c>
      <c r="AN695" s="9">
        <v>0.29288183234050003</v>
      </c>
      <c r="AO695" s="9">
        <v>0</v>
      </c>
      <c r="AP695" s="9">
        <v>8.1042429384360001E-2</v>
      </c>
      <c r="AQ695" s="9">
        <v>0.29608255003610001</v>
      </c>
      <c r="AR695" s="9">
        <v>0.18021286423659999</v>
      </c>
      <c r="AS695" s="9">
        <v>0.18021286423659999</v>
      </c>
    </row>
    <row r="696" spans="1:45" x14ac:dyDescent="0.35">
      <c r="A696" t="s">
        <v>383</v>
      </c>
      <c r="B696" s="9">
        <v>9.8591527537250007E-2</v>
      </c>
      <c r="C696" s="9">
        <v>8.4358777888660003E-2</v>
      </c>
      <c r="D696" s="9">
        <v>0.113031736403</v>
      </c>
      <c r="E696" s="9">
        <v>0.14864786954350001</v>
      </c>
      <c r="F696" s="9">
        <v>9.0984166480739995E-2</v>
      </c>
      <c r="G696" s="9">
        <v>0.10809636242789999</v>
      </c>
      <c r="H696" s="9">
        <v>9.8487158189929994E-2</v>
      </c>
      <c r="I696" s="9">
        <v>3.3176081222719998E-2</v>
      </c>
      <c r="J696" s="9">
        <v>0.12719482639740001</v>
      </c>
      <c r="K696" s="9">
        <v>0.1009081250844</v>
      </c>
      <c r="L696" s="9">
        <v>8.8240340391700006E-2</v>
      </c>
      <c r="M696" s="9">
        <v>9.0857757811710002E-2</v>
      </c>
      <c r="N696" s="9">
        <v>8.6401267734850004E-2</v>
      </c>
      <c r="O696" s="9">
        <v>0.1271312190269</v>
      </c>
      <c r="P696" s="9">
        <v>0.1398800673225</v>
      </c>
      <c r="Q696" s="9">
        <v>0.12799558022429999</v>
      </c>
      <c r="R696" s="9">
        <v>3.376648081473E-2</v>
      </c>
      <c r="S696" s="9">
        <v>7.0117691778689997E-2</v>
      </c>
      <c r="T696" s="9">
        <v>0.1333503294833</v>
      </c>
      <c r="U696" s="9">
        <v>4.9792572695179997E-2</v>
      </c>
      <c r="V696" s="9">
        <v>0.1762255474552</v>
      </c>
      <c r="W696" s="9">
        <v>0.1366266208453</v>
      </c>
      <c r="X696" s="9">
        <v>0</v>
      </c>
      <c r="Y696" s="9">
        <v>0.2467746798621</v>
      </c>
      <c r="Z696" s="9">
        <v>0.25653821321050002</v>
      </c>
      <c r="AA696" s="9">
        <v>5.653346183454E-2</v>
      </c>
      <c r="AB696" s="9">
        <v>0.2142003406662</v>
      </c>
      <c r="AC696" s="9">
        <v>0</v>
      </c>
      <c r="AD696" s="9">
        <v>4.7733408171509999E-2</v>
      </c>
      <c r="AI696" s="9">
        <v>5.347824128156E-2</v>
      </c>
      <c r="AJ696" s="9">
        <v>0.1230877480907</v>
      </c>
      <c r="AK696" s="9">
        <v>6.3837519906660006E-2</v>
      </c>
      <c r="AL696" s="9">
        <v>0.1339284230709</v>
      </c>
      <c r="AM696" s="9">
        <v>0.15213805578789999</v>
      </c>
      <c r="AN696" s="9">
        <v>0</v>
      </c>
      <c r="AO696" s="9">
        <v>0</v>
      </c>
      <c r="AP696" s="9">
        <v>0.11155190406440001</v>
      </c>
      <c r="AQ696" s="9">
        <v>0.2173965511323</v>
      </c>
      <c r="AR696" s="9">
        <v>9.8591527537250007E-2</v>
      </c>
      <c r="AS696" s="9">
        <v>9.8591527537250007E-2</v>
      </c>
    </row>
    <row r="697" spans="1:45" x14ac:dyDescent="0.35">
      <c r="A697" t="s">
        <v>384</v>
      </c>
      <c r="B697" s="9">
        <v>0.19164946562929999</v>
      </c>
      <c r="C697" s="9">
        <v>0.1429029908551</v>
      </c>
      <c r="D697" s="9">
        <v>0.2411064781244</v>
      </c>
      <c r="E697" s="9">
        <v>0.10524485115850001</v>
      </c>
      <c r="F697" s="9">
        <v>0.12715152404210001</v>
      </c>
      <c r="G697" s="9">
        <v>0.177231976051</v>
      </c>
      <c r="H697" s="9">
        <v>0.14910973544719999</v>
      </c>
      <c r="I697" s="9">
        <v>0.26184181475009999</v>
      </c>
      <c r="J697" s="9">
        <v>0.4910664539713</v>
      </c>
      <c r="K697" s="9">
        <v>0.1080253741516</v>
      </c>
      <c r="L697" s="9">
        <v>8.8841463635070006E-2</v>
      </c>
      <c r="M697" s="9">
        <v>0.24478357913150001</v>
      </c>
      <c r="N697" s="9">
        <v>0.20437904016389999</v>
      </c>
      <c r="O697" s="9">
        <v>0.18002254918980001</v>
      </c>
      <c r="P697" s="9">
        <v>0.14684018014819999</v>
      </c>
      <c r="Q697" s="9">
        <v>0.25297116902240002</v>
      </c>
      <c r="R697" s="9">
        <v>0.231962794985</v>
      </c>
      <c r="S697" s="9">
        <v>9.7523225756330004E-2</v>
      </c>
      <c r="T697" s="9">
        <v>0.20515212312350001</v>
      </c>
      <c r="U697" s="9">
        <v>0.1726926680293</v>
      </c>
      <c r="V697" s="9">
        <v>0.1060336713375</v>
      </c>
      <c r="W697" s="9">
        <v>3.9057888668429998E-2</v>
      </c>
      <c r="X697" s="9">
        <v>0.199842667728</v>
      </c>
      <c r="Y697" s="9">
        <v>0.127011819966</v>
      </c>
      <c r="Z697" s="9">
        <v>0.14568556107149999</v>
      </c>
      <c r="AA697" s="10">
        <v>0.47164783110160002</v>
      </c>
      <c r="AB697" s="9">
        <v>0.1947703083855</v>
      </c>
      <c r="AC697" s="9">
        <v>3.034513960143E-2</v>
      </c>
      <c r="AD697" s="9">
        <v>9.5610570750539997E-2</v>
      </c>
      <c r="AI697" s="9">
        <v>0.1548074699026</v>
      </c>
      <c r="AJ697" s="9">
        <v>0.1013821168855</v>
      </c>
      <c r="AK697" s="9">
        <v>0.2999123413166</v>
      </c>
      <c r="AL697" s="9">
        <v>0.30642087611969998</v>
      </c>
      <c r="AM697" s="9">
        <v>0.13400728378810001</v>
      </c>
      <c r="AN697" s="9">
        <v>0</v>
      </c>
      <c r="AO697" s="9">
        <v>0</v>
      </c>
      <c r="AP697" s="9">
        <v>9.8565156242160001E-2</v>
      </c>
      <c r="AQ697" s="9">
        <v>0.1505188663467</v>
      </c>
      <c r="AR697" s="9">
        <v>0.19164946562929999</v>
      </c>
      <c r="AS697" s="9">
        <v>0.19164946562929999</v>
      </c>
    </row>
    <row r="698" spans="1:45" x14ac:dyDescent="0.35">
      <c r="A698" t="s">
        <v>385</v>
      </c>
      <c r="B698" s="9">
        <v>5.6098290021819999E-2</v>
      </c>
      <c r="C698" s="9">
        <v>8.7180115174749995E-2</v>
      </c>
      <c r="D698" s="9">
        <v>2.4563410380179999E-2</v>
      </c>
      <c r="E698" s="9">
        <v>0.1077645069199</v>
      </c>
      <c r="F698" s="9">
        <v>0.12153505103080001</v>
      </c>
      <c r="G698" s="9">
        <v>9.4360954419019996E-2</v>
      </c>
      <c r="H698" s="9">
        <v>0.1096203311309</v>
      </c>
      <c r="I698" s="9">
        <v>0</v>
      </c>
      <c r="J698" s="9">
        <v>0</v>
      </c>
      <c r="K698" s="9">
        <v>0</v>
      </c>
      <c r="L698" s="9">
        <v>0.1176482315456</v>
      </c>
      <c r="M698" s="9">
        <v>6.6610728577480002E-2</v>
      </c>
      <c r="N698" s="9">
        <v>2.504389555208E-2</v>
      </c>
      <c r="O698" s="9">
        <v>3.9300980400129998E-2</v>
      </c>
      <c r="P698" s="9">
        <v>9.2779120998230005E-2</v>
      </c>
      <c r="Q698" s="9">
        <v>3.1743484760670002E-2</v>
      </c>
      <c r="R698" s="9">
        <v>7.4808348936650004E-2</v>
      </c>
      <c r="S698" s="9">
        <v>2.2351539813119999E-2</v>
      </c>
      <c r="T698" s="9">
        <v>5.9244084930979997E-2</v>
      </c>
      <c r="U698" s="9">
        <v>5.1681811457549999E-2</v>
      </c>
      <c r="V698" s="9">
        <v>0.17299074544500001</v>
      </c>
      <c r="W698" s="9">
        <v>0</v>
      </c>
      <c r="X698" s="9">
        <v>0</v>
      </c>
      <c r="Y698" s="9">
        <v>0.14819845358520001</v>
      </c>
      <c r="Z698" s="9">
        <v>4.7482082327199998E-2</v>
      </c>
      <c r="AA698" s="9">
        <v>3.3979424134310002E-2</v>
      </c>
      <c r="AB698" s="10">
        <v>0.3969376039841</v>
      </c>
      <c r="AC698" s="9">
        <v>3.6250890544479997E-2</v>
      </c>
      <c r="AD698" s="9">
        <v>9.1424991611930004E-2</v>
      </c>
      <c r="AI698" s="9">
        <v>4.0589769668110003E-2</v>
      </c>
      <c r="AJ698" s="9">
        <v>0.1096053494131</v>
      </c>
      <c r="AK698" s="9">
        <v>0</v>
      </c>
      <c r="AL698" s="9">
        <v>1.9577122062479999E-2</v>
      </c>
      <c r="AM698" s="9">
        <v>6.9072402824670004E-2</v>
      </c>
      <c r="AN698" s="9">
        <v>0.24293787167540001</v>
      </c>
      <c r="AO698" s="9">
        <v>0</v>
      </c>
      <c r="AP698" s="9">
        <v>6.8674464912739999E-2</v>
      </c>
      <c r="AQ698" s="9">
        <v>0.1487011870203</v>
      </c>
      <c r="AR698" s="9">
        <v>5.6098290021819999E-2</v>
      </c>
      <c r="AS698" s="9">
        <v>5.6098290021819999E-2</v>
      </c>
    </row>
    <row r="699" spans="1:45" x14ac:dyDescent="0.35">
      <c r="A699" t="s">
        <v>554</v>
      </c>
      <c r="B699" s="9">
        <v>0.1289748392748</v>
      </c>
      <c r="C699" s="9">
        <v>0.1455455311212</v>
      </c>
      <c r="D699" s="9">
        <v>0.112162609929</v>
      </c>
      <c r="E699" s="9">
        <v>5.1939032019380001E-2</v>
      </c>
      <c r="F699" s="9">
        <v>0.160307882944</v>
      </c>
      <c r="G699" s="9">
        <v>0.2293787649357</v>
      </c>
      <c r="H699" s="9">
        <v>0.190592614169</v>
      </c>
      <c r="I699" s="9">
        <v>8.2687547259830005E-2</v>
      </c>
      <c r="J699" s="9">
        <v>0.16468540531699999</v>
      </c>
      <c r="K699" s="9">
        <v>9.3395928226220004E-2</v>
      </c>
      <c r="L699" s="9">
        <v>0.13127729173800001</v>
      </c>
      <c r="M699" s="9">
        <v>0.1214168590834</v>
      </c>
      <c r="N699" s="9">
        <v>0.1197602545578</v>
      </c>
      <c r="O699" s="9">
        <v>0.14625720958290001</v>
      </c>
      <c r="P699" s="9">
        <v>0.14036981761129999</v>
      </c>
      <c r="Q699" s="9">
        <v>6.3861416729409995E-2</v>
      </c>
      <c r="R699" s="9">
        <v>0.2037468480804</v>
      </c>
      <c r="S699" s="9">
        <v>0.1317214187729</v>
      </c>
      <c r="T699" s="9">
        <v>9.8333523059789998E-2</v>
      </c>
      <c r="U699" s="9">
        <v>0.17199312881760001</v>
      </c>
      <c r="V699" s="9">
        <v>0.15873855984890001</v>
      </c>
      <c r="W699" s="9">
        <v>0</v>
      </c>
      <c r="X699" s="9">
        <v>9.9558062779940004E-2</v>
      </c>
      <c r="Y699" s="9">
        <v>9.3159515257579997E-2</v>
      </c>
      <c r="Z699" s="9">
        <v>7.7041953293370005E-2</v>
      </c>
      <c r="AA699" s="9">
        <v>7.3166741620509998E-2</v>
      </c>
      <c r="AB699" s="9">
        <v>8.0943680594190007E-2</v>
      </c>
      <c r="AC699" s="10">
        <v>0.65288676161960002</v>
      </c>
      <c r="AD699" s="9">
        <v>0.10137490330729999</v>
      </c>
      <c r="AI699" s="9">
        <v>0.1637623338527</v>
      </c>
      <c r="AJ699" s="9">
        <v>0.1689499058409</v>
      </c>
      <c r="AK699" s="9">
        <v>0.14641187564040001</v>
      </c>
      <c r="AL699" s="9">
        <v>0.13159949777550001</v>
      </c>
      <c r="AM699" s="9">
        <v>9.2681267883099994E-2</v>
      </c>
      <c r="AN699" s="9">
        <v>0</v>
      </c>
      <c r="AO699" s="9">
        <v>0.64761303712289997</v>
      </c>
      <c r="AP699" s="9">
        <v>0.1234110961502</v>
      </c>
      <c r="AQ699" s="9">
        <v>0.1206718807947</v>
      </c>
      <c r="AR699" s="9">
        <v>0.1289748392748</v>
      </c>
      <c r="AS699" s="9">
        <v>0.1289748392748</v>
      </c>
    </row>
    <row r="700" spans="1:45" x14ac:dyDescent="0.35">
      <c r="A700" t="s">
        <v>387</v>
      </c>
      <c r="B700" s="9">
        <v>0.13228376908959999</v>
      </c>
      <c r="C700" s="9">
        <v>0.12799424354790001</v>
      </c>
      <c r="D700" s="9">
        <v>0.13663581955670001</v>
      </c>
      <c r="E700" s="9">
        <v>0.13350653938730001</v>
      </c>
      <c r="F700" s="9">
        <v>0.23119225186020001</v>
      </c>
      <c r="G700" s="9">
        <v>9.2999381216199994E-2</v>
      </c>
      <c r="H700" s="9">
        <v>0.1706003812487</v>
      </c>
      <c r="I700" s="9">
        <v>0.13927368467990001</v>
      </c>
      <c r="J700" s="9">
        <v>6.4559741589619996E-2</v>
      </c>
      <c r="K700" s="9">
        <v>9.4173456735910002E-2</v>
      </c>
      <c r="L700" s="9">
        <v>8.5082917639830002E-2</v>
      </c>
      <c r="M700" s="9">
        <v>0.1587308981584</v>
      </c>
      <c r="N700" s="9">
        <v>0.1367307464511</v>
      </c>
      <c r="O700" s="9">
        <v>0.12607536811840001</v>
      </c>
      <c r="P700" s="9">
        <v>0.18435091403189999</v>
      </c>
      <c r="Q700" s="9">
        <v>0.15582373333810001</v>
      </c>
      <c r="R700" s="9">
        <v>8.2938878493010001E-2</v>
      </c>
      <c r="S700" s="9">
        <v>7.8972030522510006E-2</v>
      </c>
      <c r="T700" s="9">
        <v>0.16867711930420001</v>
      </c>
      <c r="U700" s="9">
        <v>8.1190021484809999E-2</v>
      </c>
      <c r="V700" s="9">
        <v>0.1488663451012</v>
      </c>
      <c r="W700" s="9">
        <v>5.5140999716350003E-2</v>
      </c>
      <c r="X700" s="9">
        <v>0.22103182194769999</v>
      </c>
      <c r="Y700" s="9">
        <v>9.2255297385400004E-2</v>
      </c>
      <c r="Z700" s="9">
        <v>0.20399662088270001</v>
      </c>
      <c r="AA700" s="9">
        <v>6.6987398126219996E-2</v>
      </c>
      <c r="AB700" s="9">
        <v>0.15480088896239999</v>
      </c>
      <c r="AC700" s="9">
        <v>0</v>
      </c>
      <c r="AD700" s="10">
        <v>0.52959154342439996</v>
      </c>
      <c r="AI700" s="9">
        <v>0</v>
      </c>
      <c r="AJ700" s="9">
        <v>0.27200694389020003</v>
      </c>
      <c r="AK700" s="9">
        <v>0.14269133571449999</v>
      </c>
      <c r="AL700" s="9">
        <v>0</v>
      </c>
      <c r="AM700" s="9">
        <v>0.1230213065688</v>
      </c>
      <c r="AN700" s="9">
        <v>0</v>
      </c>
      <c r="AO700" s="9">
        <v>0.35238696287709997</v>
      </c>
      <c r="AP700" s="9">
        <v>0.146143674068</v>
      </c>
      <c r="AQ700" s="9">
        <v>0.12729453845380001</v>
      </c>
      <c r="AR700" s="9">
        <v>0.13228376908959999</v>
      </c>
      <c r="AS700" s="9">
        <v>0.13228376908959999</v>
      </c>
    </row>
    <row r="701" spans="1:45" x14ac:dyDescent="0.35">
      <c r="A701" t="s">
        <v>388</v>
      </c>
      <c r="B701" s="9">
        <v>0.11956967809830001</v>
      </c>
      <c r="C701" s="9">
        <v>0.14537067102500001</v>
      </c>
      <c r="D701" s="9">
        <v>9.3392605079640006E-2</v>
      </c>
      <c r="E701" s="9">
        <v>0.23088259881529999</v>
      </c>
      <c r="F701" s="9">
        <v>0.1396853828512</v>
      </c>
      <c r="G701" s="9">
        <v>0.18198451129490001</v>
      </c>
      <c r="H701" s="9">
        <v>0.15823180500520001</v>
      </c>
      <c r="I701" s="9">
        <v>6.4458787091870001E-2</v>
      </c>
      <c r="J701" s="9">
        <v>0</v>
      </c>
      <c r="K701" s="9">
        <v>8.0756806135220002E-2</v>
      </c>
      <c r="L701" s="9">
        <v>0.23331747341459999</v>
      </c>
      <c r="M701" s="9">
        <v>2.926651927371E-2</v>
      </c>
      <c r="N701" s="9">
        <v>0.10305763157470001</v>
      </c>
      <c r="O701" s="9">
        <v>0.171584951529</v>
      </c>
      <c r="P701" s="9">
        <v>9.5656833980759998E-2</v>
      </c>
      <c r="Q701" s="9">
        <v>0.1831067564194</v>
      </c>
      <c r="R701" s="9">
        <v>5.1241548048540003E-2</v>
      </c>
      <c r="S701" s="9">
        <v>0.12936950755519999</v>
      </c>
      <c r="T701" s="9">
        <v>0.1437047693155</v>
      </c>
      <c r="U701" s="9">
        <v>8.5685678636820001E-2</v>
      </c>
      <c r="V701" s="9">
        <v>0.10569345003449999</v>
      </c>
      <c r="W701" s="9">
        <v>0.2318272871083</v>
      </c>
      <c r="X701" s="9">
        <v>0</v>
      </c>
      <c r="Y701" s="9">
        <v>0.12336837476110001</v>
      </c>
      <c r="Z701" s="9">
        <v>0.1287433195737</v>
      </c>
      <c r="AA701" s="9">
        <v>0.2411035395849</v>
      </c>
      <c r="AB701" s="9">
        <v>0.28975343847520002</v>
      </c>
      <c r="AC701" s="9">
        <v>3.034513960143E-2</v>
      </c>
      <c r="AD701" s="9">
        <v>8.3512303101759999E-2</v>
      </c>
      <c r="AI701" s="9">
        <v>0.2009366650626</v>
      </c>
      <c r="AJ701" s="9">
        <v>0.23507309562510001</v>
      </c>
      <c r="AK701" s="9">
        <v>6.7684500429939995E-2</v>
      </c>
      <c r="AL701" s="9">
        <v>0.20734445377230001</v>
      </c>
      <c r="AM701" s="9">
        <v>0.25180160150589997</v>
      </c>
      <c r="AN701" s="9">
        <v>0</v>
      </c>
      <c r="AO701" s="9">
        <v>0</v>
      </c>
      <c r="AP701" s="9">
        <v>0.1655079520585</v>
      </c>
      <c r="AQ701" s="9">
        <v>0.13139544291829999</v>
      </c>
      <c r="AR701" s="9">
        <v>0.11956967809830001</v>
      </c>
      <c r="AS701" s="9">
        <v>0.11956967809830001</v>
      </c>
    </row>
    <row r="702" spans="1:45" x14ac:dyDescent="0.35">
      <c r="A702" t="s">
        <v>389</v>
      </c>
      <c r="B702" s="9">
        <v>0.1065146544098</v>
      </c>
      <c r="C702" s="9">
        <v>0.1411353748093</v>
      </c>
      <c r="D702" s="9">
        <v>7.1389295923389995E-2</v>
      </c>
      <c r="E702" s="9">
        <v>0.28775441612289998</v>
      </c>
      <c r="F702" s="9">
        <v>0.1160872529638</v>
      </c>
      <c r="G702" s="9">
        <v>0.17913224707860001</v>
      </c>
      <c r="H702" s="9">
        <v>0.14372988104080001</v>
      </c>
      <c r="I702" s="9">
        <v>6.6221236134110004E-2</v>
      </c>
      <c r="J702" s="9">
        <v>0</v>
      </c>
      <c r="K702" s="9">
        <v>0</v>
      </c>
      <c r="L702" s="9">
        <v>0.1664700254681</v>
      </c>
      <c r="M702" s="9">
        <v>5.2483150806969997E-2</v>
      </c>
      <c r="N702" s="9">
        <v>5.7157087637319998E-2</v>
      </c>
      <c r="O702" s="9">
        <v>0.18528075795169999</v>
      </c>
      <c r="P702" s="9">
        <v>4.783890880227E-2</v>
      </c>
      <c r="Q702" s="9">
        <v>0.17151020245619999</v>
      </c>
      <c r="R702" s="9">
        <v>0.13864939030340001</v>
      </c>
      <c r="S702" s="9">
        <v>3.6228765652589999E-2</v>
      </c>
      <c r="T702" s="9">
        <v>0.1157880865093</v>
      </c>
      <c r="U702" s="9">
        <v>9.3495396871520003E-2</v>
      </c>
      <c r="V702" s="9">
        <v>9.3565386416500002E-2</v>
      </c>
      <c r="W702" s="9">
        <v>0</v>
      </c>
      <c r="X702" s="9">
        <v>9.9558062779940004E-2</v>
      </c>
      <c r="Y702" s="9">
        <v>0.15109091323179999</v>
      </c>
      <c r="Z702" s="9">
        <v>7.7041953293370005E-2</v>
      </c>
      <c r="AA702" s="9">
        <v>0.15895475682230001</v>
      </c>
      <c r="AB702" s="9">
        <v>8.0943680594190007E-2</v>
      </c>
      <c r="AC702" s="9">
        <v>9.0404764164519993E-2</v>
      </c>
      <c r="AD702" s="9">
        <v>0.1016718765142</v>
      </c>
      <c r="AI702" s="9">
        <v>0.1442676326989</v>
      </c>
      <c r="AJ702" s="9">
        <v>0.2244621724451</v>
      </c>
      <c r="AK702" s="9">
        <v>2.4266004649539999E-2</v>
      </c>
      <c r="AL702" s="9">
        <v>0.23137489234870001</v>
      </c>
      <c r="AM702" s="9">
        <v>0.22639951030489999</v>
      </c>
      <c r="AN702" s="9">
        <v>0</v>
      </c>
      <c r="AO702" s="9">
        <v>0</v>
      </c>
      <c r="AP702" s="9">
        <v>0.1107480040907</v>
      </c>
      <c r="AQ702" s="9">
        <v>0.11210687470489999</v>
      </c>
      <c r="AR702" s="9">
        <v>0.1065146544098</v>
      </c>
      <c r="AS702" s="9">
        <v>0.1065146544098</v>
      </c>
    </row>
    <row r="703" spans="1:45" x14ac:dyDescent="0.35">
      <c r="A703" t="s">
        <v>390</v>
      </c>
      <c r="B703" s="9">
        <v>2.4150482010359998E-2</v>
      </c>
      <c r="C703" s="9">
        <v>2.7728806126320001E-2</v>
      </c>
      <c r="D703" s="9">
        <v>2.0519999573749999E-2</v>
      </c>
      <c r="E703" s="9">
        <v>0</v>
      </c>
      <c r="F703" s="9">
        <v>4.9590900114989997E-2</v>
      </c>
      <c r="G703" s="9">
        <v>8.7074990820660003E-2</v>
      </c>
      <c r="H703" s="9">
        <v>6.6026126935609997E-2</v>
      </c>
      <c r="I703" s="9">
        <v>0</v>
      </c>
      <c r="J703" s="9">
        <v>0</v>
      </c>
      <c r="K703" s="9">
        <v>0</v>
      </c>
      <c r="L703" s="9">
        <v>6.4708588353380003E-2</v>
      </c>
      <c r="M703" s="9">
        <v>1.1892393654969999E-2</v>
      </c>
      <c r="N703" s="9">
        <v>0</v>
      </c>
      <c r="O703" s="9">
        <v>3.9300980400129998E-2</v>
      </c>
      <c r="P703" s="9">
        <v>1.3577101167599999E-2</v>
      </c>
      <c r="Q703" s="9">
        <v>3.1743484760670002E-2</v>
      </c>
      <c r="R703" s="9">
        <v>4.4679677706080001E-2</v>
      </c>
      <c r="S703" s="9">
        <v>0</v>
      </c>
      <c r="T703" s="9">
        <v>2.355832470452E-2</v>
      </c>
      <c r="U703" s="9">
        <v>2.4981829928290001E-2</v>
      </c>
      <c r="V703" s="9">
        <v>5.5443839389409999E-2</v>
      </c>
      <c r="W703" s="9">
        <v>0</v>
      </c>
      <c r="X703" s="9">
        <v>0</v>
      </c>
      <c r="Y703" s="9">
        <v>6.0577361257679999E-2</v>
      </c>
      <c r="Z703" s="9">
        <v>0</v>
      </c>
      <c r="AA703" s="9">
        <v>4.5897656852469999E-2</v>
      </c>
      <c r="AB703" s="9">
        <v>8.0943680594190007E-2</v>
      </c>
      <c r="AC703" s="9">
        <v>3.034513960143E-2</v>
      </c>
      <c r="AD703" s="9">
        <v>3.3521981676220003E-2</v>
      </c>
      <c r="AI703" s="9">
        <v>1.0933969532830001E-2</v>
      </c>
      <c r="AJ703" s="9">
        <v>5.952752206221E-2</v>
      </c>
      <c r="AK703" s="9">
        <v>1.077883991811E-2</v>
      </c>
      <c r="AL703" s="9">
        <v>0</v>
      </c>
      <c r="AM703" s="9">
        <v>4.4767729061080001E-2</v>
      </c>
      <c r="AN703" s="9">
        <v>0</v>
      </c>
      <c r="AO703" s="9">
        <v>0</v>
      </c>
      <c r="AP703" s="9">
        <v>3.6059592969939998E-2</v>
      </c>
      <c r="AQ703" s="9">
        <v>4.9197773543360003E-2</v>
      </c>
      <c r="AR703" s="9">
        <v>2.4150482010359998E-2</v>
      </c>
      <c r="AS703" s="9">
        <v>2.4150482010359998E-2</v>
      </c>
    </row>
    <row r="704" spans="1:45" x14ac:dyDescent="0.35">
      <c r="A704" t="s">
        <v>391</v>
      </c>
      <c r="B704" s="9">
        <v>9.9603185491459995E-2</v>
      </c>
      <c r="C704" s="9">
        <v>0.1031555950182</v>
      </c>
      <c r="D704" s="9">
        <v>9.5998995379970004E-2</v>
      </c>
      <c r="E704" s="9">
        <v>0.15599442170319999</v>
      </c>
      <c r="F704" s="9">
        <v>8.3280386460139993E-2</v>
      </c>
      <c r="G704" s="9">
        <v>6.1973629905949998E-2</v>
      </c>
      <c r="H704" s="9">
        <v>7.3938253032670001E-2</v>
      </c>
      <c r="I704" s="9">
        <v>4.8251171904839997E-2</v>
      </c>
      <c r="J704" s="9">
        <v>5.19915836494E-2</v>
      </c>
      <c r="K704" s="9">
        <v>0.17328628659949999</v>
      </c>
      <c r="L704" s="9">
        <v>0</v>
      </c>
      <c r="M704" s="9">
        <v>0.1455449081786</v>
      </c>
      <c r="N704" s="9">
        <v>9.4298487214900001E-2</v>
      </c>
      <c r="O704" s="9">
        <v>0.1137978335834</v>
      </c>
      <c r="P704" s="9">
        <v>8.1618506795509999E-2</v>
      </c>
      <c r="Q704" s="9">
        <v>3.6994539746859997E-2</v>
      </c>
      <c r="R704" s="9">
        <v>0.18024456708299999</v>
      </c>
      <c r="S704" s="9">
        <v>0.1326777785753</v>
      </c>
      <c r="T704" s="9">
        <v>5.7100595019910001E-2</v>
      </c>
      <c r="U704" s="9">
        <v>0.15927388404750001</v>
      </c>
      <c r="V704" s="9">
        <v>0</v>
      </c>
      <c r="W704" s="9">
        <v>0</v>
      </c>
      <c r="X704" s="9">
        <v>0.36749319917880002</v>
      </c>
      <c r="Y704" s="9">
        <v>5.4543340385370002E-2</v>
      </c>
      <c r="Z704" s="9">
        <v>9.1793421548210005E-2</v>
      </c>
      <c r="AA704" s="9">
        <v>0.1046520200325</v>
      </c>
      <c r="AB704" s="9">
        <v>0.19186822422870001</v>
      </c>
      <c r="AC704" s="9">
        <v>0.22492140497759999</v>
      </c>
      <c r="AD704" s="9">
        <v>8.7931258078879998E-2</v>
      </c>
      <c r="AI704" s="9">
        <v>0.15684967832640001</v>
      </c>
      <c r="AJ704" s="9">
        <v>5.0708553535510001E-2</v>
      </c>
      <c r="AK704" s="9">
        <v>0.1006808082679</v>
      </c>
      <c r="AL704" s="9">
        <v>8.9286896458400003E-2</v>
      </c>
      <c r="AM704" s="9">
        <v>5.5639599485169999E-2</v>
      </c>
      <c r="AN704" s="9">
        <v>0.28323546523690002</v>
      </c>
      <c r="AO704" s="9">
        <v>0</v>
      </c>
      <c r="AP704" s="9">
        <v>9.5188718231990002E-2</v>
      </c>
      <c r="AQ704" s="9">
        <v>9.7893746996689998E-2</v>
      </c>
      <c r="AR704" s="9">
        <v>9.9603185491459995E-2</v>
      </c>
      <c r="AS704" s="9">
        <v>9.9603185491459995E-2</v>
      </c>
    </row>
    <row r="705" spans="1:45" x14ac:dyDescent="0.35">
      <c r="A705" t="s">
        <v>406</v>
      </c>
      <c r="B705" s="9">
        <v>1</v>
      </c>
      <c r="C705" s="9">
        <v>1</v>
      </c>
      <c r="D705" s="9">
        <v>1</v>
      </c>
      <c r="E705" s="9">
        <v>1</v>
      </c>
      <c r="F705" s="9">
        <v>1</v>
      </c>
      <c r="G705" s="9">
        <v>1</v>
      </c>
      <c r="H705" s="9">
        <v>1</v>
      </c>
      <c r="I705" s="9">
        <v>1</v>
      </c>
      <c r="J705" s="9">
        <v>1</v>
      </c>
      <c r="K705" s="9">
        <v>1</v>
      </c>
      <c r="L705" s="9">
        <v>1</v>
      </c>
      <c r="M705" s="9">
        <v>1</v>
      </c>
      <c r="N705" s="9">
        <v>1</v>
      </c>
      <c r="O705" s="9">
        <v>1</v>
      </c>
      <c r="P705" s="9">
        <v>1</v>
      </c>
      <c r="Q705" s="9">
        <v>1</v>
      </c>
      <c r="R705" s="9">
        <v>1</v>
      </c>
      <c r="S705" s="9">
        <v>1</v>
      </c>
      <c r="T705" s="9">
        <v>1</v>
      </c>
      <c r="U705" s="9">
        <v>1</v>
      </c>
      <c r="V705" s="9">
        <v>1</v>
      </c>
      <c r="W705" s="9">
        <v>1</v>
      </c>
      <c r="X705" s="9">
        <v>1</v>
      </c>
      <c r="Y705" s="9">
        <v>1</v>
      </c>
      <c r="Z705" s="9">
        <v>1</v>
      </c>
      <c r="AA705" s="9">
        <v>1</v>
      </c>
      <c r="AB705" s="9">
        <v>1</v>
      </c>
      <c r="AC705" s="9">
        <v>1</v>
      </c>
      <c r="AD705" s="9">
        <v>1</v>
      </c>
      <c r="AI705" s="9">
        <v>1</v>
      </c>
      <c r="AJ705" s="9">
        <v>1</v>
      </c>
      <c r="AK705" s="9">
        <v>1</v>
      </c>
      <c r="AL705" s="9">
        <v>1</v>
      </c>
      <c r="AM705" s="9">
        <v>1</v>
      </c>
      <c r="AN705" s="9">
        <v>1</v>
      </c>
      <c r="AO705" s="9">
        <v>1</v>
      </c>
      <c r="AP705" s="9">
        <v>1</v>
      </c>
      <c r="AQ705" s="9">
        <v>1</v>
      </c>
      <c r="AR705" s="9">
        <v>1</v>
      </c>
      <c r="AS705" s="9">
        <v>1</v>
      </c>
    </row>
    <row r="706" spans="1:45" x14ac:dyDescent="0.35">
      <c r="A706" t="s">
        <v>356</v>
      </c>
      <c r="B706" s="6">
        <v>155</v>
      </c>
      <c r="C706" s="6">
        <v>79</v>
      </c>
      <c r="D706" s="6">
        <v>76</v>
      </c>
      <c r="E706" s="6">
        <v>16</v>
      </c>
      <c r="F706" s="6">
        <v>39</v>
      </c>
      <c r="G706" s="6">
        <v>32</v>
      </c>
      <c r="H706" s="6">
        <v>71</v>
      </c>
      <c r="I706" s="6">
        <v>23</v>
      </c>
      <c r="J706" s="6">
        <v>15</v>
      </c>
      <c r="K706" s="6">
        <v>30</v>
      </c>
      <c r="L706" s="6">
        <v>27</v>
      </c>
      <c r="M706" s="6">
        <v>50</v>
      </c>
      <c r="N706" s="6">
        <v>46</v>
      </c>
      <c r="O706" s="6">
        <v>32</v>
      </c>
      <c r="P706" s="6">
        <v>57</v>
      </c>
      <c r="Q706" s="6">
        <v>24</v>
      </c>
      <c r="R706" s="6">
        <v>35</v>
      </c>
      <c r="S706" s="6">
        <v>39</v>
      </c>
      <c r="T706" s="6">
        <v>81</v>
      </c>
      <c r="U706" s="6">
        <v>74</v>
      </c>
      <c r="V706" s="6">
        <v>18</v>
      </c>
      <c r="W706" s="6">
        <v>11</v>
      </c>
      <c r="X706" s="6">
        <v>9</v>
      </c>
      <c r="Y706" s="6">
        <v>41</v>
      </c>
      <c r="Z706" s="6">
        <v>15</v>
      </c>
      <c r="AA706" s="6">
        <v>35</v>
      </c>
      <c r="AB706" s="6">
        <v>12</v>
      </c>
      <c r="AC706" s="6">
        <v>21</v>
      </c>
      <c r="AD706" s="6">
        <v>28</v>
      </c>
      <c r="AE706" s="6">
        <v>0</v>
      </c>
      <c r="AF706" s="6">
        <v>0</v>
      </c>
      <c r="AG706" s="6">
        <v>0</v>
      </c>
      <c r="AH706" s="6">
        <v>0</v>
      </c>
      <c r="AI706" s="6">
        <v>48</v>
      </c>
      <c r="AJ706" s="6">
        <v>54</v>
      </c>
      <c r="AK706" s="6">
        <v>51</v>
      </c>
      <c r="AL706" s="6">
        <v>30</v>
      </c>
      <c r="AM706" s="6">
        <v>25</v>
      </c>
      <c r="AN706" s="6">
        <v>4</v>
      </c>
      <c r="AO706" s="6">
        <v>2</v>
      </c>
      <c r="AP706" s="6">
        <v>61</v>
      </c>
      <c r="AQ706" s="6">
        <v>18</v>
      </c>
      <c r="AR706" s="6">
        <v>155</v>
      </c>
      <c r="AS706" s="6">
        <v>155</v>
      </c>
    </row>
    <row r="707" spans="1:45" x14ac:dyDescent="0.35">
      <c r="A707" t="s">
        <v>927</v>
      </c>
    </row>
    <row r="708" spans="1:45" x14ac:dyDescent="0.35">
      <c r="A708" t="s">
        <v>358</v>
      </c>
    </row>
    <row r="712" spans="1:45" x14ac:dyDescent="0.35">
      <c r="A712" s="3" t="s">
        <v>352</v>
      </c>
    </row>
    <row r="713" spans="1:45" x14ac:dyDescent="0.35">
      <c r="A713" t="s">
        <v>233</v>
      </c>
    </row>
    <row r="714" spans="1:45" ht="130.5" x14ac:dyDescent="0.35">
      <c r="A714" s="4" t="s">
        <v>408</v>
      </c>
      <c r="B714" s="4" t="s">
        <v>359</v>
      </c>
      <c r="C714" s="4" t="s">
        <v>360</v>
      </c>
      <c r="D714" s="4" t="s">
        <v>361</v>
      </c>
      <c r="E714" s="4" t="s">
        <v>573</v>
      </c>
      <c r="F714" s="4" t="s">
        <v>363</v>
      </c>
      <c r="G714" s="4" t="s">
        <v>364</v>
      </c>
      <c r="H714" s="4" t="s">
        <v>365</v>
      </c>
      <c r="I714" s="4" t="s">
        <v>366</v>
      </c>
      <c r="J714" s="4" t="s">
        <v>367</v>
      </c>
      <c r="K714" s="4" t="s">
        <v>368</v>
      </c>
      <c r="L714" s="4" t="s">
        <v>883</v>
      </c>
      <c r="M714" s="4" t="s">
        <v>575</v>
      </c>
      <c r="N714" s="4" t="s">
        <v>371</v>
      </c>
      <c r="O714" s="4" t="s">
        <v>372</v>
      </c>
      <c r="P714" s="4" t="s">
        <v>576</v>
      </c>
      <c r="Q714" s="4" t="s">
        <v>374</v>
      </c>
      <c r="R714" s="4" t="s">
        <v>376</v>
      </c>
      <c r="S714" s="4" t="s">
        <v>377</v>
      </c>
      <c r="T714" s="4" t="s">
        <v>375</v>
      </c>
      <c r="U714" s="4" t="s">
        <v>378</v>
      </c>
      <c r="V714" s="4" t="s">
        <v>379</v>
      </c>
      <c r="W714" s="4" t="s">
        <v>380</v>
      </c>
      <c r="X714" s="4" t="s">
        <v>381</v>
      </c>
      <c r="Y714" s="4" t="s">
        <v>382</v>
      </c>
      <c r="Z714" s="4" t="s">
        <v>383</v>
      </c>
      <c r="AA714" s="4" t="s">
        <v>384</v>
      </c>
      <c r="AB714" s="4" t="s">
        <v>385</v>
      </c>
      <c r="AC714" s="4" t="s">
        <v>386</v>
      </c>
      <c r="AD714" s="4" t="s">
        <v>387</v>
      </c>
      <c r="AE714" s="4" t="s">
        <v>388</v>
      </c>
      <c r="AF714" s="4" t="s">
        <v>389</v>
      </c>
      <c r="AG714" s="4" t="s">
        <v>390</v>
      </c>
      <c r="AH714" s="4" t="s">
        <v>391</v>
      </c>
      <c r="AI714" s="4" t="s">
        <v>577</v>
      </c>
      <c r="AJ714" s="4" t="s">
        <v>578</v>
      </c>
      <c r="AK714" s="4" t="s">
        <v>395</v>
      </c>
      <c r="AL714" s="4" t="s">
        <v>396</v>
      </c>
      <c r="AM714" s="4" t="s">
        <v>394</v>
      </c>
      <c r="AN714" s="4" t="s">
        <v>397</v>
      </c>
      <c r="AO714" s="4" t="s">
        <v>398</v>
      </c>
      <c r="AP714" s="4" t="s">
        <v>884</v>
      </c>
      <c r="AQ714" s="4" t="s">
        <v>885</v>
      </c>
      <c r="AR714" s="4" t="s">
        <v>886</v>
      </c>
      <c r="AS714" s="4" t="s">
        <v>406</v>
      </c>
    </row>
    <row r="715" spans="1:45" x14ac:dyDescent="0.35">
      <c r="A715" t="s">
        <v>553</v>
      </c>
      <c r="B715" s="9">
        <v>0.1184266134513</v>
      </c>
      <c r="C715" s="9">
        <v>0.14073021779100001</v>
      </c>
      <c r="D715" s="9">
        <v>8.9585375142540002E-2</v>
      </c>
      <c r="E715" s="9">
        <v>0.25594372335810001</v>
      </c>
      <c r="F715" s="9">
        <v>0.1083259156315</v>
      </c>
      <c r="G715" s="9">
        <v>0.13053918234879999</v>
      </c>
      <c r="H715" s="9">
        <v>0.11831109063630001</v>
      </c>
      <c r="I715" s="9">
        <v>0</v>
      </c>
      <c r="J715" s="9">
        <v>6.9861878756850002E-2</v>
      </c>
      <c r="K715" s="9">
        <v>0.13852312355919999</v>
      </c>
      <c r="L715" s="9">
        <v>0.2017032177236</v>
      </c>
      <c r="M715" s="9">
        <v>0.13552140726869999</v>
      </c>
      <c r="N715" s="9">
        <v>9.3085814356200003E-2</v>
      </c>
      <c r="O715" s="9">
        <v>4.3411827937770001E-2</v>
      </c>
      <c r="P715" s="9">
        <v>0.1212767593774</v>
      </c>
      <c r="Q715" s="9">
        <v>5.9529004259869997E-2</v>
      </c>
      <c r="R715" s="9">
        <v>0.14837113394859999</v>
      </c>
      <c r="S715" s="9">
        <v>0.15710626821750001</v>
      </c>
      <c r="T715" s="9">
        <v>9.203328319206E-2</v>
      </c>
      <c r="U715" s="9">
        <v>0.15258151857970001</v>
      </c>
      <c r="V715" s="9">
        <v>0.28297296316359999</v>
      </c>
      <c r="W715" s="9">
        <v>0.32631300552850001</v>
      </c>
      <c r="X715" s="9">
        <v>0.13824896054970001</v>
      </c>
      <c r="Y715" s="9">
        <v>0.158880635672</v>
      </c>
      <c r="Z715" s="9">
        <v>0.16709863866540001</v>
      </c>
      <c r="AA715" s="9">
        <v>0.10561906972149999</v>
      </c>
      <c r="AB715" s="9">
        <v>0.36714647092390001</v>
      </c>
      <c r="AC715" s="9">
        <v>0.12765280616290001</v>
      </c>
      <c r="AD715" s="9">
        <v>2.7566898493660001E-2</v>
      </c>
      <c r="AI715" s="9">
        <v>0.19225982575869999</v>
      </c>
      <c r="AJ715" s="9">
        <v>6.3296734163539994E-2</v>
      </c>
      <c r="AK715" s="9">
        <v>0.17848112676809999</v>
      </c>
      <c r="AL715" s="9">
        <v>0.12586710090129999</v>
      </c>
      <c r="AM715" s="9">
        <v>0.14996536937829999</v>
      </c>
      <c r="AN715" s="9">
        <v>0.1088791639955</v>
      </c>
      <c r="AO715" s="9">
        <v>0</v>
      </c>
      <c r="AP715" s="9">
        <v>0.1230824759344</v>
      </c>
      <c r="AQ715" s="9">
        <v>0.10961045090550001</v>
      </c>
      <c r="AR715" s="9">
        <v>0.1184266134513</v>
      </c>
      <c r="AS715" s="9">
        <v>0.1184266134513</v>
      </c>
    </row>
    <row r="716" spans="1:45" x14ac:dyDescent="0.35">
      <c r="A716" t="s">
        <v>380</v>
      </c>
      <c r="B716" s="9">
        <v>8.7622169927380006E-2</v>
      </c>
      <c r="C716" s="9">
        <v>0.1162638164254</v>
      </c>
      <c r="D716" s="9">
        <v>5.0585082126490002E-2</v>
      </c>
      <c r="E716" s="9">
        <v>0.18271178557199999</v>
      </c>
      <c r="F716" s="9">
        <v>0.17761588641449999</v>
      </c>
      <c r="G716" s="9">
        <v>0.1145910403838</v>
      </c>
      <c r="H716" s="9">
        <v>0.1492853339893</v>
      </c>
      <c r="I716" s="9">
        <v>4.4278343174E-2</v>
      </c>
      <c r="J716" s="9">
        <v>0</v>
      </c>
      <c r="K716" s="9">
        <v>0</v>
      </c>
      <c r="L716" s="9">
        <v>5.228863948595E-2</v>
      </c>
      <c r="M716" s="9">
        <v>0.1002551913455</v>
      </c>
      <c r="N716" s="9">
        <v>7.9416015117179994E-2</v>
      </c>
      <c r="O716" s="9">
        <v>0.10161090272419999</v>
      </c>
      <c r="P716" s="9">
        <v>0.1131242628531</v>
      </c>
      <c r="Q716" s="9">
        <v>0</v>
      </c>
      <c r="R716" s="9">
        <v>0.12672525950819999</v>
      </c>
      <c r="S716" s="9">
        <v>0.1209691773492</v>
      </c>
      <c r="T716" s="9">
        <v>5.954908946529E-2</v>
      </c>
      <c r="U716" s="9">
        <v>0.1239507950166</v>
      </c>
      <c r="V716" s="9">
        <v>8.6765794471300006E-2</v>
      </c>
      <c r="W716" s="9">
        <v>0.23401898999410001</v>
      </c>
      <c r="X716" s="9">
        <v>5.2669062690680002E-2</v>
      </c>
      <c r="Y716" s="9">
        <v>5.4716520880489998E-2</v>
      </c>
      <c r="Z716" s="9">
        <v>9.8257405332260003E-2</v>
      </c>
      <c r="AA716" s="9">
        <v>0.1625568048146</v>
      </c>
      <c r="AB716" s="9">
        <v>0.2037022366183</v>
      </c>
      <c r="AC716" s="9">
        <v>2.849919108003E-2</v>
      </c>
      <c r="AD716" s="9">
        <v>4.585884314093E-2</v>
      </c>
      <c r="AI716" s="9">
        <v>0.14883419578400001</v>
      </c>
      <c r="AJ716" s="9">
        <v>4.7410405625589999E-2</v>
      </c>
      <c r="AK716" s="9">
        <v>0.13495416722029999</v>
      </c>
      <c r="AL716" s="9">
        <v>9.6677852723290006E-2</v>
      </c>
      <c r="AM716" s="9">
        <v>0.25743541257359998</v>
      </c>
      <c r="AN716" s="9">
        <v>0</v>
      </c>
      <c r="AO716" s="9">
        <v>0.26370561865339998</v>
      </c>
      <c r="AP716" s="9">
        <v>8.9737316745710005E-2</v>
      </c>
      <c r="AQ716" s="9">
        <v>0.106775332786</v>
      </c>
      <c r="AR716" s="9">
        <v>8.7622169927380006E-2</v>
      </c>
      <c r="AS716" s="9">
        <v>8.7622169927380006E-2</v>
      </c>
    </row>
    <row r="717" spans="1:45" x14ac:dyDescent="0.35">
      <c r="A717" t="s">
        <v>381</v>
      </c>
      <c r="B717" s="9">
        <v>6.8318821909529995E-2</v>
      </c>
      <c r="C717" s="9">
        <v>7.4577220980779999E-2</v>
      </c>
      <c r="D717" s="9">
        <v>6.0225960491409998E-2</v>
      </c>
      <c r="E717" s="9">
        <v>9.928330244868E-2</v>
      </c>
      <c r="F717" s="9">
        <v>0.1037444854214</v>
      </c>
      <c r="G717" s="9">
        <v>4.6132115447219998E-2</v>
      </c>
      <c r="H717" s="9">
        <v>7.7846916911719993E-2</v>
      </c>
      <c r="I717" s="9">
        <v>0.19390040457409999</v>
      </c>
      <c r="J717" s="9">
        <v>0</v>
      </c>
      <c r="K717" s="9">
        <v>0</v>
      </c>
      <c r="L717" s="9">
        <v>9.3887129353909998E-2</v>
      </c>
      <c r="M717" s="9">
        <v>4.6689681448260002E-2</v>
      </c>
      <c r="N717" s="9">
        <v>0.1031434569342</v>
      </c>
      <c r="O717" s="9">
        <v>3.6847928747880003E-2</v>
      </c>
      <c r="P717" s="9">
        <v>9.4266099989100002E-2</v>
      </c>
      <c r="Q717" s="9">
        <v>9.7598300659490003E-2</v>
      </c>
      <c r="R717" s="9">
        <v>6.3126068831839993E-2</v>
      </c>
      <c r="S717" s="9">
        <v>0</v>
      </c>
      <c r="T717" s="9">
        <v>9.5844216161319995E-2</v>
      </c>
      <c r="U717" s="9">
        <v>3.2698942945470003E-2</v>
      </c>
      <c r="V717" s="9">
        <v>0.1942594435942</v>
      </c>
      <c r="W717" s="9">
        <v>7.6542521795100002E-2</v>
      </c>
      <c r="X717" s="10">
        <v>0.37416828765240001</v>
      </c>
      <c r="Y717" s="9">
        <v>9.98659929792E-2</v>
      </c>
      <c r="Z717" s="9">
        <v>2.5389055738949999E-2</v>
      </c>
      <c r="AA717" s="9">
        <v>2.0814066115749999E-2</v>
      </c>
      <c r="AB717" s="9">
        <v>6.6984897607309996E-2</v>
      </c>
      <c r="AC717" s="9">
        <v>0.15322408308419999</v>
      </c>
      <c r="AD717" s="9">
        <v>5.456230956982E-2</v>
      </c>
      <c r="AI717" s="9">
        <v>6.6594506175779999E-2</v>
      </c>
      <c r="AJ717" s="9">
        <v>0.16064112673600001</v>
      </c>
      <c r="AK717" s="9">
        <v>0.12247491148719999</v>
      </c>
      <c r="AL717" s="9">
        <v>0.1016879064319</v>
      </c>
      <c r="AM717" s="9">
        <v>2.6167292157240001E-2</v>
      </c>
      <c r="AN717" s="9">
        <v>0</v>
      </c>
      <c r="AO717" s="9">
        <v>0</v>
      </c>
      <c r="AP717" s="9">
        <v>7.4729123403610001E-2</v>
      </c>
      <c r="AQ717" s="9">
        <v>0.1034807761097</v>
      </c>
      <c r="AR717" s="9">
        <v>6.8318821909529995E-2</v>
      </c>
      <c r="AS717" s="9">
        <v>6.8318821909529995E-2</v>
      </c>
    </row>
    <row r="718" spans="1:45" x14ac:dyDescent="0.35">
      <c r="A718" t="s">
        <v>382</v>
      </c>
      <c r="B718" s="9">
        <v>0.1754827020926</v>
      </c>
      <c r="C718" s="9">
        <v>0.2260119238062</v>
      </c>
      <c r="D718" s="9">
        <v>0.11014235159120001</v>
      </c>
      <c r="E718" s="9">
        <v>0.20068623214430001</v>
      </c>
      <c r="F718" s="9">
        <v>0.29892910447280002</v>
      </c>
      <c r="G718" s="9">
        <v>0.22825309407630001</v>
      </c>
      <c r="H718" s="9">
        <v>0.267159246332</v>
      </c>
      <c r="I718" s="9">
        <v>0.13467759898660001</v>
      </c>
      <c r="J718" s="9">
        <v>8.1200342963329994E-2</v>
      </c>
      <c r="K718" s="9">
        <v>8.5880815761779999E-2</v>
      </c>
      <c r="L718" s="9">
        <v>9.5509306341680006E-2</v>
      </c>
      <c r="M718" s="9">
        <v>0.15355753721009999</v>
      </c>
      <c r="N718" s="9">
        <v>0.1987998399209</v>
      </c>
      <c r="O718" s="9">
        <v>0.26448149225360001</v>
      </c>
      <c r="P718" s="9">
        <v>0.23099127114689999</v>
      </c>
      <c r="Q718" s="9">
        <v>2.177464188913E-2</v>
      </c>
      <c r="R718" s="9">
        <v>0.2498305444167</v>
      </c>
      <c r="S718" s="9">
        <v>0.21257394642499999</v>
      </c>
      <c r="T718" s="9">
        <v>0.13190715863729999</v>
      </c>
      <c r="U718" s="9">
        <v>0.2318726512963</v>
      </c>
      <c r="V718" s="9">
        <v>0.28633771153050003</v>
      </c>
      <c r="W718" s="9">
        <v>0.19211485862220001</v>
      </c>
      <c r="X718" s="9">
        <v>0.2489764527501</v>
      </c>
      <c r="Y718" s="10">
        <v>0.38617649526370001</v>
      </c>
      <c r="Z718" s="9">
        <v>0.1210651588173</v>
      </c>
      <c r="AA718" s="9">
        <v>3.987626827824E-2</v>
      </c>
      <c r="AB718" s="9">
        <v>0.44517474226230003</v>
      </c>
      <c r="AC718" s="9">
        <v>2.849919108003E-2</v>
      </c>
      <c r="AD718" s="9">
        <v>0.1697607531075</v>
      </c>
      <c r="AI718" s="9">
        <v>0.1918908844836</v>
      </c>
      <c r="AJ718" s="9">
        <v>0.22250011860819999</v>
      </c>
      <c r="AK718" s="9">
        <v>0.1943507750574</v>
      </c>
      <c r="AL718" s="9">
        <v>0.24626639948269999</v>
      </c>
      <c r="AM718" s="9">
        <v>0.36393239785440001</v>
      </c>
      <c r="AN718" s="9">
        <v>0.12158967343920001</v>
      </c>
      <c r="AO718" s="9">
        <v>0.44964790904489998</v>
      </c>
      <c r="AP718" s="9">
        <v>0.1574345333795</v>
      </c>
      <c r="AQ718" s="9">
        <v>0.2409560620234</v>
      </c>
      <c r="AR718" s="9">
        <v>0.1754827020926</v>
      </c>
      <c r="AS718" s="9">
        <v>0.1754827020926</v>
      </c>
    </row>
    <row r="719" spans="1:45" x14ac:dyDescent="0.35">
      <c r="A719" t="s">
        <v>383</v>
      </c>
      <c r="B719" s="9">
        <v>0.147471471164</v>
      </c>
      <c r="C719" s="9">
        <v>0.16317148675519999</v>
      </c>
      <c r="D719" s="9">
        <v>0.1271694659716</v>
      </c>
      <c r="E719" s="9">
        <v>0.24176235634830001</v>
      </c>
      <c r="F719" s="9">
        <v>6.9744923577129997E-2</v>
      </c>
      <c r="G719" s="9">
        <v>9.6264604541679996E-2</v>
      </c>
      <c r="H719" s="9">
        <v>8.1665892197979997E-2</v>
      </c>
      <c r="I719" s="9">
        <v>0.1019989107868</v>
      </c>
      <c r="J719" s="9">
        <v>6.9861878756850002E-2</v>
      </c>
      <c r="K719" s="9">
        <v>0.3079136807667</v>
      </c>
      <c r="L719" s="9">
        <v>0.16381787498379999</v>
      </c>
      <c r="M719" s="9">
        <v>9.3079808398329994E-2</v>
      </c>
      <c r="N719" s="9">
        <v>0.2517436772144</v>
      </c>
      <c r="O719" s="9">
        <v>8.067066786806E-2</v>
      </c>
      <c r="P719" s="9">
        <v>0.1131203910028</v>
      </c>
      <c r="Q719" s="9">
        <v>0.133739756002</v>
      </c>
      <c r="R719" s="9">
        <v>0.1150943929434</v>
      </c>
      <c r="S719" s="9">
        <v>0.24827321477680001</v>
      </c>
      <c r="T719" s="9">
        <v>0.1228856352318</v>
      </c>
      <c r="U719" s="9">
        <v>0.17928734606579999</v>
      </c>
      <c r="V719" s="9">
        <v>7.0573732711049997E-2</v>
      </c>
      <c r="W719" s="9">
        <v>0.27805956996249998</v>
      </c>
      <c r="X719" s="9">
        <v>0.15015610146630001</v>
      </c>
      <c r="Y719" s="9">
        <v>8.7209227902030007E-2</v>
      </c>
      <c r="Z719" s="10">
        <v>0.51997223516720004</v>
      </c>
      <c r="AA719" s="9">
        <v>0.1503622786687</v>
      </c>
      <c r="AB719" s="9">
        <v>0.27811373980100002</v>
      </c>
      <c r="AC719" s="9">
        <v>8.562769628078E-2</v>
      </c>
      <c r="AD719" s="9">
        <v>7.6940717247740001E-2</v>
      </c>
      <c r="AI719" s="9">
        <v>0.14641327457930001</v>
      </c>
      <c r="AJ719" s="9">
        <v>0.1553881661839</v>
      </c>
      <c r="AK719" s="9">
        <v>0.18134231116159999</v>
      </c>
      <c r="AL719" s="9">
        <v>0.38599055543479999</v>
      </c>
      <c r="AM719" s="9">
        <v>0.16925872143510001</v>
      </c>
      <c r="AN719" s="9">
        <v>0</v>
      </c>
      <c r="AO719" s="9">
        <v>0</v>
      </c>
      <c r="AP719" s="9">
        <v>0.1326189859344</v>
      </c>
      <c r="AQ719" s="9">
        <v>7.467219766515E-2</v>
      </c>
      <c r="AR719" s="9">
        <v>0.147471471164</v>
      </c>
      <c r="AS719" s="9">
        <v>0.147471471164</v>
      </c>
    </row>
    <row r="720" spans="1:45" x14ac:dyDescent="0.35">
      <c r="A720" t="s">
        <v>384</v>
      </c>
      <c r="B720" s="9">
        <v>0.14637700785130001</v>
      </c>
      <c r="C720" s="9">
        <v>0.16352569614199999</v>
      </c>
      <c r="D720" s="9">
        <v>0.1242016949223</v>
      </c>
      <c r="E720" s="9">
        <v>0</v>
      </c>
      <c r="F720" s="9">
        <v>0.13314037685919999</v>
      </c>
      <c r="G720" s="9">
        <v>0.21224597369430001</v>
      </c>
      <c r="H720" s="9">
        <v>0.16869945235729999</v>
      </c>
      <c r="I720" s="9">
        <v>7.8186775460340002E-2</v>
      </c>
      <c r="J720" s="9">
        <v>0.37617282328040003</v>
      </c>
      <c r="K720" s="9">
        <v>5.4629840886219999E-2</v>
      </c>
      <c r="L720" s="9">
        <v>9.2388821578610003E-2</v>
      </c>
      <c r="M720" s="9">
        <v>0.1463438586718</v>
      </c>
      <c r="N720" s="9">
        <v>0.13869828203939999</v>
      </c>
      <c r="O720" s="9">
        <v>0.21111450276749999</v>
      </c>
      <c r="P720" s="9">
        <v>0.22480379926300001</v>
      </c>
      <c r="Q720" s="9">
        <v>8.5358797421720006E-2</v>
      </c>
      <c r="R720" s="9">
        <v>0.16120369177960001</v>
      </c>
      <c r="S720" s="9">
        <v>9.7189159607669995E-2</v>
      </c>
      <c r="T720" s="9">
        <v>0.1587632349907</v>
      </c>
      <c r="U720" s="9">
        <v>0.1303483214865</v>
      </c>
      <c r="V720" s="9">
        <v>0.20242812275899999</v>
      </c>
      <c r="W720" s="9">
        <v>0.24668387100959999</v>
      </c>
      <c r="X720" s="9">
        <v>0.1246356369047</v>
      </c>
      <c r="Y720" s="9">
        <v>7.5784223541689996E-2</v>
      </c>
      <c r="Z720" s="9">
        <v>0.14331345939369999</v>
      </c>
      <c r="AA720" s="9">
        <v>0.36270340910639998</v>
      </c>
      <c r="AB720" s="9">
        <v>8.2684419578439999E-2</v>
      </c>
      <c r="AC720" s="9">
        <v>0.2010334049976</v>
      </c>
      <c r="AD720" s="9">
        <v>0.15021605426260001</v>
      </c>
      <c r="AI720" s="9">
        <v>0.1237446968886</v>
      </c>
      <c r="AJ720" s="9">
        <v>0.1365490057075</v>
      </c>
      <c r="AK720" s="9">
        <v>0.30049364022449998</v>
      </c>
      <c r="AL720" s="9">
        <v>0.13236196796729999</v>
      </c>
      <c r="AM720" s="9">
        <v>0.1078667237324</v>
      </c>
      <c r="AN720" s="9">
        <v>0</v>
      </c>
      <c r="AO720" s="9">
        <v>0</v>
      </c>
      <c r="AP720" s="9">
        <v>0.1716388463537</v>
      </c>
      <c r="AQ720" s="9">
        <v>0.1448832799001</v>
      </c>
      <c r="AR720" s="9">
        <v>0.14637700785130001</v>
      </c>
      <c r="AS720" s="9">
        <v>0.14637700785130001</v>
      </c>
    </row>
    <row r="721" spans="1:45" x14ac:dyDescent="0.35">
      <c r="A721" t="s">
        <v>385</v>
      </c>
      <c r="B721" s="9">
        <v>6.0935385565359997E-2</v>
      </c>
      <c r="C721" s="9">
        <v>7.4689982703540006E-2</v>
      </c>
      <c r="D721" s="9">
        <v>4.3149040010559997E-2</v>
      </c>
      <c r="E721" s="9">
        <v>0.1749510576952</v>
      </c>
      <c r="F721" s="9">
        <v>6.7260686303769995E-2</v>
      </c>
      <c r="G721" s="9">
        <v>4.8607107330849997E-2</v>
      </c>
      <c r="H721" s="9">
        <v>5.8875640876559998E-2</v>
      </c>
      <c r="I721" s="9">
        <v>0.1073673631531</v>
      </c>
      <c r="J721" s="9">
        <v>0</v>
      </c>
      <c r="K721" s="9">
        <v>0</v>
      </c>
      <c r="L721" s="9">
        <v>5.2615813572099997E-2</v>
      </c>
      <c r="M721" s="9">
        <v>1.4477426250959999E-2</v>
      </c>
      <c r="N721" s="9">
        <v>0.1242913886979</v>
      </c>
      <c r="O721" s="9">
        <v>7.3759206153860002E-2</v>
      </c>
      <c r="P721" s="9">
        <v>5.0512406540469998E-2</v>
      </c>
      <c r="Q721" s="9">
        <v>5.1885289874319999E-2</v>
      </c>
      <c r="R721" s="9">
        <v>6.3635702368630004E-2</v>
      </c>
      <c r="S721" s="9">
        <v>8.4271114781460002E-2</v>
      </c>
      <c r="T721" s="9">
        <v>5.1162598292420002E-2</v>
      </c>
      <c r="U721" s="9">
        <v>7.3582089064669995E-2</v>
      </c>
      <c r="V721" s="9">
        <v>0.21111014430559999</v>
      </c>
      <c r="W721" s="9">
        <v>0.1819874049137</v>
      </c>
      <c r="X721" s="9">
        <v>8.5579897858999998E-2</v>
      </c>
      <c r="Y721" s="9">
        <v>2.0047504106619998E-2</v>
      </c>
      <c r="Z721" s="9">
        <v>2.823848838668E-2</v>
      </c>
      <c r="AA721" s="9">
        <v>2.0814066115749999E-2</v>
      </c>
      <c r="AB721" s="9">
        <v>0.2037022366183</v>
      </c>
      <c r="AC721" s="9">
        <v>5.7128505200750003E-2</v>
      </c>
      <c r="AD721" s="9">
        <v>4.5139148535419997E-2</v>
      </c>
      <c r="AI721" s="9">
        <v>7.1381934370729996E-2</v>
      </c>
      <c r="AJ721" s="9">
        <v>3.4731211001340002E-2</v>
      </c>
      <c r="AK721" s="9">
        <v>8.0032037244279999E-2</v>
      </c>
      <c r="AL721" s="9">
        <v>9.9735505549010006E-2</v>
      </c>
      <c r="AM721" s="9">
        <v>0.15216779996679999</v>
      </c>
      <c r="AN721" s="9">
        <v>0.28972763291539999</v>
      </c>
      <c r="AO721" s="9">
        <v>0.26370561865339998</v>
      </c>
      <c r="AP721" s="9">
        <v>5.1205115672320001E-2</v>
      </c>
      <c r="AQ721" s="9">
        <v>0.19191101570479999</v>
      </c>
      <c r="AR721" s="9">
        <v>6.0935385565359997E-2</v>
      </c>
      <c r="AS721" s="9">
        <v>6.0935385565359997E-2</v>
      </c>
    </row>
    <row r="722" spans="1:45" x14ac:dyDescent="0.35">
      <c r="A722" t="s">
        <v>554</v>
      </c>
      <c r="B722" s="9">
        <v>0.14034080297589999</v>
      </c>
      <c r="C722" s="9">
        <v>0.15260446477449999</v>
      </c>
      <c r="D722" s="9">
        <v>0.12448241582529999</v>
      </c>
      <c r="E722" s="9">
        <v>0.2275625439767</v>
      </c>
      <c r="F722" s="9">
        <v>0.1022254328048</v>
      </c>
      <c r="G722" s="9">
        <v>0.26646745288770002</v>
      </c>
      <c r="H722" s="9">
        <v>0.17605452487609999</v>
      </c>
      <c r="I722" s="9">
        <v>0</v>
      </c>
      <c r="J722" s="9">
        <v>7.1648905502679994E-2</v>
      </c>
      <c r="K722" s="9">
        <v>0.1608035315836</v>
      </c>
      <c r="L722" s="9">
        <v>6.4259693508169999E-2</v>
      </c>
      <c r="M722" s="9">
        <v>0.1211001347345</v>
      </c>
      <c r="N722" s="9">
        <v>0.2125532874661</v>
      </c>
      <c r="O722" s="9">
        <v>0.1247039480873</v>
      </c>
      <c r="P722" s="9">
        <v>4.8358439199269999E-2</v>
      </c>
      <c r="Q722" s="9">
        <v>0.18151123374040001</v>
      </c>
      <c r="R722" s="9">
        <v>0.22085831098649999</v>
      </c>
      <c r="S722" s="9">
        <v>0.1314597310781</v>
      </c>
      <c r="T722" s="9">
        <v>0.1114190406538</v>
      </c>
      <c r="U722" s="9">
        <v>0.17776768463709999</v>
      </c>
      <c r="V722" s="9">
        <v>8.6765794471300006E-2</v>
      </c>
      <c r="W722" s="9">
        <v>5.042392170987E-2</v>
      </c>
      <c r="X722" s="9">
        <v>0.15015610146630001</v>
      </c>
      <c r="Y722" s="9">
        <v>5.7471930457849998E-2</v>
      </c>
      <c r="Z722" s="9">
        <v>0</v>
      </c>
      <c r="AA722" s="9">
        <v>0.1024212198003</v>
      </c>
      <c r="AB722" s="9">
        <v>0.2037022366183</v>
      </c>
      <c r="AC722" s="10">
        <v>0.67949276423469995</v>
      </c>
      <c r="AD722" s="9">
        <v>5.9065737373490003E-2</v>
      </c>
      <c r="AI722" s="9">
        <v>0.22439970251819999</v>
      </c>
      <c r="AJ722" s="9">
        <v>0.1347207964156</v>
      </c>
      <c r="AK722" s="9">
        <v>0.13690757366340001</v>
      </c>
      <c r="AL722" s="9">
        <v>0.17421634952760001</v>
      </c>
      <c r="AM722" s="9">
        <v>0.22990158309299999</v>
      </c>
      <c r="AN722" s="9">
        <v>0</v>
      </c>
      <c r="AO722" s="9">
        <v>0.26370561865339998</v>
      </c>
      <c r="AP722" s="9">
        <v>6.0663373091170002E-2</v>
      </c>
      <c r="AQ722" s="9">
        <v>0.14383269722040001</v>
      </c>
      <c r="AR722" s="9">
        <v>0.14034080297589999</v>
      </c>
      <c r="AS722" s="9">
        <v>0.14034080297589999</v>
      </c>
    </row>
    <row r="723" spans="1:45" x14ac:dyDescent="0.35">
      <c r="A723" t="s">
        <v>387</v>
      </c>
      <c r="B723" s="9">
        <v>9.4551378930629995E-2</v>
      </c>
      <c r="C723" s="9">
        <v>0.12517207551000001</v>
      </c>
      <c r="D723" s="9">
        <v>5.495514175861E-2</v>
      </c>
      <c r="E723" s="9">
        <v>0.1698045189197</v>
      </c>
      <c r="F723" s="9">
        <v>0.1124669082293</v>
      </c>
      <c r="G723" s="9">
        <v>0.15706453018790001</v>
      </c>
      <c r="H723" s="9">
        <v>0.1325141649306</v>
      </c>
      <c r="I723" s="9">
        <v>3.1707773730960002E-2</v>
      </c>
      <c r="J723" s="9">
        <v>7.1079981925980001E-2</v>
      </c>
      <c r="K723" s="9">
        <v>2.532300776548E-2</v>
      </c>
      <c r="L723" s="9">
        <v>0.11679492749710001</v>
      </c>
      <c r="M723" s="9">
        <v>6.7397080305930002E-2</v>
      </c>
      <c r="N723" s="9">
        <v>6.173373146589E-2</v>
      </c>
      <c r="O723" s="9">
        <v>0.2108644317333</v>
      </c>
      <c r="P723" s="9">
        <v>0.1054568281176</v>
      </c>
      <c r="Q723" s="9">
        <v>3.9372203316020003E-2</v>
      </c>
      <c r="R723" s="9">
        <v>0.17253307084399999</v>
      </c>
      <c r="S723" s="9">
        <v>6.5494894190539998E-2</v>
      </c>
      <c r="T723" s="9">
        <v>7.4159428755899995E-2</v>
      </c>
      <c r="U723" s="9">
        <v>0.1209400580689</v>
      </c>
      <c r="V723" s="9">
        <v>8.6765794471300006E-2</v>
      </c>
      <c r="W723" s="9">
        <v>2.5848820157690001E-2</v>
      </c>
      <c r="X723" s="9">
        <v>9.7487038775610005E-2</v>
      </c>
      <c r="Y723" s="9">
        <v>9.7773336331490004E-2</v>
      </c>
      <c r="Z723" s="9">
        <v>5.5438654025139998E-2</v>
      </c>
      <c r="AA723" s="9">
        <v>2.0814066115749999E-2</v>
      </c>
      <c r="AB723" s="9">
        <v>1.3112698655789999E-2</v>
      </c>
      <c r="AC723" s="9">
        <v>3.1556156831079998E-2</v>
      </c>
      <c r="AD723" s="10">
        <v>0.3297142117827</v>
      </c>
      <c r="AI723" s="9">
        <v>4.3627066100700003E-2</v>
      </c>
      <c r="AJ723" s="9">
        <v>0.13969300122709999</v>
      </c>
      <c r="AK723" s="9">
        <v>4.0036217320319999E-2</v>
      </c>
      <c r="AL723" s="9">
        <v>0.16242051745069999</v>
      </c>
      <c r="AM723" s="9">
        <v>0.16215978733059999</v>
      </c>
      <c r="AN723" s="9">
        <v>0</v>
      </c>
      <c r="AO723" s="10">
        <v>0.66235311173830003</v>
      </c>
      <c r="AP723" s="9">
        <v>9.9820513339390002E-2</v>
      </c>
      <c r="AQ723" s="9">
        <v>0.1323696824816</v>
      </c>
      <c r="AR723" s="9">
        <v>9.4551378930629995E-2</v>
      </c>
      <c r="AS723" s="9">
        <v>9.4551378930629995E-2</v>
      </c>
    </row>
    <row r="724" spans="1:45" x14ac:dyDescent="0.35">
      <c r="A724" t="s">
        <v>388</v>
      </c>
      <c r="B724" s="9">
        <v>0.14063633834459999</v>
      </c>
      <c r="C724" s="9">
        <v>0.1201338433735</v>
      </c>
      <c r="D724" s="9">
        <v>0.16714852598839999</v>
      </c>
      <c r="E724" s="9">
        <v>0.14516972454739999</v>
      </c>
      <c r="F724" s="9">
        <v>0.1108413653102</v>
      </c>
      <c r="G724" s="9">
        <v>0.1734075557633</v>
      </c>
      <c r="H724" s="9">
        <v>0.1389657456191</v>
      </c>
      <c r="I724" s="9">
        <v>0.13604622331470001</v>
      </c>
      <c r="J724" s="9">
        <v>0.1912581096555</v>
      </c>
      <c r="K724" s="9">
        <v>9.8057659954090007E-2</v>
      </c>
      <c r="L724" s="9">
        <v>0.14578450929199999</v>
      </c>
      <c r="M724" s="9">
        <v>0.1937120509419</v>
      </c>
      <c r="N724" s="9">
        <v>0.1122502891422</v>
      </c>
      <c r="O724" s="9">
        <v>4.5685760768060003E-2</v>
      </c>
      <c r="P724" s="9">
        <v>0.13482131895569999</v>
      </c>
      <c r="Q724" s="9">
        <v>0.17236660304849999</v>
      </c>
      <c r="R724" s="9">
        <v>0.11315173243359999</v>
      </c>
      <c r="S724" s="9">
        <v>0.13804640949870001</v>
      </c>
      <c r="T724" s="9">
        <v>0.15260260702270001</v>
      </c>
      <c r="U724" s="9">
        <v>0.12515110902990001</v>
      </c>
      <c r="V724" s="9">
        <v>0.17859026623640001</v>
      </c>
      <c r="W724" s="9">
        <v>0.39775716782260001</v>
      </c>
      <c r="X724" s="9">
        <v>0.1784889283137</v>
      </c>
      <c r="Y724" s="9">
        <v>0.1091582164459</v>
      </c>
      <c r="Z724" s="9">
        <v>5.3627544125639998E-2</v>
      </c>
      <c r="AA724" s="9">
        <v>5.670855973708E-2</v>
      </c>
      <c r="AB724" s="9">
        <v>0.2037022366183</v>
      </c>
      <c r="AC724" s="9">
        <v>0.19672531982460001</v>
      </c>
      <c r="AD724" s="9">
        <v>0.21356175784770001</v>
      </c>
      <c r="AI724" s="9">
        <v>0.14763845327979999</v>
      </c>
      <c r="AJ724" s="9">
        <v>0.10350231532820001</v>
      </c>
      <c r="AK724" s="9">
        <v>0.17708466661399999</v>
      </c>
      <c r="AL724" s="9">
        <v>0.19524515383630001</v>
      </c>
      <c r="AM724" s="9">
        <v>0.23413025739939999</v>
      </c>
      <c r="AN724" s="9">
        <v>0.47980352964989997</v>
      </c>
      <c r="AO724" s="9">
        <v>0.26370561865339998</v>
      </c>
      <c r="AP724" s="9">
        <v>0.18012493082229999</v>
      </c>
      <c r="AQ724" s="9">
        <v>0.13007377801100001</v>
      </c>
      <c r="AR724" s="9">
        <v>0.14063633834459999</v>
      </c>
      <c r="AS724" s="9">
        <v>0.14063633834459999</v>
      </c>
    </row>
    <row r="725" spans="1:45" x14ac:dyDescent="0.35">
      <c r="A725" t="s">
        <v>389</v>
      </c>
      <c r="B725" s="9">
        <v>7.14648967128E-2</v>
      </c>
      <c r="C725" s="9">
        <v>8.6380310720879996E-2</v>
      </c>
      <c r="D725" s="9">
        <v>5.2177475570929999E-2</v>
      </c>
      <c r="E725" s="9">
        <v>0.17768803653830001</v>
      </c>
      <c r="F725" s="9">
        <v>7.6745603753660005E-2</v>
      </c>
      <c r="G725" s="9">
        <v>4.4411867884420003E-2</v>
      </c>
      <c r="H725" s="9">
        <v>6.2211135891569999E-2</v>
      </c>
      <c r="I725" s="9">
        <v>0.1281061889282</v>
      </c>
      <c r="J725" s="9">
        <v>0</v>
      </c>
      <c r="K725" s="9">
        <v>3.3338477026129999E-2</v>
      </c>
      <c r="L725" s="9">
        <v>5.2615813572099997E-2</v>
      </c>
      <c r="M725" s="9">
        <v>5.0398620114060003E-2</v>
      </c>
      <c r="N725" s="9">
        <v>0.12395040170509999</v>
      </c>
      <c r="O725" s="9">
        <v>4.5685760768060003E-2</v>
      </c>
      <c r="P725" s="9">
        <v>5.4701593200429999E-2</v>
      </c>
      <c r="Q725" s="9">
        <v>6.1907329676680001E-2</v>
      </c>
      <c r="R725" s="9">
        <v>6.3635702368630004E-2</v>
      </c>
      <c r="S725" s="9">
        <v>0.115722171227</v>
      </c>
      <c r="T725" s="9">
        <v>5.811419958004E-2</v>
      </c>
      <c r="U725" s="9">
        <v>8.8741677986279993E-2</v>
      </c>
      <c r="V725" s="9">
        <v>8.9485822044210003E-2</v>
      </c>
      <c r="W725" s="9">
        <v>0.1101830024408</v>
      </c>
      <c r="X725" s="9">
        <v>5.2669062690680002E-2</v>
      </c>
      <c r="Y725" s="9">
        <v>0.1155900868768</v>
      </c>
      <c r="Z725" s="9">
        <v>7.4744393318849994E-2</v>
      </c>
      <c r="AA725" s="9">
        <v>1.9062202162490001E-2</v>
      </c>
      <c r="AB725" s="9">
        <v>0.2037022366183</v>
      </c>
      <c r="AC725" s="9">
        <v>8.562769628078E-2</v>
      </c>
      <c r="AD725" s="9">
        <v>2.076390640866E-2</v>
      </c>
      <c r="AI725" s="9">
        <v>0.14090912635710001</v>
      </c>
      <c r="AJ725" s="9">
        <v>5.8025981797880002E-2</v>
      </c>
      <c r="AK725" s="9">
        <v>7.3331257285619997E-2</v>
      </c>
      <c r="AL725" s="9">
        <v>0.127594712384</v>
      </c>
      <c r="AM725" s="9">
        <v>0.2466362697834</v>
      </c>
      <c r="AN725" s="9">
        <v>0</v>
      </c>
      <c r="AO725" s="9">
        <v>0.26370561865339998</v>
      </c>
      <c r="AP725" s="9">
        <v>7.3491722402340004E-2</v>
      </c>
      <c r="AQ725" s="9">
        <v>0.18480229969840001</v>
      </c>
      <c r="AR725" s="9">
        <v>7.14648967128E-2</v>
      </c>
      <c r="AS725" s="9">
        <v>7.14648967128E-2</v>
      </c>
    </row>
    <row r="726" spans="1:45" x14ac:dyDescent="0.35">
      <c r="A726" t="s">
        <v>390</v>
      </c>
      <c r="B726" s="9">
        <v>3.5600764784870002E-2</v>
      </c>
      <c r="C726" s="9">
        <v>5.734266750263E-2</v>
      </c>
      <c r="D726" s="9">
        <v>7.4858741143280002E-3</v>
      </c>
      <c r="E726" s="9">
        <v>5.1619724295270002E-2</v>
      </c>
      <c r="F726" s="9">
        <v>0.1034028500473</v>
      </c>
      <c r="G726" s="9">
        <v>2.205270826001E-2</v>
      </c>
      <c r="H726" s="9">
        <v>6.6834820105930004E-2</v>
      </c>
      <c r="I726" s="9">
        <v>0</v>
      </c>
      <c r="J726" s="9">
        <v>1.9435673887819999E-2</v>
      </c>
      <c r="K726" s="9">
        <v>0</v>
      </c>
      <c r="L726" s="9">
        <v>8.3723180425810007E-2</v>
      </c>
      <c r="M726" s="9">
        <v>2.7337082910100001E-2</v>
      </c>
      <c r="N726" s="9">
        <v>4.2701393415620001E-2</v>
      </c>
      <c r="O726" s="9">
        <v>0</v>
      </c>
      <c r="P726" s="9">
        <v>5.2954054445480001E-2</v>
      </c>
      <c r="Q726" s="9">
        <v>4.6661318610899997E-2</v>
      </c>
      <c r="R726" s="9">
        <v>3.282072804366E-2</v>
      </c>
      <c r="S726" s="9">
        <v>0</v>
      </c>
      <c r="T726" s="9">
        <v>4.9973841315969998E-2</v>
      </c>
      <c r="U726" s="9">
        <v>1.7000949585300001E-2</v>
      </c>
      <c r="V726" s="9">
        <v>0.16212629930290001</v>
      </c>
      <c r="W726" s="9">
        <v>0</v>
      </c>
      <c r="X726" s="9">
        <v>0</v>
      </c>
      <c r="Y726" s="9">
        <v>7.8993422407150002E-2</v>
      </c>
      <c r="Z726" s="9">
        <v>2.5389055738949999E-2</v>
      </c>
      <c r="AA726" s="9">
        <v>1.683229145884E-2</v>
      </c>
      <c r="AB726" s="9">
        <v>6.6453008288630003E-2</v>
      </c>
      <c r="AC726" s="9">
        <v>0.15322408308419999</v>
      </c>
      <c r="AD726" s="9">
        <v>0</v>
      </c>
      <c r="AI726" s="9">
        <v>3.968407173967E-2</v>
      </c>
      <c r="AJ726" s="10">
        <v>9.610138076178E-2</v>
      </c>
      <c r="AK726" s="9">
        <v>4.2499801808529997E-2</v>
      </c>
      <c r="AL726" s="9">
        <v>6.8428451061690002E-2</v>
      </c>
      <c r="AM726" s="9">
        <v>0</v>
      </c>
      <c r="AN726" s="9">
        <v>0</v>
      </c>
      <c r="AO726" s="9">
        <v>0</v>
      </c>
      <c r="AP726" s="9">
        <v>5.8170429531769999E-2</v>
      </c>
      <c r="AQ726" s="9">
        <v>4.8340664485639999E-2</v>
      </c>
      <c r="AR726" s="9">
        <v>3.5600764784870002E-2</v>
      </c>
      <c r="AS726" s="9">
        <v>3.5600764784870002E-2</v>
      </c>
    </row>
    <row r="727" spans="1:45" x14ac:dyDescent="0.35">
      <c r="A727" t="s">
        <v>391</v>
      </c>
      <c r="B727" s="9">
        <v>0.14703264014539999</v>
      </c>
      <c r="C727" s="9">
        <v>0.12735536845869999</v>
      </c>
      <c r="D727" s="9">
        <v>0.17247771500129999</v>
      </c>
      <c r="E727" s="9">
        <v>0.26177713359619997</v>
      </c>
      <c r="F727" s="9">
        <v>0.12551859669269999</v>
      </c>
      <c r="G727" s="9">
        <v>9.3668885133219998E-2</v>
      </c>
      <c r="H727" s="9">
        <v>0.1112017045479</v>
      </c>
      <c r="I727" s="9">
        <v>4.3730417891039999E-2</v>
      </c>
      <c r="J727" s="9">
        <v>0.2280755105599</v>
      </c>
      <c r="K727" s="9">
        <v>0.12886833972289999</v>
      </c>
      <c r="L727" s="9">
        <v>0.18525866740239999</v>
      </c>
      <c r="M727" s="9">
        <v>0.22260433436970001</v>
      </c>
      <c r="N727" s="9">
        <v>6.4833691908250002E-2</v>
      </c>
      <c r="O727" s="9">
        <v>6.3351580184570003E-2</v>
      </c>
      <c r="P727" s="9">
        <v>0.142851192696</v>
      </c>
      <c r="Q727" s="9">
        <v>0.17893990527850001</v>
      </c>
      <c r="R727" s="9">
        <v>7.8501274369809998E-2</v>
      </c>
      <c r="S727" s="9">
        <v>0.18602045647580001</v>
      </c>
      <c r="T727" s="9">
        <v>0.15994265464400001</v>
      </c>
      <c r="U727" s="9">
        <v>0.13032613452149999</v>
      </c>
      <c r="V727" s="9">
        <v>0.1286998928917</v>
      </c>
      <c r="W727" s="9">
        <v>6.0237391909780003E-2</v>
      </c>
      <c r="X727" s="9">
        <v>0.21064922360150001</v>
      </c>
      <c r="Y727" s="9">
        <v>7.5435856529119993E-2</v>
      </c>
      <c r="Z727" s="11">
        <v>9.7523616578829991E-3</v>
      </c>
      <c r="AA727" s="9">
        <v>0.37603617263020001</v>
      </c>
      <c r="AB727" s="9">
        <v>0.16783209238239999</v>
      </c>
      <c r="AC727" s="9">
        <v>4.0155542919350001E-2</v>
      </c>
      <c r="AD727" s="9">
        <v>0.14492935235839999</v>
      </c>
      <c r="AI727" s="9">
        <v>0.18299895232800001</v>
      </c>
      <c r="AJ727" s="9">
        <v>0.14056759746719999</v>
      </c>
      <c r="AK727" s="9">
        <v>0.15247739326529999</v>
      </c>
      <c r="AL727" s="9">
        <v>0.14265890701119999</v>
      </c>
      <c r="AM727" s="9">
        <v>0.10008020089109999</v>
      </c>
      <c r="AN727" s="9">
        <v>0</v>
      </c>
      <c r="AO727" s="9">
        <v>0.15170459787019999</v>
      </c>
      <c r="AP727" s="9">
        <v>0.15485344967360001</v>
      </c>
      <c r="AQ727" s="9">
        <v>0.1094016269555</v>
      </c>
      <c r="AR727" s="9">
        <v>0.14703264014539999</v>
      </c>
      <c r="AS727" s="9">
        <v>0.14703264014539999</v>
      </c>
    </row>
    <row r="728" spans="1:45" x14ac:dyDescent="0.35">
      <c r="A728" t="s">
        <v>406</v>
      </c>
      <c r="B728" s="9">
        <v>1</v>
      </c>
      <c r="C728" s="9">
        <v>1</v>
      </c>
      <c r="D728" s="9">
        <v>1</v>
      </c>
      <c r="E728" s="9">
        <v>1</v>
      </c>
      <c r="F728" s="9">
        <v>1</v>
      </c>
      <c r="G728" s="9">
        <v>1</v>
      </c>
      <c r="H728" s="9">
        <v>1</v>
      </c>
      <c r="I728" s="9">
        <v>1</v>
      </c>
      <c r="J728" s="9">
        <v>1</v>
      </c>
      <c r="K728" s="9">
        <v>1</v>
      </c>
      <c r="L728" s="9">
        <v>1</v>
      </c>
      <c r="M728" s="9">
        <v>1</v>
      </c>
      <c r="N728" s="9">
        <v>1</v>
      </c>
      <c r="O728" s="9">
        <v>1</v>
      </c>
      <c r="P728" s="9">
        <v>1</v>
      </c>
      <c r="Q728" s="9">
        <v>1</v>
      </c>
      <c r="R728" s="9">
        <v>1</v>
      </c>
      <c r="S728" s="9">
        <v>1</v>
      </c>
      <c r="T728" s="9">
        <v>1</v>
      </c>
      <c r="U728" s="9">
        <v>1</v>
      </c>
      <c r="V728" s="9">
        <v>1</v>
      </c>
      <c r="W728" s="9">
        <v>1</v>
      </c>
      <c r="X728" s="9">
        <v>1</v>
      </c>
      <c r="Y728" s="9">
        <v>1</v>
      </c>
      <c r="Z728" s="9">
        <v>1</v>
      </c>
      <c r="AA728" s="9">
        <v>1</v>
      </c>
      <c r="AB728" s="9">
        <v>1</v>
      </c>
      <c r="AC728" s="9">
        <v>1</v>
      </c>
      <c r="AD728" s="9">
        <v>1</v>
      </c>
      <c r="AI728" s="9">
        <v>1</v>
      </c>
      <c r="AJ728" s="9">
        <v>1</v>
      </c>
      <c r="AK728" s="9">
        <v>1</v>
      </c>
      <c r="AL728" s="9">
        <v>1</v>
      </c>
      <c r="AM728" s="9">
        <v>1</v>
      </c>
      <c r="AN728" s="9">
        <v>1</v>
      </c>
      <c r="AO728" s="9">
        <v>1</v>
      </c>
      <c r="AP728" s="9">
        <v>1</v>
      </c>
      <c r="AQ728" s="9">
        <v>1</v>
      </c>
      <c r="AR728" s="9">
        <v>1</v>
      </c>
      <c r="AS728" s="9">
        <v>1</v>
      </c>
    </row>
    <row r="729" spans="1:45" x14ac:dyDescent="0.35">
      <c r="A729" t="s">
        <v>356</v>
      </c>
      <c r="B729" s="6">
        <v>159</v>
      </c>
      <c r="C729" s="6">
        <v>93</v>
      </c>
      <c r="D729" s="6">
        <v>66</v>
      </c>
      <c r="E729" s="6">
        <v>21</v>
      </c>
      <c r="F729" s="6">
        <v>39</v>
      </c>
      <c r="G729" s="6">
        <v>36</v>
      </c>
      <c r="H729" s="6">
        <v>75</v>
      </c>
      <c r="I729" s="6">
        <v>18</v>
      </c>
      <c r="J729" s="6">
        <v>18</v>
      </c>
      <c r="K729" s="6">
        <v>27</v>
      </c>
      <c r="L729" s="6">
        <v>25</v>
      </c>
      <c r="M729" s="6">
        <v>68</v>
      </c>
      <c r="N729" s="6">
        <v>41</v>
      </c>
      <c r="O729" s="6">
        <v>25</v>
      </c>
      <c r="P729" s="6">
        <v>66</v>
      </c>
      <c r="Q729" s="6">
        <v>19</v>
      </c>
      <c r="R729" s="6">
        <v>32</v>
      </c>
      <c r="S729" s="6">
        <v>42</v>
      </c>
      <c r="T729" s="6">
        <v>85</v>
      </c>
      <c r="U729" s="6">
        <v>74</v>
      </c>
      <c r="V729" s="6">
        <v>21</v>
      </c>
      <c r="W729" s="6">
        <v>15</v>
      </c>
      <c r="X729" s="6">
        <v>13</v>
      </c>
      <c r="Y729" s="6">
        <v>37</v>
      </c>
      <c r="Z729" s="6">
        <v>23</v>
      </c>
      <c r="AA729" s="6">
        <v>30</v>
      </c>
      <c r="AB729" s="6">
        <v>12</v>
      </c>
      <c r="AC729" s="6">
        <v>19</v>
      </c>
      <c r="AD729" s="6">
        <v>28</v>
      </c>
      <c r="AE729" s="6">
        <v>0</v>
      </c>
      <c r="AF729" s="6">
        <v>0</v>
      </c>
      <c r="AG729" s="6">
        <v>0</v>
      </c>
      <c r="AH729" s="6">
        <v>0</v>
      </c>
      <c r="AI729" s="6">
        <v>52</v>
      </c>
      <c r="AJ729" s="6">
        <v>55</v>
      </c>
      <c r="AK729" s="6">
        <v>44</v>
      </c>
      <c r="AL729" s="6">
        <v>26</v>
      </c>
      <c r="AM729" s="6">
        <v>24</v>
      </c>
      <c r="AN729" s="6">
        <v>4</v>
      </c>
      <c r="AO729" s="6">
        <v>4</v>
      </c>
      <c r="AP729" s="6">
        <v>54</v>
      </c>
      <c r="AQ729" s="6">
        <v>26</v>
      </c>
      <c r="AR729" s="6">
        <v>159</v>
      </c>
      <c r="AS729" s="6">
        <v>159</v>
      </c>
    </row>
    <row r="730" spans="1:45" x14ac:dyDescent="0.35">
      <c r="A730" t="s">
        <v>928</v>
      </c>
    </row>
    <row r="731" spans="1:45" x14ac:dyDescent="0.35">
      <c r="A731" t="s">
        <v>358</v>
      </c>
    </row>
    <row r="735" spans="1:45" x14ac:dyDescent="0.35">
      <c r="A735" s="3" t="s">
        <v>352</v>
      </c>
    </row>
    <row r="736" spans="1:45" x14ac:dyDescent="0.35">
      <c r="A736" t="s">
        <v>79</v>
      </c>
    </row>
    <row r="737" spans="1:45" ht="130.5" x14ac:dyDescent="0.35">
      <c r="A737" s="4" t="s">
        <v>408</v>
      </c>
      <c r="B737" s="4" t="s">
        <v>359</v>
      </c>
      <c r="C737" s="4" t="s">
        <v>360</v>
      </c>
      <c r="D737" s="4" t="s">
        <v>361</v>
      </c>
      <c r="E737" s="4" t="s">
        <v>573</v>
      </c>
      <c r="F737" s="4" t="s">
        <v>363</v>
      </c>
      <c r="G737" s="4" t="s">
        <v>364</v>
      </c>
      <c r="H737" s="4" t="s">
        <v>365</v>
      </c>
      <c r="I737" s="4" t="s">
        <v>366</v>
      </c>
      <c r="J737" s="4" t="s">
        <v>367</v>
      </c>
      <c r="K737" s="4" t="s">
        <v>368</v>
      </c>
      <c r="L737" s="4" t="s">
        <v>883</v>
      </c>
      <c r="M737" s="4" t="s">
        <v>575</v>
      </c>
      <c r="N737" s="4" t="s">
        <v>371</v>
      </c>
      <c r="O737" s="4" t="s">
        <v>372</v>
      </c>
      <c r="P737" s="4" t="s">
        <v>576</v>
      </c>
      <c r="Q737" s="4" t="s">
        <v>374</v>
      </c>
      <c r="R737" s="4" t="s">
        <v>376</v>
      </c>
      <c r="S737" s="4" t="s">
        <v>377</v>
      </c>
      <c r="T737" s="4" t="s">
        <v>375</v>
      </c>
      <c r="U737" s="4" t="s">
        <v>378</v>
      </c>
      <c r="V737" s="4" t="s">
        <v>379</v>
      </c>
      <c r="W737" s="4" t="s">
        <v>380</v>
      </c>
      <c r="X737" s="4" t="s">
        <v>381</v>
      </c>
      <c r="Y737" s="4" t="s">
        <v>382</v>
      </c>
      <c r="Z737" s="4" t="s">
        <v>383</v>
      </c>
      <c r="AA737" s="4" t="s">
        <v>384</v>
      </c>
      <c r="AB737" s="4" t="s">
        <v>385</v>
      </c>
      <c r="AC737" s="4" t="s">
        <v>386</v>
      </c>
      <c r="AD737" s="4" t="s">
        <v>387</v>
      </c>
      <c r="AE737" s="4" t="s">
        <v>388</v>
      </c>
      <c r="AF737" s="4" t="s">
        <v>389</v>
      </c>
      <c r="AG737" s="4" t="s">
        <v>390</v>
      </c>
      <c r="AH737" s="4" t="s">
        <v>391</v>
      </c>
      <c r="AI737" s="4" t="s">
        <v>577</v>
      </c>
      <c r="AJ737" s="4" t="s">
        <v>578</v>
      </c>
      <c r="AK737" s="4" t="s">
        <v>395</v>
      </c>
      <c r="AL737" s="4" t="s">
        <v>396</v>
      </c>
      <c r="AM737" s="4" t="s">
        <v>394</v>
      </c>
      <c r="AN737" s="4" t="s">
        <v>397</v>
      </c>
      <c r="AO737" s="4" t="s">
        <v>398</v>
      </c>
      <c r="AP737" s="4" t="s">
        <v>884</v>
      </c>
      <c r="AQ737" s="4" t="s">
        <v>885</v>
      </c>
      <c r="AR737" s="4" t="s">
        <v>886</v>
      </c>
      <c r="AS737" s="4" t="s">
        <v>406</v>
      </c>
    </row>
    <row r="738" spans="1:45" x14ac:dyDescent="0.35">
      <c r="A738" t="s">
        <v>553</v>
      </c>
      <c r="B738" s="9">
        <v>0.14719758939130001</v>
      </c>
      <c r="C738" s="9">
        <v>0.15012290233</v>
      </c>
      <c r="D738" s="9">
        <v>0.1428169528363</v>
      </c>
      <c r="E738" s="9">
        <v>0.1518105641761</v>
      </c>
      <c r="F738" s="9">
        <v>0.2064841749495</v>
      </c>
      <c r="G738" s="9">
        <v>0.13799331790229999</v>
      </c>
      <c r="H738" s="9">
        <v>0.177308460784</v>
      </c>
      <c r="I738" s="9">
        <v>3.6042001851150002E-2</v>
      </c>
      <c r="J738" s="9">
        <v>0.19312541912280001</v>
      </c>
      <c r="K738" s="9">
        <v>7.1183903758780004E-2</v>
      </c>
      <c r="L738" s="9">
        <v>0.16161297928589999</v>
      </c>
      <c r="M738" s="9">
        <v>9.2416508494690006E-2</v>
      </c>
      <c r="N738" s="9">
        <v>0.21436133464400001</v>
      </c>
      <c r="O738" s="9">
        <v>0.14473417931050001</v>
      </c>
      <c r="P738" s="9">
        <v>0.10075520868359999</v>
      </c>
      <c r="Q738" s="9">
        <v>0.1143274906016</v>
      </c>
      <c r="R738" s="9">
        <v>0.18211200921910001</v>
      </c>
      <c r="S738" s="9">
        <v>0.21583043315709999</v>
      </c>
      <c r="T738" s="9">
        <v>0.10860537268129999</v>
      </c>
      <c r="U738" s="9">
        <v>0.19640870485920001</v>
      </c>
      <c r="V738" s="10">
        <v>0.43501765598059999</v>
      </c>
      <c r="W738" s="9">
        <v>7.5114047021110006E-2</v>
      </c>
      <c r="X738" s="9">
        <v>0.1369774707849</v>
      </c>
      <c r="Y738" s="9">
        <v>0.13064479843150001</v>
      </c>
      <c r="Z738" s="9">
        <v>0</v>
      </c>
      <c r="AA738" s="9">
        <v>0.12666649925490001</v>
      </c>
      <c r="AB738" s="9">
        <v>0.18663013731040001</v>
      </c>
      <c r="AC738" s="9">
        <v>0.1681719661228</v>
      </c>
      <c r="AD738" s="9">
        <v>7.8094542655850002E-2</v>
      </c>
      <c r="AI738" s="9">
        <v>0.10685566576159999</v>
      </c>
      <c r="AJ738" s="9">
        <v>0.15100588713320001</v>
      </c>
      <c r="AK738" s="9">
        <v>0.196693625732</v>
      </c>
      <c r="AL738" s="9">
        <v>0.13613774364110001</v>
      </c>
      <c r="AM738" s="9">
        <v>0.16500972094300001</v>
      </c>
      <c r="AN738" s="9">
        <v>0</v>
      </c>
      <c r="AO738" s="9">
        <v>0.23179792156609999</v>
      </c>
      <c r="AP738" s="9">
        <v>0.18291275397250001</v>
      </c>
      <c r="AQ738" s="9">
        <v>9.0400049761740001E-2</v>
      </c>
      <c r="AR738" s="9">
        <v>0.14719758939130001</v>
      </c>
      <c r="AS738" s="9">
        <v>0.14719758939130001</v>
      </c>
    </row>
    <row r="739" spans="1:45" x14ac:dyDescent="0.35">
      <c r="A739" t="s">
        <v>380</v>
      </c>
      <c r="B739" s="9">
        <v>8.4607411567860002E-2</v>
      </c>
      <c r="C739" s="9">
        <v>0.1137359237967</v>
      </c>
      <c r="D739" s="9">
        <v>4.0987659377010002E-2</v>
      </c>
      <c r="E739" s="9">
        <v>0</v>
      </c>
      <c r="F739" s="9">
        <v>0.17286363870009999</v>
      </c>
      <c r="G739" s="9">
        <v>7.6356038916880004E-2</v>
      </c>
      <c r="H739" s="9">
        <v>0.13175336110290001</v>
      </c>
      <c r="I739" s="9">
        <v>4.9092940698599999E-2</v>
      </c>
      <c r="J739" s="9">
        <v>0</v>
      </c>
      <c r="K739" s="9">
        <v>0.19540018881390001</v>
      </c>
      <c r="L739" s="9">
        <v>5.9340532224759997E-2</v>
      </c>
      <c r="M739" s="9">
        <v>9.5163007287299997E-2</v>
      </c>
      <c r="N739" s="9">
        <v>0.1219245616235</v>
      </c>
      <c r="O739" s="9">
        <v>3.7013357187080001E-2</v>
      </c>
      <c r="P739" s="9">
        <v>0.14249452965539999</v>
      </c>
      <c r="Q739" s="9">
        <v>8.8197822543970003E-2</v>
      </c>
      <c r="R739" s="9">
        <v>5.5503594662250001E-2</v>
      </c>
      <c r="S739" s="9">
        <v>4.450135531906E-2</v>
      </c>
      <c r="T739" s="9">
        <v>0.1110894897416</v>
      </c>
      <c r="U739" s="9">
        <v>5.0838617807519998E-2</v>
      </c>
      <c r="V739" s="9">
        <v>3.8712027699560003E-2</v>
      </c>
      <c r="W739" s="9">
        <v>0.34259144542600001</v>
      </c>
      <c r="X739" s="9">
        <v>0.32764639175089999</v>
      </c>
      <c r="Y739" s="9">
        <v>7.266715928169E-2</v>
      </c>
      <c r="Z739" s="9">
        <v>5.468811904846E-2</v>
      </c>
      <c r="AA739" s="9">
        <v>0.1457691728754</v>
      </c>
      <c r="AB739" s="9">
        <v>9.7157159611329993E-2</v>
      </c>
      <c r="AC739" s="9">
        <v>2.3827466176149999E-2</v>
      </c>
      <c r="AD739" s="9">
        <v>7.4447105813959996E-2</v>
      </c>
      <c r="AI739" s="9">
        <v>4.7172598273869999E-2</v>
      </c>
      <c r="AJ739" s="9">
        <v>6.2948595277830005E-2</v>
      </c>
      <c r="AK739" s="9">
        <v>7.9680497871740003E-2</v>
      </c>
      <c r="AL739" s="9">
        <v>0.1246220173176</v>
      </c>
      <c r="AM739" s="9">
        <v>0.17656108531170001</v>
      </c>
      <c r="AN739" s="9">
        <v>0.30424390518510003</v>
      </c>
      <c r="AO739" s="9">
        <v>0</v>
      </c>
      <c r="AP739" s="9">
        <v>0</v>
      </c>
      <c r="AQ739" s="9">
        <v>5.9022638041599997E-2</v>
      </c>
      <c r="AR739" s="9">
        <v>8.4607411567860002E-2</v>
      </c>
      <c r="AS739" s="9">
        <v>8.4607411567860002E-2</v>
      </c>
    </row>
    <row r="740" spans="1:45" x14ac:dyDescent="0.35">
      <c r="A740" t="s">
        <v>381</v>
      </c>
      <c r="B740" s="9">
        <v>0.1007235634379</v>
      </c>
      <c r="C740" s="9">
        <v>7.9887729135900004E-2</v>
      </c>
      <c r="D740" s="9">
        <v>0.13192508591179999</v>
      </c>
      <c r="E740" s="9">
        <v>7.8574973529079994E-2</v>
      </c>
      <c r="F740" s="9">
        <v>0.1901737836321</v>
      </c>
      <c r="G740" s="9">
        <v>2.1280597252299999E-2</v>
      </c>
      <c r="H740" s="9">
        <v>0.118228716177</v>
      </c>
      <c r="I740" s="9">
        <v>5.5841138206780001E-2</v>
      </c>
      <c r="J740" s="9">
        <v>0</v>
      </c>
      <c r="K740" s="9">
        <v>0.28191503952620001</v>
      </c>
      <c r="L740" s="9">
        <v>2.1196091018449999E-2</v>
      </c>
      <c r="M740" s="9">
        <v>0.1698902809193</v>
      </c>
      <c r="N740" s="9">
        <v>7.5158521749829996E-2</v>
      </c>
      <c r="O740" s="9">
        <v>8.7324549658959999E-2</v>
      </c>
      <c r="P740" s="9">
        <v>6.3873535365670003E-2</v>
      </c>
      <c r="Q740" s="9">
        <v>8.7672970778500003E-2</v>
      </c>
      <c r="R740" s="9">
        <v>0.1614036966978</v>
      </c>
      <c r="S740" s="9">
        <v>8.7715995540239997E-2</v>
      </c>
      <c r="T740" s="9">
        <v>7.7639051891989996E-2</v>
      </c>
      <c r="U740" s="9">
        <v>0.13015992807429999</v>
      </c>
      <c r="V740" s="9">
        <v>9.1332174170629998E-2</v>
      </c>
      <c r="W740" s="9">
        <v>6.3058405728899994E-2</v>
      </c>
      <c r="X740" s="9">
        <v>0.3475976859057</v>
      </c>
      <c r="Y740" s="9">
        <v>0.16479274934050001</v>
      </c>
      <c r="Z740" s="9">
        <v>0.15574787157799999</v>
      </c>
      <c r="AA740" s="9">
        <v>0</v>
      </c>
      <c r="AB740" s="9">
        <v>8.6953737955889995E-2</v>
      </c>
      <c r="AC740" s="9">
        <v>9.1740637095029998E-2</v>
      </c>
      <c r="AD740" s="9">
        <v>8.2902620665390003E-2</v>
      </c>
      <c r="AI740" s="9">
        <v>0.1060373019134</v>
      </c>
      <c r="AJ740" s="9">
        <v>0.103799891378</v>
      </c>
      <c r="AK740" s="9">
        <v>0.1666382901324</v>
      </c>
      <c r="AL740" s="9">
        <v>3.778602627298E-2</v>
      </c>
      <c r="AM740" s="9">
        <v>0.37833759512140003</v>
      </c>
      <c r="AN740" s="9">
        <v>0</v>
      </c>
      <c r="AO740" s="9">
        <v>0</v>
      </c>
      <c r="AP740" s="9">
        <v>9.7892219724579996E-2</v>
      </c>
      <c r="AQ740" s="9">
        <v>0.1287495479361</v>
      </c>
      <c r="AR740" s="9">
        <v>0.1007235634379</v>
      </c>
      <c r="AS740" s="9">
        <v>0.1007235634379</v>
      </c>
    </row>
    <row r="741" spans="1:45" x14ac:dyDescent="0.35">
      <c r="A741" t="s">
        <v>382</v>
      </c>
      <c r="B741" s="9">
        <v>0.14406417079</v>
      </c>
      <c r="C741" s="9">
        <v>0.15314542853300001</v>
      </c>
      <c r="D741" s="9">
        <v>0.13046504807430001</v>
      </c>
      <c r="E741" s="9">
        <v>0.1247010580723</v>
      </c>
      <c r="F741" s="9">
        <v>9.5338659618689994E-2</v>
      </c>
      <c r="G741" s="9">
        <v>0.22706548763910001</v>
      </c>
      <c r="H741" s="9">
        <v>0.15145161320030001</v>
      </c>
      <c r="I741" s="9">
        <v>0.26531164169260002</v>
      </c>
      <c r="J741" s="9">
        <v>0</v>
      </c>
      <c r="K741" s="9">
        <v>0.17927451599700001</v>
      </c>
      <c r="L741" s="9">
        <v>7.06545370182E-2</v>
      </c>
      <c r="M741" s="9">
        <v>8.0304361583159997E-2</v>
      </c>
      <c r="N741" s="9">
        <v>0.1650058432466</v>
      </c>
      <c r="O741" s="9">
        <v>0.32943959978330001</v>
      </c>
      <c r="P741" s="9">
        <v>0.15880293414759999</v>
      </c>
      <c r="Q741" s="9">
        <v>9.9625297134210006E-2</v>
      </c>
      <c r="R741" s="9">
        <v>0.19084891558129999</v>
      </c>
      <c r="S741" s="9">
        <v>0.1391211014199</v>
      </c>
      <c r="T741" s="9">
        <v>0.12457478015289999</v>
      </c>
      <c r="U741" s="9">
        <v>0.16891619367970001</v>
      </c>
      <c r="V741" s="9">
        <v>0.18680184667290001</v>
      </c>
      <c r="W741" s="9">
        <v>0.34191015298010002</v>
      </c>
      <c r="X741" s="9">
        <v>8.6720424936929996E-2</v>
      </c>
      <c r="Y741" s="9">
        <v>0.33289951288620001</v>
      </c>
      <c r="Z741" s="9">
        <v>0</v>
      </c>
      <c r="AA741" s="9">
        <v>0.17616641811190001</v>
      </c>
      <c r="AB741" s="9">
        <v>0.148464839785</v>
      </c>
      <c r="AC741" s="9">
        <v>0.12741319295110001</v>
      </c>
      <c r="AD741" s="9">
        <v>0.13702189135250001</v>
      </c>
      <c r="AI741" s="9">
        <v>0.1080527116186</v>
      </c>
      <c r="AJ741" s="9">
        <v>0.18540958305729999</v>
      </c>
      <c r="AK741" s="9">
        <v>0.13443237919699999</v>
      </c>
      <c r="AL741" s="9">
        <v>0.28418209164980002</v>
      </c>
      <c r="AM741" s="9">
        <v>7.2286522620719995E-2</v>
      </c>
      <c r="AN741" s="9">
        <v>0</v>
      </c>
      <c r="AO741" s="9">
        <v>0</v>
      </c>
      <c r="AP741" s="9">
        <v>7.5047103660109998E-2</v>
      </c>
      <c r="AQ741" s="9">
        <v>0.2444062279765</v>
      </c>
      <c r="AR741" s="9">
        <v>0.14406417079</v>
      </c>
      <c r="AS741" s="9">
        <v>0.14406417079</v>
      </c>
    </row>
    <row r="742" spans="1:45" x14ac:dyDescent="0.35">
      <c r="A742" t="s">
        <v>383</v>
      </c>
      <c r="B742" s="9">
        <v>0.1343915078372</v>
      </c>
      <c r="C742" s="9">
        <v>9.4806552321000007E-2</v>
      </c>
      <c r="D742" s="9">
        <v>0.1936697138963</v>
      </c>
      <c r="E742" s="9">
        <v>0.20848155227269999</v>
      </c>
      <c r="F742" s="9">
        <v>7.2115386006799995E-2</v>
      </c>
      <c r="G742" s="9">
        <v>0.1811346039382</v>
      </c>
      <c r="H742" s="9">
        <v>0.1185553588447</v>
      </c>
      <c r="I742" s="9">
        <v>3.8089847148189998E-2</v>
      </c>
      <c r="J742" s="9">
        <v>0.17343843489649999</v>
      </c>
      <c r="K742" s="9">
        <v>0.1523814064664</v>
      </c>
      <c r="L742" s="9">
        <v>0.1122937719588</v>
      </c>
      <c r="M742" s="9">
        <v>9.7837661403740006E-2</v>
      </c>
      <c r="N742" s="9">
        <v>0.22710670240719999</v>
      </c>
      <c r="O742" s="9">
        <v>9.8792386455569994E-2</v>
      </c>
      <c r="P742" s="9">
        <v>6.0933755627549997E-2</v>
      </c>
      <c r="Q742" s="9">
        <v>0.18787833445669999</v>
      </c>
      <c r="R742" s="9">
        <v>0.16684105311629999</v>
      </c>
      <c r="S742" s="9">
        <v>9.0410058217249997E-2</v>
      </c>
      <c r="T742" s="9">
        <v>0.1343580897551</v>
      </c>
      <c r="U742" s="9">
        <v>0.13443412112120001</v>
      </c>
      <c r="V742" s="9">
        <v>0.1675122070177</v>
      </c>
      <c r="W742" s="9">
        <v>6.5655000007039999E-2</v>
      </c>
      <c r="X742" s="9">
        <v>0</v>
      </c>
      <c r="Y742" s="9">
        <v>7.1929127754089994E-2</v>
      </c>
      <c r="Z742" s="10">
        <v>0.54821740032080002</v>
      </c>
      <c r="AA742" s="9">
        <v>3.090082308903E-2</v>
      </c>
      <c r="AB742" s="9">
        <v>0.1063568402956</v>
      </c>
      <c r="AC742" s="9">
        <v>0.19626539485</v>
      </c>
      <c r="AD742" s="9">
        <v>7.5581758523590004E-2</v>
      </c>
      <c r="AI742" s="9">
        <v>0.15375706741049999</v>
      </c>
      <c r="AJ742" s="9">
        <v>8.122355564E-2</v>
      </c>
      <c r="AK742" s="9">
        <v>0.14575065623049999</v>
      </c>
      <c r="AL742" s="9">
        <v>0.140660228109</v>
      </c>
      <c r="AM742" s="9">
        <v>5.6548022709900003E-2</v>
      </c>
      <c r="AN742" s="9">
        <v>0</v>
      </c>
      <c r="AO742" s="9">
        <v>0</v>
      </c>
      <c r="AP742" s="9">
        <v>0.14815888049029999</v>
      </c>
      <c r="AQ742" s="9">
        <v>4.2865247780090002E-2</v>
      </c>
      <c r="AR742" s="9">
        <v>0.1343915078372</v>
      </c>
      <c r="AS742" s="9">
        <v>0.1343915078372</v>
      </c>
    </row>
    <row r="743" spans="1:45" x14ac:dyDescent="0.35">
      <c r="A743" t="s">
        <v>384</v>
      </c>
      <c r="B743" s="9">
        <v>0.17148246928380001</v>
      </c>
      <c r="C743" s="9">
        <v>0.16598173951279999</v>
      </c>
      <c r="D743" s="9">
        <v>0.17971977531550001</v>
      </c>
      <c r="E743" s="9">
        <v>0.1013865445625</v>
      </c>
      <c r="F743" s="9">
        <v>6.9675743601220003E-2</v>
      </c>
      <c r="G743" s="9">
        <v>0.15283530391690001</v>
      </c>
      <c r="H743" s="9">
        <v>0.1051000274619</v>
      </c>
      <c r="I743" s="9">
        <v>0.4672760716705</v>
      </c>
      <c r="J743" s="9">
        <v>8.1396546665629996E-2</v>
      </c>
      <c r="K743" s="9">
        <v>0.37293495610189997</v>
      </c>
      <c r="L743" s="9">
        <v>0.24570478919780001</v>
      </c>
      <c r="M743" s="9">
        <v>0.12510592700539999</v>
      </c>
      <c r="N743" s="9">
        <v>0.13773847677420001</v>
      </c>
      <c r="O743" s="9">
        <v>0.23129162076009999</v>
      </c>
      <c r="P743" s="9">
        <v>0.1346022401957</v>
      </c>
      <c r="Q743" s="9">
        <v>0.2215904076544</v>
      </c>
      <c r="R743" s="9">
        <v>0.12961040375230001</v>
      </c>
      <c r="S743" s="9">
        <v>0.18796458949100001</v>
      </c>
      <c r="T743" s="9">
        <v>0.1849159151202</v>
      </c>
      <c r="U743" s="9">
        <v>0.15435272368889999</v>
      </c>
      <c r="V743" s="9">
        <v>0.15336523753459999</v>
      </c>
      <c r="W743" s="9">
        <v>0.1359741545274</v>
      </c>
      <c r="X743" s="9">
        <v>0.31672576359830001</v>
      </c>
      <c r="Y743" s="9">
        <v>0.17297023088409999</v>
      </c>
      <c r="Z743" s="9">
        <v>7.3264360071830001E-2</v>
      </c>
      <c r="AA743" s="10">
        <v>0.56529197464330005</v>
      </c>
      <c r="AB743" s="9">
        <v>0.26011462646360001</v>
      </c>
      <c r="AC743" s="9">
        <v>0.13530545742469999</v>
      </c>
      <c r="AD743" s="9">
        <v>4.3981311732639999E-2</v>
      </c>
      <c r="AI743" s="9">
        <v>0.17673380406700001</v>
      </c>
      <c r="AJ743" s="9">
        <v>0.1047174554247</v>
      </c>
      <c r="AK743" s="9">
        <v>0.26826774510360002</v>
      </c>
      <c r="AL743" s="9">
        <v>0.16866823599210001</v>
      </c>
      <c r="AM743" s="9">
        <v>0.29227108336199997</v>
      </c>
      <c r="AN743" s="9">
        <v>0.69575609481489997</v>
      </c>
      <c r="AO743" s="9">
        <v>0.2133815747651</v>
      </c>
      <c r="AP743" s="9">
        <v>0.1377411469849</v>
      </c>
      <c r="AQ743" s="9">
        <v>0.11444669943540001</v>
      </c>
      <c r="AR743" s="9">
        <v>0.17148246928380001</v>
      </c>
      <c r="AS743" s="9">
        <v>0.17148246928380001</v>
      </c>
    </row>
    <row r="744" spans="1:45" x14ac:dyDescent="0.35">
      <c r="A744" t="s">
        <v>385</v>
      </c>
      <c r="B744" s="9">
        <v>7.1250193534740006E-2</v>
      </c>
      <c r="C744" s="9">
        <v>8.4355599442029999E-2</v>
      </c>
      <c r="D744" s="9">
        <v>5.1624935864700003E-2</v>
      </c>
      <c r="E744" s="9">
        <v>0.22424484749820001</v>
      </c>
      <c r="F744" s="9">
        <v>5.6597369221519998E-2</v>
      </c>
      <c r="G744" s="9">
        <v>4.162614591397E-2</v>
      </c>
      <c r="H744" s="9">
        <v>5.021993213341E-2</v>
      </c>
      <c r="I744" s="9">
        <v>4.9092940698599999E-2</v>
      </c>
      <c r="J744" s="9">
        <v>0</v>
      </c>
      <c r="K744" s="9">
        <v>0</v>
      </c>
      <c r="L744" s="9">
        <v>3.3145745338149998E-2</v>
      </c>
      <c r="M744" s="9">
        <v>4.7858925048109999E-2</v>
      </c>
      <c r="N744" s="9">
        <v>9.5181601495540002E-2</v>
      </c>
      <c r="O744" s="9">
        <v>0.1282164461292</v>
      </c>
      <c r="P744" s="9">
        <v>0.1262558203959</v>
      </c>
      <c r="Q744" s="9">
        <v>2.072205881605E-2</v>
      </c>
      <c r="R744" s="9">
        <v>7.5263498013260002E-2</v>
      </c>
      <c r="S744" s="9">
        <v>8.3947311638320005E-2</v>
      </c>
      <c r="T744" s="9">
        <v>6.5215433768539999E-2</v>
      </c>
      <c r="U744" s="9">
        <v>7.8945456595339997E-2</v>
      </c>
      <c r="V744" s="9">
        <v>0.1256811980966</v>
      </c>
      <c r="W744" s="9">
        <v>6.5655000007039999E-2</v>
      </c>
      <c r="X744" s="9">
        <v>0.175841846611</v>
      </c>
      <c r="Y744" s="9">
        <v>9.0313379938320004E-2</v>
      </c>
      <c r="Z744" s="9">
        <v>5.0337456956909998E-2</v>
      </c>
      <c r="AA744" s="9">
        <v>0.13121783540660001</v>
      </c>
      <c r="AB744" s="9">
        <v>0.17015501161259999</v>
      </c>
      <c r="AC744" s="9">
        <v>5.284484667383E-2</v>
      </c>
      <c r="AD744" s="9">
        <v>0.11230327528679999</v>
      </c>
      <c r="AI744" s="9">
        <v>4.7490011489139998E-2</v>
      </c>
      <c r="AJ744" s="9">
        <v>6.7431479923259999E-2</v>
      </c>
      <c r="AK744" s="9">
        <v>3.014972195046E-2</v>
      </c>
      <c r="AL744" s="9">
        <v>0.14407097137960001</v>
      </c>
      <c r="AM744" s="9">
        <v>0.18538256804049999</v>
      </c>
      <c r="AN744" s="9">
        <v>0</v>
      </c>
      <c r="AO744" s="9">
        <v>0</v>
      </c>
      <c r="AP744" s="9">
        <v>6.5226013203569994E-2</v>
      </c>
      <c r="AQ744" s="9">
        <v>7.5508194394719994E-2</v>
      </c>
      <c r="AR744" s="9">
        <v>7.1250193534740006E-2</v>
      </c>
      <c r="AS744" s="9">
        <v>7.1250193534740006E-2</v>
      </c>
    </row>
    <row r="745" spans="1:45" x14ac:dyDescent="0.35">
      <c r="A745" t="s">
        <v>554</v>
      </c>
      <c r="B745" s="9">
        <v>0.12560774588500001</v>
      </c>
      <c r="C745" s="9">
        <v>0.19274834283719999</v>
      </c>
      <c r="D745" s="9">
        <v>2.5065151124600001E-2</v>
      </c>
      <c r="E745" s="9">
        <v>0.10480821589140001</v>
      </c>
      <c r="F745" s="9">
        <v>0.17089887259709999</v>
      </c>
      <c r="G745" s="9">
        <v>0.10084595902720001</v>
      </c>
      <c r="H745" s="9">
        <v>0.14105775407570001</v>
      </c>
      <c r="I745" s="9">
        <v>2.1681036378339999E-2</v>
      </c>
      <c r="J745" s="9">
        <v>0.1056947736628</v>
      </c>
      <c r="K745" s="9">
        <v>0.28191503952620001</v>
      </c>
      <c r="L745" s="9">
        <v>0.1277699272244</v>
      </c>
      <c r="M745" s="9">
        <v>0.16493994727069999</v>
      </c>
      <c r="N745" s="9">
        <v>5.8658092789110002E-2</v>
      </c>
      <c r="O745" s="9">
        <v>0.14052265835300001</v>
      </c>
      <c r="P745" s="9">
        <v>0.2653187304163</v>
      </c>
      <c r="Q745" s="9">
        <v>4.9903836069739999E-2</v>
      </c>
      <c r="R745" s="9">
        <v>0.1197275574931</v>
      </c>
      <c r="S745" s="9">
        <v>8.81364646838E-2</v>
      </c>
      <c r="T745" s="9">
        <v>0.14072345171719999</v>
      </c>
      <c r="U745" s="9">
        <v>0.1063328555443</v>
      </c>
      <c r="V745" s="9">
        <v>0.1203229405382</v>
      </c>
      <c r="W745" s="9">
        <v>2.8173601708670001E-2</v>
      </c>
      <c r="X745" s="9">
        <v>0.42339748268999999</v>
      </c>
      <c r="Y745" s="9">
        <v>0.1159376113921</v>
      </c>
      <c r="Z745" s="9">
        <v>0.1021659304836</v>
      </c>
      <c r="AA745" s="9">
        <v>7.9910477945269995E-2</v>
      </c>
      <c r="AB745" s="9">
        <v>0.25013641300889999</v>
      </c>
      <c r="AC745" s="9">
        <v>0.19901604645250001</v>
      </c>
      <c r="AD745" s="9">
        <v>0.1577889550929</v>
      </c>
      <c r="AI745" s="9">
        <v>0.1259465458373</v>
      </c>
      <c r="AJ745" s="9">
        <v>0.15563719232420001</v>
      </c>
      <c r="AK745" s="9">
        <v>0.15129728855960001</v>
      </c>
      <c r="AL745" s="9">
        <v>0.16078779338810001</v>
      </c>
      <c r="AM745" s="9">
        <v>0.1689695720022</v>
      </c>
      <c r="AN745" s="9">
        <v>0</v>
      </c>
      <c r="AO745" s="9">
        <v>0</v>
      </c>
      <c r="AP745" s="9">
        <v>0.18743050596800001</v>
      </c>
      <c r="AQ745" s="9">
        <v>6.0777544850579998E-2</v>
      </c>
      <c r="AR745" s="9">
        <v>0.12560774588500001</v>
      </c>
      <c r="AS745" s="9">
        <v>0.12560774588500001</v>
      </c>
    </row>
    <row r="746" spans="1:45" x14ac:dyDescent="0.35">
      <c r="A746" t="s">
        <v>387</v>
      </c>
      <c r="B746" s="9">
        <v>0.14604275639809999</v>
      </c>
      <c r="C746" s="9">
        <v>0.1613689806121</v>
      </c>
      <c r="D746" s="9">
        <v>0.1230918381713</v>
      </c>
      <c r="E746" s="9">
        <v>0.19411083319110001</v>
      </c>
      <c r="F746" s="9">
        <v>0.13215088035389999</v>
      </c>
      <c r="G746" s="9">
        <v>0.12739350852969999</v>
      </c>
      <c r="H746" s="9">
        <v>0.13012433657120001</v>
      </c>
      <c r="I746" s="9">
        <v>0.1033949139143</v>
      </c>
      <c r="J746" s="9">
        <v>0.27107253429970002</v>
      </c>
      <c r="K746" s="9">
        <v>0</v>
      </c>
      <c r="L746" s="9">
        <v>0.108301233995</v>
      </c>
      <c r="M746" s="9">
        <v>0.14424235903429999</v>
      </c>
      <c r="N746" s="9">
        <v>0.18663682827969999</v>
      </c>
      <c r="O746" s="9">
        <v>0.13350372636150001</v>
      </c>
      <c r="P746" s="9">
        <v>0.20978812774040001</v>
      </c>
      <c r="Q746" s="9">
        <v>0.16304788358440001</v>
      </c>
      <c r="R746" s="9">
        <v>7.1658667767559997E-2</v>
      </c>
      <c r="S746" s="9">
        <v>0.136686265567</v>
      </c>
      <c r="T746" s="9">
        <v>0.18275372157850001</v>
      </c>
      <c r="U746" s="9">
        <v>9.9230531021109999E-2</v>
      </c>
      <c r="V746" s="9">
        <v>0</v>
      </c>
      <c r="W746" s="9">
        <v>0.1351803960322</v>
      </c>
      <c r="X746" s="9">
        <v>0</v>
      </c>
      <c r="Y746" s="9">
        <v>2.54774412236E-2</v>
      </c>
      <c r="Z746" s="9">
        <v>0.117744792024</v>
      </c>
      <c r="AA746" s="9">
        <v>6.081584251213E-2</v>
      </c>
      <c r="AB746" s="9">
        <v>0.15712140450709999</v>
      </c>
      <c r="AC746" s="9">
        <v>5.284484667383E-2</v>
      </c>
      <c r="AD746" s="10">
        <v>0.54564620432690003</v>
      </c>
      <c r="AI746" s="9">
        <v>7.4743419530910002E-2</v>
      </c>
      <c r="AJ746" s="9">
        <v>0.2339897580767</v>
      </c>
      <c r="AK746" s="11">
        <v>2.583056633828E-2</v>
      </c>
      <c r="AL746" s="9">
        <v>8.4494427882229994E-2</v>
      </c>
      <c r="AM746" s="9">
        <v>0.17252858717479999</v>
      </c>
      <c r="AN746" s="9">
        <v>0</v>
      </c>
      <c r="AO746" s="9">
        <v>0.30549385369409998</v>
      </c>
      <c r="AP746" s="9">
        <v>0.11624274193170001</v>
      </c>
      <c r="AQ746" s="9">
        <v>0.10302078398679999</v>
      </c>
      <c r="AR746" s="9">
        <v>0.14604275639809999</v>
      </c>
      <c r="AS746" s="9">
        <v>0.14604275639809999</v>
      </c>
    </row>
    <row r="747" spans="1:45" x14ac:dyDescent="0.35">
      <c r="A747" t="s">
        <v>388</v>
      </c>
      <c r="B747" s="9">
        <v>9.2933096627629996E-2</v>
      </c>
      <c r="C747" s="9">
        <v>7.2277129948280006E-2</v>
      </c>
      <c r="D747" s="9">
        <v>0.12386526854</v>
      </c>
      <c r="E747" s="9">
        <v>0.16009472733989999</v>
      </c>
      <c r="F747" s="9">
        <v>5.8290480694260002E-2</v>
      </c>
      <c r="G747" s="9">
        <v>2.0915910004890001E-2</v>
      </c>
      <c r="H747" s="9">
        <v>4.2369672596610002E-2</v>
      </c>
      <c r="I747" s="9">
        <v>7.7693770469620005E-2</v>
      </c>
      <c r="J747" s="9">
        <v>0.13087886993510001</v>
      </c>
      <c r="K747" s="9">
        <v>0.19540018881390001</v>
      </c>
      <c r="L747" s="9">
        <v>8.6031799391290006E-2</v>
      </c>
      <c r="M747" s="9">
        <v>8.4742033624179994E-2</v>
      </c>
      <c r="N747" s="9">
        <v>9.6340916273860003E-2</v>
      </c>
      <c r="O747" s="9">
        <v>0.1127751245315</v>
      </c>
      <c r="P747" s="9">
        <v>0.13461811112530001</v>
      </c>
      <c r="Q747" s="9">
        <v>6.6204914459879999E-2</v>
      </c>
      <c r="R747" s="9">
        <v>0.1371977030697</v>
      </c>
      <c r="S747" s="9">
        <v>2.6439822804780001E-2</v>
      </c>
      <c r="T747" s="9">
        <v>9.5048139275970001E-2</v>
      </c>
      <c r="U747" s="9">
        <v>9.0236086275290006E-2</v>
      </c>
      <c r="V747" s="9">
        <v>0.1256811980966</v>
      </c>
      <c r="W747" s="9">
        <v>0.1351803960322</v>
      </c>
      <c r="X747" s="10">
        <v>0.4937885385754</v>
      </c>
      <c r="Y747" s="9">
        <v>8.0001236329869996E-2</v>
      </c>
      <c r="Z747" s="9">
        <v>3.8204675815129999E-2</v>
      </c>
      <c r="AA747" s="9">
        <v>0.1003170123175</v>
      </c>
      <c r="AB747" s="9">
        <v>0.2297632297718</v>
      </c>
      <c r="AC747" s="9">
        <v>5.284484667383E-2</v>
      </c>
      <c r="AD747" s="9">
        <v>8.2796295949799995E-2</v>
      </c>
      <c r="AI747" s="9">
        <v>7.8459082479160003E-2</v>
      </c>
      <c r="AJ747" s="9">
        <v>5.7811849348429999E-2</v>
      </c>
      <c r="AK747" s="9">
        <v>6.8324133230100004E-2</v>
      </c>
      <c r="AL747" s="9">
        <v>0.1313605194412</v>
      </c>
      <c r="AM747" s="9">
        <v>0.18871610306309999</v>
      </c>
      <c r="AN747" s="9">
        <v>0</v>
      </c>
      <c r="AO747" s="9">
        <v>0</v>
      </c>
      <c r="AP747" s="9">
        <v>0.15924612786049999</v>
      </c>
      <c r="AQ747" s="9">
        <v>5.858321579893E-2</v>
      </c>
      <c r="AR747" s="9">
        <v>9.2933096627629996E-2</v>
      </c>
      <c r="AS747" s="9">
        <v>9.2933096627629996E-2</v>
      </c>
    </row>
    <row r="748" spans="1:45" x14ac:dyDescent="0.35">
      <c r="A748" t="s">
        <v>389</v>
      </c>
      <c r="B748" s="9">
        <v>6.2930751023629994E-2</v>
      </c>
      <c r="C748" s="9">
        <v>5.8757555713439998E-2</v>
      </c>
      <c r="D748" s="9">
        <v>6.9180083081640004E-2</v>
      </c>
      <c r="E748" s="9">
        <v>0.17868591517269999</v>
      </c>
      <c r="F748" s="9">
        <v>5.2388678467969997E-2</v>
      </c>
      <c r="G748" s="9">
        <v>2.1280597252299999E-2</v>
      </c>
      <c r="H748" s="9">
        <v>3.9137267624029998E-2</v>
      </c>
      <c r="I748" s="9">
        <v>0</v>
      </c>
      <c r="J748" s="9">
        <v>4.4393421417609998E-2</v>
      </c>
      <c r="K748" s="9">
        <v>7.1611884785209995E-2</v>
      </c>
      <c r="L748" s="9">
        <v>9.3257864154320004E-3</v>
      </c>
      <c r="M748" s="9">
        <v>0.12842907397360001</v>
      </c>
      <c r="N748" s="9">
        <v>5.584980628768E-2</v>
      </c>
      <c r="O748" s="9">
        <v>0</v>
      </c>
      <c r="P748" s="9">
        <v>2.6029196450020001E-2</v>
      </c>
      <c r="Q748" s="9">
        <v>9.4305944885999998E-2</v>
      </c>
      <c r="R748" s="9">
        <v>6.06410162916E-2</v>
      </c>
      <c r="S748" s="9">
        <v>5.8253582265789999E-2</v>
      </c>
      <c r="T748" s="9">
        <v>6.5520247084450006E-2</v>
      </c>
      <c r="U748" s="9">
        <v>5.9628738324790001E-2</v>
      </c>
      <c r="V748" s="9">
        <v>0.1090483127799</v>
      </c>
      <c r="W748" s="9">
        <v>0</v>
      </c>
      <c r="X748" s="9">
        <v>0</v>
      </c>
      <c r="Y748" s="9">
        <v>0.15306791747910001</v>
      </c>
      <c r="Z748" s="9">
        <v>3.1980627334240001E-2</v>
      </c>
      <c r="AA748" s="9">
        <v>2.9915019423100001E-2</v>
      </c>
      <c r="AB748" s="9">
        <v>0</v>
      </c>
      <c r="AC748" s="9">
        <v>0.18595506259440001</v>
      </c>
      <c r="AD748" s="9">
        <v>8.6114268293289997E-2</v>
      </c>
      <c r="AI748" s="9">
        <v>0.1310267433026</v>
      </c>
      <c r="AJ748" s="9">
        <v>5.0315513850089998E-2</v>
      </c>
      <c r="AK748" s="9">
        <v>4.4457576570220002E-2</v>
      </c>
      <c r="AL748" s="9">
        <v>0.1222804541552</v>
      </c>
      <c r="AM748" s="9">
        <v>0</v>
      </c>
      <c r="AN748" s="9">
        <v>0</v>
      </c>
      <c r="AO748" s="9">
        <v>0</v>
      </c>
      <c r="AP748" s="9">
        <v>2.5994245117510001E-2</v>
      </c>
      <c r="AQ748" s="9">
        <v>0.14638604535409999</v>
      </c>
      <c r="AR748" s="9">
        <v>6.2930751023629994E-2</v>
      </c>
      <c r="AS748" s="9">
        <v>6.2930751023629994E-2</v>
      </c>
    </row>
    <row r="749" spans="1:45" x14ac:dyDescent="0.35">
      <c r="A749" t="s">
        <v>390</v>
      </c>
      <c r="B749" s="9">
        <v>4.2139668367940003E-2</v>
      </c>
      <c r="C749" s="9">
        <v>7.0279806349600002E-2</v>
      </c>
      <c r="D749" s="9">
        <v>0</v>
      </c>
      <c r="E749" s="9">
        <v>0</v>
      </c>
      <c r="F749" s="9">
        <v>7.2115386006799995E-2</v>
      </c>
      <c r="G749" s="9">
        <v>0</v>
      </c>
      <c r="H749" s="9">
        <v>4.1395696112709997E-2</v>
      </c>
      <c r="I749" s="9">
        <v>4.9092940698599999E-2</v>
      </c>
      <c r="J749" s="9">
        <v>0</v>
      </c>
      <c r="K749" s="9">
        <v>0.19540018881390001</v>
      </c>
      <c r="L749" s="9">
        <v>0</v>
      </c>
      <c r="M749" s="9">
        <v>4.4598294946859997E-2</v>
      </c>
      <c r="N749" s="9">
        <v>7.5173836684509998E-2</v>
      </c>
      <c r="O749" s="9">
        <v>3.7013357187080001E-2</v>
      </c>
      <c r="P749" s="9">
        <v>4.9074422015609999E-2</v>
      </c>
      <c r="Q749" s="9">
        <v>9.4219748047840002E-2</v>
      </c>
      <c r="R749" s="9">
        <v>0</v>
      </c>
      <c r="S749" s="9">
        <v>0</v>
      </c>
      <c r="T749" s="9">
        <v>7.5186332689240007E-2</v>
      </c>
      <c r="U749" s="9">
        <v>0</v>
      </c>
      <c r="V749" s="9">
        <v>0.12418864754010001</v>
      </c>
      <c r="W749" s="9">
        <v>6.5655000007039999E-2</v>
      </c>
      <c r="X749" s="9">
        <v>0.240925966814</v>
      </c>
      <c r="Y749" s="9">
        <v>0.1045055491336</v>
      </c>
      <c r="Z749" s="9">
        <v>0</v>
      </c>
      <c r="AA749" s="9">
        <v>7.0401992894449997E-2</v>
      </c>
      <c r="AB749" s="9">
        <v>9.7157159611329993E-2</v>
      </c>
      <c r="AC749" s="9">
        <v>7.9685016027019995E-2</v>
      </c>
      <c r="AD749" s="9">
        <v>0</v>
      </c>
      <c r="AI749" s="9">
        <v>4.1293222202319999E-2</v>
      </c>
      <c r="AJ749" s="9">
        <v>3.6028893533490002E-2</v>
      </c>
      <c r="AK749" s="9">
        <v>7.907998215433E-2</v>
      </c>
      <c r="AL749" s="9">
        <v>0</v>
      </c>
      <c r="AM749" s="9">
        <v>0.12883454533059999</v>
      </c>
      <c r="AN749" s="9">
        <v>0</v>
      </c>
      <c r="AO749" s="9">
        <v>0</v>
      </c>
      <c r="AP749" s="9">
        <v>6.4106615124250005E-2</v>
      </c>
      <c r="AQ749" s="9">
        <v>0</v>
      </c>
      <c r="AR749" s="9">
        <v>4.2139668367940003E-2</v>
      </c>
      <c r="AS749" s="9">
        <v>4.2139668367940003E-2</v>
      </c>
    </row>
    <row r="750" spans="1:45" x14ac:dyDescent="0.35">
      <c r="A750" t="s">
        <v>391</v>
      </c>
      <c r="B750" s="9">
        <v>7.5440215224900006E-2</v>
      </c>
      <c r="C750" s="9">
        <v>6.3530480109319998E-2</v>
      </c>
      <c r="D750" s="9">
        <v>9.327496388348E-2</v>
      </c>
      <c r="E750" s="9">
        <v>0.17311969307639999</v>
      </c>
      <c r="F750" s="9">
        <v>0.10563070127970001</v>
      </c>
      <c r="G750" s="9">
        <v>2.6744684632240001E-2</v>
      </c>
      <c r="H750" s="9">
        <v>7.2026860233049994E-2</v>
      </c>
      <c r="I750" s="9">
        <v>3.2855460065710003E-2</v>
      </c>
      <c r="J750" s="9">
        <v>0</v>
      </c>
      <c r="K750" s="9">
        <v>6.6098482178459997E-2</v>
      </c>
      <c r="L750" s="9">
        <v>5.5936180316880003E-2</v>
      </c>
      <c r="M750" s="9">
        <v>0.1093670582314</v>
      </c>
      <c r="N750" s="9">
        <v>9.4401500543040001E-2</v>
      </c>
      <c r="O750" s="9">
        <v>0</v>
      </c>
      <c r="P750" s="9">
        <v>6.9155521673740006E-2</v>
      </c>
      <c r="Q750" s="9">
        <v>0.10894548879639999</v>
      </c>
      <c r="R750" s="9">
        <v>2.115004153632E-2</v>
      </c>
      <c r="S750" s="9">
        <v>9.8878818452930006E-2</v>
      </c>
      <c r="T750" s="9">
        <v>9.2169910061829993E-2</v>
      </c>
      <c r="U750" s="9">
        <v>5.4107236335699999E-2</v>
      </c>
      <c r="V750" s="9">
        <v>3.2560276727549999E-2</v>
      </c>
      <c r="W750" s="9">
        <v>0</v>
      </c>
      <c r="X750" s="9">
        <v>0</v>
      </c>
      <c r="Y750" s="9">
        <v>6.7339408878499998E-2</v>
      </c>
      <c r="Z750" s="9">
        <v>0</v>
      </c>
      <c r="AA750" s="9">
        <v>3.5352766403949999E-2</v>
      </c>
      <c r="AB750" s="9">
        <v>7.2997852001320002E-2</v>
      </c>
      <c r="AC750" s="9">
        <v>0.2260924356531</v>
      </c>
      <c r="AD750" s="9">
        <v>5.7773604727050003E-2</v>
      </c>
      <c r="AI750" s="9">
        <v>0.1336428808132</v>
      </c>
      <c r="AJ750" s="9">
        <v>2.8430804773579999E-2</v>
      </c>
      <c r="AK750" s="9">
        <v>4.8916412933839998E-2</v>
      </c>
      <c r="AL750" s="9">
        <v>4.7488110610580003E-2</v>
      </c>
      <c r="AM750" s="9">
        <v>0</v>
      </c>
      <c r="AN750" s="9">
        <v>0</v>
      </c>
      <c r="AO750" s="9">
        <v>0.2493266499747</v>
      </c>
      <c r="AP750" s="9">
        <v>0.17416298918789999</v>
      </c>
      <c r="AQ750" s="9">
        <v>5.9387681143319999E-2</v>
      </c>
      <c r="AR750" s="9">
        <v>7.5440215224900006E-2</v>
      </c>
      <c r="AS750" s="9">
        <v>7.5440215224900006E-2</v>
      </c>
    </row>
    <row r="751" spans="1:45" x14ac:dyDescent="0.35">
      <c r="A751" t="s">
        <v>406</v>
      </c>
      <c r="B751" s="9">
        <v>1</v>
      </c>
      <c r="C751" s="9">
        <v>1</v>
      </c>
      <c r="D751" s="9">
        <v>1</v>
      </c>
      <c r="E751" s="9">
        <v>1</v>
      </c>
      <c r="F751" s="9">
        <v>1</v>
      </c>
      <c r="G751" s="9">
        <v>1</v>
      </c>
      <c r="H751" s="9">
        <v>1</v>
      </c>
      <c r="I751" s="9">
        <v>1</v>
      </c>
      <c r="J751" s="9">
        <v>1</v>
      </c>
      <c r="K751" s="9">
        <v>1</v>
      </c>
      <c r="L751" s="9">
        <v>1</v>
      </c>
      <c r="M751" s="9">
        <v>1</v>
      </c>
      <c r="N751" s="9">
        <v>1</v>
      </c>
      <c r="O751" s="9">
        <v>1</v>
      </c>
      <c r="P751" s="9">
        <v>1</v>
      </c>
      <c r="Q751" s="9">
        <v>1</v>
      </c>
      <c r="R751" s="9">
        <v>1</v>
      </c>
      <c r="S751" s="9">
        <v>1</v>
      </c>
      <c r="T751" s="9">
        <v>1</v>
      </c>
      <c r="U751" s="9">
        <v>1</v>
      </c>
      <c r="V751" s="9">
        <v>1</v>
      </c>
      <c r="W751" s="9">
        <v>1</v>
      </c>
      <c r="X751" s="9">
        <v>1</v>
      </c>
      <c r="Y751" s="9">
        <v>1</v>
      </c>
      <c r="Z751" s="9">
        <v>1</v>
      </c>
      <c r="AA751" s="9">
        <v>1</v>
      </c>
      <c r="AB751" s="9">
        <v>1</v>
      </c>
      <c r="AC751" s="9">
        <v>1</v>
      </c>
      <c r="AD751" s="9">
        <v>1</v>
      </c>
      <c r="AI751" s="9">
        <v>1</v>
      </c>
      <c r="AJ751" s="9">
        <v>1</v>
      </c>
      <c r="AK751" s="9">
        <v>1</v>
      </c>
      <c r="AL751" s="9">
        <v>1</v>
      </c>
      <c r="AM751" s="9">
        <v>1</v>
      </c>
      <c r="AN751" s="9">
        <v>1</v>
      </c>
      <c r="AO751" s="9">
        <v>1</v>
      </c>
      <c r="AP751" s="9">
        <v>1</v>
      </c>
      <c r="AQ751" s="9">
        <v>1</v>
      </c>
      <c r="AR751" s="9">
        <v>1</v>
      </c>
      <c r="AS751" s="9">
        <v>1</v>
      </c>
    </row>
    <row r="752" spans="1:45" x14ac:dyDescent="0.35">
      <c r="A752" t="s">
        <v>356</v>
      </c>
      <c r="B752" s="6">
        <v>137</v>
      </c>
      <c r="C752" s="6">
        <v>84</v>
      </c>
      <c r="D752" s="6">
        <v>53</v>
      </c>
      <c r="E752" s="6">
        <v>25</v>
      </c>
      <c r="F752" s="6">
        <v>40</v>
      </c>
      <c r="G752" s="6">
        <v>33</v>
      </c>
      <c r="H752" s="6">
        <v>73</v>
      </c>
      <c r="I752" s="6">
        <v>17</v>
      </c>
      <c r="J752" s="6">
        <v>11</v>
      </c>
      <c r="K752" s="6">
        <v>11</v>
      </c>
      <c r="L752" s="6">
        <v>28</v>
      </c>
      <c r="M752" s="6">
        <v>47</v>
      </c>
      <c r="N752" s="6">
        <v>37</v>
      </c>
      <c r="O752" s="6">
        <v>25</v>
      </c>
      <c r="P752" s="6">
        <v>49</v>
      </c>
      <c r="Q752" s="6">
        <v>22</v>
      </c>
      <c r="R752" s="6">
        <v>30</v>
      </c>
      <c r="S752" s="6">
        <v>36</v>
      </c>
      <c r="T752" s="6">
        <v>71</v>
      </c>
      <c r="U752" s="6">
        <v>66</v>
      </c>
      <c r="V752" s="6">
        <v>21</v>
      </c>
      <c r="W752" s="6">
        <v>12</v>
      </c>
      <c r="X752" s="6">
        <v>8</v>
      </c>
      <c r="Y752" s="6">
        <v>28</v>
      </c>
      <c r="Z752" s="6">
        <v>16</v>
      </c>
      <c r="AA752" s="6">
        <v>24</v>
      </c>
      <c r="AB752" s="6">
        <v>12</v>
      </c>
      <c r="AC752" s="6">
        <v>25</v>
      </c>
      <c r="AD752" s="6">
        <v>28</v>
      </c>
      <c r="AE752" s="6">
        <v>0</v>
      </c>
      <c r="AF752" s="6">
        <v>0</v>
      </c>
      <c r="AG752" s="6">
        <v>0</v>
      </c>
      <c r="AH752" s="6">
        <v>0</v>
      </c>
      <c r="AI752" s="6">
        <v>41</v>
      </c>
      <c r="AJ752" s="6">
        <v>58</v>
      </c>
      <c r="AK752" s="6">
        <v>49</v>
      </c>
      <c r="AL752" s="6">
        <v>17</v>
      </c>
      <c r="AM752" s="6">
        <v>15</v>
      </c>
      <c r="AN752" s="6">
        <v>2</v>
      </c>
      <c r="AO752" s="6">
        <v>5</v>
      </c>
      <c r="AP752" s="6">
        <v>30</v>
      </c>
      <c r="AQ752" s="6">
        <v>25</v>
      </c>
      <c r="AR752" s="6">
        <v>137</v>
      </c>
      <c r="AS752" s="6">
        <v>137</v>
      </c>
    </row>
    <row r="753" spans="1:45" x14ac:dyDescent="0.35">
      <c r="A753" t="s">
        <v>929</v>
      </c>
    </row>
    <row r="754" spans="1:45" x14ac:dyDescent="0.35">
      <c r="A754" t="s">
        <v>358</v>
      </c>
    </row>
    <row r="758" spans="1:45" x14ac:dyDescent="0.35">
      <c r="A758" s="3" t="s">
        <v>352</v>
      </c>
    </row>
    <row r="759" spans="1:45" x14ac:dyDescent="0.35">
      <c r="A759" t="s">
        <v>236</v>
      </c>
    </row>
    <row r="760" spans="1:45" ht="130.5" x14ac:dyDescent="0.35">
      <c r="A760" s="4" t="s">
        <v>408</v>
      </c>
      <c r="B760" s="4" t="s">
        <v>359</v>
      </c>
      <c r="C760" s="4" t="s">
        <v>360</v>
      </c>
      <c r="D760" s="4" t="s">
        <v>361</v>
      </c>
      <c r="E760" s="4" t="s">
        <v>573</v>
      </c>
      <c r="F760" s="4" t="s">
        <v>363</v>
      </c>
      <c r="G760" s="4" t="s">
        <v>364</v>
      </c>
      <c r="H760" s="4" t="s">
        <v>365</v>
      </c>
      <c r="I760" s="4" t="s">
        <v>366</v>
      </c>
      <c r="J760" s="4" t="s">
        <v>367</v>
      </c>
      <c r="K760" s="4" t="s">
        <v>368</v>
      </c>
      <c r="L760" s="4" t="s">
        <v>883</v>
      </c>
      <c r="M760" s="4" t="s">
        <v>575</v>
      </c>
      <c r="N760" s="4" t="s">
        <v>371</v>
      </c>
      <c r="O760" s="4" t="s">
        <v>372</v>
      </c>
      <c r="P760" s="4" t="s">
        <v>576</v>
      </c>
      <c r="Q760" s="4" t="s">
        <v>374</v>
      </c>
      <c r="R760" s="4" t="s">
        <v>376</v>
      </c>
      <c r="S760" s="4" t="s">
        <v>377</v>
      </c>
      <c r="T760" s="4" t="s">
        <v>375</v>
      </c>
      <c r="U760" s="4" t="s">
        <v>378</v>
      </c>
      <c r="V760" s="4" t="s">
        <v>379</v>
      </c>
      <c r="W760" s="4" t="s">
        <v>380</v>
      </c>
      <c r="X760" s="4" t="s">
        <v>381</v>
      </c>
      <c r="Y760" s="4" t="s">
        <v>382</v>
      </c>
      <c r="Z760" s="4" t="s">
        <v>383</v>
      </c>
      <c r="AA760" s="4" t="s">
        <v>384</v>
      </c>
      <c r="AB760" s="4" t="s">
        <v>385</v>
      </c>
      <c r="AC760" s="4" t="s">
        <v>386</v>
      </c>
      <c r="AD760" s="4" t="s">
        <v>387</v>
      </c>
      <c r="AE760" s="4" t="s">
        <v>388</v>
      </c>
      <c r="AF760" s="4" t="s">
        <v>389</v>
      </c>
      <c r="AG760" s="4" t="s">
        <v>390</v>
      </c>
      <c r="AH760" s="4" t="s">
        <v>391</v>
      </c>
      <c r="AI760" s="4" t="s">
        <v>577</v>
      </c>
      <c r="AJ760" s="4" t="s">
        <v>578</v>
      </c>
      <c r="AK760" s="4" t="s">
        <v>395</v>
      </c>
      <c r="AL760" s="4" t="s">
        <v>396</v>
      </c>
      <c r="AM760" s="4" t="s">
        <v>394</v>
      </c>
      <c r="AN760" s="4" t="s">
        <v>397</v>
      </c>
      <c r="AO760" s="4" t="s">
        <v>398</v>
      </c>
      <c r="AP760" s="4" t="s">
        <v>884</v>
      </c>
      <c r="AQ760" s="4" t="s">
        <v>885</v>
      </c>
      <c r="AR760" s="4" t="s">
        <v>886</v>
      </c>
      <c r="AS760" s="4" t="s">
        <v>406</v>
      </c>
    </row>
    <row r="761" spans="1:45" x14ac:dyDescent="0.35">
      <c r="A761" t="s">
        <v>553</v>
      </c>
      <c r="B761" s="9">
        <v>0.12703859469369999</v>
      </c>
      <c r="C761" s="9">
        <v>0.13230168440039999</v>
      </c>
      <c r="D761" s="9">
        <v>0.12174944595419999</v>
      </c>
      <c r="E761" s="9">
        <v>0.13081324553759999</v>
      </c>
      <c r="F761" s="9">
        <v>7.9041732447639998E-2</v>
      </c>
      <c r="G761" s="9">
        <v>0.20630603856060001</v>
      </c>
      <c r="H761" s="9">
        <v>0.1488886528292</v>
      </c>
      <c r="I761" s="9">
        <v>0.12819206355179999</v>
      </c>
      <c r="J761" s="9">
        <v>9.6257899817929996E-2</v>
      </c>
      <c r="K761" s="9">
        <v>8.6314968782089996E-2</v>
      </c>
      <c r="L761" s="9">
        <v>6.4830340808159997E-2</v>
      </c>
      <c r="M761" s="9">
        <v>0.1443708923017</v>
      </c>
      <c r="N761" s="9">
        <v>9.7494014131169995E-2</v>
      </c>
      <c r="O761" s="9">
        <v>0.18687198104220001</v>
      </c>
      <c r="P761" s="9">
        <v>0.13519496851679999</v>
      </c>
      <c r="Q761" s="9">
        <v>8.2049067538840004E-2</v>
      </c>
      <c r="R761" s="9">
        <v>0.19389565862819999</v>
      </c>
      <c r="S761" s="9">
        <v>0.12822049648299999</v>
      </c>
      <c r="T761" s="9">
        <v>0.1021185423859</v>
      </c>
      <c r="U761" s="9">
        <v>0.165200683036</v>
      </c>
      <c r="V761" s="10">
        <v>0.56793164545840003</v>
      </c>
      <c r="W761" s="9">
        <v>8.7796409067549999E-2</v>
      </c>
      <c r="X761" s="9">
        <v>9.6954999563800007E-2</v>
      </c>
      <c r="Y761" s="9">
        <v>0.1012390267192</v>
      </c>
      <c r="Z761" s="9">
        <v>0.162092905318</v>
      </c>
      <c r="AA761" s="9">
        <v>6.0651323369280002E-2</v>
      </c>
      <c r="AB761" s="9">
        <v>0.34490134670930001</v>
      </c>
      <c r="AC761" s="9">
        <v>8.2407265106759997E-2</v>
      </c>
      <c r="AD761" s="9">
        <v>5.6364949954190002E-2</v>
      </c>
      <c r="AI761" s="9">
        <v>5.9557000149890002E-2</v>
      </c>
      <c r="AJ761" s="9">
        <v>0.1821797038563</v>
      </c>
      <c r="AK761" s="9">
        <v>0.1583638297029</v>
      </c>
      <c r="AL761" s="9">
        <v>4.2510989744580001E-2</v>
      </c>
      <c r="AM761" s="9">
        <v>4.3479831702270003E-2</v>
      </c>
      <c r="AO761" s="9">
        <v>0</v>
      </c>
      <c r="AP761" s="9">
        <v>0.1186019970333</v>
      </c>
      <c r="AQ761" s="9">
        <v>0.12579761767879999</v>
      </c>
      <c r="AR761" s="9">
        <v>0.12703859469369999</v>
      </c>
      <c r="AS761" s="9">
        <v>0.12703859469369999</v>
      </c>
    </row>
    <row r="762" spans="1:45" x14ac:dyDescent="0.35">
      <c r="A762" t="s">
        <v>380</v>
      </c>
      <c r="B762" s="9">
        <v>5.2133721632029999E-2</v>
      </c>
      <c r="C762" s="9">
        <v>2.4907446911079999E-2</v>
      </c>
      <c r="D762" s="9">
        <v>7.9494801273669993E-2</v>
      </c>
      <c r="E762" s="9">
        <v>0.1186102367729</v>
      </c>
      <c r="F762" s="9">
        <v>0.1021627003419</v>
      </c>
      <c r="G762" s="9">
        <v>1.5869920229849999E-2</v>
      </c>
      <c r="H762" s="9">
        <v>5.4802327853530002E-2</v>
      </c>
      <c r="I762" s="9">
        <v>1.81607108883E-2</v>
      </c>
      <c r="J762" s="9">
        <v>5.5277366323420001E-2</v>
      </c>
      <c r="K762" s="9">
        <v>0</v>
      </c>
      <c r="L762" s="9">
        <v>2.509894552769E-2</v>
      </c>
      <c r="M762" s="9">
        <v>8.1836755795849994E-2</v>
      </c>
      <c r="N762" s="9">
        <v>6.9102538089000007E-2</v>
      </c>
      <c r="O762" s="9">
        <v>0</v>
      </c>
      <c r="P762" s="9">
        <v>8.5815694837060003E-2</v>
      </c>
      <c r="Q762" s="9">
        <v>4.0608592365970003E-2</v>
      </c>
      <c r="R762" s="9">
        <v>3.5136716764549998E-2</v>
      </c>
      <c r="S762" s="9">
        <v>5.4598566446179997E-2</v>
      </c>
      <c r="T762" s="9">
        <v>5.7680140486419999E-2</v>
      </c>
      <c r="U762" s="9">
        <v>4.3640042578329999E-2</v>
      </c>
      <c r="V762" s="9">
        <v>0</v>
      </c>
      <c r="W762" s="9">
        <v>0.22405739700819999</v>
      </c>
      <c r="X762" s="9">
        <v>0</v>
      </c>
      <c r="Y762" s="9">
        <v>8.7886831031840001E-2</v>
      </c>
      <c r="Z762" s="9">
        <v>7.9401065987380004E-2</v>
      </c>
      <c r="AA762" s="9">
        <v>0</v>
      </c>
      <c r="AB762" s="9">
        <v>0</v>
      </c>
      <c r="AC762" s="9">
        <v>4.9746695111730001E-2</v>
      </c>
      <c r="AD762" s="9">
        <v>4.9749239819749998E-2</v>
      </c>
      <c r="AI762" s="9">
        <v>0</v>
      </c>
      <c r="AJ762" s="9">
        <v>2.2018928971640001E-2</v>
      </c>
      <c r="AK762" s="9">
        <v>4.3587485794219998E-2</v>
      </c>
      <c r="AL762" s="9">
        <v>0.1637215743729</v>
      </c>
      <c r="AM762" s="9">
        <v>0.14943346551379999</v>
      </c>
      <c r="AO762" s="9">
        <v>0</v>
      </c>
      <c r="AP762" s="9">
        <v>1.5888306180629998E-2</v>
      </c>
      <c r="AQ762" s="9">
        <v>0</v>
      </c>
      <c r="AR762" s="9">
        <v>5.2133721632029999E-2</v>
      </c>
      <c r="AS762" s="9">
        <v>5.2133721632029999E-2</v>
      </c>
    </row>
    <row r="763" spans="1:45" x14ac:dyDescent="0.35">
      <c r="A763" t="s">
        <v>381</v>
      </c>
      <c r="B763" s="9">
        <v>7.2519716929460007E-2</v>
      </c>
      <c r="C763" s="9">
        <v>0.11404230844050001</v>
      </c>
      <c r="D763" s="9">
        <v>3.0791535424469999E-2</v>
      </c>
      <c r="E763" s="9">
        <v>6.8893481956259994E-2</v>
      </c>
      <c r="F763" s="10">
        <v>0.27999340291590002</v>
      </c>
      <c r="G763" s="9">
        <v>4.6178249082109997E-2</v>
      </c>
      <c r="H763" s="9">
        <v>0.1516678029686</v>
      </c>
      <c r="I763" s="9">
        <v>1.81607108883E-2</v>
      </c>
      <c r="J763" s="9">
        <v>2.7766199283680001E-2</v>
      </c>
      <c r="K763" s="9">
        <v>0</v>
      </c>
      <c r="L763" s="9">
        <v>7.2019130409760004E-2</v>
      </c>
      <c r="M763" s="9">
        <v>0.1346396162173</v>
      </c>
      <c r="N763" s="9">
        <v>4.7322756037749998E-2</v>
      </c>
      <c r="O763" s="9">
        <v>0</v>
      </c>
      <c r="P763" s="9">
        <v>0.1465434279343</v>
      </c>
      <c r="Q763" s="9">
        <v>6.8993630893189994E-2</v>
      </c>
      <c r="R763" s="9">
        <v>2.3036121602370001E-2</v>
      </c>
      <c r="S763" s="9">
        <v>4.60074973628E-2</v>
      </c>
      <c r="T763" s="9">
        <v>9.8278743620019995E-2</v>
      </c>
      <c r="U763" s="9">
        <v>3.3072839369550001E-2</v>
      </c>
      <c r="V763" s="9">
        <v>0.1119437114558</v>
      </c>
      <c r="W763" s="9">
        <v>0.32845691198400001</v>
      </c>
      <c r="X763" s="9">
        <v>0</v>
      </c>
      <c r="Y763" s="9">
        <v>8.5010202076859998E-2</v>
      </c>
      <c r="Z763" s="9">
        <v>5.8917559672799998E-2</v>
      </c>
      <c r="AA763" s="9">
        <v>4.544324228175E-2</v>
      </c>
      <c r="AB763" s="9">
        <v>7.5111368555369998E-2</v>
      </c>
      <c r="AC763" s="9">
        <v>2.6358883992900001E-2</v>
      </c>
      <c r="AD763" s="9">
        <v>5.1750169724449999E-2</v>
      </c>
      <c r="AI763" s="9">
        <v>7.747587950531E-2</v>
      </c>
      <c r="AJ763" s="9">
        <v>7.3856289376039996E-2</v>
      </c>
      <c r="AK763" s="9">
        <v>3.672299618515E-2</v>
      </c>
      <c r="AL763" s="9">
        <v>5.7485974965479997E-2</v>
      </c>
      <c r="AM763" s="9">
        <v>0.1072889533719</v>
      </c>
      <c r="AO763" s="9">
        <v>0.24178460323199999</v>
      </c>
      <c r="AP763" s="9">
        <v>2.9105647161680001E-2</v>
      </c>
      <c r="AQ763" s="9">
        <v>0.26403034345979998</v>
      </c>
      <c r="AR763" s="9">
        <v>7.2519716929460007E-2</v>
      </c>
      <c r="AS763" s="9">
        <v>7.2519716929460007E-2</v>
      </c>
    </row>
    <row r="764" spans="1:45" x14ac:dyDescent="0.35">
      <c r="A764" t="s">
        <v>382</v>
      </c>
      <c r="B764" s="9">
        <v>0.12901169280989999</v>
      </c>
      <c r="C764" s="9">
        <v>0.18158804534449999</v>
      </c>
      <c r="D764" s="9">
        <v>7.6175020010980005E-2</v>
      </c>
      <c r="E764" s="9">
        <v>0.13939583840360001</v>
      </c>
      <c r="F764" s="9">
        <v>0.1928620872075</v>
      </c>
      <c r="G764" s="9">
        <v>0.2481769305373</v>
      </c>
      <c r="H764" s="9">
        <v>0.22322072880919999</v>
      </c>
      <c r="I764" s="9">
        <v>5.1669757818669997E-2</v>
      </c>
      <c r="J764" s="9">
        <v>4.2992381015269997E-2</v>
      </c>
      <c r="K764" s="9">
        <v>7.2198324095640004E-2</v>
      </c>
      <c r="L764" s="11">
        <v>6.8482018925319996E-3</v>
      </c>
      <c r="M764" s="9">
        <v>0.10271379312080001</v>
      </c>
      <c r="N764" s="9">
        <v>0.21434252628719999</v>
      </c>
      <c r="O764" s="9">
        <v>0.15768412031500001</v>
      </c>
      <c r="P764" s="9">
        <v>0.1086310119848</v>
      </c>
      <c r="Q764" s="9">
        <v>0.17406036010850001</v>
      </c>
      <c r="R764" s="9">
        <v>0.1122034777317</v>
      </c>
      <c r="S764" s="9">
        <v>7.9380783035720007E-2</v>
      </c>
      <c r="T764" s="9">
        <v>0.14935228982910001</v>
      </c>
      <c r="U764" s="9">
        <v>9.7862494132929995E-2</v>
      </c>
      <c r="V764" s="9">
        <v>8.4925383617249994E-2</v>
      </c>
      <c r="W764" s="9">
        <v>0</v>
      </c>
      <c r="X764" s="9">
        <v>0</v>
      </c>
      <c r="Y764" s="9">
        <v>0.2298517655266</v>
      </c>
      <c r="Z764" s="9">
        <v>0.13298360075640001</v>
      </c>
      <c r="AA764" s="9">
        <v>5.3117331161070001E-2</v>
      </c>
      <c r="AB764" s="9">
        <v>0</v>
      </c>
      <c r="AC764" s="9">
        <v>0.28561947054469999</v>
      </c>
      <c r="AD764" s="9">
        <v>0.19534721909239999</v>
      </c>
      <c r="AI764" s="9">
        <v>0.18519858155890001</v>
      </c>
      <c r="AJ764" s="9">
        <v>0.1017350315478</v>
      </c>
      <c r="AK764" s="9">
        <v>0.1213908480464</v>
      </c>
      <c r="AL764" s="9">
        <v>0.1167803401669</v>
      </c>
      <c r="AM764" s="9">
        <v>0.224278426526</v>
      </c>
      <c r="AO764" s="9">
        <v>0</v>
      </c>
      <c r="AP764" s="9">
        <v>8.8297306350359997E-2</v>
      </c>
      <c r="AQ764" s="9">
        <v>9.4383601148220003E-2</v>
      </c>
      <c r="AR764" s="9">
        <v>0.12901169280989999</v>
      </c>
      <c r="AS764" s="9">
        <v>0.12901169280989999</v>
      </c>
    </row>
    <row r="765" spans="1:45" x14ac:dyDescent="0.35">
      <c r="A765" t="s">
        <v>383</v>
      </c>
      <c r="B765" s="9">
        <v>9.1446976556939993E-2</v>
      </c>
      <c r="C765" s="9">
        <v>6.5284840951419995E-2</v>
      </c>
      <c r="D765" s="9">
        <v>0.117738648232</v>
      </c>
      <c r="E765" s="9">
        <v>8.6400408411989996E-2</v>
      </c>
      <c r="F765" s="9">
        <v>8.7889553892690001E-2</v>
      </c>
      <c r="G765" s="9">
        <v>0</v>
      </c>
      <c r="H765" s="9">
        <v>3.9652818388380001E-2</v>
      </c>
      <c r="I765" s="9">
        <v>7.6731851775679996E-2</v>
      </c>
      <c r="J765" s="9">
        <v>0.1679647803132</v>
      </c>
      <c r="K765" s="9">
        <v>0.2006979869911</v>
      </c>
      <c r="L765" s="9">
        <v>0.29759101244289998</v>
      </c>
      <c r="M765" s="9">
        <v>5.7911877425320002E-2</v>
      </c>
      <c r="N765" s="9">
        <v>7.922320047874E-2</v>
      </c>
      <c r="O765" s="9">
        <v>0</v>
      </c>
      <c r="P765" s="9">
        <v>6.8004531912159993E-2</v>
      </c>
      <c r="Q765" s="9">
        <v>0.13044634356420001</v>
      </c>
      <c r="R765" s="9">
        <v>3.3921494047469997E-2</v>
      </c>
      <c r="S765" s="9">
        <v>0.1115379257852</v>
      </c>
      <c r="T765" s="9">
        <v>0.10686645602269999</v>
      </c>
      <c r="U765" s="9">
        <v>6.7833882559629993E-2</v>
      </c>
      <c r="V765" s="9">
        <v>4.2057834232659998E-2</v>
      </c>
      <c r="W765" s="9">
        <v>0</v>
      </c>
      <c r="X765" s="9">
        <v>0</v>
      </c>
      <c r="Y765" s="9">
        <v>6.6082144826810005E-2</v>
      </c>
      <c r="Z765" s="10">
        <v>0.50728428227690003</v>
      </c>
      <c r="AA765" s="9">
        <v>3.721974930264E-2</v>
      </c>
      <c r="AB765" s="9">
        <v>0</v>
      </c>
      <c r="AC765" s="9">
        <v>0</v>
      </c>
      <c r="AD765" s="9">
        <v>7.1437707317889995E-2</v>
      </c>
      <c r="AI765" s="9">
        <v>5.4245771899789998E-2</v>
      </c>
      <c r="AJ765" s="9">
        <v>3.6260540346479998E-2</v>
      </c>
      <c r="AK765" s="9">
        <v>0.14018415708429999</v>
      </c>
      <c r="AL765" s="9">
        <v>0.1663313925679</v>
      </c>
      <c r="AM765" s="9">
        <v>7.1993189673509997E-2</v>
      </c>
      <c r="AO765" s="9">
        <v>0</v>
      </c>
      <c r="AP765" s="9">
        <v>0</v>
      </c>
      <c r="AQ765" s="9">
        <v>5.5047330296450002E-2</v>
      </c>
      <c r="AR765" s="9">
        <v>9.1446976556939993E-2</v>
      </c>
      <c r="AS765" s="9">
        <v>9.1446976556939993E-2</v>
      </c>
    </row>
    <row r="766" spans="1:45" x14ac:dyDescent="0.35">
      <c r="A766" t="s">
        <v>384</v>
      </c>
      <c r="B766" s="9">
        <v>0.2050300155832</v>
      </c>
      <c r="C766" s="9">
        <v>0.18807031388420001</v>
      </c>
      <c r="D766" s="9">
        <v>0.22207368952109999</v>
      </c>
      <c r="E766" s="9">
        <v>0.19409251001059999</v>
      </c>
      <c r="F766" s="9">
        <v>0.29395962694729999</v>
      </c>
      <c r="G766" s="9">
        <v>0.14761926999120001</v>
      </c>
      <c r="H766" s="9">
        <v>0.21364312994109999</v>
      </c>
      <c r="I766" s="9">
        <v>0.24693881830389999</v>
      </c>
      <c r="J766" s="9">
        <v>0.1724391239825</v>
      </c>
      <c r="K766" s="9">
        <v>0.1506020725511</v>
      </c>
      <c r="L766" s="9">
        <v>0.28678232749310001</v>
      </c>
      <c r="M766" s="9">
        <v>0.16597389416360001</v>
      </c>
      <c r="N766" s="9">
        <v>0.19305772491270001</v>
      </c>
      <c r="O766" s="9">
        <v>0.22259910146629999</v>
      </c>
      <c r="P766" s="9">
        <v>0.17236994349099999</v>
      </c>
      <c r="Q766" s="9">
        <v>0.21681888341469999</v>
      </c>
      <c r="R766" s="9">
        <v>0.2087290207053</v>
      </c>
      <c r="S766" s="9">
        <v>0.2177748937965</v>
      </c>
      <c r="T766" s="9">
        <v>0.2000336400495</v>
      </c>
      <c r="U766" s="9">
        <v>0.2126813688851</v>
      </c>
      <c r="V766" s="9">
        <v>5.1030789537890003E-2</v>
      </c>
      <c r="W766" s="9">
        <v>8.8080251981489999E-2</v>
      </c>
      <c r="X766" s="9">
        <v>0.1157459162164</v>
      </c>
      <c r="Y766" s="9">
        <v>9.0774258271030001E-2</v>
      </c>
      <c r="Z766" s="9">
        <v>0.1462132191802</v>
      </c>
      <c r="AA766" s="10">
        <v>0.55581448678449996</v>
      </c>
      <c r="AB766" s="9">
        <v>0.45007516870679998</v>
      </c>
      <c r="AC766" s="9">
        <v>0.13964271454460001</v>
      </c>
      <c r="AD766" s="9">
        <v>0.1572007461021</v>
      </c>
      <c r="AI766" s="9">
        <v>0.1092988998993</v>
      </c>
      <c r="AJ766" s="9">
        <v>0.1877310077695</v>
      </c>
      <c r="AK766" s="9">
        <v>0.2152364182223</v>
      </c>
      <c r="AL766" s="9">
        <v>0.3065703411272</v>
      </c>
      <c r="AM766" s="9">
        <v>9.5156392022700001E-2</v>
      </c>
      <c r="AO766" s="9">
        <v>0.33295050094590001</v>
      </c>
      <c r="AP766" s="9">
        <v>0.1373390388338</v>
      </c>
      <c r="AQ766" s="9">
        <v>0.1784153145946</v>
      </c>
      <c r="AR766" s="9">
        <v>0.2050300155832</v>
      </c>
      <c r="AS766" s="9">
        <v>0.2050300155832</v>
      </c>
    </row>
    <row r="767" spans="1:45" x14ac:dyDescent="0.35">
      <c r="A767" t="s">
        <v>385</v>
      </c>
      <c r="B767" s="9">
        <v>3.3047801957340001E-2</v>
      </c>
      <c r="C767" s="9">
        <v>3.8849632291439999E-2</v>
      </c>
      <c r="D767" s="9">
        <v>2.721724513436E-2</v>
      </c>
      <c r="E767" s="9">
        <v>2.058691350969E-2</v>
      </c>
      <c r="F767" s="9">
        <v>9.7167238147790005E-2</v>
      </c>
      <c r="G767" s="9">
        <v>1.501669702366E-2</v>
      </c>
      <c r="H767" s="9">
        <v>5.2080265370810001E-2</v>
      </c>
      <c r="I767" s="9">
        <v>2.6624280289219999E-2</v>
      </c>
      <c r="J767" s="9">
        <v>0</v>
      </c>
      <c r="K767" s="9">
        <v>4.1566437328069999E-2</v>
      </c>
      <c r="L767" s="9">
        <v>0</v>
      </c>
      <c r="M767" s="9">
        <v>5.7026053024259997E-2</v>
      </c>
      <c r="N767" s="9">
        <v>3.2200098549710003E-2</v>
      </c>
      <c r="O767" s="9">
        <v>1.9508125810069998E-2</v>
      </c>
      <c r="P767" s="9">
        <v>3.8892009346919998E-2</v>
      </c>
      <c r="Q767" s="9">
        <v>0</v>
      </c>
      <c r="R767" s="9">
        <v>5.4754582137950002E-2</v>
      </c>
      <c r="S767" s="9">
        <v>6.9427503791210002E-2</v>
      </c>
      <c r="T767" s="9">
        <v>1.46867808989E-2</v>
      </c>
      <c r="U767" s="9">
        <v>6.1165516118990002E-2</v>
      </c>
      <c r="V767" s="9">
        <v>2.4071932389239999E-2</v>
      </c>
      <c r="W767" s="9">
        <v>0</v>
      </c>
      <c r="X767" s="9">
        <v>0</v>
      </c>
      <c r="Y767" s="9">
        <v>5.7645689496669997E-2</v>
      </c>
      <c r="Z767" s="9">
        <v>6.5612300031479998E-2</v>
      </c>
      <c r="AA767" s="9">
        <v>0</v>
      </c>
      <c r="AB767" s="9">
        <v>5.9743292009640001E-2</v>
      </c>
      <c r="AC767" s="9">
        <v>0</v>
      </c>
      <c r="AD767" s="9">
        <v>5.5348005579809997E-2</v>
      </c>
      <c r="AI767" s="9">
        <v>3.8002082224529998E-2</v>
      </c>
      <c r="AJ767" s="9">
        <v>2.6484488483370001E-2</v>
      </c>
      <c r="AK767" s="9">
        <v>5.669040487121E-2</v>
      </c>
      <c r="AL767" s="9">
        <v>0</v>
      </c>
      <c r="AM767" s="9">
        <v>0.11384224370480001</v>
      </c>
      <c r="AO767" s="9">
        <v>0</v>
      </c>
      <c r="AP767" s="9">
        <v>2.3292850135430001E-2</v>
      </c>
      <c r="AQ767" s="9">
        <v>0</v>
      </c>
      <c r="AR767" s="9">
        <v>3.3047801957340001E-2</v>
      </c>
      <c r="AS767" s="9">
        <v>3.3047801957340001E-2</v>
      </c>
    </row>
    <row r="768" spans="1:45" x14ac:dyDescent="0.35">
      <c r="A768" t="s">
        <v>554</v>
      </c>
      <c r="B768" s="9">
        <v>0.11576301943840001</v>
      </c>
      <c r="C768" s="9">
        <v>0.13126922514049999</v>
      </c>
      <c r="D768" s="9">
        <v>0.1001800381638</v>
      </c>
      <c r="E768" s="9">
        <v>8.0887083926329997E-2</v>
      </c>
      <c r="F768" s="9">
        <v>0.15056033224269999</v>
      </c>
      <c r="G768" s="9">
        <v>0.1107225468618</v>
      </c>
      <c r="H768" s="9">
        <v>0.12869601923410001</v>
      </c>
      <c r="I768" s="9">
        <v>0.12886707287320001</v>
      </c>
      <c r="J768" s="9">
        <v>0.13012528393020001</v>
      </c>
      <c r="K768" s="9">
        <v>9.7908534070530004E-2</v>
      </c>
      <c r="L768" s="9">
        <v>4.6625886540450003E-2</v>
      </c>
      <c r="M768" s="9">
        <v>0.1006107550923</v>
      </c>
      <c r="N768" s="9">
        <v>0.1355080601966</v>
      </c>
      <c r="O768" s="9">
        <v>0.170791639913</v>
      </c>
      <c r="P768" s="9">
        <v>0.1574383049817</v>
      </c>
      <c r="Q768" s="9">
        <v>9.2319863811789998E-2</v>
      </c>
      <c r="R768" s="9">
        <v>0.1222200731325</v>
      </c>
      <c r="S768" s="9">
        <v>0.10341967234469999</v>
      </c>
      <c r="T768" s="9">
        <v>0.1169105263669</v>
      </c>
      <c r="U768" s="9">
        <v>0.11400574942</v>
      </c>
      <c r="V768" s="9">
        <v>0.12733771688340001</v>
      </c>
      <c r="W768" s="9">
        <v>0.28221507267349999</v>
      </c>
      <c r="X768" s="9">
        <v>0</v>
      </c>
      <c r="Y768" s="9">
        <v>0.1295972683553</v>
      </c>
      <c r="Z768" s="9">
        <v>6.8218509615330006E-2</v>
      </c>
      <c r="AA768" s="9">
        <v>1.6373746431820001E-2</v>
      </c>
      <c r="AB768" s="9">
        <v>0</v>
      </c>
      <c r="AC768" s="10">
        <v>0.36680655578260002</v>
      </c>
      <c r="AD768" s="9">
        <v>0.14771882762060001</v>
      </c>
      <c r="AI768" s="9">
        <v>0.14215782080930001</v>
      </c>
      <c r="AJ768" s="9">
        <v>0.1701908767484</v>
      </c>
      <c r="AK768" s="9">
        <v>0.1083783062243</v>
      </c>
      <c r="AL768" s="9">
        <v>0.17986894558470001</v>
      </c>
      <c r="AM768" s="9">
        <v>0.11448794270779999</v>
      </c>
      <c r="AO768" s="9">
        <v>0</v>
      </c>
      <c r="AP768" s="9">
        <v>8.2664024815240003E-2</v>
      </c>
      <c r="AQ768" s="9">
        <v>0.26403034345979998</v>
      </c>
      <c r="AR768" s="9">
        <v>0.11576301943840001</v>
      </c>
      <c r="AS768" s="9">
        <v>0.11576301943840001</v>
      </c>
    </row>
    <row r="769" spans="1:45" x14ac:dyDescent="0.35">
      <c r="A769" t="s">
        <v>387</v>
      </c>
      <c r="B769" s="9">
        <v>9.8535994974999999E-2</v>
      </c>
      <c r="C769" s="9">
        <v>9.5900999999630004E-2</v>
      </c>
      <c r="D769" s="9">
        <v>0.1011840365494</v>
      </c>
      <c r="E769" s="9">
        <v>6.6540145094040007E-2</v>
      </c>
      <c r="F769" s="9">
        <v>0.1508492648034</v>
      </c>
      <c r="G769" s="9">
        <v>0.1073303792988</v>
      </c>
      <c r="H769" s="9">
        <v>0.1269646405614</v>
      </c>
      <c r="I769" s="9">
        <v>0.10461091449980001</v>
      </c>
      <c r="J769" s="9">
        <v>0.1177767444788</v>
      </c>
      <c r="K769" s="9">
        <v>4.1971977246180001E-2</v>
      </c>
      <c r="L769" s="9">
        <v>0.1257192780769</v>
      </c>
      <c r="M769" s="9">
        <v>0.11913918363709999</v>
      </c>
      <c r="N769" s="9">
        <v>0.11444532953979999</v>
      </c>
      <c r="O769" s="9">
        <v>1.9936694441919998E-2</v>
      </c>
      <c r="P769" s="9">
        <v>0.15076385070660001</v>
      </c>
      <c r="Q769" s="9">
        <v>3.1544652854540001E-2</v>
      </c>
      <c r="R769" s="9">
        <v>0.1207126792132</v>
      </c>
      <c r="S769" s="9">
        <v>0.1469614914721</v>
      </c>
      <c r="T769" s="9">
        <v>7.6565372205320004E-2</v>
      </c>
      <c r="U769" s="9">
        <v>0.13218138370499999</v>
      </c>
      <c r="V769" s="9">
        <v>0.1366127977262</v>
      </c>
      <c r="W769" s="9">
        <v>6.4307068059499997E-2</v>
      </c>
      <c r="X769" s="9">
        <v>7.8345375682560003E-2</v>
      </c>
      <c r="Y769" s="9">
        <v>0.14730633547569999</v>
      </c>
      <c r="Z769" s="9">
        <v>0.1591427885377</v>
      </c>
      <c r="AA769" s="9">
        <v>9.8749615311009998E-3</v>
      </c>
      <c r="AB769" s="9">
        <v>5.9743292009640001E-2</v>
      </c>
      <c r="AC769" s="9">
        <v>8.6612879260349995E-2</v>
      </c>
      <c r="AD769" s="9">
        <v>0.2184225920125</v>
      </c>
      <c r="AI769" s="9">
        <v>0.12774239524979999</v>
      </c>
      <c r="AJ769" s="9">
        <v>0.1617935236019</v>
      </c>
      <c r="AK769" s="9">
        <v>7.4781028469319999E-2</v>
      </c>
      <c r="AL769" s="9">
        <v>0.10832310453339999</v>
      </c>
      <c r="AM769" s="9">
        <v>0.1272316635514</v>
      </c>
      <c r="AO769" s="9">
        <v>0.2483054490736</v>
      </c>
      <c r="AP769" s="9">
        <v>9.0470723013289997E-2</v>
      </c>
      <c r="AQ769" s="9">
        <v>0.28095828614840002</v>
      </c>
      <c r="AR769" s="9">
        <v>9.8535994974999999E-2</v>
      </c>
      <c r="AS769" s="9">
        <v>9.8535994974999999E-2</v>
      </c>
    </row>
    <row r="770" spans="1:45" x14ac:dyDescent="0.35">
      <c r="A770" t="s">
        <v>388</v>
      </c>
      <c r="B770" s="9">
        <v>5.6805080974380001E-2</v>
      </c>
      <c r="C770" s="9">
        <v>5.9483359429039998E-2</v>
      </c>
      <c r="D770" s="9">
        <v>5.411354161207E-2</v>
      </c>
      <c r="E770" s="9">
        <v>0.1614308660465</v>
      </c>
      <c r="F770" s="9">
        <v>2.7218367894810001E-2</v>
      </c>
      <c r="G770" s="9">
        <v>2.4791037909830001E-2</v>
      </c>
      <c r="H770" s="9">
        <v>2.5886167772260001E-2</v>
      </c>
      <c r="I770" s="9">
        <v>3.930102518801E-2</v>
      </c>
      <c r="J770" s="9">
        <v>2.1922331017649999E-2</v>
      </c>
      <c r="K770" s="9">
        <v>4.1179381111660002E-2</v>
      </c>
      <c r="L770" s="9">
        <v>4.6795396340150001E-2</v>
      </c>
      <c r="M770" s="9">
        <v>8.8003845278799994E-2</v>
      </c>
      <c r="N770" s="9">
        <v>4.3606085379559997E-2</v>
      </c>
      <c r="O770" s="9">
        <v>2.8948265008290001E-2</v>
      </c>
      <c r="P770" s="9">
        <v>9.8947936236760001E-2</v>
      </c>
      <c r="Q770" s="9">
        <v>3.060026697011E-2</v>
      </c>
      <c r="R770" s="9">
        <v>4.1775831895810002E-2</v>
      </c>
      <c r="S770" s="9">
        <v>7.7557171832610003E-2</v>
      </c>
      <c r="T770" s="9">
        <v>5.6410382218099998E-2</v>
      </c>
      <c r="U770" s="9">
        <v>5.7409515050989998E-2</v>
      </c>
      <c r="V770" s="9">
        <v>0</v>
      </c>
      <c r="W770" s="9">
        <v>0</v>
      </c>
      <c r="X770" s="9">
        <v>0</v>
      </c>
      <c r="Y770" s="9">
        <v>0.13254962451739999</v>
      </c>
      <c r="Z770" s="9">
        <v>2.9458779836399999E-2</v>
      </c>
      <c r="AA770" s="9">
        <v>0</v>
      </c>
      <c r="AB770" s="9">
        <v>0.2441951641167</v>
      </c>
      <c r="AC770" s="9">
        <v>1.5509859109330001E-2</v>
      </c>
      <c r="AD770" s="9">
        <v>9.4470351700779998E-2</v>
      </c>
      <c r="AI770" s="9">
        <v>4.5598757019349997E-2</v>
      </c>
      <c r="AJ770" s="9">
        <v>0.1193011806011</v>
      </c>
      <c r="AK770" s="9">
        <v>1.167404699506E-2</v>
      </c>
      <c r="AL770" s="9">
        <v>4.5526228907290002E-2</v>
      </c>
      <c r="AM770" s="9">
        <v>5.6195998722719999E-2</v>
      </c>
      <c r="AO770" s="9">
        <v>0</v>
      </c>
      <c r="AP770" s="9">
        <v>0.1025124315728</v>
      </c>
      <c r="AQ770" s="9">
        <v>0.1794428252468</v>
      </c>
      <c r="AR770" s="9">
        <v>5.6805080974380001E-2</v>
      </c>
      <c r="AS770" s="9">
        <v>5.6805080974380001E-2</v>
      </c>
    </row>
    <row r="771" spans="1:45" x14ac:dyDescent="0.35">
      <c r="A771" t="s">
        <v>389</v>
      </c>
      <c r="B771" s="9">
        <v>7.4664375232569996E-2</v>
      </c>
      <c r="C771" s="9">
        <v>5.7983706213759999E-2</v>
      </c>
      <c r="D771" s="9">
        <v>9.1427634921129999E-2</v>
      </c>
      <c r="E771" s="9">
        <v>0.15372843226249999</v>
      </c>
      <c r="F771" s="9">
        <v>5.742276157528E-2</v>
      </c>
      <c r="G771" s="9">
        <v>6.3416247072620002E-2</v>
      </c>
      <c r="H771" s="9">
        <v>6.0712187472660002E-2</v>
      </c>
      <c r="I771" s="9">
        <v>0.105045459153</v>
      </c>
      <c r="J771" s="9">
        <v>0</v>
      </c>
      <c r="K771" s="9">
        <v>0</v>
      </c>
      <c r="L771" s="9">
        <v>6.5148564888670005E-2</v>
      </c>
      <c r="M771" s="9">
        <v>8.7517125623209999E-2</v>
      </c>
      <c r="N771" s="9">
        <v>5.5801304112730002E-2</v>
      </c>
      <c r="O771" s="9">
        <v>8.5548087509149995E-2</v>
      </c>
      <c r="P771" s="9">
        <v>0.13015148831260001</v>
      </c>
      <c r="Q771" s="9">
        <v>6.2266485934300002E-2</v>
      </c>
      <c r="R771" s="9">
        <v>5.5833707907199999E-2</v>
      </c>
      <c r="S771" s="9">
        <v>5.2535643918800001E-2</v>
      </c>
      <c r="T771" s="9">
        <v>8.7901884387430004E-2</v>
      </c>
      <c r="U771" s="9">
        <v>5.4392708561980002E-2</v>
      </c>
      <c r="V771" s="9">
        <v>0.1284033682988</v>
      </c>
      <c r="W771" s="9">
        <v>0</v>
      </c>
      <c r="X771" s="9">
        <v>0</v>
      </c>
      <c r="Y771" s="9">
        <v>0.17990856885430001</v>
      </c>
      <c r="Z771" s="9">
        <v>5.4040005778970002E-2</v>
      </c>
      <c r="AA771" s="9">
        <v>3.4129707758940003E-2</v>
      </c>
      <c r="AB771" s="9">
        <v>0</v>
      </c>
      <c r="AC771" s="9">
        <v>2.6576447426589999E-2</v>
      </c>
      <c r="AD771" s="9">
        <v>0.1404329769188</v>
      </c>
      <c r="AI771" s="9">
        <v>0.10560388926020001</v>
      </c>
      <c r="AJ771" s="9">
        <v>4.6032921031900001E-2</v>
      </c>
      <c r="AK771" s="9">
        <v>4.432603646391E-2</v>
      </c>
      <c r="AL771" s="9">
        <v>7.1164422572860001E-2</v>
      </c>
      <c r="AM771" s="9">
        <v>0.14864088925460001</v>
      </c>
      <c r="AO771" s="9">
        <v>0</v>
      </c>
      <c r="AP771" s="9">
        <v>9.8169777002530004E-2</v>
      </c>
      <c r="AQ771" s="9">
        <v>5.5047330296450002E-2</v>
      </c>
      <c r="AR771" s="9">
        <v>7.4664375232569996E-2</v>
      </c>
      <c r="AS771" s="9">
        <v>7.4664375232569996E-2</v>
      </c>
    </row>
    <row r="772" spans="1:45" x14ac:dyDescent="0.35">
      <c r="A772" t="s">
        <v>390</v>
      </c>
      <c r="B772" s="9">
        <v>4.9062977201749999E-2</v>
      </c>
      <c r="C772" s="9">
        <v>3.6885429206399999E-2</v>
      </c>
      <c r="D772" s="9">
        <v>6.130081965195E-2</v>
      </c>
      <c r="E772" s="9">
        <v>8.2223804698240005E-2</v>
      </c>
      <c r="F772" s="9">
        <v>8.7943517795820006E-2</v>
      </c>
      <c r="G772" s="9">
        <v>6.1200042763840001E-2</v>
      </c>
      <c r="H772" s="9">
        <v>7.3265801566210001E-2</v>
      </c>
      <c r="I772" s="9">
        <v>3.5030959473660001E-2</v>
      </c>
      <c r="J772" s="9">
        <v>0</v>
      </c>
      <c r="K772" s="9">
        <v>0</v>
      </c>
      <c r="L772" s="9">
        <v>0</v>
      </c>
      <c r="M772" s="9">
        <v>6.9479768868380004E-2</v>
      </c>
      <c r="N772" s="9">
        <v>4.7019159781300002E-2</v>
      </c>
      <c r="O772" s="9">
        <v>5.6107980524249999E-2</v>
      </c>
      <c r="P772" s="9">
        <v>9.7831272162630004E-2</v>
      </c>
      <c r="Q772" s="9">
        <v>3.060026697011E-2</v>
      </c>
      <c r="R772" s="9">
        <v>2.317078005918E-2</v>
      </c>
      <c r="S772" s="9">
        <v>5.8157015271489997E-2</v>
      </c>
      <c r="T772" s="9">
        <v>5.5988696610440002E-2</v>
      </c>
      <c r="U772" s="9">
        <v>3.8457063833569997E-2</v>
      </c>
      <c r="V772" s="9">
        <v>0</v>
      </c>
      <c r="W772" s="9">
        <v>0.1363334827662</v>
      </c>
      <c r="X772" s="9">
        <v>7.8500870976520004E-2</v>
      </c>
      <c r="Y772" s="9">
        <v>4.8902803929379998E-2</v>
      </c>
      <c r="Z772" s="9">
        <v>2.9458779836399999E-2</v>
      </c>
      <c r="AA772" s="9">
        <v>2.4855084370389999E-2</v>
      </c>
      <c r="AB772" s="9">
        <v>0.2441951641167</v>
      </c>
      <c r="AC772" s="9">
        <v>2.6358883992900001E-2</v>
      </c>
      <c r="AD772" s="9">
        <v>6.2628281495070007E-2</v>
      </c>
      <c r="AI772" s="9">
        <v>3.3270336808139997E-2</v>
      </c>
      <c r="AJ772" s="9">
        <v>6.1758464129979998E-2</v>
      </c>
      <c r="AK772" s="9">
        <v>5.3744417275750002E-2</v>
      </c>
      <c r="AL772" s="9">
        <v>3.0354886864760001E-2</v>
      </c>
      <c r="AM772" s="9">
        <v>3.6028611958640003E-2</v>
      </c>
      <c r="AO772" s="9">
        <v>0</v>
      </c>
      <c r="AP772" s="9">
        <v>6.0090405561379998E-2</v>
      </c>
      <c r="AQ772" s="9">
        <v>0.1595122399077</v>
      </c>
      <c r="AR772" s="9">
        <v>4.9062977201749999E-2</v>
      </c>
      <c r="AS772" s="9">
        <v>4.9062977201749999E-2</v>
      </c>
    </row>
    <row r="773" spans="1:45" x14ac:dyDescent="0.35">
      <c r="A773" t="s">
        <v>391</v>
      </c>
      <c r="B773" s="9">
        <v>0.13983250861759999</v>
      </c>
      <c r="C773" s="9">
        <v>0.14974344746609999</v>
      </c>
      <c r="D773" s="9">
        <v>0.1298724979317</v>
      </c>
      <c r="E773" s="9">
        <v>0.14021767909470001</v>
      </c>
      <c r="F773" s="9">
        <v>7.258588250103E-2</v>
      </c>
      <c r="G773" s="9">
        <v>9.0343603438479997E-2</v>
      </c>
      <c r="H773" s="9">
        <v>8.2331915448979998E-2</v>
      </c>
      <c r="I773" s="9">
        <v>0.10767996204700001</v>
      </c>
      <c r="J773" s="9">
        <v>0.195244089121</v>
      </c>
      <c r="K773" s="9">
        <v>0.30727573268780001</v>
      </c>
      <c r="L773" s="9">
        <v>6.3983046194849999E-2</v>
      </c>
      <c r="M773" s="9">
        <v>0.20397381181599999</v>
      </c>
      <c r="N773" s="9">
        <v>9.6451352299239998E-2</v>
      </c>
      <c r="O773" s="9">
        <v>0.1487525403511</v>
      </c>
      <c r="P773" s="9">
        <v>7.9522013810930006E-2</v>
      </c>
      <c r="Q773" s="9">
        <v>0.21849535895450001</v>
      </c>
      <c r="R773" s="9">
        <v>7.1746795057380006E-2</v>
      </c>
      <c r="S773" s="9">
        <v>0.1358096594199</v>
      </c>
      <c r="T773" s="9">
        <v>0.16601488532549999</v>
      </c>
      <c r="U773" s="9">
        <v>9.9737320991449996E-2</v>
      </c>
      <c r="V773" s="9">
        <v>3.8339421289309998E-2</v>
      </c>
      <c r="W773" s="9">
        <v>0.18151738650300001</v>
      </c>
      <c r="X773" s="10">
        <v>0.63045283756070003</v>
      </c>
      <c r="Y773" s="9">
        <v>5.2105993491450002E-2</v>
      </c>
      <c r="Z773" s="9">
        <v>0</v>
      </c>
      <c r="AA773" s="9">
        <v>0.2085189980337</v>
      </c>
      <c r="AB773" s="9">
        <v>0.31436398813560001</v>
      </c>
      <c r="AC773" s="9">
        <v>0.19227399632879999</v>
      </c>
      <c r="AD773" s="9">
        <v>7.2636188709310004E-2</v>
      </c>
      <c r="AI773" s="9">
        <v>0.1959753322726</v>
      </c>
      <c r="AJ773" s="9">
        <v>7.0271225897230005E-2</v>
      </c>
      <c r="AK773" s="9">
        <v>0.18296346921359999</v>
      </c>
      <c r="AL773" s="9">
        <v>7.6392206575200003E-2</v>
      </c>
      <c r="AM773" s="9">
        <v>7.7850643034219999E-2</v>
      </c>
      <c r="AO773" s="9">
        <v>0.17695944674860001</v>
      </c>
      <c r="AP773" s="9">
        <v>0.3179504028431</v>
      </c>
      <c r="AQ773" s="9">
        <v>4.049414729643E-2</v>
      </c>
      <c r="AR773" s="9">
        <v>0.13983250861759999</v>
      </c>
      <c r="AS773" s="9">
        <v>0.13983250861759999</v>
      </c>
    </row>
    <row r="774" spans="1:45" x14ac:dyDescent="0.35">
      <c r="A774" t="s">
        <v>406</v>
      </c>
      <c r="B774" s="9">
        <v>1</v>
      </c>
      <c r="C774" s="9">
        <v>1</v>
      </c>
      <c r="D774" s="9">
        <v>1</v>
      </c>
      <c r="E774" s="9">
        <v>1</v>
      </c>
      <c r="F774" s="9">
        <v>1</v>
      </c>
      <c r="G774" s="9">
        <v>1</v>
      </c>
      <c r="H774" s="9">
        <v>1</v>
      </c>
      <c r="I774" s="9">
        <v>1</v>
      </c>
      <c r="J774" s="9">
        <v>1</v>
      </c>
      <c r="K774" s="9">
        <v>1</v>
      </c>
      <c r="L774" s="9">
        <v>1</v>
      </c>
      <c r="M774" s="9">
        <v>1</v>
      </c>
      <c r="N774" s="9">
        <v>1</v>
      </c>
      <c r="O774" s="9">
        <v>1</v>
      </c>
      <c r="P774" s="9">
        <v>1</v>
      </c>
      <c r="Q774" s="9">
        <v>1</v>
      </c>
      <c r="R774" s="9">
        <v>1</v>
      </c>
      <c r="S774" s="9">
        <v>1</v>
      </c>
      <c r="T774" s="9">
        <v>1</v>
      </c>
      <c r="U774" s="9">
        <v>1</v>
      </c>
      <c r="V774" s="9">
        <v>1</v>
      </c>
      <c r="W774" s="9">
        <v>1</v>
      </c>
      <c r="X774" s="9">
        <v>1</v>
      </c>
      <c r="Y774" s="9">
        <v>1</v>
      </c>
      <c r="Z774" s="9">
        <v>1</v>
      </c>
      <c r="AA774" s="9">
        <v>1</v>
      </c>
      <c r="AB774" s="9">
        <v>1</v>
      </c>
      <c r="AC774" s="9">
        <v>1</v>
      </c>
      <c r="AD774" s="9">
        <v>1</v>
      </c>
      <c r="AI774" s="9">
        <v>1</v>
      </c>
      <c r="AJ774" s="9">
        <v>1</v>
      </c>
      <c r="AK774" s="9">
        <v>1</v>
      </c>
      <c r="AL774" s="9">
        <v>1</v>
      </c>
      <c r="AM774" s="9">
        <v>1</v>
      </c>
      <c r="AO774" s="9">
        <v>1</v>
      </c>
      <c r="AP774" s="9">
        <v>1</v>
      </c>
      <c r="AQ774" s="9">
        <v>1</v>
      </c>
      <c r="AR774" s="9">
        <v>1</v>
      </c>
      <c r="AS774" s="9">
        <v>1</v>
      </c>
    </row>
    <row r="775" spans="1:45" x14ac:dyDescent="0.35">
      <c r="A775" t="s">
        <v>356</v>
      </c>
      <c r="B775" s="6">
        <v>162</v>
      </c>
      <c r="C775" s="6">
        <v>83</v>
      </c>
      <c r="D775" s="6">
        <v>79</v>
      </c>
      <c r="E775" s="6">
        <v>29</v>
      </c>
      <c r="F775" s="6">
        <v>27</v>
      </c>
      <c r="G775" s="6">
        <v>42</v>
      </c>
      <c r="H775" s="6">
        <v>69</v>
      </c>
      <c r="I775" s="6">
        <v>31</v>
      </c>
      <c r="J775" s="6">
        <v>14</v>
      </c>
      <c r="K775" s="6">
        <v>19</v>
      </c>
      <c r="L775" s="6">
        <v>25</v>
      </c>
      <c r="M775" s="6">
        <v>53</v>
      </c>
      <c r="N775" s="6">
        <v>53</v>
      </c>
      <c r="O775" s="6">
        <v>31</v>
      </c>
      <c r="P775" s="6">
        <v>55</v>
      </c>
      <c r="Q775" s="6">
        <v>31</v>
      </c>
      <c r="R775" s="6">
        <v>35</v>
      </c>
      <c r="S775" s="6">
        <v>41</v>
      </c>
      <c r="T775" s="6">
        <v>86</v>
      </c>
      <c r="U775" s="6">
        <v>76</v>
      </c>
      <c r="V775" s="6">
        <v>19</v>
      </c>
      <c r="W775" s="6">
        <v>10</v>
      </c>
      <c r="X775" s="6">
        <v>7</v>
      </c>
      <c r="Y775" s="6">
        <v>38</v>
      </c>
      <c r="Z775" s="6">
        <v>21</v>
      </c>
      <c r="AA775" s="6">
        <v>29</v>
      </c>
      <c r="AB775" s="6">
        <v>9</v>
      </c>
      <c r="AC775" s="6">
        <v>25</v>
      </c>
      <c r="AD775" s="6">
        <v>30</v>
      </c>
      <c r="AE775" s="6">
        <v>0</v>
      </c>
      <c r="AF775" s="6">
        <v>0</v>
      </c>
      <c r="AG775" s="6">
        <v>0</v>
      </c>
      <c r="AH775" s="6">
        <v>0</v>
      </c>
      <c r="AI775" s="6">
        <v>42</v>
      </c>
      <c r="AJ775" s="6">
        <v>61</v>
      </c>
      <c r="AK775" s="6">
        <v>54</v>
      </c>
      <c r="AL775" s="6">
        <v>34</v>
      </c>
      <c r="AM775" s="6">
        <v>24</v>
      </c>
      <c r="AN775" s="6">
        <v>0</v>
      </c>
      <c r="AO775" s="6">
        <v>4</v>
      </c>
      <c r="AP775" s="6">
        <v>40</v>
      </c>
      <c r="AQ775" s="6">
        <v>17</v>
      </c>
      <c r="AR775" s="6">
        <v>162</v>
      </c>
      <c r="AS775" s="6">
        <v>162</v>
      </c>
    </row>
    <row r="776" spans="1:45" x14ac:dyDescent="0.35">
      <c r="A776" t="s">
        <v>930</v>
      </c>
    </row>
    <row r="777" spans="1:45" x14ac:dyDescent="0.35">
      <c r="A777" t="s">
        <v>358</v>
      </c>
    </row>
    <row r="781" spans="1:45" x14ac:dyDescent="0.35">
      <c r="A781" s="3" t="s">
        <v>352</v>
      </c>
    </row>
    <row r="782" spans="1:45" x14ac:dyDescent="0.35">
      <c r="A782" t="s">
        <v>83</v>
      </c>
    </row>
    <row r="783" spans="1:45" ht="130.5" x14ac:dyDescent="0.35">
      <c r="A783" s="4" t="s">
        <v>408</v>
      </c>
      <c r="B783" s="4" t="s">
        <v>359</v>
      </c>
      <c r="C783" s="4" t="s">
        <v>360</v>
      </c>
      <c r="D783" s="4" t="s">
        <v>361</v>
      </c>
      <c r="E783" s="4" t="s">
        <v>573</v>
      </c>
      <c r="F783" s="4" t="s">
        <v>363</v>
      </c>
      <c r="G783" s="4" t="s">
        <v>364</v>
      </c>
      <c r="H783" s="4" t="s">
        <v>365</v>
      </c>
      <c r="I783" s="4" t="s">
        <v>366</v>
      </c>
      <c r="J783" s="4" t="s">
        <v>367</v>
      </c>
      <c r="K783" s="4" t="s">
        <v>368</v>
      </c>
      <c r="L783" s="4" t="s">
        <v>883</v>
      </c>
      <c r="M783" s="4" t="s">
        <v>575</v>
      </c>
      <c r="N783" s="4" t="s">
        <v>371</v>
      </c>
      <c r="O783" s="4" t="s">
        <v>372</v>
      </c>
      <c r="P783" s="4" t="s">
        <v>576</v>
      </c>
      <c r="Q783" s="4" t="s">
        <v>374</v>
      </c>
      <c r="R783" s="4" t="s">
        <v>376</v>
      </c>
      <c r="S783" s="4" t="s">
        <v>377</v>
      </c>
      <c r="T783" s="4" t="s">
        <v>375</v>
      </c>
      <c r="U783" s="4" t="s">
        <v>378</v>
      </c>
      <c r="V783" s="4" t="s">
        <v>379</v>
      </c>
      <c r="W783" s="4" t="s">
        <v>380</v>
      </c>
      <c r="X783" s="4" t="s">
        <v>381</v>
      </c>
      <c r="Y783" s="4" t="s">
        <v>382</v>
      </c>
      <c r="Z783" s="4" t="s">
        <v>383</v>
      </c>
      <c r="AA783" s="4" t="s">
        <v>384</v>
      </c>
      <c r="AB783" s="4" t="s">
        <v>385</v>
      </c>
      <c r="AC783" s="4" t="s">
        <v>386</v>
      </c>
      <c r="AD783" s="4" t="s">
        <v>387</v>
      </c>
      <c r="AE783" s="4" t="s">
        <v>388</v>
      </c>
      <c r="AF783" s="4" t="s">
        <v>389</v>
      </c>
      <c r="AG783" s="4" t="s">
        <v>390</v>
      </c>
      <c r="AH783" s="4" t="s">
        <v>391</v>
      </c>
      <c r="AI783" s="4" t="s">
        <v>577</v>
      </c>
      <c r="AJ783" s="4" t="s">
        <v>578</v>
      </c>
      <c r="AK783" s="4" t="s">
        <v>395</v>
      </c>
      <c r="AL783" s="4" t="s">
        <v>396</v>
      </c>
      <c r="AM783" s="4" t="s">
        <v>394</v>
      </c>
      <c r="AN783" s="4" t="s">
        <v>397</v>
      </c>
      <c r="AO783" s="4" t="s">
        <v>398</v>
      </c>
      <c r="AP783" s="4" t="s">
        <v>884</v>
      </c>
      <c r="AQ783" s="4" t="s">
        <v>885</v>
      </c>
      <c r="AR783" s="4" t="s">
        <v>886</v>
      </c>
      <c r="AS783" s="4" t="s">
        <v>406</v>
      </c>
    </row>
    <row r="784" spans="1:45" x14ac:dyDescent="0.35">
      <c r="A784" t="s">
        <v>553</v>
      </c>
      <c r="B784" s="9">
        <v>0.1551277031884</v>
      </c>
      <c r="C784" s="9">
        <v>0.1572256721502</v>
      </c>
      <c r="D784" s="9">
        <v>0.15256192979530001</v>
      </c>
      <c r="E784" s="9">
        <v>0.13586931134239999</v>
      </c>
      <c r="F784" s="9">
        <v>0.28186774947769999</v>
      </c>
      <c r="G784" s="9">
        <v>7.4768725025510005E-2</v>
      </c>
      <c r="H784" s="9">
        <v>0.18389377888780001</v>
      </c>
      <c r="I784" s="9">
        <v>6.9704841450760002E-2</v>
      </c>
      <c r="J784" s="9">
        <v>0.21831221255450001</v>
      </c>
      <c r="K784" s="9">
        <v>0.10885258263310001</v>
      </c>
      <c r="L784" s="9">
        <v>6.930945234798E-2</v>
      </c>
      <c r="M784" s="9">
        <v>0.1670947812928</v>
      </c>
      <c r="N784" s="9">
        <v>0.20254858121700001</v>
      </c>
      <c r="O784" s="9">
        <v>0.1039748963876</v>
      </c>
      <c r="P784" s="9">
        <v>0.1020950492825</v>
      </c>
      <c r="Q784" s="9">
        <v>0.2245329039102</v>
      </c>
      <c r="R784" s="9">
        <v>0.1146725522067</v>
      </c>
      <c r="S784" s="9">
        <v>0.19798513484069999</v>
      </c>
      <c r="T784" s="9">
        <v>0.15369990599380001</v>
      </c>
      <c r="U784" s="9">
        <v>0.1559998027542</v>
      </c>
      <c r="V784" s="10">
        <v>0.58865829115059998</v>
      </c>
      <c r="W784" s="9">
        <v>0</v>
      </c>
      <c r="X784" s="9">
        <v>0</v>
      </c>
      <c r="Y784" s="9">
        <v>0.18482030255949999</v>
      </c>
      <c r="Z784" s="9">
        <v>0.25505333456059998</v>
      </c>
      <c r="AA784" s="9">
        <v>8.1862083762259993E-2</v>
      </c>
      <c r="AB784" s="9">
        <v>0.33893757735649999</v>
      </c>
      <c r="AC784" s="9">
        <v>8.4996090765420002E-2</v>
      </c>
      <c r="AD784" s="9">
        <v>3.3732756327830002E-2</v>
      </c>
      <c r="AI784" s="9">
        <v>0.22904708115710001</v>
      </c>
      <c r="AJ784" s="9">
        <v>0.15608602785889999</v>
      </c>
      <c r="AK784" s="9">
        <v>0.2167561207374</v>
      </c>
      <c r="AL784" s="9">
        <v>0.21698006352240001</v>
      </c>
      <c r="AM784" s="9">
        <v>0.32454361672580001</v>
      </c>
      <c r="AN784" s="9">
        <v>0.26604718410189998</v>
      </c>
      <c r="AO784" s="9">
        <v>0</v>
      </c>
      <c r="AP784" s="9">
        <v>0.1099428009944</v>
      </c>
      <c r="AQ784" s="9">
        <v>0.10766747500270001</v>
      </c>
      <c r="AR784" s="9">
        <v>0.1551277031884</v>
      </c>
      <c r="AS784" s="9">
        <v>0.1551277031884</v>
      </c>
    </row>
    <row r="785" spans="1:45" x14ac:dyDescent="0.35">
      <c r="A785" t="s">
        <v>380</v>
      </c>
      <c r="B785" s="9">
        <v>0.1002968376697</v>
      </c>
      <c r="C785" s="9">
        <v>8.7373471473680006E-2</v>
      </c>
      <c r="D785" s="9">
        <v>0.1161018518232</v>
      </c>
      <c r="E785" s="9">
        <v>0.13075189890870001</v>
      </c>
      <c r="F785" s="9">
        <v>4.7592451713349998E-2</v>
      </c>
      <c r="G785" s="9">
        <v>0.1161505493875</v>
      </c>
      <c r="H785" s="9">
        <v>8.0025772261300004E-2</v>
      </c>
      <c r="I785" s="9">
        <v>0</v>
      </c>
      <c r="J785" s="9">
        <v>0.27170236911130002</v>
      </c>
      <c r="K785" s="9">
        <v>3.4909794727480001E-2</v>
      </c>
      <c r="L785" s="9">
        <v>6.1631802394440001E-2</v>
      </c>
      <c r="M785" s="9">
        <v>8.675498498657E-2</v>
      </c>
      <c r="N785" s="9">
        <v>0.1075562960201</v>
      </c>
      <c r="O785" s="9">
        <v>0.14909510464690001</v>
      </c>
      <c r="P785" s="9">
        <v>9.1202916905699996E-2</v>
      </c>
      <c r="Q785" s="9">
        <v>0</v>
      </c>
      <c r="R785" s="9">
        <v>0.12754617835420001</v>
      </c>
      <c r="S785" s="9">
        <v>0.13114344159409999</v>
      </c>
      <c r="T785" s="9">
        <v>5.2762897902729998E-2</v>
      </c>
      <c r="U785" s="9">
        <v>0.1293306026812</v>
      </c>
      <c r="V785" s="9">
        <v>0.15471676589130001</v>
      </c>
      <c r="W785" s="10">
        <v>0.54887993376230004</v>
      </c>
      <c r="X785" s="9">
        <v>0</v>
      </c>
      <c r="Y785" s="9">
        <v>3.3784947359799998E-2</v>
      </c>
      <c r="Z785" s="9">
        <v>3.2665044497050003E-2</v>
      </c>
      <c r="AA785" s="9">
        <v>0.20709895558700001</v>
      </c>
      <c r="AB785" s="9">
        <v>0.11690815081939999</v>
      </c>
      <c r="AC785" s="9">
        <v>1.3361958207180001E-2</v>
      </c>
      <c r="AD785" s="9">
        <v>8.5276266582680005E-2</v>
      </c>
      <c r="AI785" s="9">
        <v>8.2867399457699997E-2</v>
      </c>
      <c r="AJ785" s="9">
        <v>9.7862042316640002E-2</v>
      </c>
      <c r="AK785" s="9">
        <v>7.6428327873939994E-2</v>
      </c>
      <c r="AL785" s="9">
        <v>0.1162286367794</v>
      </c>
      <c r="AM785" s="9">
        <v>1.3750807349459999E-2</v>
      </c>
      <c r="AN785" s="9">
        <v>0.1846195303607</v>
      </c>
      <c r="AO785" s="9">
        <v>0.29327066236959998</v>
      </c>
      <c r="AP785" s="9">
        <v>0</v>
      </c>
      <c r="AQ785" s="9">
        <v>0.1614445499162</v>
      </c>
      <c r="AR785" s="9">
        <v>0.1002968376697</v>
      </c>
      <c r="AS785" s="9">
        <v>0.1002968376697</v>
      </c>
    </row>
    <row r="786" spans="1:45" x14ac:dyDescent="0.35">
      <c r="A786" t="s">
        <v>381</v>
      </c>
      <c r="B786" s="9">
        <v>9.1467246583180006E-2</v>
      </c>
      <c r="C786" s="9">
        <v>0.1201462614335</v>
      </c>
      <c r="D786" s="9">
        <v>5.6393394403840003E-2</v>
      </c>
      <c r="E786" s="9">
        <v>0.22011827247570001</v>
      </c>
      <c r="F786" s="9">
        <v>0.1190870972024</v>
      </c>
      <c r="G786" s="9">
        <v>8.3631249203749994E-2</v>
      </c>
      <c r="H786" s="9">
        <v>0.10231371925799999</v>
      </c>
      <c r="I786" s="9">
        <v>6.577661351736E-2</v>
      </c>
      <c r="J786" s="9">
        <v>8.9922360819109995E-2</v>
      </c>
      <c r="K786" s="9">
        <v>0</v>
      </c>
      <c r="L786" s="9">
        <v>4.2344641536610002E-2</v>
      </c>
      <c r="M786" s="9">
        <v>0.1618671135344</v>
      </c>
      <c r="N786" s="9">
        <v>6.9378408627679994E-2</v>
      </c>
      <c r="O786" s="9">
        <v>0</v>
      </c>
      <c r="P786" s="9">
        <v>0.15053124411550001</v>
      </c>
      <c r="Q786" s="9">
        <v>0</v>
      </c>
      <c r="R786" s="9">
        <v>9.1544459738579997E-2</v>
      </c>
      <c r="S786" s="9">
        <v>9.6783993505249993E-2</v>
      </c>
      <c r="T786" s="9">
        <v>8.7085643024419998E-2</v>
      </c>
      <c r="U786" s="9">
        <v>9.4143533226410003E-2</v>
      </c>
      <c r="V786" s="9">
        <v>0</v>
      </c>
      <c r="W786" s="9">
        <v>0.22722372809050001</v>
      </c>
      <c r="X786" s="10">
        <v>0.56750098437109997</v>
      </c>
      <c r="Y786" s="9">
        <v>0.104033849203</v>
      </c>
      <c r="Z786" s="9">
        <v>5.6303231617910003E-2</v>
      </c>
      <c r="AA786" s="9">
        <v>0.11340133112259999</v>
      </c>
      <c r="AB786" s="9">
        <v>0.3648278072301</v>
      </c>
      <c r="AC786" s="9">
        <v>1.3361958207180001E-2</v>
      </c>
      <c r="AD786" s="9">
        <v>3.3732756327830002E-2</v>
      </c>
      <c r="AI786" s="9">
        <v>0.12184465310290001</v>
      </c>
      <c r="AJ786" s="9">
        <v>0.10834895306260001</v>
      </c>
      <c r="AK786" s="9">
        <v>0.1087478170515</v>
      </c>
      <c r="AL786" s="9">
        <v>0.1140731128036</v>
      </c>
      <c r="AM786" s="9">
        <v>0.31840683459820002</v>
      </c>
      <c r="AN786" s="9">
        <v>0</v>
      </c>
      <c r="AO786" s="9">
        <v>0.22642111687729999</v>
      </c>
      <c r="AP786" s="9">
        <v>6.5622997981660006E-2</v>
      </c>
      <c r="AQ786" s="9">
        <v>0.10766747500270001</v>
      </c>
      <c r="AR786" s="9">
        <v>9.1467246583180006E-2</v>
      </c>
      <c r="AS786" s="9">
        <v>9.1467246583180006E-2</v>
      </c>
    </row>
    <row r="787" spans="1:45" x14ac:dyDescent="0.35">
      <c r="A787" t="s">
        <v>382</v>
      </c>
      <c r="B787" s="9">
        <v>9.8620065198449999E-2</v>
      </c>
      <c r="C787" s="9">
        <v>0.1006608683379</v>
      </c>
      <c r="D787" s="9">
        <v>9.6124204443990002E-2</v>
      </c>
      <c r="E787" s="9">
        <v>3.6486194110390002E-2</v>
      </c>
      <c r="F787" s="9">
        <v>8.2875058375210003E-2</v>
      </c>
      <c r="G787" s="9">
        <v>0.15987005583149999</v>
      </c>
      <c r="H787" s="9">
        <v>0.11929968971429999</v>
      </c>
      <c r="I787" s="9">
        <v>0.20185773834699999</v>
      </c>
      <c r="J787" s="9">
        <v>0.1286572309906</v>
      </c>
      <c r="K787" s="9">
        <v>5.7152512866049998E-2</v>
      </c>
      <c r="L787" s="9">
        <v>6.8541211287430001E-2</v>
      </c>
      <c r="M787" s="9">
        <v>0.12525104489050001</v>
      </c>
      <c r="N787" s="9">
        <v>0.1094009296236</v>
      </c>
      <c r="O787" s="9">
        <v>3.7348818290600001E-2</v>
      </c>
      <c r="P787" s="9">
        <v>9.622442241503E-2</v>
      </c>
      <c r="Q787" s="9">
        <v>9.1243611174620001E-2</v>
      </c>
      <c r="R787" s="9">
        <v>0.12460816526269999</v>
      </c>
      <c r="S787" s="9">
        <v>7.7752889131440003E-2</v>
      </c>
      <c r="T787" s="9">
        <v>9.4125120273970006E-2</v>
      </c>
      <c r="U787" s="9">
        <v>0.1013655808304</v>
      </c>
      <c r="V787" s="9">
        <v>0.1555558289183</v>
      </c>
      <c r="W787" s="9">
        <v>0.1505147837045</v>
      </c>
      <c r="X787" s="9">
        <v>0.24255038402840001</v>
      </c>
      <c r="Y787" s="10">
        <v>0.27434615212320002</v>
      </c>
      <c r="Z787" s="9">
        <v>4.8878931567059997E-2</v>
      </c>
      <c r="AA787" s="9">
        <v>7.6760891927290006E-2</v>
      </c>
      <c r="AB787" s="9">
        <v>0.11690815081939999</v>
      </c>
      <c r="AC787" s="9">
        <v>6.1517021406460003E-2</v>
      </c>
      <c r="AD787" s="9">
        <v>0</v>
      </c>
      <c r="AI787" s="9">
        <v>9.5604876455199994E-2</v>
      </c>
      <c r="AJ787" s="9">
        <v>8.6289891890430001E-2</v>
      </c>
      <c r="AK787" s="9">
        <v>0.13485025312009999</v>
      </c>
      <c r="AL787" s="9">
        <v>0.1140731128036</v>
      </c>
      <c r="AM787" s="9">
        <v>0.25978086740900003</v>
      </c>
      <c r="AN787" s="9">
        <v>0</v>
      </c>
      <c r="AO787" s="9">
        <v>0</v>
      </c>
      <c r="AP787" s="9">
        <v>0.13802180142340001</v>
      </c>
      <c r="AQ787" s="9">
        <v>0.23104810219319999</v>
      </c>
      <c r="AR787" s="9">
        <v>9.8620065198449999E-2</v>
      </c>
      <c r="AS787" s="9">
        <v>9.8620065198449999E-2</v>
      </c>
    </row>
    <row r="788" spans="1:45" x14ac:dyDescent="0.35">
      <c r="A788" t="s">
        <v>383</v>
      </c>
      <c r="B788" s="9">
        <v>7.8395816025750006E-2</v>
      </c>
      <c r="C788" s="9">
        <v>9.0215840880600001E-2</v>
      </c>
      <c r="D788" s="9">
        <v>6.3940165903920002E-2</v>
      </c>
      <c r="E788" s="9">
        <v>4.1986113609720002E-2</v>
      </c>
      <c r="F788" s="9">
        <v>2.5406333853929999E-2</v>
      </c>
      <c r="G788" s="9">
        <v>4.413454860642E-2</v>
      </c>
      <c r="H788" s="9">
        <v>3.4266238270259999E-2</v>
      </c>
      <c r="I788" s="9">
        <v>0</v>
      </c>
      <c r="J788" s="9">
        <v>9.1588018418889999E-2</v>
      </c>
      <c r="K788" s="9">
        <v>0.18565719427960001</v>
      </c>
      <c r="L788" s="9">
        <v>4.9243918264289997E-2</v>
      </c>
      <c r="M788" s="9">
        <v>3.6438046804900003E-2</v>
      </c>
      <c r="N788" s="9">
        <v>0.17096945124829999</v>
      </c>
      <c r="O788" s="9">
        <v>3.043416378802E-2</v>
      </c>
      <c r="P788" s="9">
        <v>3.04231814072E-2</v>
      </c>
      <c r="Q788" s="9">
        <v>0.14574725691109999</v>
      </c>
      <c r="R788" s="9">
        <v>1.9950197345910001E-2</v>
      </c>
      <c r="S788" s="9">
        <v>0.13699153904379999</v>
      </c>
      <c r="T788" s="9">
        <v>7.9029737033630004E-2</v>
      </c>
      <c r="U788" s="9">
        <v>7.8008616612670001E-2</v>
      </c>
      <c r="V788" s="9">
        <v>0</v>
      </c>
      <c r="W788" s="9">
        <v>0</v>
      </c>
      <c r="X788" s="9">
        <v>0.17236982091639999</v>
      </c>
      <c r="Y788" s="9">
        <v>4.9675876405079998E-2</v>
      </c>
      <c r="Z788" s="10">
        <v>0.40926684528930002</v>
      </c>
      <c r="AA788" s="11">
        <v>6.3843124335650004E-3</v>
      </c>
      <c r="AB788" s="9">
        <v>2.589022987355E-2</v>
      </c>
      <c r="AC788" s="9">
        <v>1.3361958207180001E-2</v>
      </c>
      <c r="AD788" s="9">
        <v>6.2334157372569997E-2</v>
      </c>
      <c r="AI788" s="9">
        <v>3.7472912681220001E-2</v>
      </c>
      <c r="AJ788" s="9">
        <v>8.2249349733610005E-2</v>
      </c>
      <c r="AK788" s="9">
        <v>7.5091050766569994E-2</v>
      </c>
      <c r="AL788" s="9">
        <v>0.10194786756180001</v>
      </c>
      <c r="AM788" s="9">
        <v>1.3750807349459999E-2</v>
      </c>
      <c r="AN788" s="9">
        <v>0.25949875886419999</v>
      </c>
      <c r="AO788" s="9">
        <v>0</v>
      </c>
      <c r="AP788" s="9">
        <v>0.14128406223580001</v>
      </c>
      <c r="AQ788" s="9">
        <v>0</v>
      </c>
      <c r="AR788" s="9">
        <v>7.8395816025750006E-2</v>
      </c>
      <c r="AS788" s="9">
        <v>7.8395816025750006E-2</v>
      </c>
    </row>
    <row r="789" spans="1:45" x14ac:dyDescent="0.35">
      <c r="A789" t="s">
        <v>384</v>
      </c>
      <c r="B789" s="9">
        <v>0.12540483430339999</v>
      </c>
      <c r="C789" s="9">
        <v>0.11270018502449999</v>
      </c>
      <c r="D789" s="9">
        <v>0.1409423621133</v>
      </c>
      <c r="E789" s="9">
        <v>9.9383117232010001E-2</v>
      </c>
      <c r="F789" s="9">
        <v>0.1066528797811</v>
      </c>
      <c r="G789" s="9">
        <v>0.12793158429000001</v>
      </c>
      <c r="H789" s="9">
        <v>0.1167193645232</v>
      </c>
      <c r="I789" s="9">
        <v>0.19049652649410001</v>
      </c>
      <c r="J789" s="9">
        <v>6.0529461629259998E-2</v>
      </c>
      <c r="K789" s="9">
        <v>0.17687345242970001</v>
      </c>
      <c r="L789" s="9">
        <v>0.1035064480798</v>
      </c>
      <c r="M789" s="9">
        <v>6.6293508201729995E-2</v>
      </c>
      <c r="N789" s="9">
        <v>0.1572469073427</v>
      </c>
      <c r="O789" s="9">
        <v>0.2258424848193</v>
      </c>
      <c r="P789" s="9">
        <v>0.1520845553464</v>
      </c>
      <c r="Q789" s="9">
        <v>0</v>
      </c>
      <c r="R789" s="9">
        <v>0.10811873201530001</v>
      </c>
      <c r="S789" s="9">
        <v>0.18904317283389999</v>
      </c>
      <c r="T789" s="9">
        <v>8.7984267812620004E-2</v>
      </c>
      <c r="U789" s="9">
        <v>0.14826134355600001</v>
      </c>
      <c r="V789" s="9">
        <v>1.9180544060429999E-2</v>
      </c>
      <c r="W789" s="9">
        <v>9.1471861635360002E-2</v>
      </c>
      <c r="X789" s="9">
        <v>0</v>
      </c>
      <c r="Y789" s="9">
        <v>6.0506879575690002E-2</v>
      </c>
      <c r="Z789" s="9">
        <v>0</v>
      </c>
      <c r="AA789" s="9">
        <v>0.25535724431579998</v>
      </c>
      <c r="AB789" s="9">
        <v>0.2738098862842</v>
      </c>
      <c r="AC789" s="9">
        <v>1.3361958207180001E-2</v>
      </c>
      <c r="AD789" s="9">
        <v>0.1919567668627</v>
      </c>
      <c r="AI789" s="9">
        <v>0.1306358357605</v>
      </c>
      <c r="AJ789" s="9">
        <v>7.0269821451790004E-2</v>
      </c>
      <c r="AK789" s="9">
        <v>0.22833196818779999</v>
      </c>
      <c r="AL789" s="9">
        <v>5.8550906908759998E-2</v>
      </c>
      <c r="AM789" s="9">
        <v>0.21325030062690001</v>
      </c>
      <c r="AN789" s="9">
        <v>0</v>
      </c>
      <c r="AO789" s="9">
        <v>0</v>
      </c>
      <c r="AP789" s="9">
        <v>0.1214905253827</v>
      </c>
      <c r="AQ789" s="9">
        <v>0.2517782614397</v>
      </c>
      <c r="AR789" s="9">
        <v>0.12540483430339999</v>
      </c>
      <c r="AS789" s="9">
        <v>0.12540483430339999</v>
      </c>
    </row>
    <row r="790" spans="1:45" x14ac:dyDescent="0.35">
      <c r="A790" t="s">
        <v>385</v>
      </c>
      <c r="B790" s="9">
        <v>8.3564538736990004E-2</v>
      </c>
      <c r="C790" s="9">
        <v>5.9849451405030001E-2</v>
      </c>
      <c r="D790" s="9">
        <v>0.1125676084673</v>
      </c>
      <c r="E790" s="9">
        <v>0.1495958772588</v>
      </c>
      <c r="F790" s="9">
        <v>9.2656878468959994E-2</v>
      </c>
      <c r="G790" s="9">
        <v>6.0066170767040003E-2</v>
      </c>
      <c r="H790" s="9">
        <v>7.7238935065609998E-2</v>
      </c>
      <c r="I790" s="9">
        <v>0</v>
      </c>
      <c r="J790" s="9">
        <v>8.9922360819109995E-2</v>
      </c>
      <c r="K790" s="9">
        <v>7.1603451929600007E-2</v>
      </c>
      <c r="L790" s="9">
        <v>7.9672553465310006E-2</v>
      </c>
      <c r="M790" s="9">
        <v>0.10114873605410001</v>
      </c>
      <c r="N790" s="9">
        <v>6.2218528253529998E-2</v>
      </c>
      <c r="O790" s="9">
        <v>8.3644001562410003E-2</v>
      </c>
      <c r="P790" s="9">
        <v>3.0606313658490002E-2</v>
      </c>
      <c r="Q790" s="9">
        <v>3.6852740595940001E-2</v>
      </c>
      <c r="R790" s="9">
        <v>0.12154398539940001</v>
      </c>
      <c r="S790" s="9">
        <v>0.106947491687</v>
      </c>
      <c r="T790" s="9">
        <v>3.3239044916689997E-2</v>
      </c>
      <c r="U790" s="9">
        <v>0.1143033869964</v>
      </c>
      <c r="V790" s="9">
        <v>8.260566763926E-2</v>
      </c>
      <c r="W790" s="9">
        <v>0.1505147837045</v>
      </c>
      <c r="X790" s="9">
        <v>0</v>
      </c>
      <c r="Y790" s="9">
        <v>7.622863058538E-2</v>
      </c>
      <c r="Z790" s="9">
        <v>0.1039200666403</v>
      </c>
      <c r="AA790" s="9">
        <v>0.1041201461917</v>
      </c>
      <c r="AB790" s="9">
        <v>0.38524011704880001</v>
      </c>
      <c r="AC790" s="9">
        <v>0.1068427974529</v>
      </c>
      <c r="AD790" s="9">
        <v>2.8802503452829999E-2</v>
      </c>
      <c r="AI790" s="9">
        <v>6.1773524000899999E-2</v>
      </c>
      <c r="AJ790" s="9">
        <v>0.1056529152975</v>
      </c>
      <c r="AK790" s="9">
        <v>0.117751537145</v>
      </c>
      <c r="AL790" s="9">
        <v>0.108798807362</v>
      </c>
      <c r="AM790" s="9">
        <v>5.5337993238119998E-2</v>
      </c>
      <c r="AN790" s="9">
        <v>0</v>
      </c>
      <c r="AO790" s="9">
        <v>0</v>
      </c>
      <c r="AP790" s="9">
        <v>3.4957221918890002E-2</v>
      </c>
      <c r="AQ790" s="9">
        <v>0.13307443255359999</v>
      </c>
      <c r="AR790" s="9">
        <v>8.3564538736990004E-2</v>
      </c>
      <c r="AS790" s="9">
        <v>8.3564538736990004E-2</v>
      </c>
    </row>
    <row r="791" spans="1:45" x14ac:dyDescent="0.35">
      <c r="A791" t="s">
        <v>554</v>
      </c>
      <c r="B791" s="9">
        <v>0.1313130144188</v>
      </c>
      <c r="C791" s="9">
        <v>0.1174618463486</v>
      </c>
      <c r="D791" s="9">
        <v>0.14825271140410001</v>
      </c>
      <c r="E791" s="9">
        <v>6.8377713334500004E-2</v>
      </c>
      <c r="F791" s="9">
        <v>0.12856638278730001</v>
      </c>
      <c r="G791" s="9">
        <v>0.1647192335596</v>
      </c>
      <c r="H791" s="9">
        <v>0.14566949733689999</v>
      </c>
      <c r="I791" s="9">
        <v>0.22422281803620001</v>
      </c>
      <c r="J791" s="9">
        <v>0.2273960766765</v>
      </c>
      <c r="K791" s="9">
        <v>6.2011640670929999E-2</v>
      </c>
      <c r="L791" s="9">
        <v>0.1099804854452</v>
      </c>
      <c r="M791" s="9">
        <v>8.284609707743E-2</v>
      </c>
      <c r="N791" s="9">
        <v>0.1437867746574</v>
      </c>
      <c r="O791" s="9">
        <v>0.24151074486589999</v>
      </c>
      <c r="P791" s="9">
        <v>0.1169349547293</v>
      </c>
      <c r="Q791" s="9">
        <v>0</v>
      </c>
      <c r="R791" s="9">
        <v>0.23346979484499999</v>
      </c>
      <c r="S791" s="9">
        <v>0.1059202311349</v>
      </c>
      <c r="T791" s="9">
        <v>6.7649449019530003E-2</v>
      </c>
      <c r="U791" s="9">
        <v>0.1701987665079</v>
      </c>
      <c r="V791" s="9">
        <v>0</v>
      </c>
      <c r="W791" s="9">
        <v>0.31548425966569998</v>
      </c>
      <c r="X791" s="9">
        <v>0.11667261202360001</v>
      </c>
      <c r="Y791" s="9">
        <v>7.9220492194889996E-2</v>
      </c>
      <c r="Z791" s="9">
        <v>9.7172909455709999E-2</v>
      </c>
      <c r="AA791" s="9">
        <v>8.2130179487840002E-2</v>
      </c>
      <c r="AB791" s="9">
        <v>0.20686302612579999</v>
      </c>
      <c r="AC791" s="10">
        <v>0.50648205790980005</v>
      </c>
      <c r="AD791" s="9">
        <v>3.2997893598740002E-2</v>
      </c>
      <c r="AI791" s="9">
        <v>0.17196874711669999</v>
      </c>
      <c r="AJ791" s="9">
        <v>0.1483292959352</v>
      </c>
      <c r="AK791" s="9">
        <v>0.20770395042039999</v>
      </c>
      <c r="AL791" s="9">
        <v>0.30471905336970001</v>
      </c>
      <c r="AM791" s="9">
        <v>5.3565372274000003E-2</v>
      </c>
      <c r="AN791" s="9">
        <v>0</v>
      </c>
      <c r="AO791" s="9">
        <v>0</v>
      </c>
      <c r="AP791" s="9">
        <v>9.8758301192169995E-2</v>
      </c>
      <c r="AQ791" s="9">
        <v>9.9470697487119994E-2</v>
      </c>
      <c r="AR791" s="9">
        <v>0.1313130144188</v>
      </c>
      <c r="AS791" s="9">
        <v>0.1313130144188</v>
      </c>
    </row>
    <row r="792" spans="1:45" x14ac:dyDescent="0.35">
      <c r="A792" t="s">
        <v>387</v>
      </c>
      <c r="B792" s="9">
        <v>0.12608265393029999</v>
      </c>
      <c r="C792" s="9">
        <v>0.15963964325069999</v>
      </c>
      <c r="D792" s="9">
        <v>8.5043138132819995E-2</v>
      </c>
      <c r="E792" s="10">
        <v>0.39624888758420002</v>
      </c>
      <c r="F792" s="9">
        <v>2.3803533198120001E-2</v>
      </c>
      <c r="G792" s="9">
        <v>0.16079071910029999</v>
      </c>
      <c r="H792" s="9">
        <v>8.8609142776819999E-2</v>
      </c>
      <c r="I792" s="9">
        <v>6.2033379234079998E-2</v>
      </c>
      <c r="J792" s="9">
        <v>0.13553383310850001</v>
      </c>
      <c r="K792" s="9">
        <v>2.2731362274560001E-2</v>
      </c>
      <c r="L792" s="9">
        <v>0.17289396339980001</v>
      </c>
      <c r="M792" s="9">
        <v>0.18046353033189999</v>
      </c>
      <c r="N792" s="9">
        <v>7.0634399856829996E-2</v>
      </c>
      <c r="O792" s="9">
        <v>6.1760967431879997E-2</v>
      </c>
      <c r="P792" s="9">
        <v>0.1284414497078</v>
      </c>
      <c r="Q792" s="9">
        <v>0.10529751652869999</v>
      </c>
      <c r="R792" s="9">
        <v>0.1560971294189</v>
      </c>
      <c r="S792" s="9">
        <v>0.1046969669991</v>
      </c>
      <c r="T792" s="9">
        <v>0.1186867920566</v>
      </c>
      <c r="U792" s="9">
        <v>0.1306000517465</v>
      </c>
      <c r="V792" s="9">
        <v>0.17372048749239999</v>
      </c>
      <c r="W792" s="9">
        <v>0.29576790283569998</v>
      </c>
      <c r="X792" s="9">
        <v>0.11667261202360001</v>
      </c>
      <c r="Y792" s="9">
        <v>9.6474913773239995E-2</v>
      </c>
      <c r="Z792" s="9">
        <v>4.8163342045699997E-2</v>
      </c>
      <c r="AA792" s="9">
        <v>0.1151385031976</v>
      </c>
      <c r="AB792" s="9">
        <v>0.37444252160870001</v>
      </c>
      <c r="AC792" s="9">
        <v>9.3315927362149997E-2</v>
      </c>
      <c r="AD792" s="10">
        <v>0.43076766586819998</v>
      </c>
      <c r="AI792" s="9">
        <v>7.8777570816499998E-2</v>
      </c>
      <c r="AJ792" s="9">
        <v>0.19175735519289999</v>
      </c>
      <c r="AK792" s="9">
        <v>0.12860208158219999</v>
      </c>
      <c r="AL792" s="9">
        <v>0.12726058327510001</v>
      </c>
      <c r="AM792" s="9">
        <v>0.2386883100877</v>
      </c>
      <c r="AN792" s="9">
        <v>0</v>
      </c>
      <c r="AO792" s="9">
        <v>0.1591035864125</v>
      </c>
      <c r="AP792" s="9">
        <v>2.1566360211089999E-2</v>
      </c>
      <c r="AQ792" s="9">
        <v>0</v>
      </c>
      <c r="AR792" s="9">
        <v>0.12608265393029999</v>
      </c>
      <c r="AS792" s="9">
        <v>0.12608265393029999</v>
      </c>
    </row>
    <row r="793" spans="1:45" x14ac:dyDescent="0.35">
      <c r="A793" t="s">
        <v>388</v>
      </c>
      <c r="B793" s="9">
        <v>6.6439263420400005E-2</v>
      </c>
      <c r="C793" s="9">
        <v>6.7886244106249993E-2</v>
      </c>
      <c r="D793" s="9">
        <v>6.4669635455620003E-2</v>
      </c>
      <c r="E793" s="9">
        <v>3.6486194110390002E-2</v>
      </c>
      <c r="F793" s="9">
        <v>5.409130025667E-2</v>
      </c>
      <c r="G793" s="9">
        <v>6.0953766655319999E-2</v>
      </c>
      <c r="H793" s="9">
        <v>5.7337781416559999E-2</v>
      </c>
      <c r="I793" s="9">
        <v>2.2152951594240002E-2</v>
      </c>
      <c r="J793" s="9">
        <v>8.9922360819109995E-2</v>
      </c>
      <c r="K793" s="9">
        <v>9.8487549058489998E-2</v>
      </c>
      <c r="L793" s="9">
        <v>0.1168006290145</v>
      </c>
      <c r="M793" s="9">
        <v>0.1039867366097</v>
      </c>
      <c r="N793" s="9">
        <v>1.8630800872169999E-2</v>
      </c>
      <c r="O793" s="9">
        <v>2.5884402587330001E-2</v>
      </c>
      <c r="P793" s="9">
        <v>0.1202868373351</v>
      </c>
      <c r="Q793" s="9">
        <v>0</v>
      </c>
      <c r="R793" s="9">
        <v>4.3538678657089998E-2</v>
      </c>
      <c r="S793" s="9">
        <v>8.5826660376560004E-2</v>
      </c>
      <c r="T793" s="9">
        <v>6.9588586995730006E-2</v>
      </c>
      <c r="U793" s="9">
        <v>6.4515654288070004E-2</v>
      </c>
      <c r="V793" s="9">
        <v>0</v>
      </c>
      <c r="W793" s="9">
        <v>0.1505147837045</v>
      </c>
      <c r="X793" s="9">
        <v>0</v>
      </c>
      <c r="Y793" s="9">
        <v>7.0272968074260006E-2</v>
      </c>
      <c r="Z793" s="9">
        <v>6.9348875478560001E-2</v>
      </c>
      <c r="AA793" s="9">
        <v>0.15972353447349999</v>
      </c>
      <c r="AB793" s="9">
        <v>0.20686302612579999</v>
      </c>
      <c r="AC793" s="9">
        <v>1.3361958207180001E-2</v>
      </c>
      <c r="AD793" s="9">
        <v>0</v>
      </c>
      <c r="AI793" s="9">
        <v>7.7060930403580002E-2</v>
      </c>
      <c r="AJ793" s="9">
        <v>3.3029703710350002E-2</v>
      </c>
      <c r="AK793" s="9">
        <v>0.1174446494993</v>
      </c>
      <c r="AL793" s="9">
        <v>0.18552184284180001</v>
      </c>
      <c r="AM793" s="9">
        <v>8.5247880146669994E-2</v>
      </c>
      <c r="AN793" s="9">
        <v>0</v>
      </c>
      <c r="AO793" s="9">
        <v>0</v>
      </c>
      <c r="AP793" s="9">
        <v>5.0029535840830003E-2</v>
      </c>
      <c r="AQ793" s="9">
        <v>6.5124789660550006E-2</v>
      </c>
      <c r="AR793" s="9">
        <v>6.6439263420400005E-2</v>
      </c>
      <c r="AS793" s="9">
        <v>6.6439263420400005E-2</v>
      </c>
    </row>
    <row r="794" spans="1:45" x14ac:dyDescent="0.35">
      <c r="A794" t="s">
        <v>389</v>
      </c>
      <c r="B794" s="9">
        <v>9.0274218845809995E-2</v>
      </c>
      <c r="C794" s="9">
        <v>6.834274641325E-2</v>
      </c>
      <c r="D794" s="9">
        <v>0.11709596381119999</v>
      </c>
      <c r="E794" s="9">
        <v>0.14160282569320001</v>
      </c>
      <c r="F794" s="9">
        <v>0.1360697409787</v>
      </c>
      <c r="G794" s="9">
        <v>1.634070126734E-2</v>
      </c>
      <c r="H794" s="9">
        <v>7.9428578875380004E-2</v>
      </c>
      <c r="I794" s="9">
        <v>8.1169931169490006E-2</v>
      </c>
      <c r="J794" s="9">
        <v>0.1286572309906</v>
      </c>
      <c r="K794" s="9">
        <v>5.2661948048380001E-2</v>
      </c>
      <c r="L794" s="9">
        <v>9.421590363823E-2</v>
      </c>
      <c r="M794" s="9">
        <v>0.11513349960869999</v>
      </c>
      <c r="N794" s="9">
        <v>7.9695457576060003E-2</v>
      </c>
      <c r="O794" s="9">
        <v>4.6850826032610003E-2</v>
      </c>
      <c r="P794" s="9">
        <v>0.10464799695139999</v>
      </c>
      <c r="Q794" s="9">
        <v>0.15717888705229999</v>
      </c>
      <c r="R794" s="9">
        <v>9.6353792058719995E-2</v>
      </c>
      <c r="S794" s="9">
        <v>3.9136658274169997E-2</v>
      </c>
      <c r="T794" s="9">
        <v>0.1267886091405</v>
      </c>
      <c r="U794" s="9">
        <v>6.79712026735E-2</v>
      </c>
      <c r="V794" s="9">
        <v>8.9701928654849994E-2</v>
      </c>
      <c r="W794" s="9">
        <v>0.1505147837045</v>
      </c>
      <c r="X794" s="9">
        <v>0.1451299344724</v>
      </c>
      <c r="Y794" s="9">
        <v>0.1176752161456</v>
      </c>
      <c r="Z794" s="9">
        <v>0</v>
      </c>
      <c r="AA794" s="9">
        <v>5.9797878762400003E-2</v>
      </c>
      <c r="AB794" s="9">
        <v>0.11690815081939999</v>
      </c>
      <c r="AC794" s="9">
        <v>0.11438251240190001</v>
      </c>
      <c r="AD794" s="9">
        <v>0.18428726425770001</v>
      </c>
      <c r="AI794" s="9">
        <v>8.8043871902159995E-2</v>
      </c>
      <c r="AJ794" s="9">
        <v>8.9891787293970002E-2</v>
      </c>
      <c r="AK794" s="9">
        <v>6.8498573614229993E-2</v>
      </c>
      <c r="AL794" s="9">
        <v>4.2059174492460001E-2</v>
      </c>
      <c r="AM794" s="9">
        <v>0.16801684392069999</v>
      </c>
      <c r="AN794" s="9">
        <v>0</v>
      </c>
      <c r="AO794" s="9">
        <v>4.3267099801680003E-2</v>
      </c>
      <c r="AP794" s="9">
        <v>0.181737829199</v>
      </c>
      <c r="AQ794" s="9">
        <v>6.5124789660550006E-2</v>
      </c>
      <c r="AR794" s="9">
        <v>9.0274218845809995E-2</v>
      </c>
      <c r="AS794" s="9">
        <v>9.0274218845809995E-2</v>
      </c>
    </row>
    <row r="795" spans="1:45" x14ac:dyDescent="0.35">
      <c r="A795" t="s">
        <v>390</v>
      </c>
      <c r="B795" s="9">
        <v>4.1526716644680002E-2</v>
      </c>
      <c r="C795" s="9">
        <v>4.7763504350729999E-2</v>
      </c>
      <c r="D795" s="9">
        <v>3.3899252060649997E-2</v>
      </c>
      <c r="E795" s="9">
        <v>0.16750759798670001</v>
      </c>
      <c r="F795" s="9">
        <v>0</v>
      </c>
      <c r="G795" s="9">
        <v>9.1307388165350004E-3</v>
      </c>
      <c r="H795" s="9">
        <v>4.3195507011280004E-3</v>
      </c>
      <c r="I795" s="9">
        <v>0</v>
      </c>
      <c r="J795" s="9">
        <v>8.9922360819109995E-2</v>
      </c>
      <c r="K795" s="9">
        <v>0</v>
      </c>
      <c r="L795" s="9">
        <v>0</v>
      </c>
      <c r="M795" s="9">
        <v>3.8100579394699997E-2</v>
      </c>
      <c r="N795" s="9">
        <v>6.9378408627679994E-2</v>
      </c>
      <c r="O795" s="9">
        <v>2.9935528345190001E-2</v>
      </c>
      <c r="P795" s="9">
        <v>7.4217332000729996E-3</v>
      </c>
      <c r="Q795" s="9">
        <v>0</v>
      </c>
      <c r="R795" s="9">
        <v>4.3538678657089998E-2</v>
      </c>
      <c r="S795" s="9">
        <v>8.5328838022389997E-2</v>
      </c>
      <c r="T795" s="9">
        <v>4.2936362605780001E-3</v>
      </c>
      <c r="U795" s="9">
        <v>6.4268709246780006E-2</v>
      </c>
      <c r="V795" s="9">
        <v>0</v>
      </c>
      <c r="W795" s="9">
        <v>0.20535726702029999</v>
      </c>
      <c r="X795" s="9">
        <v>0</v>
      </c>
      <c r="Y795" s="9">
        <v>2.2226493363600001E-2</v>
      </c>
      <c r="Z795" s="9">
        <v>0</v>
      </c>
      <c r="AA795" s="9">
        <v>5.9797878762400003E-2</v>
      </c>
      <c r="AB795" s="10">
        <v>0.3648278072301</v>
      </c>
      <c r="AC795" s="9">
        <v>1.3361958207180001E-2</v>
      </c>
      <c r="AD795" s="9">
        <v>0</v>
      </c>
      <c r="AI795" s="9">
        <v>4.6364578890000001E-2</v>
      </c>
      <c r="AJ795" s="9">
        <v>3.101651027236E-2</v>
      </c>
      <c r="AK795" s="9">
        <v>9.4927927841070001E-2</v>
      </c>
      <c r="AL795" s="9">
        <v>4.2059174492460001E-2</v>
      </c>
      <c r="AM795" s="9">
        <v>0.1454257847482</v>
      </c>
      <c r="AN795" s="9">
        <v>0</v>
      </c>
      <c r="AO795" s="9">
        <v>0</v>
      </c>
      <c r="AP795" s="9">
        <v>2.4743628385079999E-2</v>
      </c>
      <c r="AQ795" s="9">
        <v>6.5124789660550006E-2</v>
      </c>
      <c r="AR795" s="9">
        <v>4.1526716644680002E-2</v>
      </c>
      <c r="AS795" s="9">
        <v>4.1526716644680002E-2</v>
      </c>
    </row>
    <row r="796" spans="1:45" x14ac:dyDescent="0.35">
      <c r="A796" t="s">
        <v>391</v>
      </c>
      <c r="B796" s="9">
        <v>0.1439664294394</v>
      </c>
      <c r="C796" s="9">
        <v>9.8039998679720006E-2</v>
      </c>
      <c r="D796" s="9">
        <v>0.2001335206731</v>
      </c>
      <c r="E796" s="9">
        <v>0.1186675522212</v>
      </c>
      <c r="F796" s="9">
        <v>0.1128948708909</v>
      </c>
      <c r="G796" s="9">
        <v>0.13320174864830001</v>
      </c>
      <c r="H796" s="9">
        <v>0.12250160587889999</v>
      </c>
      <c r="I796" s="9">
        <v>8.2585200156749999E-2</v>
      </c>
      <c r="J796" s="9">
        <v>0.2767138253643</v>
      </c>
      <c r="K796" s="9">
        <v>0.12905851108220001</v>
      </c>
      <c r="L796" s="9">
        <v>0.1354882620891</v>
      </c>
      <c r="M796" s="9">
        <v>0.16278611686700001</v>
      </c>
      <c r="N796" s="9">
        <v>0.16609581800010001</v>
      </c>
      <c r="O796" s="9">
        <v>6.4010286150869997E-2</v>
      </c>
      <c r="P796" s="9">
        <v>0.1131396684571</v>
      </c>
      <c r="Q796" s="9">
        <v>0.23914708382710001</v>
      </c>
      <c r="R796" s="9">
        <v>0.17292305816020001</v>
      </c>
      <c r="S796" s="9">
        <v>8.7111539630189999E-2</v>
      </c>
      <c r="T796" s="9">
        <v>0.16624901633399999</v>
      </c>
      <c r="U796" s="9">
        <v>0.1303562091438</v>
      </c>
      <c r="V796" s="9">
        <v>1.94200697857E-2</v>
      </c>
      <c r="W796" s="9">
        <v>0.1388701241534</v>
      </c>
      <c r="X796" s="9">
        <v>0.11499926024</v>
      </c>
      <c r="Y796" s="9">
        <v>6.1359663468860001E-2</v>
      </c>
      <c r="Z796" s="9">
        <v>6.4581783932549999E-2</v>
      </c>
      <c r="AA796" s="9">
        <v>0.25450231293710002</v>
      </c>
      <c r="AB796" s="9">
        <v>0.17625271590979999</v>
      </c>
      <c r="AC796" s="9">
        <v>0.1340664887294</v>
      </c>
      <c r="AD796" s="9">
        <v>8.8562865980059996E-2</v>
      </c>
      <c r="AI796" s="9">
        <v>9.9966559377810002E-2</v>
      </c>
      <c r="AJ796" s="9">
        <v>0.1087313928518</v>
      </c>
      <c r="AK796" s="9">
        <v>0.1147227136125</v>
      </c>
      <c r="AL796" s="9">
        <v>5.0079847036669997E-2</v>
      </c>
      <c r="AM796" s="9">
        <v>0</v>
      </c>
      <c r="AN796" s="9">
        <v>0.28983452667319998</v>
      </c>
      <c r="AO796" s="9">
        <v>0.4370411209515</v>
      </c>
      <c r="AP796" s="9">
        <v>0.1615235162533</v>
      </c>
      <c r="AQ796" s="9">
        <v>0.31855832539200002</v>
      </c>
      <c r="AR796" s="9">
        <v>0.1439664294394</v>
      </c>
      <c r="AS796" s="9">
        <v>0.1439664294394</v>
      </c>
    </row>
    <row r="797" spans="1:45" x14ac:dyDescent="0.35">
      <c r="A797" t="s">
        <v>406</v>
      </c>
      <c r="B797" s="9">
        <v>1</v>
      </c>
      <c r="C797" s="9">
        <v>1</v>
      </c>
      <c r="D797" s="9">
        <v>1</v>
      </c>
      <c r="E797" s="9">
        <v>1</v>
      </c>
      <c r="F797" s="9">
        <v>1</v>
      </c>
      <c r="G797" s="9">
        <v>1</v>
      </c>
      <c r="H797" s="9">
        <v>1</v>
      </c>
      <c r="I797" s="9">
        <v>1</v>
      </c>
      <c r="J797" s="9">
        <v>1</v>
      </c>
      <c r="K797" s="9">
        <v>1</v>
      </c>
      <c r="L797" s="9">
        <v>1</v>
      </c>
      <c r="M797" s="9">
        <v>1</v>
      </c>
      <c r="N797" s="9">
        <v>1</v>
      </c>
      <c r="O797" s="9">
        <v>1</v>
      </c>
      <c r="P797" s="9">
        <v>1</v>
      </c>
      <c r="Q797" s="9">
        <v>1</v>
      </c>
      <c r="R797" s="9">
        <v>1</v>
      </c>
      <c r="S797" s="9">
        <v>1</v>
      </c>
      <c r="T797" s="9">
        <v>1</v>
      </c>
      <c r="U797" s="9">
        <v>1</v>
      </c>
      <c r="V797" s="9">
        <v>1</v>
      </c>
      <c r="W797" s="9">
        <v>1</v>
      </c>
      <c r="X797" s="9">
        <v>1</v>
      </c>
      <c r="Y797" s="9">
        <v>1</v>
      </c>
      <c r="Z797" s="9">
        <v>1</v>
      </c>
      <c r="AA797" s="9">
        <v>1</v>
      </c>
      <c r="AB797" s="9">
        <v>1</v>
      </c>
      <c r="AC797" s="9">
        <v>1</v>
      </c>
      <c r="AD797" s="9">
        <v>1</v>
      </c>
      <c r="AI797" s="9">
        <v>1</v>
      </c>
      <c r="AJ797" s="9">
        <v>1</v>
      </c>
      <c r="AK797" s="9">
        <v>1</v>
      </c>
      <c r="AL797" s="9">
        <v>1</v>
      </c>
      <c r="AM797" s="9">
        <v>1</v>
      </c>
      <c r="AN797" s="9">
        <v>1</v>
      </c>
      <c r="AO797" s="9">
        <v>1</v>
      </c>
      <c r="AP797" s="9">
        <v>1</v>
      </c>
      <c r="AQ797" s="9">
        <v>1</v>
      </c>
      <c r="AR797" s="9">
        <v>1</v>
      </c>
      <c r="AS797" s="9">
        <v>1</v>
      </c>
    </row>
    <row r="798" spans="1:45" x14ac:dyDescent="0.35">
      <c r="A798" t="s">
        <v>356</v>
      </c>
      <c r="B798" s="6">
        <v>148</v>
      </c>
      <c r="C798" s="6">
        <v>79</v>
      </c>
      <c r="D798" s="6">
        <v>69</v>
      </c>
      <c r="E798" s="6">
        <v>21</v>
      </c>
      <c r="F798" s="6">
        <v>31</v>
      </c>
      <c r="G798" s="6">
        <v>36</v>
      </c>
      <c r="H798" s="6">
        <v>67</v>
      </c>
      <c r="I798" s="6">
        <v>11</v>
      </c>
      <c r="J798" s="6">
        <v>15</v>
      </c>
      <c r="K798" s="6">
        <v>34</v>
      </c>
      <c r="L798" s="6">
        <v>23</v>
      </c>
      <c r="M798" s="6">
        <v>56</v>
      </c>
      <c r="N798" s="6">
        <v>43</v>
      </c>
      <c r="O798" s="6">
        <v>26</v>
      </c>
      <c r="P798" s="6">
        <v>47</v>
      </c>
      <c r="Q798" s="6">
        <v>11</v>
      </c>
      <c r="R798" s="6">
        <v>38</v>
      </c>
      <c r="S798" s="6">
        <v>52</v>
      </c>
      <c r="T798" s="6">
        <v>58</v>
      </c>
      <c r="U798" s="6">
        <v>90</v>
      </c>
      <c r="V798" s="6">
        <v>15</v>
      </c>
      <c r="W798" s="6">
        <v>14</v>
      </c>
      <c r="X798" s="6">
        <v>8</v>
      </c>
      <c r="Y798" s="6">
        <v>36</v>
      </c>
      <c r="Z798" s="6">
        <v>17</v>
      </c>
      <c r="AA798" s="6">
        <v>33</v>
      </c>
      <c r="AB798" s="6">
        <v>10</v>
      </c>
      <c r="AC798" s="6">
        <v>19</v>
      </c>
      <c r="AD798" s="6">
        <v>20</v>
      </c>
      <c r="AE798" s="6">
        <v>0</v>
      </c>
      <c r="AF798" s="6">
        <v>0</v>
      </c>
      <c r="AG798" s="6">
        <v>0</v>
      </c>
      <c r="AH798" s="6">
        <v>0</v>
      </c>
      <c r="AI798" s="6">
        <v>55</v>
      </c>
      <c r="AJ798" s="6">
        <v>51</v>
      </c>
      <c r="AK798" s="6">
        <v>53</v>
      </c>
      <c r="AL798" s="6">
        <v>21</v>
      </c>
      <c r="AM798" s="6">
        <v>19</v>
      </c>
      <c r="AN798" s="6">
        <v>4</v>
      </c>
      <c r="AO798" s="6">
        <v>6</v>
      </c>
      <c r="AP798" s="6">
        <v>27</v>
      </c>
      <c r="AQ798" s="6">
        <v>14</v>
      </c>
      <c r="AR798" s="6">
        <v>148</v>
      </c>
      <c r="AS798" s="6">
        <v>148</v>
      </c>
    </row>
    <row r="799" spans="1:45" x14ac:dyDescent="0.35">
      <c r="A799" t="s">
        <v>931</v>
      </c>
    </row>
    <row r="800" spans="1:45" x14ac:dyDescent="0.35">
      <c r="A800" t="s">
        <v>358</v>
      </c>
    </row>
    <row r="804" spans="1:45" x14ac:dyDescent="0.35">
      <c r="A804" s="3" t="s">
        <v>352</v>
      </c>
    </row>
    <row r="805" spans="1:45" x14ac:dyDescent="0.35">
      <c r="A805" t="s">
        <v>239</v>
      </c>
    </row>
    <row r="806" spans="1:45" ht="130.5" x14ac:dyDescent="0.35">
      <c r="A806" s="4" t="s">
        <v>408</v>
      </c>
      <c r="B806" s="4" t="s">
        <v>359</v>
      </c>
      <c r="C806" s="4" t="s">
        <v>360</v>
      </c>
      <c r="D806" s="4" t="s">
        <v>361</v>
      </c>
      <c r="E806" s="4" t="s">
        <v>573</v>
      </c>
      <c r="F806" s="4" t="s">
        <v>363</v>
      </c>
      <c r="G806" s="4" t="s">
        <v>364</v>
      </c>
      <c r="H806" s="4" t="s">
        <v>365</v>
      </c>
      <c r="I806" s="4" t="s">
        <v>366</v>
      </c>
      <c r="J806" s="4" t="s">
        <v>367</v>
      </c>
      <c r="K806" s="4" t="s">
        <v>368</v>
      </c>
      <c r="L806" s="4" t="s">
        <v>883</v>
      </c>
      <c r="M806" s="4" t="s">
        <v>575</v>
      </c>
      <c r="N806" s="4" t="s">
        <v>371</v>
      </c>
      <c r="O806" s="4" t="s">
        <v>372</v>
      </c>
      <c r="P806" s="4" t="s">
        <v>576</v>
      </c>
      <c r="Q806" s="4" t="s">
        <v>374</v>
      </c>
      <c r="R806" s="4" t="s">
        <v>376</v>
      </c>
      <c r="S806" s="4" t="s">
        <v>377</v>
      </c>
      <c r="T806" s="4" t="s">
        <v>375</v>
      </c>
      <c r="U806" s="4" t="s">
        <v>378</v>
      </c>
      <c r="V806" s="4" t="s">
        <v>379</v>
      </c>
      <c r="W806" s="4" t="s">
        <v>380</v>
      </c>
      <c r="X806" s="4" t="s">
        <v>381</v>
      </c>
      <c r="Y806" s="4" t="s">
        <v>382</v>
      </c>
      <c r="Z806" s="4" t="s">
        <v>383</v>
      </c>
      <c r="AA806" s="4" t="s">
        <v>384</v>
      </c>
      <c r="AB806" s="4" t="s">
        <v>385</v>
      </c>
      <c r="AC806" s="4" t="s">
        <v>386</v>
      </c>
      <c r="AD806" s="4" t="s">
        <v>387</v>
      </c>
      <c r="AE806" s="4" t="s">
        <v>388</v>
      </c>
      <c r="AF806" s="4" t="s">
        <v>389</v>
      </c>
      <c r="AG806" s="4" t="s">
        <v>390</v>
      </c>
      <c r="AH806" s="4" t="s">
        <v>391</v>
      </c>
      <c r="AI806" s="4" t="s">
        <v>577</v>
      </c>
      <c r="AJ806" s="4" t="s">
        <v>578</v>
      </c>
      <c r="AK806" s="4" t="s">
        <v>395</v>
      </c>
      <c r="AL806" s="4" t="s">
        <v>396</v>
      </c>
      <c r="AM806" s="4" t="s">
        <v>394</v>
      </c>
      <c r="AN806" s="4" t="s">
        <v>397</v>
      </c>
      <c r="AO806" s="4" t="s">
        <v>398</v>
      </c>
      <c r="AP806" s="4" t="s">
        <v>884</v>
      </c>
      <c r="AQ806" s="4" t="s">
        <v>885</v>
      </c>
      <c r="AR806" s="4" t="s">
        <v>886</v>
      </c>
      <c r="AS806" s="4" t="s">
        <v>406</v>
      </c>
    </row>
    <row r="807" spans="1:45" x14ac:dyDescent="0.35">
      <c r="A807" t="s">
        <v>553</v>
      </c>
      <c r="B807" s="9">
        <v>0.1086385060015</v>
      </c>
      <c r="C807" s="9">
        <v>0.102651099109</v>
      </c>
      <c r="D807" s="9">
        <v>0.1156012791259</v>
      </c>
      <c r="E807" s="9">
        <v>7.3731281510759999E-2</v>
      </c>
      <c r="F807" s="10">
        <v>0.17674027022</v>
      </c>
      <c r="G807" s="9">
        <v>0.13909250708519999</v>
      </c>
      <c r="H807" s="10">
        <v>0.15774473150160001</v>
      </c>
      <c r="I807" s="9">
        <v>8.7997024810789998E-2</v>
      </c>
      <c r="J807" s="9">
        <v>8.0995467442180002E-2</v>
      </c>
      <c r="K807" s="9">
        <v>8.1251877267719999E-2</v>
      </c>
      <c r="L807" s="9">
        <v>9.4135951369409998E-2</v>
      </c>
      <c r="M807" s="9">
        <v>0.1065292160715</v>
      </c>
      <c r="N807" s="9">
        <v>0.1095243495197</v>
      </c>
      <c r="O807" s="9">
        <v>0.1196097082949</v>
      </c>
      <c r="P807" s="9">
        <v>0.11006408219030001</v>
      </c>
      <c r="Q807" s="9">
        <v>9.3941367461059994E-2</v>
      </c>
      <c r="R807" s="9">
        <v>0.1551444781586</v>
      </c>
      <c r="S807" s="9">
        <v>7.9351995194000005E-2</v>
      </c>
      <c r="T807" s="9">
        <v>0.1015977192785</v>
      </c>
      <c r="U807" s="9">
        <v>0.11784224476330001</v>
      </c>
      <c r="V807" s="10">
        <v>1</v>
      </c>
      <c r="W807" s="9">
        <v>0.1056386280986</v>
      </c>
      <c r="X807" s="9">
        <v>6.923010687792E-2</v>
      </c>
      <c r="Y807" s="9">
        <v>8.6895748795540004E-2</v>
      </c>
      <c r="Z807" s="9">
        <v>5.7586074233650003E-2</v>
      </c>
      <c r="AA807" s="11">
        <v>4.2053570489739997E-2</v>
      </c>
      <c r="AB807" s="9">
        <v>0.1789760861626</v>
      </c>
      <c r="AC807" s="9">
        <v>9.6441651130979994E-2</v>
      </c>
      <c r="AD807" s="11">
        <v>3.8738858719380001E-2</v>
      </c>
      <c r="AI807" s="9">
        <v>0.1196898251476</v>
      </c>
      <c r="AJ807" s="9">
        <v>0.1219342241099</v>
      </c>
      <c r="AK807" s="9">
        <v>0.1335013642091</v>
      </c>
      <c r="AL807" s="9">
        <v>8.5735681547200002E-2</v>
      </c>
      <c r="AM807" s="9">
        <v>0.1394573766742</v>
      </c>
      <c r="AN807" s="9">
        <v>0.2082208690864</v>
      </c>
      <c r="AO807" s="9">
        <v>0.18856478962359999</v>
      </c>
      <c r="AP807" s="9">
        <v>0.108174400767</v>
      </c>
      <c r="AQ807" s="9">
        <v>8.8062251747360001E-2</v>
      </c>
      <c r="AR807" s="9">
        <v>0.1086385060015</v>
      </c>
      <c r="AS807" s="9">
        <v>0.1086385060015</v>
      </c>
    </row>
    <row r="808" spans="1:45" x14ac:dyDescent="0.35">
      <c r="A808" t="s">
        <v>380</v>
      </c>
      <c r="B808" s="9">
        <v>7.0765640642930006E-2</v>
      </c>
      <c r="C808" s="9">
        <v>6.8788668593280006E-2</v>
      </c>
      <c r="D808" s="9">
        <v>7.3064667267040001E-2</v>
      </c>
      <c r="E808" s="9">
        <v>3.6601640433840003E-2</v>
      </c>
      <c r="F808" s="9">
        <v>9.7613204094980005E-2</v>
      </c>
      <c r="G808" s="9">
        <v>8.459493540403E-2</v>
      </c>
      <c r="H808" s="9">
        <v>9.1044712201329994E-2</v>
      </c>
      <c r="I808" s="9">
        <v>8.9052948536679999E-2</v>
      </c>
      <c r="J808" s="9">
        <v>8.8122103969430002E-2</v>
      </c>
      <c r="K808" s="9">
        <v>3.3926069419480002E-2</v>
      </c>
      <c r="L808" s="9">
        <v>7.3527306974899995E-2</v>
      </c>
      <c r="M808" s="9">
        <v>8.3999933576819993E-2</v>
      </c>
      <c r="N808" s="9">
        <v>5.9012543589460002E-2</v>
      </c>
      <c r="O808" s="9">
        <v>6.473431530149E-2</v>
      </c>
      <c r="P808" s="9">
        <v>9.2253398407079995E-2</v>
      </c>
      <c r="Q808" s="9">
        <v>5.09562524233E-2</v>
      </c>
      <c r="R808" s="9">
        <v>5.577951061032E-2</v>
      </c>
      <c r="S808" s="9">
        <v>8.6755500548730005E-2</v>
      </c>
      <c r="T808" s="9">
        <v>7.0567433543710006E-2</v>
      </c>
      <c r="U808" s="9">
        <v>7.1024737592429998E-2</v>
      </c>
      <c r="V808" s="9">
        <v>6.881156110462E-2</v>
      </c>
      <c r="W808" s="10">
        <v>1</v>
      </c>
      <c r="X808" s="9">
        <v>8.3762685572750004E-2</v>
      </c>
      <c r="Y808" s="9">
        <v>3.516309244225E-2</v>
      </c>
      <c r="Z808" s="11">
        <v>1.8841916705329999E-2</v>
      </c>
      <c r="AA808" s="9">
        <v>2.9322495218569999E-2</v>
      </c>
      <c r="AB808" s="9">
        <v>5.0489943820310003E-2</v>
      </c>
      <c r="AC808" s="11">
        <v>2.4370591827290001E-2</v>
      </c>
      <c r="AD808" s="11">
        <v>2.172757162553E-2</v>
      </c>
      <c r="AI808" s="9">
        <v>9.0337952186359996E-2</v>
      </c>
      <c r="AJ808" s="9">
        <v>7.9277218912799999E-2</v>
      </c>
      <c r="AK808" s="9">
        <v>5.083268357608E-2</v>
      </c>
      <c r="AL808" s="9">
        <v>6.1298140351590001E-2</v>
      </c>
      <c r="AM808" s="9">
        <v>0.12272635604400001</v>
      </c>
      <c r="AN808" s="9">
        <v>2.7677550816659999E-2</v>
      </c>
      <c r="AO808" s="9">
        <v>6.4557074967729999E-2</v>
      </c>
      <c r="AP808" s="9">
        <v>6.6704034226040002E-2</v>
      </c>
      <c r="AQ808" s="9">
        <v>9.2405344108220003E-2</v>
      </c>
      <c r="AR808" s="9">
        <v>7.0765640642930006E-2</v>
      </c>
      <c r="AS808" s="9">
        <v>7.0765640642930006E-2</v>
      </c>
    </row>
    <row r="809" spans="1:45" x14ac:dyDescent="0.35">
      <c r="A809" t="s">
        <v>381</v>
      </c>
      <c r="B809" s="9">
        <v>6.3119676877039996E-2</v>
      </c>
      <c r="C809" s="9">
        <v>6.9781835661750002E-2</v>
      </c>
      <c r="D809" s="9">
        <v>5.5372232788100002E-2</v>
      </c>
      <c r="E809" s="9">
        <v>4.4817551959109997E-2</v>
      </c>
      <c r="F809" s="9">
        <v>9.0387972119730001E-2</v>
      </c>
      <c r="G809" s="9">
        <v>6.0664314529700003E-2</v>
      </c>
      <c r="H809" s="9">
        <v>7.5390616590769996E-2</v>
      </c>
      <c r="I809" s="9">
        <v>6.0027654373739997E-2</v>
      </c>
      <c r="J809" s="9">
        <v>5.4572478574260001E-2</v>
      </c>
      <c r="K809" s="9">
        <v>6.170622037548E-2</v>
      </c>
      <c r="L809" s="9">
        <v>8.1125125821189997E-2</v>
      </c>
      <c r="M809" s="9">
        <v>5.9817556651610003E-2</v>
      </c>
      <c r="N809" s="9">
        <v>5.1756772177280003E-2</v>
      </c>
      <c r="O809" s="9">
        <v>6.902945941053E-2</v>
      </c>
      <c r="P809" s="9">
        <v>8.8245207787509994E-2</v>
      </c>
      <c r="Q809" s="9">
        <v>4.742297296122E-2</v>
      </c>
      <c r="R809" s="9">
        <v>7.0798541835770001E-2</v>
      </c>
      <c r="S809" s="9">
        <v>4.5398254623849998E-2</v>
      </c>
      <c r="T809" s="9">
        <v>6.6808628358150005E-2</v>
      </c>
      <c r="U809" s="9">
        <v>5.829746778692E-2</v>
      </c>
      <c r="V809" s="9">
        <v>4.022314128875E-2</v>
      </c>
      <c r="W809" s="9">
        <v>7.4712439535210007E-2</v>
      </c>
      <c r="X809" s="10">
        <v>1</v>
      </c>
      <c r="Y809" s="9">
        <v>3.2178650287629999E-2</v>
      </c>
      <c r="Z809" s="11">
        <v>1.4718221350809999E-2</v>
      </c>
      <c r="AA809" s="11">
        <v>1.1282007001819999E-2</v>
      </c>
      <c r="AB809" s="9">
        <v>5.9104736653679997E-2</v>
      </c>
      <c r="AC809" s="9">
        <v>4.2403630232180002E-2</v>
      </c>
      <c r="AD809" s="9">
        <v>2.768463805907E-2</v>
      </c>
      <c r="AI809" s="9">
        <v>7.4936287722070005E-2</v>
      </c>
      <c r="AJ809" s="9">
        <v>6.2417020458769998E-2</v>
      </c>
      <c r="AK809" s="9">
        <v>8.0272092377949994E-2</v>
      </c>
      <c r="AL809" s="9">
        <v>7.0416068776989998E-2</v>
      </c>
      <c r="AM809" s="9">
        <v>7.7962010032250006E-2</v>
      </c>
      <c r="AN809" s="9">
        <v>3.506273018126E-2</v>
      </c>
      <c r="AO809" s="9">
        <v>0.1030573833009</v>
      </c>
      <c r="AP809" s="9">
        <v>7.5786605205159993E-2</v>
      </c>
      <c r="AQ809" s="9">
        <v>5.370945917324E-2</v>
      </c>
      <c r="AR809" s="9">
        <v>6.3119676877039996E-2</v>
      </c>
      <c r="AS809" s="9">
        <v>6.3119676877039996E-2</v>
      </c>
    </row>
    <row r="810" spans="1:45" x14ac:dyDescent="0.35">
      <c r="A810" t="s">
        <v>382</v>
      </c>
      <c r="B810" s="9">
        <v>0.20880434735869999</v>
      </c>
      <c r="C810" s="10">
        <v>0.24894902108729999</v>
      </c>
      <c r="D810" s="11">
        <v>0.1621199879444</v>
      </c>
      <c r="E810" s="9">
        <v>0.24913273759160001</v>
      </c>
      <c r="F810" s="9">
        <v>0.26981681331070001</v>
      </c>
      <c r="G810" s="9">
        <v>0.23336903075080001</v>
      </c>
      <c r="H810" s="9">
        <v>0.25142673626060003</v>
      </c>
      <c r="I810" s="9">
        <v>0.2393215929427</v>
      </c>
      <c r="J810" s="11">
        <v>7.1993785505149996E-2</v>
      </c>
      <c r="K810" s="9">
        <v>0.16634217488899999</v>
      </c>
      <c r="L810" s="9">
        <v>0.25121720369020001</v>
      </c>
      <c r="M810" s="9">
        <v>0.21513909327629999</v>
      </c>
      <c r="N810" s="9">
        <v>0.21177155847240001</v>
      </c>
      <c r="O810" s="9">
        <v>0.17019068885159999</v>
      </c>
      <c r="P810" s="9">
        <v>0.25333847678179999</v>
      </c>
      <c r="Q810" s="9">
        <v>0.23895988517530001</v>
      </c>
      <c r="R810" s="9">
        <v>0.160916101275</v>
      </c>
      <c r="S810" s="9">
        <v>0.1599877770459</v>
      </c>
      <c r="T810" s="10">
        <v>0.24578798812370001</v>
      </c>
      <c r="U810" s="11">
        <v>0.1604592147118</v>
      </c>
      <c r="V810" s="9">
        <v>0.16701454008630001</v>
      </c>
      <c r="W810" s="9">
        <v>0.1037538345136</v>
      </c>
      <c r="X810" s="9">
        <v>0.1064492469643</v>
      </c>
      <c r="Y810" s="10">
        <v>1</v>
      </c>
      <c r="Z810" s="11">
        <v>8.2693113509630004E-2</v>
      </c>
      <c r="AA810" s="11">
        <v>4.2481021782489997E-2</v>
      </c>
      <c r="AB810" s="9">
        <v>0.16052079685279999</v>
      </c>
      <c r="AC810" s="9">
        <v>0.13689719654570001</v>
      </c>
      <c r="AD810" s="11">
        <v>5.9679126013509998E-2</v>
      </c>
      <c r="AI810" s="9">
        <v>0.26821215088889999</v>
      </c>
      <c r="AJ810" s="9">
        <v>0.2549355092658</v>
      </c>
      <c r="AK810" s="11">
        <v>0.1271277572407</v>
      </c>
      <c r="AL810" s="9">
        <v>0.17943202764550001</v>
      </c>
      <c r="AM810" s="10">
        <v>0.39869968365239999</v>
      </c>
      <c r="AN810" s="9">
        <v>0.1391583840135</v>
      </c>
      <c r="AO810" s="9">
        <v>0.16854718973589999</v>
      </c>
      <c r="AP810" s="9">
        <v>0.2088511134572</v>
      </c>
      <c r="AQ810" s="10">
        <v>0.3247529095492</v>
      </c>
      <c r="AR810" s="9">
        <v>0.20880434735869999</v>
      </c>
      <c r="AS810" s="9">
        <v>0.20880434735869999</v>
      </c>
    </row>
    <row r="811" spans="1:45" x14ac:dyDescent="0.35">
      <c r="A811" t="s">
        <v>383</v>
      </c>
      <c r="B811" s="9">
        <v>0.1434178149036</v>
      </c>
      <c r="C811" s="9">
        <v>0.1450528293502</v>
      </c>
      <c r="D811" s="9">
        <v>0.14151645178399999</v>
      </c>
      <c r="E811" s="9">
        <v>0.1097819699229</v>
      </c>
      <c r="F811" s="9">
        <v>0.1193187236958</v>
      </c>
      <c r="G811" s="9">
        <v>0.1561967603968</v>
      </c>
      <c r="H811" s="9">
        <v>0.13792588958509999</v>
      </c>
      <c r="I811" s="9">
        <v>0.1078733720389</v>
      </c>
      <c r="J811" s="9">
        <v>0.1750025511976</v>
      </c>
      <c r="K811" s="9">
        <v>0.1843707352534</v>
      </c>
      <c r="L811" s="9">
        <v>0.15011258554010001</v>
      </c>
      <c r="M811" s="9">
        <v>0.15134818082009999</v>
      </c>
      <c r="N811" s="9">
        <v>0.16094298726699999</v>
      </c>
      <c r="O811" s="9">
        <v>0.1087379465992</v>
      </c>
      <c r="P811" s="9">
        <v>0.144614457463</v>
      </c>
      <c r="Q811" s="9">
        <v>0.16552820237679999</v>
      </c>
      <c r="R811" s="9">
        <v>0.1170187982646</v>
      </c>
      <c r="S811" s="9">
        <v>0.13831004247299999</v>
      </c>
      <c r="T811" s="9">
        <v>0.1555966870229</v>
      </c>
      <c r="U811" s="9">
        <v>0.12749755459600001</v>
      </c>
      <c r="V811" s="9">
        <v>7.6021562146219995E-2</v>
      </c>
      <c r="W811" s="11">
        <v>3.8186138045560002E-2</v>
      </c>
      <c r="X811" s="11">
        <v>3.3442109494830001E-2</v>
      </c>
      <c r="Y811" s="11">
        <v>5.6797982403830001E-2</v>
      </c>
      <c r="Z811" s="10">
        <v>1</v>
      </c>
      <c r="AA811" s="11">
        <v>3.0802250926180001E-2</v>
      </c>
      <c r="AB811" s="9">
        <v>0.14046592919920001</v>
      </c>
      <c r="AC811" s="11">
        <v>5.816736516459E-3</v>
      </c>
      <c r="AD811" s="11">
        <v>5.0742274186769999E-2</v>
      </c>
      <c r="AI811" s="9">
        <v>0.1195191030996</v>
      </c>
      <c r="AJ811" s="9">
        <v>0.1046563359875</v>
      </c>
      <c r="AK811" s="10">
        <v>0.22280924346690001</v>
      </c>
      <c r="AL811" s="9">
        <v>0.1771843719283</v>
      </c>
      <c r="AM811" s="9">
        <v>0.1151866592723</v>
      </c>
      <c r="AN811" s="9">
        <v>0.21256409789479999</v>
      </c>
      <c r="AO811" s="9">
        <v>0</v>
      </c>
      <c r="AP811" s="9">
        <v>0.1547099531452</v>
      </c>
      <c r="AQ811" s="9">
        <v>6.997570384481E-2</v>
      </c>
      <c r="AR811" s="9">
        <v>0.1434178149036</v>
      </c>
      <c r="AS811" s="9">
        <v>0.1434178149036</v>
      </c>
    </row>
    <row r="812" spans="1:45" x14ac:dyDescent="0.35">
      <c r="A812" t="s">
        <v>384</v>
      </c>
      <c r="B812" s="9">
        <v>0.22040128109820001</v>
      </c>
      <c r="C812" s="9">
        <v>0.21806052037359999</v>
      </c>
      <c r="D812" s="9">
        <v>0.22312335864480001</v>
      </c>
      <c r="E812" s="9">
        <v>0.1718289733434</v>
      </c>
      <c r="F812" s="9">
        <v>0.1688441755981</v>
      </c>
      <c r="G812" s="9">
        <v>0.21308978444849999</v>
      </c>
      <c r="H812" s="9">
        <v>0.19116872043300001</v>
      </c>
      <c r="I812" s="9">
        <v>0.1910567191309</v>
      </c>
      <c r="J812" s="9">
        <v>0.31374954351029999</v>
      </c>
      <c r="K812" s="9">
        <v>0.26994948422050002</v>
      </c>
      <c r="L812" s="9">
        <v>0.16026652222650001</v>
      </c>
      <c r="M812" s="9">
        <v>0.1927295137958</v>
      </c>
      <c r="N812" s="9">
        <v>0.2563357137342</v>
      </c>
      <c r="O812" s="9">
        <v>0.25448476753940003</v>
      </c>
      <c r="P812" s="9">
        <v>0.18125533312950001</v>
      </c>
      <c r="Q812" s="9">
        <v>0.24821582606289999</v>
      </c>
      <c r="R812" s="9">
        <v>0.22305272992530001</v>
      </c>
      <c r="S812" s="9">
        <v>0.2282460941727</v>
      </c>
      <c r="T812" s="9">
        <v>0.21641763944379999</v>
      </c>
      <c r="U812" s="9">
        <v>0.22560871011870001</v>
      </c>
      <c r="V812" s="11">
        <v>8.5316534181409998E-2</v>
      </c>
      <c r="W812" s="9">
        <v>9.132561300165E-2</v>
      </c>
      <c r="X812" s="11">
        <v>3.9394510865530002E-2</v>
      </c>
      <c r="Y812" s="11">
        <v>4.4840405583790002E-2</v>
      </c>
      <c r="Z812" s="11">
        <v>4.7336208332309997E-2</v>
      </c>
      <c r="AA812" s="10">
        <v>1</v>
      </c>
      <c r="AB812" s="11">
        <v>6.1617819798880001E-2</v>
      </c>
      <c r="AC812" s="11">
        <v>4.6386200699339998E-2</v>
      </c>
      <c r="AD812" s="11">
        <v>3.1302953676650001E-2</v>
      </c>
      <c r="AI812" s="9">
        <v>0.23951394610980001</v>
      </c>
      <c r="AJ812" s="11">
        <v>9.6270958816079999E-2</v>
      </c>
      <c r="AK812" s="10">
        <v>0.35175170347969997</v>
      </c>
      <c r="AL812" s="10">
        <v>0.36802959100690003</v>
      </c>
      <c r="AM812" s="9">
        <v>0.20845404125200001</v>
      </c>
      <c r="AN812" s="9">
        <v>8.7879656722459995E-2</v>
      </c>
      <c r="AO812" s="9">
        <v>0.14421590914519999</v>
      </c>
      <c r="AP812" s="9">
        <v>0.1947059397925</v>
      </c>
      <c r="AQ812" s="9">
        <v>0.14203318149829999</v>
      </c>
      <c r="AR812" s="9">
        <v>0.22040128109820001</v>
      </c>
      <c r="AS812" s="9">
        <v>0.22040128109820001</v>
      </c>
    </row>
    <row r="813" spans="1:45" x14ac:dyDescent="0.35">
      <c r="A813" t="s">
        <v>385</v>
      </c>
      <c r="B813" s="9">
        <v>5.3971098110360001E-2</v>
      </c>
      <c r="C813" s="9">
        <v>6.4711452611949993E-2</v>
      </c>
      <c r="D813" s="9">
        <v>4.1481108200880003E-2</v>
      </c>
      <c r="E813" s="9">
        <v>0.1008701825171</v>
      </c>
      <c r="F813" s="9">
        <v>8.783415020575E-2</v>
      </c>
      <c r="G813" s="9">
        <v>6.1249227943289998E-2</v>
      </c>
      <c r="H813" s="9">
        <v>7.4420473585630004E-2</v>
      </c>
      <c r="I813" s="11">
        <v>1.46710552088E-2</v>
      </c>
      <c r="J813" s="9">
        <v>3.656099946092E-2</v>
      </c>
      <c r="K813" s="9">
        <v>3.1254552247780003E-2</v>
      </c>
      <c r="L813" s="9">
        <v>7.0805640533720002E-2</v>
      </c>
      <c r="M813" s="9">
        <v>4.9674066392100001E-2</v>
      </c>
      <c r="N813" s="9">
        <v>5.4108751016350001E-2</v>
      </c>
      <c r="O813" s="9">
        <v>4.8895040752810003E-2</v>
      </c>
      <c r="P813" s="9">
        <v>8.1883724518790002E-2</v>
      </c>
      <c r="Q813" s="11">
        <v>1.437328087831E-2</v>
      </c>
      <c r="R813" s="9">
        <v>7.054047172222E-2</v>
      </c>
      <c r="S813" s="9">
        <v>5.689648474503E-2</v>
      </c>
      <c r="T813" s="9">
        <v>4.6432627988459999E-2</v>
      </c>
      <c r="U813" s="9">
        <v>6.3825410191610005E-2</v>
      </c>
      <c r="V813" s="9">
        <v>8.891447665485E-2</v>
      </c>
      <c r="W813" s="9">
        <v>3.8507355925209999E-2</v>
      </c>
      <c r="X813" s="9">
        <v>5.0538084137170002E-2</v>
      </c>
      <c r="Y813" s="9">
        <v>4.1490916186790003E-2</v>
      </c>
      <c r="Z813" s="9">
        <v>5.286024230025E-2</v>
      </c>
      <c r="AA813" s="11">
        <v>1.5088757112209999E-2</v>
      </c>
      <c r="AB813" s="10">
        <v>1</v>
      </c>
      <c r="AC813" s="9">
        <v>2.7016977583599999E-2</v>
      </c>
      <c r="AD813" s="9">
        <v>3.1799391976729999E-2</v>
      </c>
      <c r="AI813" s="9">
        <v>5.307088009976E-2</v>
      </c>
      <c r="AJ813" s="10">
        <v>8.2127508949969993E-2</v>
      </c>
      <c r="AK813" s="9">
        <v>3.5400745997770003E-2</v>
      </c>
      <c r="AL813" s="9">
        <v>2.997892773511E-2</v>
      </c>
      <c r="AM813" s="9">
        <v>6.561720260883E-2</v>
      </c>
      <c r="AN813" s="9">
        <v>5.4288817146869998E-2</v>
      </c>
      <c r="AO813" s="9">
        <v>4.932545211067E-2</v>
      </c>
      <c r="AP813" s="9">
        <v>5.5911498359739999E-2</v>
      </c>
      <c r="AQ813" s="9">
        <v>7.0534778762919997E-2</v>
      </c>
      <c r="AR813" s="9">
        <v>5.3971098110360001E-2</v>
      </c>
      <c r="AS813" s="9">
        <v>5.3971098110360001E-2</v>
      </c>
    </row>
    <row r="814" spans="1:45" x14ac:dyDescent="0.35">
      <c r="A814" t="s">
        <v>386</v>
      </c>
      <c r="B814" s="9">
        <v>0.1228276068826</v>
      </c>
      <c r="C814" s="9">
        <v>0.1102297323616</v>
      </c>
      <c r="D814" s="9">
        <v>0.13747771229809999</v>
      </c>
      <c r="E814" s="9">
        <v>0.1097320946684</v>
      </c>
      <c r="F814" s="9">
        <v>0.1115053563172</v>
      </c>
      <c r="G814" s="9">
        <v>0.16456056194919999</v>
      </c>
      <c r="H814" s="9">
        <v>0.1382748674083</v>
      </c>
      <c r="I814" s="9">
        <v>0.13891345923670001</v>
      </c>
      <c r="J814" s="9">
        <v>9.4145677222039995E-2</v>
      </c>
      <c r="K814" s="9">
        <v>0.1090442582938</v>
      </c>
      <c r="L814" s="9">
        <v>9.6130683828419994E-2</v>
      </c>
      <c r="M814" s="9">
        <v>0.13084120314229999</v>
      </c>
      <c r="N814" s="9">
        <v>0.11995490885100001</v>
      </c>
      <c r="O814" s="9">
        <v>0.13229280178489999</v>
      </c>
      <c r="P814" s="9">
        <v>0.10519461494600001</v>
      </c>
      <c r="Q814" s="9">
        <v>0.1147373115934</v>
      </c>
      <c r="R814" s="9">
        <v>0.14558424445259999</v>
      </c>
      <c r="S814" s="9">
        <v>0.1328705393729</v>
      </c>
      <c r="T814" s="9">
        <v>0.1102056775574</v>
      </c>
      <c r="U814" s="9">
        <v>0.13932703297660001</v>
      </c>
      <c r="V814" s="9">
        <v>0.109037740376</v>
      </c>
      <c r="W814" s="11">
        <v>4.2299927553299997E-2</v>
      </c>
      <c r="X814" s="9">
        <v>8.2515258034339997E-2</v>
      </c>
      <c r="Y814" s="9">
        <v>8.0528759354609999E-2</v>
      </c>
      <c r="Z814" s="11">
        <v>4.9816393218900003E-3</v>
      </c>
      <c r="AA814" s="11">
        <v>2.585060302683E-2</v>
      </c>
      <c r="AB814" s="9">
        <v>6.1485328592140003E-2</v>
      </c>
      <c r="AC814" s="10">
        <v>1</v>
      </c>
      <c r="AD814" s="11">
        <v>5.1868279529710001E-2</v>
      </c>
      <c r="AI814" s="10">
        <v>0.1720857449264</v>
      </c>
      <c r="AJ814" s="9">
        <v>0.1209526449441</v>
      </c>
      <c r="AK814" s="9">
        <v>0.12776618346339999</v>
      </c>
      <c r="AL814" s="9">
        <v>0.1372788095344</v>
      </c>
      <c r="AM814" s="9">
        <v>0.1343498475388</v>
      </c>
      <c r="AN814" s="9">
        <v>6.3294035943049998E-2</v>
      </c>
      <c r="AO814" s="9">
        <v>0.11982044350859999</v>
      </c>
      <c r="AP814" s="9">
        <v>0.12217717300439999</v>
      </c>
      <c r="AQ814" s="9">
        <v>0.1016033596985</v>
      </c>
      <c r="AR814" s="9">
        <v>0.1228276068826</v>
      </c>
      <c r="AS814" s="9">
        <v>0.1228276068826</v>
      </c>
    </row>
    <row r="815" spans="1:45" x14ac:dyDescent="0.35">
      <c r="A815" t="s">
        <v>387</v>
      </c>
      <c r="B815" s="9">
        <v>0.17309641167010001</v>
      </c>
      <c r="C815" s="9">
        <v>0.1981797661868</v>
      </c>
      <c r="D815" s="9">
        <v>0.14392690476389999</v>
      </c>
      <c r="E815" s="9">
        <v>0.23155100135369999</v>
      </c>
      <c r="F815" s="9">
        <v>0.22140762615330001</v>
      </c>
      <c r="G815" s="9">
        <v>0.21697643103209999</v>
      </c>
      <c r="H815" s="10">
        <v>0.21917182430250001</v>
      </c>
      <c r="I815" s="9">
        <v>0.1524850578509</v>
      </c>
      <c r="J815" s="9">
        <v>0.14859633052650001</v>
      </c>
      <c r="K815" s="11">
        <v>8.9136602578149995E-2</v>
      </c>
      <c r="L815" s="9">
        <v>0.2345323787062</v>
      </c>
      <c r="M815" s="9">
        <v>0.18598045541710001</v>
      </c>
      <c r="N815" s="9">
        <v>0.12713654665490001</v>
      </c>
      <c r="O815" s="9">
        <v>0.16925883335280001</v>
      </c>
      <c r="P815" s="10">
        <v>0.27103009068779998</v>
      </c>
      <c r="Q815" s="9">
        <v>0.1183792186619</v>
      </c>
      <c r="R815" s="9">
        <v>0.1729468098027</v>
      </c>
      <c r="S815" s="9">
        <v>0.12604334242830001</v>
      </c>
      <c r="T815" s="9">
        <v>0.19087003680860001</v>
      </c>
      <c r="U815" s="9">
        <v>0.14986267245009999</v>
      </c>
      <c r="V815" s="11">
        <v>6.1723579265969997E-2</v>
      </c>
      <c r="W815" s="11">
        <v>5.3146762306049998E-2</v>
      </c>
      <c r="X815" s="9">
        <v>7.5921039896090003E-2</v>
      </c>
      <c r="Y815" s="11">
        <v>4.9473311716060002E-2</v>
      </c>
      <c r="Z815" s="11">
        <v>6.1242779271290002E-2</v>
      </c>
      <c r="AA815" s="11">
        <v>2.4584380494999999E-2</v>
      </c>
      <c r="AB815" s="9">
        <v>0.1019871901292</v>
      </c>
      <c r="AC815" s="11">
        <v>7.3096051400529993E-2</v>
      </c>
      <c r="AD815" s="10">
        <v>1</v>
      </c>
      <c r="AI815" s="11">
        <v>5.8341099939880001E-2</v>
      </c>
      <c r="AJ815" s="10">
        <v>0.35407286724069997</v>
      </c>
      <c r="AK815" s="11">
        <v>7.6303522225079995E-2</v>
      </c>
      <c r="AL815" s="11">
        <v>8.5121343164089994E-2</v>
      </c>
      <c r="AM815" s="9">
        <v>0.13998527889109999</v>
      </c>
      <c r="AN815" s="9">
        <v>0.17185385819499999</v>
      </c>
      <c r="AO815" s="9">
        <v>0.20645920553710001</v>
      </c>
      <c r="AP815" s="9">
        <v>0.2011557031373</v>
      </c>
      <c r="AQ815" s="9">
        <v>0.2428949669221</v>
      </c>
      <c r="AR815" s="9">
        <v>0.17309641167010001</v>
      </c>
      <c r="AS815" s="9">
        <v>0.17309641167010001</v>
      </c>
    </row>
    <row r="816" spans="1:45" x14ac:dyDescent="0.35">
      <c r="A816" t="s">
        <v>388</v>
      </c>
      <c r="B816" s="9">
        <v>0</v>
      </c>
      <c r="C816" s="9">
        <v>0</v>
      </c>
      <c r="D816" s="9">
        <v>0</v>
      </c>
      <c r="E816" s="9">
        <v>0</v>
      </c>
      <c r="F816" s="9">
        <v>0</v>
      </c>
      <c r="G816" s="9">
        <v>0</v>
      </c>
      <c r="H816" s="9">
        <v>0</v>
      </c>
      <c r="I816" s="9">
        <v>0</v>
      </c>
      <c r="J816" s="9">
        <v>0</v>
      </c>
      <c r="K816" s="9">
        <v>0</v>
      </c>
      <c r="L816" s="9">
        <v>0</v>
      </c>
      <c r="M816" s="9">
        <v>0</v>
      </c>
      <c r="N816" s="9">
        <v>0</v>
      </c>
      <c r="O816" s="9">
        <v>0</v>
      </c>
      <c r="P816" s="9">
        <v>0</v>
      </c>
      <c r="Q816" s="9">
        <v>0</v>
      </c>
      <c r="R816" s="9">
        <v>0</v>
      </c>
      <c r="S816" s="9">
        <v>0</v>
      </c>
      <c r="T816" s="9">
        <v>0</v>
      </c>
      <c r="U816" s="9">
        <v>0</v>
      </c>
      <c r="V816" s="9">
        <v>0</v>
      </c>
      <c r="W816" s="9">
        <v>0</v>
      </c>
      <c r="X816" s="9">
        <v>0</v>
      </c>
      <c r="Y816" s="9">
        <v>0</v>
      </c>
      <c r="Z816" s="9">
        <v>0</v>
      </c>
      <c r="AA816" s="9">
        <v>0</v>
      </c>
      <c r="AB816" s="9">
        <v>0</v>
      </c>
      <c r="AC816" s="9">
        <v>0</v>
      </c>
      <c r="AD816" s="9">
        <v>0</v>
      </c>
      <c r="AI816" s="9">
        <v>0</v>
      </c>
      <c r="AJ816" s="9">
        <v>0</v>
      </c>
      <c r="AK816" s="9">
        <v>0</v>
      </c>
      <c r="AL816" s="9">
        <v>0</v>
      </c>
      <c r="AM816" s="9">
        <v>0</v>
      </c>
      <c r="AN816" s="9">
        <v>0</v>
      </c>
      <c r="AO816" s="9">
        <v>0</v>
      </c>
      <c r="AP816" s="9">
        <v>0</v>
      </c>
      <c r="AQ816" s="9">
        <v>0</v>
      </c>
      <c r="AR816" s="9">
        <v>0</v>
      </c>
      <c r="AS816" s="9">
        <v>0</v>
      </c>
    </row>
    <row r="817" spans="1:45" x14ac:dyDescent="0.35">
      <c r="A817" t="s">
        <v>389</v>
      </c>
      <c r="B817" s="9">
        <v>0</v>
      </c>
      <c r="C817" s="9">
        <v>0</v>
      </c>
      <c r="D817" s="9">
        <v>0</v>
      </c>
      <c r="E817" s="9">
        <v>0</v>
      </c>
      <c r="F817" s="9">
        <v>0</v>
      </c>
      <c r="G817" s="9">
        <v>0</v>
      </c>
      <c r="H817" s="9">
        <v>0</v>
      </c>
      <c r="I817" s="9">
        <v>0</v>
      </c>
      <c r="J817" s="9">
        <v>0</v>
      </c>
      <c r="K817" s="9">
        <v>0</v>
      </c>
      <c r="L817" s="9">
        <v>0</v>
      </c>
      <c r="M817" s="9">
        <v>0</v>
      </c>
      <c r="N817" s="9">
        <v>0</v>
      </c>
      <c r="O817" s="9">
        <v>0</v>
      </c>
      <c r="P817" s="9">
        <v>0</v>
      </c>
      <c r="Q817" s="9">
        <v>0</v>
      </c>
      <c r="R817" s="9">
        <v>0</v>
      </c>
      <c r="S817" s="9">
        <v>0</v>
      </c>
      <c r="T817" s="9">
        <v>0</v>
      </c>
      <c r="U817" s="9">
        <v>0</v>
      </c>
      <c r="V817" s="9">
        <v>0</v>
      </c>
      <c r="W817" s="9">
        <v>0</v>
      </c>
      <c r="X817" s="9">
        <v>0</v>
      </c>
      <c r="Y817" s="9">
        <v>0</v>
      </c>
      <c r="Z817" s="9">
        <v>0</v>
      </c>
      <c r="AA817" s="9">
        <v>0</v>
      </c>
      <c r="AB817" s="9">
        <v>0</v>
      </c>
      <c r="AC817" s="9">
        <v>0</v>
      </c>
      <c r="AD817" s="9">
        <v>0</v>
      </c>
      <c r="AI817" s="9">
        <v>0</v>
      </c>
      <c r="AJ817" s="9">
        <v>0</v>
      </c>
      <c r="AK817" s="9">
        <v>0</v>
      </c>
      <c r="AL817" s="9">
        <v>0</v>
      </c>
      <c r="AM817" s="9">
        <v>0</v>
      </c>
      <c r="AN817" s="9">
        <v>0</v>
      </c>
      <c r="AO817" s="9">
        <v>0</v>
      </c>
      <c r="AP817" s="9">
        <v>0</v>
      </c>
      <c r="AQ817" s="9">
        <v>0</v>
      </c>
      <c r="AR817" s="9">
        <v>0</v>
      </c>
      <c r="AS817" s="9">
        <v>0</v>
      </c>
    </row>
    <row r="818" spans="1:45" x14ac:dyDescent="0.35">
      <c r="A818" t="s">
        <v>390</v>
      </c>
      <c r="B818" s="9">
        <v>0</v>
      </c>
      <c r="C818" s="9">
        <v>0</v>
      </c>
      <c r="D818" s="9">
        <v>0</v>
      </c>
      <c r="E818" s="9">
        <v>0</v>
      </c>
      <c r="F818" s="9">
        <v>0</v>
      </c>
      <c r="G818" s="9">
        <v>0</v>
      </c>
      <c r="H818" s="9">
        <v>0</v>
      </c>
      <c r="I818" s="9">
        <v>0</v>
      </c>
      <c r="J818" s="9">
        <v>0</v>
      </c>
      <c r="K818" s="9">
        <v>0</v>
      </c>
      <c r="L818" s="9">
        <v>0</v>
      </c>
      <c r="M818" s="9">
        <v>0</v>
      </c>
      <c r="N818" s="9">
        <v>0</v>
      </c>
      <c r="O818" s="9">
        <v>0</v>
      </c>
      <c r="P818" s="9">
        <v>0</v>
      </c>
      <c r="Q818" s="9">
        <v>0</v>
      </c>
      <c r="R818" s="9">
        <v>0</v>
      </c>
      <c r="S818" s="9">
        <v>0</v>
      </c>
      <c r="T818" s="9">
        <v>0</v>
      </c>
      <c r="U818" s="9">
        <v>0</v>
      </c>
      <c r="V818" s="9">
        <v>0</v>
      </c>
      <c r="W818" s="9">
        <v>0</v>
      </c>
      <c r="X818" s="9">
        <v>0</v>
      </c>
      <c r="Y818" s="9">
        <v>0</v>
      </c>
      <c r="Z818" s="9">
        <v>0</v>
      </c>
      <c r="AA818" s="9">
        <v>0</v>
      </c>
      <c r="AB818" s="9">
        <v>0</v>
      </c>
      <c r="AC818" s="9">
        <v>0</v>
      </c>
      <c r="AD818" s="9">
        <v>0</v>
      </c>
      <c r="AI818" s="9">
        <v>0</v>
      </c>
      <c r="AJ818" s="9">
        <v>0</v>
      </c>
      <c r="AK818" s="9">
        <v>0</v>
      </c>
      <c r="AL818" s="9">
        <v>0</v>
      </c>
      <c r="AM818" s="9">
        <v>0</v>
      </c>
      <c r="AN818" s="9">
        <v>0</v>
      </c>
      <c r="AO818" s="9">
        <v>0</v>
      </c>
      <c r="AP818" s="9">
        <v>0</v>
      </c>
      <c r="AQ818" s="9">
        <v>0</v>
      </c>
      <c r="AR818" s="9">
        <v>0</v>
      </c>
      <c r="AS818" s="9">
        <v>0</v>
      </c>
    </row>
    <row r="819" spans="1:45" x14ac:dyDescent="0.35">
      <c r="A819" t="s">
        <v>391</v>
      </c>
      <c r="B819" s="9">
        <v>0</v>
      </c>
      <c r="C819" s="9">
        <v>0</v>
      </c>
      <c r="D819" s="9">
        <v>0</v>
      </c>
      <c r="E819" s="9">
        <v>0</v>
      </c>
      <c r="F819" s="9">
        <v>0</v>
      </c>
      <c r="G819" s="9">
        <v>0</v>
      </c>
      <c r="H819" s="9">
        <v>0</v>
      </c>
      <c r="I819" s="9">
        <v>0</v>
      </c>
      <c r="J819" s="9">
        <v>0</v>
      </c>
      <c r="K819" s="9">
        <v>0</v>
      </c>
      <c r="L819" s="9">
        <v>0</v>
      </c>
      <c r="M819" s="9">
        <v>0</v>
      </c>
      <c r="N819" s="9">
        <v>0</v>
      </c>
      <c r="O819" s="9">
        <v>0</v>
      </c>
      <c r="P819" s="9">
        <v>0</v>
      </c>
      <c r="Q819" s="9">
        <v>0</v>
      </c>
      <c r="R819" s="9">
        <v>0</v>
      </c>
      <c r="S819" s="9">
        <v>0</v>
      </c>
      <c r="T819" s="9">
        <v>0</v>
      </c>
      <c r="U819" s="9">
        <v>0</v>
      </c>
      <c r="V819" s="9">
        <v>0</v>
      </c>
      <c r="W819" s="9">
        <v>0</v>
      </c>
      <c r="X819" s="9">
        <v>0</v>
      </c>
      <c r="Y819" s="9">
        <v>0</v>
      </c>
      <c r="Z819" s="9">
        <v>0</v>
      </c>
      <c r="AA819" s="9">
        <v>0</v>
      </c>
      <c r="AB819" s="9">
        <v>0</v>
      </c>
      <c r="AC819" s="9">
        <v>0</v>
      </c>
      <c r="AD819" s="9">
        <v>0</v>
      </c>
      <c r="AI819" s="9">
        <v>0</v>
      </c>
      <c r="AJ819" s="9">
        <v>0</v>
      </c>
      <c r="AK819" s="9">
        <v>0</v>
      </c>
      <c r="AL819" s="9">
        <v>0</v>
      </c>
      <c r="AM819" s="9">
        <v>0</v>
      </c>
      <c r="AN819" s="9">
        <v>0</v>
      </c>
      <c r="AO819" s="9">
        <v>0</v>
      </c>
      <c r="AP819" s="9">
        <v>0</v>
      </c>
      <c r="AQ819" s="9">
        <v>0</v>
      </c>
      <c r="AR819" s="9">
        <v>0</v>
      </c>
      <c r="AS819" s="9">
        <v>0</v>
      </c>
    </row>
    <row r="820" spans="1:45" x14ac:dyDescent="0.35">
      <c r="A820" t="s">
        <v>406</v>
      </c>
      <c r="B820" s="9">
        <v>1</v>
      </c>
      <c r="C820" s="9">
        <v>1</v>
      </c>
      <c r="D820" s="9">
        <v>1</v>
      </c>
      <c r="E820" s="9">
        <v>1</v>
      </c>
      <c r="F820" s="9">
        <v>1</v>
      </c>
      <c r="G820" s="9">
        <v>1</v>
      </c>
      <c r="H820" s="9">
        <v>1</v>
      </c>
      <c r="I820" s="9">
        <v>1</v>
      </c>
      <c r="J820" s="9">
        <v>1</v>
      </c>
      <c r="K820" s="9">
        <v>1</v>
      </c>
      <c r="L820" s="9">
        <v>1</v>
      </c>
      <c r="M820" s="9">
        <v>1</v>
      </c>
      <c r="N820" s="9">
        <v>1</v>
      </c>
      <c r="O820" s="9">
        <v>1</v>
      </c>
      <c r="P820" s="9">
        <v>1</v>
      </c>
      <c r="Q820" s="9">
        <v>1</v>
      </c>
      <c r="R820" s="9">
        <v>1</v>
      </c>
      <c r="S820" s="9">
        <v>1</v>
      </c>
      <c r="T820" s="9">
        <v>1</v>
      </c>
      <c r="U820" s="9">
        <v>1</v>
      </c>
      <c r="V820" s="9">
        <v>1</v>
      </c>
      <c r="W820" s="9">
        <v>1</v>
      </c>
      <c r="X820" s="9">
        <v>1</v>
      </c>
      <c r="Y820" s="9">
        <v>1</v>
      </c>
      <c r="Z820" s="9">
        <v>1</v>
      </c>
      <c r="AA820" s="9">
        <v>1</v>
      </c>
      <c r="AB820" s="9">
        <v>1</v>
      </c>
      <c r="AC820" s="9">
        <v>1</v>
      </c>
      <c r="AD820" s="9">
        <v>1</v>
      </c>
      <c r="AI820" s="9">
        <v>1</v>
      </c>
      <c r="AJ820" s="9">
        <v>1</v>
      </c>
      <c r="AK820" s="9">
        <v>1</v>
      </c>
      <c r="AL820" s="9">
        <v>1</v>
      </c>
      <c r="AM820" s="9">
        <v>1</v>
      </c>
      <c r="AN820" s="9">
        <v>1</v>
      </c>
      <c r="AO820" s="9">
        <v>1</v>
      </c>
      <c r="AP820" s="9">
        <v>1</v>
      </c>
      <c r="AQ820" s="9">
        <v>1</v>
      </c>
      <c r="AR820" s="9">
        <v>1</v>
      </c>
      <c r="AS820" s="9">
        <v>1</v>
      </c>
    </row>
    <row r="821" spans="1:45" x14ac:dyDescent="0.35">
      <c r="A821" t="s">
        <v>356</v>
      </c>
      <c r="B821" s="6">
        <v>984</v>
      </c>
      <c r="C821" s="6">
        <v>545</v>
      </c>
      <c r="D821" s="6">
        <v>439</v>
      </c>
      <c r="E821" s="6">
        <v>122</v>
      </c>
      <c r="F821" s="6">
        <v>210</v>
      </c>
      <c r="G821" s="6">
        <v>239</v>
      </c>
      <c r="H821" s="6">
        <v>449</v>
      </c>
      <c r="I821" s="6">
        <v>140</v>
      </c>
      <c r="J821" s="6">
        <v>84</v>
      </c>
      <c r="K821" s="6">
        <v>189</v>
      </c>
      <c r="L821" s="6">
        <v>171</v>
      </c>
      <c r="M821" s="6">
        <v>326</v>
      </c>
      <c r="N821" s="6">
        <v>265</v>
      </c>
      <c r="O821" s="6">
        <v>222</v>
      </c>
      <c r="P821" s="6">
        <v>386</v>
      </c>
      <c r="Q821" s="6">
        <v>134</v>
      </c>
      <c r="R821" s="6">
        <v>191</v>
      </c>
      <c r="S821" s="6">
        <v>273</v>
      </c>
      <c r="T821" s="6">
        <v>520</v>
      </c>
      <c r="U821" s="6">
        <v>464</v>
      </c>
      <c r="V821" s="6">
        <v>114</v>
      </c>
      <c r="W821" s="6">
        <v>77</v>
      </c>
      <c r="X821" s="6">
        <v>68</v>
      </c>
      <c r="Y821" s="6">
        <v>213</v>
      </c>
      <c r="Z821" s="6">
        <v>127</v>
      </c>
      <c r="AA821" s="6">
        <v>199</v>
      </c>
      <c r="AB821" s="6">
        <v>66</v>
      </c>
      <c r="AC821" s="6">
        <v>128</v>
      </c>
      <c r="AD821" s="6">
        <v>196</v>
      </c>
      <c r="AE821" s="6">
        <v>0</v>
      </c>
      <c r="AF821" s="6">
        <v>0</v>
      </c>
      <c r="AG821" s="6">
        <v>0</v>
      </c>
      <c r="AH821" s="6">
        <v>0</v>
      </c>
      <c r="AI821" s="6">
        <v>291</v>
      </c>
      <c r="AJ821" s="6">
        <v>410</v>
      </c>
      <c r="AK821" s="6">
        <v>285</v>
      </c>
      <c r="AL821" s="6">
        <v>148</v>
      </c>
      <c r="AM821" s="6">
        <v>119</v>
      </c>
      <c r="AN821" s="6">
        <v>17</v>
      </c>
      <c r="AO821" s="6">
        <v>20</v>
      </c>
      <c r="AP821" s="6">
        <v>440</v>
      </c>
      <c r="AQ821" s="6">
        <v>135</v>
      </c>
      <c r="AR821" s="6">
        <v>984</v>
      </c>
      <c r="AS821" s="6">
        <v>984</v>
      </c>
    </row>
    <row r="822" spans="1:45" x14ac:dyDescent="0.35">
      <c r="A822" t="s">
        <v>890</v>
      </c>
    </row>
    <row r="823" spans="1:45" x14ac:dyDescent="0.35">
      <c r="A823" t="s">
        <v>358</v>
      </c>
    </row>
    <row r="827" spans="1:45" x14ac:dyDescent="0.35">
      <c r="A827" s="3" t="s">
        <v>352</v>
      </c>
    </row>
    <row r="828" spans="1:45" x14ac:dyDescent="0.35">
      <c r="A828" t="s">
        <v>240</v>
      </c>
    </row>
    <row r="829" spans="1:45" ht="130.5" x14ac:dyDescent="0.35">
      <c r="A829" s="4" t="s">
        <v>408</v>
      </c>
      <c r="B829" s="4" t="s">
        <v>359</v>
      </c>
      <c r="C829" s="4" t="s">
        <v>360</v>
      </c>
      <c r="D829" s="4" t="s">
        <v>361</v>
      </c>
      <c r="E829" s="4" t="s">
        <v>573</v>
      </c>
      <c r="F829" s="4" t="s">
        <v>363</v>
      </c>
      <c r="G829" s="4" t="s">
        <v>364</v>
      </c>
      <c r="H829" s="4" t="s">
        <v>365</v>
      </c>
      <c r="I829" s="4" t="s">
        <v>366</v>
      </c>
      <c r="J829" s="4" t="s">
        <v>367</v>
      </c>
      <c r="K829" s="4" t="s">
        <v>368</v>
      </c>
      <c r="L829" s="4" t="s">
        <v>883</v>
      </c>
      <c r="M829" s="4" t="s">
        <v>575</v>
      </c>
      <c r="N829" s="4" t="s">
        <v>371</v>
      </c>
      <c r="O829" s="4" t="s">
        <v>372</v>
      </c>
      <c r="P829" s="4" t="s">
        <v>576</v>
      </c>
      <c r="Q829" s="4" t="s">
        <v>374</v>
      </c>
      <c r="R829" s="4" t="s">
        <v>376</v>
      </c>
      <c r="S829" s="4" t="s">
        <v>377</v>
      </c>
      <c r="T829" s="4" t="s">
        <v>375</v>
      </c>
      <c r="U829" s="4" t="s">
        <v>378</v>
      </c>
      <c r="V829" s="4" t="s">
        <v>379</v>
      </c>
      <c r="W829" s="4" t="s">
        <v>380</v>
      </c>
      <c r="X829" s="4" t="s">
        <v>381</v>
      </c>
      <c r="Y829" s="4" t="s">
        <v>382</v>
      </c>
      <c r="Z829" s="4" t="s">
        <v>383</v>
      </c>
      <c r="AA829" s="4" t="s">
        <v>384</v>
      </c>
      <c r="AB829" s="4" t="s">
        <v>385</v>
      </c>
      <c r="AC829" s="4" t="s">
        <v>386</v>
      </c>
      <c r="AD829" s="4" t="s">
        <v>387</v>
      </c>
      <c r="AE829" s="4" t="s">
        <v>388</v>
      </c>
      <c r="AF829" s="4" t="s">
        <v>389</v>
      </c>
      <c r="AG829" s="4" t="s">
        <v>390</v>
      </c>
      <c r="AH829" s="4" t="s">
        <v>391</v>
      </c>
      <c r="AI829" s="4" t="s">
        <v>577</v>
      </c>
      <c r="AJ829" s="4" t="s">
        <v>578</v>
      </c>
      <c r="AK829" s="4" t="s">
        <v>395</v>
      </c>
      <c r="AL829" s="4" t="s">
        <v>396</v>
      </c>
      <c r="AM829" s="4" t="s">
        <v>394</v>
      </c>
      <c r="AN829" s="4" t="s">
        <v>397</v>
      </c>
      <c r="AO829" s="4" t="s">
        <v>398</v>
      </c>
      <c r="AP829" s="4" t="s">
        <v>884</v>
      </c>
      <c r="AQ829" s="4" t="s">
        <v>885</v>
      </c>
      <c r="AR829" s="4" t="s">
        <v>886</v>
      </c>
      <c r="AS829" s="4" t="s">
        <v>406</v>
      </c>
    </row>
    <row r="830" spans="1:45" x14ac:dyDescent="0.35">
      <c r="A830" t="s">
        <v>583</v>
      </c>
      <c r="B830" s="9">
        <v>0.27545656983170003</v>
      </c>
      <c r="C830" s="9">
        <v>0.2542030850443</v>
      </c>
      <c r="D830" s="9">
        <v>0.29740354054529999</v>
      </c>
      <c r="E830" s="9">
        <v>0.1165382645838</v>
      </c>
      <c r="F830" s="9">
        <v>0.2510658138163</v>
      </c>
      <c r="G830" s="9">
        <v>0.350760405665</v>
      </c>
      <c r="H830" s="9">
        <v>0.2954198257515</v>
      </c>
      <c r="I830" s="9">
        <v>0.33004723882569997</v>
      </c>
      <c r="J830" s="9">
        <v>0.374617782156</v>
      </c>
      <c r="K830" s="9">
        <v>0.19814619460220001</v>
      </c>
      <c r="L830" s="9">
        <v>0.21228668121309999</v>
      </c>
      <c r="M830" s="9">
        <v>0.25364512048760002</v>
      </c>
      <c r="N830" s="9">
        <v>0.15813151506619999</v>
      </c>
      <c r="O830" s="9">
        <v>0.4546670930533</v>
      </c>
      <c r="P830" s="9">
        <v>0.37005488293939998</v>
      </c>
      <c r="Q830" s="9">
        <v>0.42495898814569999</v>
      </c>
      <c r="R830" s="9">
        <v>0.1226939850619</v>
      </c>
      <c r="S830" s="9">
        <v>0.17129070029439999</v>
      </c>
      <c r="T830" s="9">
        <v>0.3967134282807</v>
      </c>
      <c r="U830" s="9">
        <v>0.13879942007509999</v>
      </c>
      <c r="V830" s="9">
        <v>0.27545656983170003</v>
      </c>
      <c r="W830" s="9">
        <v>0.36076037712999998</v>
      </c>
      <c r="X830" s="9">
        <v>0.43107881191210001</v>
      </c>
      <c r="Y830" s="9">
        <v>0.44279902660350001</v>
      </c>
      <c r="Z830" s="9">
        <v>0.57745495792309998</v>
      </c>
      <c r="AA830" s="9">
        <v>0.35740137034699998</v>
      </c>
      <c r="AB830" s="9">
        <v>0.25478608467030001</v>
      </c>
      <c r="AC830" s="9">
        <v>0.55901355979900003</v>
      </c>
      <c r="AD830" s="9">
        <v>0.45175809165820002</v>
      </c>
      <c r="AI830" s="9">
        <v>0.19689686317630001</v>
      </c>
      <c r="AJ830" s="9">
        <v>0.44902653172200002</v>
      </c>
      <c r="AK830" s="9">
        <v>0.17196195436139999</v>
      </c>
      <c r="AL830" s="9">
        <v>0.2135821950665</v>
      </c>
      <c r="AM830" s="9">
        <v>0.31693744888800002</v>
      </c>
      <c r="AN830" s="9">
        <v>0.18729076817529999</v>
      </c>
      <c r="AO830" s="9">
        <v>0.68267384587500002</v>
      </c>
      <c r="AP830" s="9">
        <v>0.33379339686679999</v>
      </c>
      <c r="AQ830" s="9">
        <v>8.4012721136620006E-2</v>
      </c>
      <c r="AR830" s="9">
        <v>0.27545656983170003</v>
      </c>
      <c r="AS830" s="9">
        <v>0.27545656983170003</v>
      </c>
    </row>
    <row r="831" spans="1:45" x14ac:dyDescent="0.35">
      <c r="A831" t="s">
        <v>584</v>
      </c>
      <c r="B831" s="9">
        <v>0.31752986472040001</v>
      </c>
      <c r="C831" s="9">
        <v>0.37623309689130002</v>
      </c>
      <c r="D831" s="9">
        <v>0.25691118829420001</v>
      </c>
      <c r="E831" s="9">
        <v>0.38745023047580002</v>
      </c>
      <c r="F831" s="9">
        <v>0.34373823636060002</v>
      </c>
      <c r="G831" s="9">
        <v>0.3198911977419</v>
      </c>
      <c r="H831" s="9">
        <v>0.33312871566449997</v>
      </c>
      <c r="I831" s="9">
        <v>0.17601269047509999</v>
      </c>
      <c r="J831" s="9">
        <v>0.25599924592270001</v>
      </c>
      <c r="K831" s="9">
        <v>0.38458679445339999</v>
      </c>
      <c r="L831" s="9">
        <v>0.24486351789919999</v>
      </c>
      <c r="M831" s="9">
        <v>0.33547478770330003</v>
      </c>
      <c r="N831" s="9">
        <v>0.37065621212200001</v>
      </c>
      <c r="O831" s="9">
        <v>0.2771953249595</v>
      </c>
      <c r="P831" s="9">
        <v>0.29106084802920001</v>
      </c>
      <c r="Q831" s="9">
        <v>0.29262647405730002</v>
      </c>
      <c r="R831" s="9">
        <v>0.3076720319349</v>
      </c>
      <c r="S831" s="9">
        <v>0.42484361165410001</v>
      </c>
      <c r="T831" s="9">
        <v>0.29182103367110002</v>
      </c>
      <c r="U831" s="9">
        <v>0.34650385942630002</v>
      </c>
      <c r="V831" s="9">
        <v>0.31752986472040001</v>
      </c>
      <c r="W831" s="9">
        <v>0.29744178290829998</v>
      </c>
      <c r="X831" s="9">
        <v>0.56892118808790004</v>
      </c>
      <c r="Y831" s="9">
        <v>0.37188515375179998</v>
      </c>
      <c r="Z831" s="9">
        <v>0.2467018838302</v>
      </c>
      <c r="AA831" s="9">
        <v>0.31195530925539999</v>
      </c>
      <c r="AB831" s="9">
        <v>0.29415602411719999</v>
      </c>
      <c r="AC831" s="9">
        <v>0.39690465952920001</v>
      </c>
      <c r="AD831" s="9">
        <v>0.20471190996489999</v>
      </c>
      <c r="AI831" s="9">
        <v>0.34922314201810001</v>
      </c>
      <c r="AJ831" s="9">
        <v>0.14886292563879999</v>
      </c>
      <c r="AK831" s="10">
        <v>0.53591925027590004</v>
      </c>
      <c r="AL831" s="9">
        <v>0.58412160264140001</v>
      </c>
      <c r="AM831" s="9">
        <v>0.27716447885310003</v>
      </c>
      <c r="AN831" s="9">
        <v>0</v>
      </c>
      <c r="AO831" s="9">
        <v>0.31732615412499998</v>
      </c>
      <c r="AP831" s="9">
        <v>0.2806327627563</v>
      </c>
      <c r="AQ831" s="9">
        <v>0.29609490362110003</v>
      </c>
      <c r="AR831" s="9">
        <v>0.31752986472040001</v>
      </c>
      <c r="AS831" s="9">
        <v>0.31752986472040001</v>
      </c>
    </row>
    <row r="832" spans="1:45" x14ac:dyDescent="0.35">
      <c r="A832" t="s">
        <v>585</v>
      </c>
      <c r="B832" s="9">
        <v>0.18365804342139999</v>
      </c>
      <c r="C832" s="9">
        <v>0.20349994584539999</v>
      </c>
      <c r="D832" s="9">
        <v>0.1631687139886</v>
      </c>
      <c r="E832" s="9">
        <v>0.11763363946660001</v>
      </c>
      <c r="F832" s="9">
        <v>0.21574016550139999</v>
      </c>
      <c r="G832" s="9">
        <v>0.19106439153429999</v>
      </c>
      <c r="H832" s="9">
        <v>0.20476194137959999</v>
      </c>
      <c r="I832" s="9">
        <v>0.30296847547810002</v>
      </c>
      <c r="J832" s="9">
        <v>0.1846914859606</v>
      </c>
      <c r="K832" s="9">
        <v>4.91216021149E-2</v>
      </c>
      <c r="L832" s="9">
        <v>0.18214966667999999</v>
      </c>
      <c r="M832" s="9">
        <v>0.15140374169349999</v>
      </c>
      <c r="N832" s="9">
        <v>0.2434650309326</v>
      </c>
      <c r="O832" s="9">
        <v>0.1605153243187</v>
      </c>
      <c r="P832" s="9">
        <v>0.29695505790400001</v>
      </c>
      <c r="Q832" s="9">
        <v>0.1589726484242</v>
      </c>
      <c r="R832" s="9">
        <v>0.16312177709449999</v>
      </c>
      <c r="S832" s="9">
        <v>6.7638505728239998E-2</v>
      </c>
      <c r="T832" s="9">
        <v>0.22995805821509999</v>
      </c>
      <c r="U832" s="9">
        <v>0.13147767081129999</v>
      </c>
      <c r="V832" s="9">
        <v>0.18365804342139999</v>
      </c>
      <c r="W832" s="10">
        <v>0.79072429407239997</v>
      </c>
      <c r="X832" s="9">
        <v>0.26627097287000001</v>
      </c>
      <c r="Y832" s="9">
        <v>0.2378330806817</v>
      </c>
      <c r="Z832" s="9">
        <v>0.36477577934200001</v>
      </c>
      <c r="AA832" s="9">
        <v>0.44381862807509997</v>
      </c>
      <c r="AB832" s="9">
        <v>0.20995020141609999</v>
      </c>
      <c r="AC832" s="9">
        <v>0.15853874116450001</v>
      </c>
      <c r="AD832" s="9">
        <v>0.31932251697769998</v>
      </c>
      <c r="AI832" s="9">
        <v>0.31437452359119999</v>
      </c>
      <c r="AJ832" s="9">
        <v>0.2235668162037</v>
      </c>
      <c r="AK832" s="9">
        <v>0.30719378560959998</v>
      </c>
      <c r="AL832" s="9">
        <v>0.27630447673620001</v>
      </c>
      <c r="AM832" s="9">
        <v>0.3596906009452</v>
      </c>
      <c r="AN832" s="9">
        <v>0</v>
      </c>
      <c r="AO832" s="9">
        <v>0</v>
      </c>
      <c r="AP832" s="9">
        <v>0.2325322929957</v>
      </c>
      <c r="AQ832" s="9">
        <v>0.120951052554</v>
      </c>
      <c r="AR832" s="9">
        <v>0.18365804342139999</v>
      </c>
      <c r="AS832" s="9">
        <v>0.18365804342139999</v>
      </c>
    </row>
    <row r="833" spans="1:45" x14ac:dyDescent="0.35">
      <c r="A833" t="s">
        <v>586</v>
      </c>
      <c r="B833" s="9">
        <v>8.3505101720389996E-2</v>
      </c>
      <c r="C833" s="9">
        <v>9.5959783196290005E-2</v>
      </c>
      <c r="D833" s="9">
        <v>7.0644032943470006E-2</v>
      </c>
      <c r="E833" s="9">
        <v>0</v>
      </c>
      <c r="F833" s="9">
        <v>7.1353698941759996E-2</v>
      </c>
      <c r="G833" s="9">
        <v>9.4228646523009996E-2</v>
      </c>
      <c r="H833" s="9">
        <v>8.1530737427220001E-2</v>
      </c>
      <c r="I833" s="9">
        <v>0.1168160398866</v>
      </c>
      <c r="J833" s="9">
        <v>0</v>
      </c>
      <c r="K833" s="9">
        <v>0.15779269458129999</v>
      </c>
      <c r="L833" s="9">
        <v>6.122725440797E-2</v>
      </c>
      <c r="M833" s="9">
        <v>6.8463777309510004E-2</v>
      </c>
      <c r="N833" s="9">
        <v>0.1104610394389</v>
      </c>
      <c r="O833" s="9">
        <v>8.4417125291180006E-2</v>
      </c>
      <c r="P833" s="9">
        <v>0.1586525541861</v>
      </c>
      <c r="Q833" s="9">
        <v>0</v>
      </c>
      <c r="R833" s="9">
        <v>5.6696735193870001E-2</v>
      </c>
      <c r="S833" s="9">
        <v>0.14400179671140001</v>
      </c>
      <c r="T833" s="9">
        <v>8.1619219549319999E-2</v>
      </c>
      <c r="U833" s="9">
        <v>8.5630501351990004E-2</v>
      </c>
      <c r="V833" s="9">
        <v>8.3505101720389996E-2</v>
      </c>
      <c r="W833" s="9">
        <v>0.20186989018839999</v>
      </c>
      <c r="X833" s="9">
        <v>0.18184882915010001</v>
      </c>
      <c r="Y833" s="9">
        <v>3.9691687872569999E-2</v>
      </c>
      <c r="Z833" s="9">
        <v>0.28622478599939999</v>
      </c>
      <c r="AA833" s="9">
        <v>7.7082961689450002E-2</v>
      </c>
      <c r="AB833" s="10">
        <v>0.43177787685149999</v>
      </c>
      <c r="AC833" s="9">
        <v>6.0313531013260001E-2</v>
      </c>
      <c r="AD833" s="9">
        <v>0.2258538212124</v>
      </c>
      <c r="AI833" s="9">
        <v>9.9112118937009996E-2</v>
      </c>
      <c r="AJ833" s="9">
        <v>8.077384671401E-2</v>
      </c>
      <c r="AK833" s="9">
        <v>0.1234752938791</v>
      </c>
      <c r="AL833" s="9">
        <v>0.1025772955031</v>
      </c>
      <c r="AM833" s="9">
        <v>9.699333652113E-2</v>
      </c>
      <c r="AN833" s="9">
        <v>0</v>
      </c>
      <c r="AO833" s="9">
        <v>0</v>
      </c>
      <c r="AP833" s="9">
        <v>8.8083409937110002E-2</v>
      </c>
      <c r="AQ833" s="9">
        <v>6.4588286868410005E-2</v>
      </c>
      <c r="AR833" s="9">
        <v>8.3505101720389996E-2</v>
      </c>
      <c r="AS833" s="9">
        <v>8.3505101720389996E-2</v>
      </c>
    </row>
    <row r="834" spans="1:45" x14ac:dyDescent="0.35">
      <c r="A834" t="s">
        <v>587</v>
      </c>
      <c r="B834" s="9">
        <v>0.1199795742654</v>
      </c>
      <c r="C834" s="9">
        <v>0.19323832691109999</v>
      </c>
      <c r="D834" s="9">
        <v>4.4330441197480003E-2</v>
      </c>
      <c r="E834" s="9">
        <v>0.13410521256050001</v>
      </c>
      <c r="F834" s="10">
        <v>0.29821890058939998</v>
      </c>
      <c r="G834" s="9">
        <v>9.4618098677130003E-2</v>
      </c>
      <c r="H834" s="9">
        <v>0.20763713250570001</v>
      </c>
      <c r="I834" s="9">
        <v>0</v>
      </c>
      <c r="J834" s="9">
        <v>0</v>
      </c>
      <c r="K834" s="9">
        <v>0</v>
      </c>
      <c r="L834" s="9">
        <v>4.1521062706900001E-2</v>
      </c>
      <c r="M834" s="9">
        <v>0.1241893702837</v>
      </c>
      <c r="N834" s="9">
        <v>9.0780203322880004E-2</v>
      </c>
      <c r="O834" s="9">
        <v>0.1843625178618</v>
      </c>
      <c r="P834" s="9">
        <v>0.17586453540800001</v>
      </c>
      <c r="Q834" s="9">
        <v>0.15361990114189999</v>
      </c>
      <c r="R834" s="9">
        <v>0.1034557766418</v>
      </c>
      <c r="S834" s="9">
        <v>0</v>
      </c>
      <c r="T834" s="9">
        <v>0.16506371115349999</v>
      </c>
      <c r="U834" s="9">
        <v>6.9169502776049996E-2</v>
      </c>
      <c r="V834" s="9">
        <v>0.1199795742654</v>
      </c>
      <c r="W834" s="9">
        <v>8.0642298663789996E-2</v>
      </c>
      <c r="X834" s="9">
        <v>0.43107881191210001</v>
      </c>
      <c r="Y834" s="9">
        <v>0.29417142494229997</v>
      </c>
      <c r="Z834" s="9">
        <v>0.1601941753576</v>
      </c>
      <c r="AA834" s="9">
        <v>0.31280643109709999</v>
      </c>
      <c r="AB834" s="9">
        <v>0.1598529803042</v>
      </c>
      <c r="AC834" s="9">
        <v>0.26982562600560001</v>
      </c>
      <c r="AD834" s="9">
        <v>0.21277569623279999</v>
      </c>
      <c r="AI834" s="9">
        <v>0.16712989558460001</v>
      </c>
      <c r="AJ834" s="9">
        <v>0.19221694261540001</v>
      </c>
      <c r="AK834" s="9">
        <v>9.3470800880069996E-2</v>
      </c>
      <c r="AL834" s="9">
        <v>5.1956544526570003E-2</v>
      </c>
      <c r="AM834" s="9">
        <v>0.16344405272400001</v>
      </c>
      <c r="AN834" s="9">
        <v>0</v>
      </c>
      <c r="AO834" s="9">
        <v>0</v>
      </c>
      <c r="AP834" s="9">
        <v>0.1614224324804</v>
      </c>
      <c r="AQ834" s="9">
        <v>9.1594046465919995E-2</v>
      </c>
      <c r="AR834" s="9">
        <v>0.1199795742654</v>
      </c>
      <c r="AS834" s="9">
        <v>0.1199795742654</v>
      </c>
    </row>
    <row r="835" spans="1:45" x14ac:dyDescent="0.35">
      <c r="A835" t="s">
        <v>588</v>
      </c>
      <c r="B835" s="9">
        <v>0.1094014563467</v>
      </c>
      <c r="C835" s="9">
        <v>0.15197676884819999</v>
      </c>
      <c r="D835" s="9">
        <v>6.543694201196E-2</v>
      </c>
      <c r="E835" s="9">
        <v>0.2442726529133</v>
      </c>
      <c r="F835" s="9">
        <v>8.80674372856E-2</v>
      </c>
      <c r="G835" s="9">
        <v>0.1930051940983</v>
      </c>
      <c r="H835" s="9">
        <v>0.13475412742410001</v>
      </c>
      <c r="I835" s="9">
        <v>0</v>
      </c>
      <c r="J835" s="9">
        <v>0.1846914859606</v>
      </c>
      <c r="K835" s="9">
        <v>0</v>
      </c>
      <c r="L835" s="9">
        <v>0.229012957834</v>
      </c>
      <c r="M835" s="9">
        <v>0.1504095760811</v>
      </c>
      <c r="N835" s="9">
        <v>0.1106119827614</v>
      </c>
      <c r="O835" s="9">
        <v>0</v>
      </c>
      <c r="P835" s="9">
        <v>0.14300968721349999</v>
      </c>
      <c r="Q835" s="9">
        <v>0</v>
      </c>
      <c r="R835" s="9">
        <v>0.20873503262170001</v>
      </c>
      <c r="S835" s="9">
        <v>3.0848854800429999E-2</v>
      </c>
      <c r="T835" s="9">
        <v>7.3571705909419999E-2</v>
      </c>
      <c r="U835" s="9">
        <v>0.14978178314939999</v>
      </c>
      <c r="V835" s="9">
        <v>0.1094014563467</v>
      </c>
      <c r="W835" s="9">
        <v>0.17621419138370001</v>
      </c>
      <c r="X835" s="9">
        <v>0.1648078390421</v>
      </c>
      <c r="Y835" s="9">
        <v>0.1147736505282</v>
      </c>
      <c r="Z835" s="9">
        <v>0.34356986302510001</v>
      </c>
      <c r="AA835" s="9">
        <v>0.2111210688538</v>
      </c>
      <c r="AB835" s="9">
        <v>0.24755394843430001</v>
      </c>
      <c r="AC835" s="9">
        <v>0.1043953116852</v>
      </c>
      <c r="AD835" s="10">
        <v>0.6724151915355</v>
      </c>
      <c r="AI835" s="9">
        <v>0.12666535374679999</v>
      </c>
      <c r="AJ835" s="9">
        <v>0.15562426356869999</v>
      </c>
      <c r="AK835" s="9">
        <v>9.2645711274609993E-2</v>
      </c>
      <c r="AL835" s="9">
        <v>0.15236492805499999</v>
      </c>
      <c r="AM835" s="9">
        <v>0.25045417359880001</v>
      </c>
      <c r="AN835" s="9">
        <v>0</v>
      </c>
      <c r="AO835" s="9">
        <v>0</v>
      </c>
      <c r="AP835" s="9">
        <v>0.1139235691238</v>
      </c>
      <c r="AQ835" s="9">
        <v>0.16609186639519999</v>
      </c>
      <c r="AR835" s="9">
        <v>0.1094014563467</v>
      </c>
      <c r="AS835" s="9">
        <v>0.1094014563467</v>
      </c>
    </row>
    <row r="836" spans="1:45" x14ac:dyDescent="0.35">
      <c r="A836" t="s">
        <v>589</v>
      </c>
      <c r="B836" s="9">
        <v>0.11070400828929999</v>
      </c>
      <c r="C836" s="9">
        <v>5.4776167819609999E-2</v>
      </c>
      <c r="D836" s="9">
        <v>0.16845673397870001</v>
      </c>
      <c r="E836" s="9">
        <v>0</v>
      </c>
      <c r="F836" s="9">
        <v>6.7321868664459994E-2</v>
      </c>
      <c r="G836" s="9">
        <v>6.4930471147089996E-2</v>
      </c>
      <c r="H836" s="9">
        <v>6.625793859503E-2</v>
      </c>
      <c r="I836" s="9">
        <v>0.25371327448609998</v>
      </c>
      <c r="J836" s="9">
        <v>0</v>
      </c>
      <c r="K836" s="9">
        <v>0.25947431636309998</v>
      </c>
      <c r="L836" s="9">
        <v>0.1119809846727</v>
      </c>
      <c r="M836" s="9">
        <v>4.7370491277110002E-2</v>
      </c>
      <c r="N836" s="9">
        <v>0.20139892215149999</v>
      </c>
      <c r="O836" s="9">
        <v>9.0939033264210004E-2</v>
      </c>
      <c r="P836" s="9">
        <v>3.1998617744110003E-2</v>
      </c>
      <c r="Q836" s="9">
        <v>0.13904271065240001</v>
      </c>
      <c r="R836" s="9">
        <v>0.1057703706005</v>
      </c>
      <c r="S836" s="9">
        <v>0.21155765105390001</v>
      </c>
      <c r="T836" s="9">
        <v>8.3973598368880006E-2</v>
      </c>
      <c r="U836" s="9">
        <v>0.14082932803020001</v>
      </c>
      <c r="V836" s="9">
        <v>0.11070400828929999</v>
      </c>
      <c r="W836" s="9">
        <v>0.1029777084592</v>
      </c>
      <c r="X836" s="9">
        <v>0</v>
      </c>
      <c r="Y836" s="9">
        <v>0</v>
      </c>
      <c r="Z836" s="9">
        <v>0</v>
      </c>
      <c r="AA836" s="9">
        <v>0</v>
      </c>
      <c r="AB836" s="9">
        <v>0</v>
      </c>
      <c r="AC836" s="9">
        <v>0</v>
      </c>
      <c r="AD836" s="9">
        <v>0</v>
      </c>
      <c r="AI836" s="9">
        <v>0.17455872558329999</v>
      </c>
      <c r="AJ836" s="9">
        <v>6.6021170266439999E-2</v>
      </c>
      <c r="AK836" s="11">
        <v>1.8765139614839998E-2</v>
      </c>
      <c r="AL836" s="9">
        <v>7.4354810520440004E-2</v>
      </c>
      <c r="AM836" s="9">
        <v>6.2344903891719997E-2</v>
      </c>
      <c r="AN836" s="10">
        <v>0.81270923182470001</v>
      </c>
      <c r="AO836" s="9">
        <v>0</v>
      </c>
      <c r="AP836" s="9">
        <v>6.78172922319E-2</v>
      </c>
      <c r="AQ836" s="9">
        <v>0.24074255064360001</v>
      </c>
      <c r="AR836" s="9">
        <v>0.11070400828929999</v>
      </c>
      <c r="AS836" s="9">
        <v>0.11070400828929999</v>
      </c>
    </row>
    <row r="837" spans="1:45" x14ac:dyDescent="0.35">
      <c r="A837" t="s">
        <v>406</v>
      </c>
      <c r="B837" s="9">
        <v>1</v>
      </c>
      <c r="C837" s="9">
        <v>1</v>
      </c>
      <c r="D837" s="9">
        <v>1</v>
      </c>
      <c r="E837" s="9">
        <v>1</v>
      </c>
      <c r="F837" s="9">
        <v>1</v>
      </c>
      <c r="G837" s="9">
        <v>1</v>
      </c>
      <c r="H837" s="9">
        <v>1</v>
      </c>
      <c r="I837" s="9">
        <v>1</v>
      </c>
      <c r="J837" s="9">
        <v>1</v>
      </c>
      <c r="K837" s="9">
        <v>1</v>
      </c>
      <c r="L837" s="9">
        <v>1</v>
      </c>
      <c r="M837" s="9">
        <v>1</v>
      </c>
      <c r="N837" s="9">
        <v>1</v>
      </c>
      <c r="O837" s="9">
        <v>1</v>
      </c>
      <c r="P837" s="9">
        <v>1</v>
      </c>
      <c r="Q837" s="9">
        <v>1</v>
      </c>
      <c r="R837" s="9">
        <v>1</v>
      </c>
      <c r="S837" s="9">
        <v>1</v>
      </c>
      <c r="T837" s="9">
        <v>1</v>
      </c>
      <c r="U837" s="9">
        <v>1</v>
      </c>
      <c r="V837" s="9">
        <v>1</v>
      </c>
      <c r="W837" s="9">
        <v>1</v>
      </c>
      <c r="X837" s="9">
        <v>1</v>
      </c>
      <c r="Y837" s="9">
        <v>1</v>
      </c>
      <c r="Z837" s="9">
        <v>1</v>
      </c>
      <c r="AA837" s="9">
        <v>1</v>
      </c>
      <c r="AB837" s="9">
        <v>1</v>
      </c>
      <c r="AC837" s="9">
        <v>1</v>
      </c>
      <c r="AD837" s="9">
        <v>1</v>
      </c>
      <c r="AI837" s="9">
        <v>1</v>
      </c>
      <c r="AJ837" s="9">
        <v>1</v>
      </c>
      <c r="AK837" s="9">
        <v>1</v>
      </c>
      <c r="AL837" s="9">
        <v>1</v>
      </c>
      <c r="AM837" s="9">
        <v>1</v>
      </c>
      <c r="AN837" s="9">
        <v>1</v>
      </c>
      <c r="AO837" s="9">
        <v>1</v>
      </c>
      <c r="AP837" s="9">
        <v>1</v>
      </c>
      <c r="AQ837" s="9">
        <v>1</v>
      </c>
      <c r="AR837" s="9">
        <v>1</v>
      </c>
      <c r="AS837" s="9">
        <v>1</v>
      </c>
    </row>
    <row r="838" spans="1:45" x14ac:dyDescent="0.35">
      <c r="A838" t="s">
        <v>356</v>
      </c>
      <c r="B838" s="6">
        <v>114</v>
      </c>
      <c r="C838" s="6">
        <v>62</v>
      </c>
      <c r="D838" s="6">
        <v>52</v>
      </c>
      <c r="E838" s="6">
        <v>7</v>
      </c>
      <c r="F838" s="6">
        <v>38</v>
      </c>
      <c r="G838" s="6">
        <v>32</v>
      </c>
      <c r="H838" s="6">
        <v>70</v>
      </c>
      <c r="I838" s="6">
        <v>13</v>
      </c>
      <c r="J838" s="6">
        <v>6</v>
      </c>
      <c r="K838" s="6">
        <v>18</v>
      </c>
      <c r="L838" s="6">
        <v>16</v>
      </c>
      <c r="M838" s="6">
        <v>33</v>
      </c>
      <c r="N838" s="6">
        <v>37</v>
      </c>
      <c r="O838" s="6">
        <v>28</v>
      </c>
      <c r="P838" s="6">
        <v>48</v>
      </c>
      <c r="Q838" s="6">
        <v>13</v>
      </c>
      <c r="R838" s="6">
        <v>29</v>
      </c>
      <c r="S838" s="6">
        <v>24</v>
      </c>
      <c r="T838" s="6">
        <v>61</v>
      </c>
      <c r="U838" s="6">
        <v>53</v>
      </c>
      <c r="V838" s="6">
        <v>114</v>
      </c>
      <c r="W838" s="6">
        <v>7</v>
      </c>
      <c r="X838" s="6">
        <v>6</v>
      </c>
      <c r="Y838" s="6">
        <v>21</v>
      </c>
      <c r="Z838" s="6">
        <v>12</v>
      </c>
      <c r="AA838" s="6">
        <v>12</v>
      </c>
      <c r="AB838" s="6">
        <v>13</v>
      </c>
      <c r="AC838" s="6">
        <v>9</v>
      </c>
      <c r="AD838" s="6">
        <v>9</v>
      </c>
      <c r="AE838" s="6">
        <v>0</v>
      </c>
      <c r="AF838" s="6">
        <v>0</v>
      </c>
      <c r="AG838" s="6">
        <v>0</v>
      </c>
      <c r="AH838" s="6">
        <v>0</v>
      </c>
      <c r="AI838" s="6">
        <v>38</v>
      </c>
      <c r="AJ838" s="6">
        <v>50</v>
      </c>
      <c r="AK838" s="6">
        <v>44</v>
      </c>
      <c r="AL838" s="6">
        <v>17</v>
      </c>
      <c r="AM838" s="6">
        <v>20</v>
      </c>
      <c r="AN838" s="6">
        <v>3</v>
      </c>
      <c r="AO838" s="6">
        <v>3</v>
      </c>
      <c r="AP838" s="6">
        <v>52</v>
      </c>
      <c r="AQ838" s="6">
        <v>14</v>
      </c>
      <c r="AR838" s="6">
        <v>114</v>
      </c>
      <c r="AS838" s="6">
        <v>114</v>
      </c>
    </row>
    <row r="839" spans="1:45" x14ac:dyDescent="0.35">
      <c r="A839" t="s">
        <v>932</v>
      </c>
    </row>
    <row r="840" spans="1:45" x14ac:dyDescent="0.35">
      <c r="A840" t="s">
        <v>358</v>
      </c>
    </row>
    <row r="844" spans="1:45" x14ac:dyDescent="0.35">
      <c r="A844" s="3" t="s">
        <v>352</v>
      </c>
    </row>
    <row r="845" spans="1:45" x14ac:dyDescent="0.35">
      <c r="A845" t="s">
        <v>242</v>
      </c>
    </row>
    <row r="846" spans="1:45" ht="130.5" x14ac:dyDescent="0.35">
      <c r="A846" s="4" t="s">
        <v>408</v>
      </c>
      <c r="B846" s="4" t="s">
        <v>359</v>
      </c>
      <c r="C846" s="4" t="s">
        <v>360</v>
      </c>
      <c r="D846" s="4" t="s">
        <v>361</v>
      </c>
      <c r="E846" s="4" t="s">
        <v>573</v>
      </c>
      <c r="F846" s="4" t="s">
        <v>363</v>
      </c>
      <c r="G846" s="4" t="s">
        <v>364</v>
      </c>
      <c r="H846" s="4" t="s">
        <v>365</v>
      </c>
      <c r="I846" s="4" t="s">
        <v>366</v>
      </c>
      <c r="J846" s="4" t="s">
        <v>367</v>
      </c>
      <c r="K846" s="4" t="s">
        <v>368</v>
      </c>
      <c r="L846" s="4" t="s">
        <v>883</v>
      </c>
      <c r="M846" s="4" t="s">
        <v>575</v>
      </c>
      <c r="N846" s="4" t="s">
        <v>371</v>
      </c>
      <c r="O846" s="4" t="s">
        <v>372</v>
      </c>
      <c r="P846" s="4" t="s">
        <v>576</v>
      </c>
      <c r="Q846" s="4" t="s">
        <v>374</v>
      </c>
      <c r="R846" s="4" t="s">
        <v>376</v>
      </c>
      <c r="S846" s="4" t="s">
        <v>377</v>
      </c>
      <c r="T846" s="4" t="s">
        <v>375</v>
      </c>
      <c r="U846" s="4" t="s">
        <v>378</v>
      </c>
      <c r="V846" s="4" t="s">
        <v>379</v>
      </c>
      <c r="W846" s="4" t="s">
        <v>380</v>
      </c>
      <c r="X846" s="4" t="s">
        <v>381</v>
      </c>
      <c r="Y846" s="4" t="s">
        <v>382</v>
      </c>
      <c r="Z846" s="4" t="s">
        <v>383</v>
      </c>
      <c r="AA846" s="4" t="s">
        <v>384</v>
      </c>
      <c r="AB846" s="4" t="s">
        <v>385</v>
      </c>
      <c r="AC846" s="4" t="s">
        <v>386</v>
      </c>
      <c r="AD846" s="4" t="s">
        <v>387</v>
      </c>
      <c r="AE846" s="4" t="s">
        <v>388</v>
      </c>
      <c r="AF846" s="4" t="s">
        <v>389</v>
      </c>
      <c r="AG846" s="4" t="s">
        <v>390</v>
      </c>
      <c r="AH846" s="4" t="s">
        <v>391</v>
      </c>
      <c r="AI846" s="4" t="s">
        <v>577</v>
      </c>
      <c r="AJ846" s="4" t="s">
        <v>578</v>
      </c>
      <c r="AK846" s="4" t="s">
        <v>395</v>
      </c>
      <c r="AL846" s="4" t="s">
        <v>396</v>
      </c>
      <c r="AM846" s="4" t="s">
        <v>394</v>
      </c>
      <c r="AN846" s="4" t="s">
        <v>397</v>
      </c>
      <c r="AO846" s="4" t="s">
        <v>398</v>
      </c>
      <c r="AP846" s="4" t="s">
        <v>884</v>
      </c>
      <c r="AQ846" s="4" t="s">
        <v>885</v>
      </c>
      <c r="AR846" s="4" t="s">
        <v>886</v>
      </c>
      <c r="AS846" s="4" t="s">
        <v>406</v>
      </c>
    </row>
    <row r="847" spans="1:45" x14ac:dyDescent="0.35">
      <c r="A847" t="s">
        <v>591</v>
      </c>
      <c r="B847" s="9">
        <v>0.71408447038669998</v>
      </c>
      <c r="C847" s="9">
        <v>0.58267473178469997</v>
      </c>
      <c r="D847" s="9">
        <v>0.85795787327649997</v>
      </c>
      <c r="E847" s="9">
        <v>0.76303578517680004</v>
      </c>
      <c r="F847" s="9">
        <v>0.67010662681139999</v>
      </c>
      <c r="G847" s="9">
        <v>0.45277041459869999</v>
      </c>
      <c r="H847" s="9">
        <v>0.56821601573750002</v>
      </c>
      <c r="I847" s="9">
        <v>0.79272951412500003</v>
      </c>
      <c r="J847" s="9">
        <v>0.91072089324460004</v>
      </c>
      <c r="K847" s="9">
        <v>0.87489853599480005</v>
      </c>
      <c r="L847" s="9">
        <v>0.61303135654759999</v>
      </c>
      <c r="M847" s="9">
        <v>0.65541912891160004</v>
      </c>
      <c r="N847" s="9">
        <v>0.79501260171749999</v>
      </c>
      <c r="O847" s="9">
        <v>0.80429040577279998</v>
      </c>
      <c r="P847" s="9">
        <v>0.61634616971349998</v>
      </c>
      <c r="Q847" s="9">
        <v>0.86701158743170004</v>
      </c>
      <c r="R847" s="9">
        <v>0.49010958707169999</v>
      </c>
      <c r="S847" s="9">
        <v>0.86848626471279999</v>
      </c>
      <c r="T847" s="9">
        <v>0.71139489355429997</v>
      </c>
      <c r="U847" s="9">
        <v>0.71757765657560002</v>
      </c>
      <c r="V847" s="9">
        <v>0.76117986849749997</v>
      </c>
      <c r="W847" s="9">
        <v>0.71408447038669998</v>
      </c>
      <c r="X847" s="9">
        <v>0.87318003476390005</v>
      </c>
      <c r="Y847" s="9">
        <v>0.52505984901070002</v>
      </c>
      <c r="Z847" s="9">
        <v>0.48748122701149998</v>
      </c>
      <c r="AA847" s="9">
        <v>0.55470291164920005</v>
      </c>
      <c r="AB847" s="9">
        <v>0.4834147913306</v>
      </c>
      <c r="AC847" s="9">
        <v>0.79699427794199995</v>
      </c>
      <c r="AD847" s="9">
        <v>0.36654203400730001</v>
      </c>
      <c r="AI847" s="9">
        <v>0.85094354303529995</v>
      </c>
      <c r="AJ847" s="9">
        <v>0.56998459600660001</v>
      </c>
      <c r="AK847" s="9">
        <v>0.70683486926320005</v>
      </c>
      <c r="AL847" s="9">
        <v>0.83573864718510005</v>
      </c>
      <c r="AM847" s="9">
        <v>0.58880303354779995</v>
      </c>
      <c r="AN847" s="9">
        <v>1</v>
      </c>
      <c r="AO847" s="9">
        <v>1</v>
      </c>
      <c r="AP847" s="9">
        <v>0.75545745486909999</v>
      </c>
      <c r="AQ847" s="9">
        <v>0.69334985266579996</v>
      </c>
      <c r="AR847" s="9">
        <v>0.71408447038669998</v>
      </c>
      <c r="AS847" s="9">
        <v>0.71408447038669998</v>
      </c>
    </row>
    <row r="848" spans="1:45" x14ac:dyDescent="0.35">
      <c r="A848" t="s">
        <v>592</v>
      </c>
      <c r="B848" s="9">
        <v>0.24208263193080001</v>
      </c>
      <c r="C848" s="9">
        <v>0.3411284352324</v>
      </c>
      <c r="D848" s="9">
        <v>0.1336427482923</v>
      </c>
      <c r="E848" s="9">
        <v>0.23696421482319999</v>
      </c>
      <c r="F848" s="9">
        <v>0.47169947766530002</v>
      </c>
      <c r="G848" s="9">
        <v>0.31526796873750002</v>
      </c>
      <c r="H848" s="9">
        <v>0.39836194282199999</v>
      </c>
      <c r="I848" s="9">
        <v>7.4626676861969998E-2</v>
      </c>
      <c r="J848" s="9">
        <v>8.927910675537E-2</v>
      </c>
      <c r="K848" s="9">
        <v>0.1251014640052</v>
      </c>
      <c r="L848" s="9">
        <v>0.46918823380289998</v>
      </c>
      <c r="M848" s="9">
        <v>0.1765424016081</v>
      </c>
      <c r="N848" s="9">
        <v>0.19012120583440001</v>
      </c>
      <c r="O848" s="9">
        <v>0.2460210919536</v>
      </c>
      <c r="P848" s="9">
        <v>0.34797534130640001</v>
      </c>
      <c r="Q848" s="9">
        <v>0.11427279844090001</v>
      </c>
      <c r="R848" s="9">
        <v>0.35248659320440001</v>
      </c>
      <c r="S848" s="9">
        <v>0.13151373528720001</v>
      </c>
      <c r="T848" s="9">
        <v>0.2593586958197</v>
      </c>
      <c r="U848" s="9">
        <v>0.21964471268329999</v>
      </c>
      <c r="V848" s="9">
        <v>0.44069002169089999</v>
      </c>
      <c r="W848" s="9">
        <v>0.24208263193080001</v>
      </c>
      <c r="X848" s="9">
        <v>0.60479177826160002</v>
      </c>
      <c r="Y848" s="9">
        <v>0.23315968106939999</v>
      </c>
      <c r="Z848" s="9">
        <v>0.77691009791580001</v>
      </c>
      <c r="AA848" s="9">
        <v>0.40495392555229998</v>
      </c>
      <c r="AB848" s="9">
        <v>0.48518550595799997</v>
      </c>
      <c r="AC848" s="9">
        <v>0.44168423088039999</v>
      </c>
      <c r="AD848" s="9">
        <v>0.82342407481379998</v>
      </c>
      <c r="AI848" s="9">
        <v>0.1023776911535</v>
      </c>
      <c r="AJ848" s="10">
        <v>0.45216864295690001</v>
      </c>
      <c r="AK848" s="9">
        <v>0.2362904770492</v>
      </c>
      <c r="AL848" s="9">
        <v>0.1397509889311</v>
      </c>
      <c r="AM848" s="9">
        <v>0.19969523980920001</v>
      </c>
      <c r="AN848" s="9">
        <v>0</v>
      </c>
      <c r="AO848" s="9">
        <v>0</v>
      </c>
      <c r="AP848" s="9">
        <v>0.32703645889549998</v>
      </c>
      <c r="AQ848" s="9">
        <v>0.16989627312969999</v>
      </c>
      <c r="AR848" s="9">
        <v>0.24208263193080001</v>
      </c>
      <c r="AS848" s="9">
        <v>0.24208263193080001</v>
      </c>
    </row>
    <row r="849" spans="1:45" x14ac:dyDescent="0.35">
      <c r="A849" t="s">
        <v>593</v>
      </c>
      <c r="B849" s="9">
        <v>8.8348060565069997E-2</v>
      </c>
      <c r="C849" s="9">
        <v>0.1145291034446</v>
      </c>
      <c r="D849" s="9">
        <v>5.9683855230269998E-2</v>
      </c>
      <c r="E849" s="9">
        <v>0</v>
      </c>
      <c r="F849" s="9">
        <v>4.6052272570820001E-2</v>
      </c>
      <c r="G849" s="9">
        <v>0.22596102469859999</v>
      </c>
      <c r="H849" s="9">
        <v>0.13039630574050001</v>
      </c>
      <c r="I849" s="9">
        <v>0.13264380901299999</v>
      </c>
      <c r="J849" s="9">
        <v>0</v>
      </c>
      <c r="K849" s="9">
        <v>0</v>
      </c>
      <c r="L849" s="9">
        <v>0.148478104616</v>
      </c>
      <c r="M849" s="9">
        <v>0.13230630967269999</v>
      </c>
      <c r="N849" s="9">
        <v>5.8592449646089999E-2</v>
      </c>
      <c r="O849" s="9">
        <v>0</v>
      </c>
      <c r="P849" s="9">
        <v>9.6477064385700001E-2</v>
      </c>
      <c r="Q849" s="9">
        <v>0.13298841256839999</v>
      </c>
      <c r="R849" s="9">
        <v>0.14996067207479999</v>
      </c>
      <c r="S849" s="9">
        <v>0</v>
      </c>
      <c r="T849" s="9">
        <v>0.1103216428763</v>
      </c>
      <c r="U849" s="9">
        <v>5.9809067618050001E-2</v>
      </c>
      <c r="V849" s="9">
        <v>0</v>
      </c>
      <c r="W849" s="9">
        <v>8.8348060565069997E-2</v>
      </c>
      <c r="X849" s="9">
        <v>0.16716207974239999</v>
      </c>
      <c r="Y849" s="9">
        <v>0.22933407759669999</v>
      </c>
      <c r="Z849" s="9">
        <v>0</v>
      </c>
      <c r="AA849" s="9">
        <v>0</v>
      </c>
      <c r="AB849" s="9">
        <v>0.29358554718559998</v>
      </c>
      <c r="AC849" s="9">
        <v>0</v>
      </c>
      <c r="AD849" s="9">
        <v>0</v>
      </c>
      <c r="AI849" s="9">
        <v>7.2298756102790004E-2</v>
      </c>
      <c r="AJ849" s="9">
        <v>8.2582277799330001E-2</v>
      </c>
      <c r="AK849" s="9">
        <v>0.16014635074190001</v>
      </c>
      <c r="AL849" s="9">
        <v>9.660323359063E-2</v>
      </c>
      <c r="AM849" s="9">
        <v>0.19357986386529999</v>
      </c>
      <c r="AN849" s="9">
        <v>0</v>
      </c>
      <c r="AO849" s="9">
        <v>0</v>
      </c>
      <c r="AP849" s="9">
        <v>2.679032906335E-2</v>
      </c>
      <c r="AQ849" s="9">
        <v>0.1367538742045</v>
      </c>
      <c r="AR849" s="9">
        <v>8.8348060565069997E-2</v>
      </c>
      <c r="AS849" s="9">
        <v>8.8348060565069997E-2</v>
      </c>
    </row>
    <row r="850" spans="1:45" x14ac:dyDescent="0.35">
      <c r="A850" t="s">
        <v>589</v>
      </c>
      <c r="B850" s="9">
        <v>1.3780447704720001E-2</v>
      </c>
      <c r="C850" s="9">
        <v>2.6367103711479999E-2</v>
      </c>
      <c r="D850" s="9">
        <v>0</v>
      </c>
      <c r="E850" s="9">
        <v>0</v>
      </c>
      <c r="F850" s="9">
        <v>0</v>
      </c>
      <c r="G850" s="9">
        <v>6.4033874567040003E-2</v>
      </c>
      <c r="H850" s="9">
        <v>3.0020080605259999E-2</v>
      </c>
      <c r="I850" s="9">
        <v>0</v>
      </c>
      <c r="J850" s="9">
        <v>0</v>
      </c>
      <c r="K850" s="9">
        <v>0</v>
      </c>
      <c r="L850" s="9">
        <v>0</v>
      </c>
      <c r="M850" s="9">
        <v>3.5732159807510003E-2</v>
      </c>
      <c r="N850" s="9">
        <v>0</v>
      </c>
      <c r="O850" s="9">
        <v>0</v>
      </c>
      <c r="P850" s="9">
        <v>0</v>
      </c>
      <c r="Q850" s="9">
        <v>0</v>
      </c>
      <c r="R850" s="9">
        <v>7.9427760746449999E-2</v>
      </c>
      <c r="S850" s="9">
        <v>0</v>
      </c>
      <c r="T850" s="9">
        <v>0</v>
      </c>
      <c r="U850" s="9">
        <v>3.1678307702340001E-2</v>
      </c>
      <c r="V850" s="9">
        <v>0</v>
      </c>
      <c r="W850" s="9">
        <v>1.3780447704720001E-2</v>
      </c>
      <c r="X850" s="9">
        <v>0</v>
      </c>
      <c r="Y850" s="9">
        <v>0.1328186834667</v>
      </c>
      <c r="Z850" s="9">
        <v>0</v>
      </c>
      <c r="AA850" s="9">
        <v>0.15089356919479999</v>
      </c>
      <c r="AB850" s="9">
        <v>0</v>
      </c>
      <c r="AC850" s="9">
        <v>0</v>
      </c>
      <c r="AD850" s="9">
        <v>0</v>
      </c>
      <c r="AI850" s="9">
        <v>0</v>
      </c>
      <c r="AJ850" s="9">
        <v>3.2422712130379998E-2</v>
      </c>
      <c r="AK850" s="9">
        <v>0</v>
      </c>
      <c r="AL850" s="9">
        <v>0</v>
      </c>
      <c r="AM850" s="9">
        <v>6.7032271481580002E-2</v>
      </c>
      <c r="AN850" s="9">
        <v>0</v>
      </c>
      <c r="AO850" s="9">
        <v>0</v>
      </c>
      <c r="AP850" s="9">
        <v>0</v>
      </c>
      <c r="AQ850" s="9">
        <v>0</v>
      </c>
      <c r="AR850" s="9">
        <v>1.3780447704720001E-2</v>
      </c>
      <c r="AS850" s="9">
        <v>1.3780447704720001E-2</v>
      </c>
    </row>
    <row r="851" spans="1:45" x14ac:dyDescent="0.35">
      <c r="A851" t="s">
        <v>406</v>
      </c>
      <c r="B851" s="9">
        <v>1</v>
      </c>
      <c r="C851" s="9">
        <v>1</v>
      </c>
      <c r="D851" s="9">
        <v>1</v>
      </c>
      <c r="E851" s="9">
        <v>1</v>
      </c>
      <c r="F851" s="9">
        <v>1</v>
      </c>
      <c r="G851" s="9">
        <v>1</v>
      </c>
      <c r="H851" s="9">
        <v>1</v>
      </c>
      <c r="I851" s="9">
        <v>1</v>
      </c>
      <c r="J851" s="9">
        <v>1</v>
      </c>
      <c r="K851" s="9">
        <v>1</v>
      </c>
      <c r="L851" s="9">
        <v>1</v>
      </c>
      <c r="M851" s="9">
        <v>1</v>
      </c>
      <c r="N851" s="9">
        <v>1</v>
      </c>
      <c r="O851" s="9">
        <v>1</v>
      </c>
      <c r="P851" s="9">
        <v>1</v>
      </c>
      <c r="Q851" s="9">
        <v>1</v>
      </c>
      <c r="R851" s="9">
        <v>1</v>
      </c>
      <c r="S851" s="9">
        <v>1</v>
      </c>
      <c r="T851" s="9">
        <v>1</v>
      </c>
      <c r="U851" s="9">
        <v>1</v>
      </c>
      <c r="V851" s="9">
        <v>1</v>
      </c>
      <c r="W851" s="9">
        <v>1</v>
      </c>
      <c r="X851" s="9">
        <v>1</v>
      </c>
      <c r="Y851" s="9">
        <v>1</v>
      </c>
      <c r="Z851" s="9">
        <v>1</v>
      </c>
      <c r="AA851" s="9">
        <v>1</v>
      </c>
      <c r="AB851" s="9">
        <v>1</v>
      </c>
      <c r="AC851" s="9">
        <v>1</v>
      </c>
      <c r="AD851" s="9">
        <v>1</v>
      </c>
      <c r="AI851" s="9">
        <v>1</v>
      </c>
      <c r="AJ851" s="9">
        <v>1</v>
      </c>
      <c r="AK851" s="9">
        <v>1</v>
      </c>
      <c r="AL851" s="9">
        <v>1</v>
      </c>
      <c r="AM851" s="9">
        <v>1</v>
      </c>
      <c r="AN851" s="9">
        <v>1</v>
      </c>
      <c r="AO851" s="9">
        <v>1</v>
      </c>
      <c r="AP851" s="9">
        <v>1</v>
      </c>
      <c r="AQ851" s="9">
        <v>1</v>
      </c>
      <c r="AR851" s="9">
        <v>1</v>
      </c>
      <c r="AS851" s="9">
        <v>1</v>
      </c>
    </row>
    <row r="852" spans="1:45" x14ac:dyDescent="0.35">
      <c r="A852" t="s">
        <v>356</v>
      </c>
      <c r="B852" s="6">
        <v>77</v>
      </c>
      <c r="C852" s="6">
        <v>47</v>
      </c>
      <c r="D852" s="6">
        <v>30</v>
      </c>
      <c r="E852" s="6">
        <v>6</v>
      </c>
      <c r="F852" s="6">
        <v>21</v>
      </c>
      <c r="G852" s="6">
        <v>23</v>
      </c>
      <c r="H852" s="6">
        <v>44</v>
      </c>
      <c r="I852" s="6">
        <v>10</v>
      </c>
      <c r="J852" s="6">
        <v>9</v>
      </c>
      <c r="K852" s="6">
        <v>8</v>
      </c>
      <c r="L852" s="6">
        <v>16</v>
      </c>
      <c r="M852" s="6">
        <v>27</v>
      </c>
      <c r="N852" s="6">
        <v>20</v>
      </c>
      <c r="O852" s="6">
        <v>14</v>
      </c>
      <c r="P852" s="6">
        <v>35</v>
      </c>
      <c r="Q852" s="6">
        <v>7</v>
      </c>
      <c r="R852" s="6">
        <v>11</v>
      </c>
      <c r="S852" s="6">
        <v>24</v>
      </c>
      <c r="T852" s="6">
        <v>42</v>
      </c>
      <c r="U852" s="6">
        <v>35</v>
      </c>
      <c r="V852" s="6">
        <v>7</v>
      </c>
      <c r="W852" s="6">
        <v>77</v>
      </c>
      <c r="X852" s="6">
        <v>6</v>
      </c>
      <c r="Y852" s="6">
        <v>11</v>
      </c>
      <c r="Z852" s="6">
        <v>4</v>
      </c>
      <c r="AA852" s="6">
        <v>7</v>
      </c>
      <c r="AB852" s="6">
        <v>4</v>
      </c>
      <c r="AC852" s="6">
        <v>5</v>
      </c>
      <c r="AD852" s="6">
        <v>6</v>
      </c>
      <c r="AE852" s="6">
        <v>0</v>
      </c>
      <c r="AF852" s="6">
        <v>0</v>
      </c>
      <c r="AG852" s="6">
        <v>0</v>
      </c>
      <c r="AH852" s="6">
        <v>0</v>
      </c>
      <c r="AI852" s="6">
        <v>27</v>
      </c>
      <c r="AJ852" s="6">
        <v>35</v>
      </c>
      <c r="AK852" s="6">
        <v>18</v>
      </c>
      <c r="AL852" s="6">
        <v>12</v>
      </c>
      <c r="AM852" s="6">
        <v>16</v>
      </c>
      <c r="AN852" s="6">
        <v>1</v>
      </c>
      <c r="AO852" s="6">
        <v>2</v>
      </c>
      <c r="AP852" s="6">
        <v>32</v>
      </c>
      <c r="AQ852" s="6">
        <v>13</v>
      </c>
      <c r="AR852" s="6">
        <v>77</v>
      </c>
      <c r="AS852" s="6">
        <v>77</v>
      </c>
    </row>
    <row r="853" spans="1:45" x14ac:dyDescent="0.35">
      <c r="A853" t="s">
        <v>933</v>
      </c>
    </row>
    <row r="854" spans="1:45" x14ac:dyDescent="0.35">
      <c r="A854" t="s">
        <v>358</v>
      </c>
    </row>
    <row r="858" spans="1:45" x14ac:dyDescent="0.35">
      <c r="A858" s="3" t="s">
        <v>352</v>
      </c>
    </row>
    <row r="859" spans="1:45" x14ac:dyDescent="0.35">
      <c r="A859" t="s">
        <v>244</v>
      </c>
    </row>
    <row r="860" spans="1:45" ht="130.5" x14ac:dyDescent="0.35">
      <c r="A860" s="4" t="s">
        <v>408</v>
      </c>
      <c r="B860" s="4" t="s">
        <v>359</v>
      </c>
      <c r="C860" s="4" t="s">
        <v>360</v>
      </c>
      <c r="D860" s="4" t="s">
        <v>361</v>
      </c>
      <c r="E860" s="4" t="s">
        <v>573</v>
      </c>
      <c r="F860" s="4" t="s">
        <v>363</v>
      </c>
      <c r="G860" s="4" t="s">
        <v>364</v>
      </c>
      <c r="H860" s="4" t="s">
        <v>365</v>
      </c>
      <c r="I860" s="4" t="s">
        <v>366</v>
      </c>
      <c r="J860" s="4" t="s">
        <v>367</v>
      </c>
      <c r="K860" s="4" t="s">
        <v>368</v>
      </c>
      <c r="L860" s="4" t="s">
        <v>883</v>
      </c>
      <c r="M860" s="4" t="s">
        <v>575</v>
      </c>
      <c r="N860" s="4" t="s">
        <v>371</v>
      </c>
      <c r="O860" s="4" t="s">
        <v>372</v>
      </c>
      <c r="P860" s="4" t="s">
        <v>576</v>
      </c>
      <c r="Q860" s="4" t="s">
        <v>374</v>
      </c>
      <c r="R860" s="4" t="s">
        <v>376</v>
      </c>
      <c r="S860" s="4" t="s">
        <v>377</v>
      </c>
      <c r="T860" s="4" t="s">
        <v>375</v>
      </c>
      <c r="U860" s="4" t="s">
        <v>378</v>
      </c>
      <c r="V860" s="4" t="s">
        <v>379</v>
      </c>
      <c r="W860" s="4" t="s">
        <v>380</v>
      </c>
      <c r="X860" s="4" t="s">
        <v>381</v>
      </c>
      <c r="Y860" s="4" t="s">
        <v>382</v>
      </c>
      <c r="Z860" s="4" t="s">
        <v>383</v>
      </c>
      <c r="AA860" s="4" t="s">
        <v>384</v>
      </c>
      <c r="AB860" s="4" t="s">
        <v>385</v>
      </c>
      <c r="AC860" s="4" t="s">
        <v>386</v>
      </c>
      <c r="AD860" s="4" t="s">
        <v>387</v>
      </c>
      <c r="AE860" s="4" t="s">
        <v>388</v>
      </c>
      <c r="AF860" s="4" t="s">
        <v>389</v>
      </c>
      <c r="AG860" s="4" t="s">
        <v>390</v>
      </c>
      <c r="AH860" s="4" t="s">
        <v>391</v>
      </c>
      <c r="AI860" s="4" t="s">
        <v>577</v>
      </c>
      <c r="AJ860" s="4" t="s">
        <v>578</v>
      </c>
      <c r="AK860" s="4" t="s">
        <v>395</v>
      </c>
      <c r="AL860" s="4" t="s">
        <v>396</v>
      </c>
      <c r="AM860" s="4" t="s">
        <v>394</v>
      </c>
      <c r="AN860" s="4" t="s">
        <v>397</v>
      </c>
      <c r="AO860" s="4" t="s">
        <v>398</v>
      </c>
      <c r="AP860" s="4" t="s">
        <v>884</v>
      </c>
      <c r="AQ860" s="4" t="s">
        <v>885</v>
      </c>
      <c r="AR860" s="4" t="s">
        <v>886</v>
      </c>
      <c r="AS860" s="4" t="s">
        <v>406</v>
      </c>
    </row>
    <row r="861" spans="1:45" x14ac:dyDescent="0.35">
      <c r="A861" t="s">
        <v>595</v>
      </c>
      <c r="B861" s="9">
        <v>0.4670920080298</v>
      </c>
      <c r="C861" s="9">
        <v>0.46538082289920002</v>
      </c>
      <c r="D861" s="9">
        <v>0.4701963622302</v>
      </c>
      <c r="E861" s="9">
        <v>0.46436492264829998</v>
      </c>
      <c r="F861" s="9">
        <v>0.63287099228169996</v>
      </c>
      <c r="G861" s="9">
        <v>0.38923569783739997</v>
      </c>
      <c r="H861" s="9">
        <v>0.53169887713240005</v>
      </c>
      <c r="I861" s="9">
        <v>0.21418241907310001</v>
      </c>
      <c r="J861" s="9">
        <v>0.63503553980219996</v>
      </c>
      <c r="K861" s="9">
        <v>0.19615664059070001</v>
      </c>
      <c r="L861" s="9">
        <v>0.23547453750559999</v>
      </c>
      <c r="M861" s="9">
        <v>0.73403699031629999</v>
      </c>
      <c r="N861" s="9">
        <v>0.371824064628</v>
      </c>
      <c r="O861" s="9">
        <v>0.43762479311960001</v>
      </c>
      <c r="P861" s="9">
        <v>0.58727563510809999</v>
      </c>
      <c r="Q861" s="9">
        <v>0.65816451590720004</v>
      </c>
      <c r="R861" s="9">
        <v>0.3760714266279</v>
      </c>
      <c r="S861" s="9">
        <v>0.29805071516449999</v>
      </c>
      <c r="T861" s="9">
        <v>0.59879873902909997</v>
      </c>
      <c r="U861" s="9">
        <v>0.3418411485674</v>
      </c>
      <c r="V861" s="9">
        <v>0.43493972556670002</v>
      </c>
      <c r="W861" s="9">
        <v>0.4834147913306</v>
      </c>
      <c r="X861" s="9">
        <v>0.41474747832469999</v>
      </c>
      <c r="Y861" s="9">
        <v>0.20536017821659999</v>
      </c>
      <c r="Z861" s="9">
        <v>0.67853750153689996</v>
      </c>
      <c r="AA861" s="9">
        <v>0.28360872220130001</v>
      </c>
      <c r="AB861" s="9">
        <v>0.4670920080298</v>
      </c>
      <c r="AC861" s="9">
        <v>0.2842198543642</v>
      </c>
      <c r="AD861" s="9">
        <v>0.69102464914060002</v>
      </c>
      <c r="AI861" s="9">
        <v>0.30586651820470001</v>
      </c>
      <c r="AJ861" s="9">
        <v>0.61812022683470003</v>
      </c>
      <c r="AK861" s="9">
        <v>0.35340545377709998</v>
      </c>
      <c r="AL861" s="9">
        <v>0.69839596020439998</v>
      </c>
      <c r="AM861" s="9">
        <v>0.25379217372899998</v>
      </c>
      <c r="AN861" s="9">
        <v>0</v>
      </c>
      <c r="AO861" s="9">
        <v>0.2604523039776</v>
      </c>
      <c r="AP861" s="9">
        <v>0.66398282667020003</v>
      </c>
      <c r="AQ861" s="9">
        <v>0.31114959572430001</v>
      </c>
      <c r="AR861" s="9">
        <v>0.4670920080298</v>
      </c>
      <c r="AS861" s="9">
        <v>0.4670920080298</v>
      </c>
    </row>
    <row r="862" spans="1:45" x14ac:dyDescent="0.35">
      <c r="A862" t="s">
        <v>596</v>
      </c>
      <c r="B862" s="9">
        <v>4.382311640804E-2</v>
      </c>
      <c r="C862" s="9">
        <v>6.1405879120999998E-2</v>
      </c>
      <c r="D862" s="9">
        <v>1.192526835812E-2</v>
      </c>
      <c r="E862" s="9">
        <v>0</v>
      </c>
      <c r="F862" s="9">
        <v>9.9081274337680006E-2</v>
      </c>
      <c r="G862" s="9">
        <v>7.4983445498159995E-2</v>
      </c>
      <c r="H862" s="9">
        <v>8.9074397789839999E-2</v>
      </c>
      <c r="I862" s="9">
        <v>0</v>
      </c>
      <c r="J862" s="9">
        <v>0</v>
      </c>
      <c r="K862" s="9">
        <v>0</v>
      </c>
      <c r="L862" s="9">
        <v>5.4766130880349997E-2</v>
      </c>
      <c r="M862" s="9">
        <v>1.41711209777E-2</v>
      </c>
      <c r="N862" s="9">
        <v>4.7689100384540002E-2</v>
      </c>
      <c r="O862" s="9">
        <v>6.9064950390579999E-2</v>
      </c>
      <c r="P862" s="9">
        <v>0.10735591040299999</v>
      </c>
      <c r="Q862" s="9">
        <v>0</v>
      </c>
      <c r="R862" s="9">
        <v>0</v>
      </c>
      <c r="S862" s="9">
        <v>0</v>
      </c>
      <c r="T862" s="9">
        <v>8.9905030967960001E-2</v>
      </c>
      <c r="U862" s="9">
        <v>0</v>
      </c>
      <c r="V862" s="9">
        <v>0.15926097480090001</v>
      </c>
      <c r="W862" s="9">
        <v>0.26218584447420001</v>
      </c>
      <c r="X862" s="9">
        <v>0</v>
      </c>
      <c r="Y862" s="9">
        <v>9.5103922293040002E-2</v>
      </c>
      <c r="Z862" s="9">
        <v>9.4241704258449993E-2</v>
      </c>
      <c r="AA862" s="9">
        <v>0.28360872220130001</v>
      </c>
      <c r="AB862" s="9">
        <v>4.382311640804E-2</v>
      </c>
      <c r="AC862" s="9">
        <v>0.2842198543642</v>
      </c>
      <c r="AD862" s="10">
        <v>0.27948515801040003</v>
      </c>
      <c r="AI862" s="9">
        <v>0.1078642355955</v>
      </c>
      <c r="AJ862" s="9">
        <v>4.2124684292509998E-2</v>
      </c>
      <c r="AK862" s="9">
        <v>6.6289005760359995E-2</v>
      </c>
      <c r="AL862" s="9">
        <v>0.1474088361227</v>
      </c>
      <c r="AM862" s="9">
        <v>0.22718425730780001</v>
      </c>
      <c r="AN862" s="9">
        <v>0</v>
      </c>
      <c r="AO862" s="9">
        <v>0</v>
      </c>
      <c r="AP862" s="9">
        <v>5.2792480958510003E-2</v>
      </c>
      <c r="AQ862" s="9">
        <v>0</v>
      </c>
      <c r="AR862" s="9">
        <v>4.382311640804E-2</v>
      </c>
      <c r="AS862" s="9">
        <v>4.382311640804E-2</v>
      </c>
    </row>
    <row r="863" spans="1:45" x14ac:dyDescent="0.35">
      <c r="A863" t="s">
        <v>597</v>
      </c>
      <c r="B863" s="9">
        <v>0.13726789264889999</v>
      </c>
      <c r="C863" s="10">
        <v>0.20635937547479999</v>
      </c>
      <c r="D863" s="11">
        <v>1.192526835812E-2</v>
      </c>
      <c r="E863" s="9">
        <v>0.1098882025722</v>
      </c>
      <c r="F863" s="9">
        <v>0.20587391666240001</v>
      </c>
      <c r="G863" s="9">
        <v>0.24493989899150001</v>
      </c>
      <c r="H863" s="9">
        <v>0.22209647617139999</v>
      </c>
      <c r="I863" s="9">
        <v>0</v>
      </c>
      <c r="J863" s="9">
        <v>0</v>
      </c>
      <c r="K863" s="9">
        <v>0</v>
      </c>
      <c r="L863" s="9">
        <v>0.27525133076559999</v>
      </c>
      <c r="M863" s="9">
        <v>6.9629988570589996E-2</v>
      </c>
      <c r="N863" s="9">
        <v>5.4701072895289998E-2</v>
      </c>
      <c r="O863" s="9">
        <v>0.20614634334820001</v>
      </c>
      <c r="P863" s="9">
        <v>0.21721854651850001</v>
      </c>
      <c r="Q863" s="9">
        <v>0</v>
      </c>
      <c r="R863" s="9">
        <v>0.1243809866421</v>
      </c>
      <c r="S863" s="9">
        <v>5.699076940647E-2</v>
      </c>
      <c r="T863" s="9">
        <v>0.1819093152697</v>
      </c>
      <c r="U863" s="9">
        <v>9.4814659557060005E-2</v>
      </c>
      <c r="V863" s="9">
        <v>1.8696155026650001E-2</v>
      </c>
      <c r="W863" s="9">
        <v>0.51658520866940005</v>
      </c>
      <c r="X863" s="9">
        <v>0.58525252167529995</v>
      </c>
      <c r="Y863" s="9">
        <v>0.23409001737759999</v>
      </c>
      <c r="Z863" s="9">
        <v>0.11806359951830001</v>
      </c>
      <c r="AA863" s="9">
        <v>6.8772355040150002E-2</v>
      </c>
      <c r="AB863" s="9">
        <v>0.13726789264889999</v>
      </c>
      <c r="AC863" s="9">
        <v>0.56767813472600004</v>
      </c>
      <c r="AD863" s="9">
        <v>0.12979814956380001</v>
      </c>
      <c r="AI863" s="9">
        <v>6.7205281947830001E-2</v>
      </c>
      <c r="AJ863" s="9">
        <v>0.17613155239799999</v>
      </c>
      <c r="AK863" s="9">
        <v>9.2791984738430006E-2</v>
      </c>
      <c r="AL863" s="9">
        <v>0</v>
      </c>
      <c r="AM863" s="9">
        <v>0.15547516775930001</v>
      </c>
      <c r="AN863" s="9">
        <v>0</v>
      </c>
      <c r="AO863" s="9">
        <v>0</v>
      </c>
      <c r="AP863" s="9">
        <v>0.15110677659089999</v>
      </c>
      <c r="AQ863" s="9">
        <v>0.30581727255090002</v>
      </c>
      <c r="AR863" s="9">
        <v>0.13726789264889999</v>
      </c>
      <c r="AS863" s="9">
        <v>0.13726789264889999</v>
      </c>
    </row>
    <row r="864" spans="1:45" x14ac:dyDescent="0.35">
      <c r="A864" t="s">
        <v>598</v>
      </c>
      <c r="B864" s="9">
        <v>0.2410849576247</v>
      </c>
      <c r="C864" s="9">
        <v>0.2748469498692</v>
      </c>
      <c r="D864" s="9">
        <v>0.1798354875581</v>
      </c>
      <c r="E864" s="9">
        <v>0.41363898354340001</v>
      </c>
      <c r="F864" s="9">
        <v>0.21050257522669999</v>
      </c>
      <c r="G864" s="9">
        <v>0.28424721058129998</v>
      </c>
      <c r="H864" s="9">
        <v>0.24112580966719999</v>
      </c>
      <c r="I864" s="9">
        <v>0.36764124965680001</v>
      </c>
      <c r="J864" s="9">
        <v>0</v>
      </c>
      <c r="K864" s="9">
        <v>0</v>
      </c>
      <c r="L864" s="9">
        <v>0.35396712815050002</v>
      </c>
      <c r="M864" s="9">
        <v>0.17167118455239999</v>
      </c>
      <c r="N864" s="9">
        <v>0.29474396936390002</v>
      </c>
      <c r="O864" s="9">
        <v>0.16427059420289999</v>
      </c>
      <c r="P864" s="9">
        <v>0.21573177644800001</v>
      </c>
      <c r="Q864" s="9">
        <v>0.80652315024270005</v>
      </c>
      <c r="R864" s="9">
        <v>0.1241780649235</v>
      </c>
      <c r="S864" s="9">
        <v>0.23743717647099999</v>
      </c>
      <c r="T864" s="9">
        <v>0.31176588390080001</v>
      </c>
      <c r="U864" s="9">
        <v>0.1738685997628</v>
      </c>
      <c r="V864" s="9">
        <v>0.2060321151783</v>
      </c>
      <c r="W864" s="9">
        <v>0.22122894685639999</v>
      </c>
      <c r="X864" s="9">
        <v>0.44588642250819999</v>
      </c>
      <c r="Y864" s="9">
        <v>0.30195984347760002</v>
      </c>
      <c r="Z864" s="9">
        <v>0.41570420272149999</v>
      </c>
      <c r="AA864" s="9">
        <v>0.71639127779870004</v>
      </c>
      <c r="AB864" s="9">
        <v>0.2410849576247</v>
      </c>
      <c r="AC864" s="9">
        <v>0.2170225595519</v>
      </c>
      <c r="AD864" s="9">
        <v>0</v>
      </c>
      <c r="AI864" s="9">
        <v>0.22511481977619999</v>
      </c>
      <c r="AJ864" s="9">
        <v>0.19265621340219999</v>
      </c>
      <c r="AK864" s="9">
        <v>0.49791030729320002</v>
      </c>
      <c r="AL864" s="9">
        <v>0.51599491508619999</v>
      </c>
      <c r="AM864" s="9">
        <v>0.53742668146020001</v>
      </c>
      <c r="AN864" s="9">
        <v>0</v>
      </c>
      <c r="AO864" s="9">
        <v>0.7395476960224</v>
      </c>
      <c r="AP864" s="9">
        <v>0.30269314327980001</v>
      </c>
      <c r="AQ864" s="9">
        <v>0</v>
      </c>
      <c r="AR864" s="9">
        <v>0.2410849576247</v>
      </c>
      <c r="AS864" s="9">
        <v>0.2410849576247</v>
      </c>
    </row>
    <row r="865" spans="1:45" x14ac:dyDescent="0.35">
      <c r="A865" t="s">
        <v>599</v>
      </c>
      <c r="B865" s="9">
        <v>0.11359644686460001</v>
      </c>
      <c r="C865" s="9">
        <v>0.13419847444649999</v>
      </c>
      <c r="D865" s="9">
        <v>7.6221185874200001E-2</v>
      </c>
      <c r="E865" s="9">
        <v>0</v>
      </c>
      <c r="F865" s="9">
        <v>0.19147998408389999</v>
      </c>
      <c r="G865" s="9">
        <v>0.2051287203428</v>
      </c>
      <c r="H865" s="9">
        <v>0.197147765181</v>
      </c>
      <c r="I865" s="9">
        <v>0</v>
      </c>
      <c r="J865" s="9">
        <v>0</v>
      </c>
      <c r="K865" s="9">
        <v>0.134716380233</v>
      </c>
      <c r="L865" s="9">
        <v>0.20711270570449999</v>
      </c>
      <c r="M865" s="9">
        <v>0.14441482492890001</v>
      </c>
      <c r="N865" s="9">
        <v>4.7689100384540002E-2</v>
      </c>
      <c r="O865" s="9">
        <v>6.9064950390579999E-2</v>
      </c>
      <c r="P865" s="9">
        <v>0.1712586567603</v>
      </c>
      <c r="Q865" s="9">
        <v>0.34183548409280001</v>
      </c>
      <c r="R865" s="9">
        <v>0</v>
      </c>
      <c r="S865" s="9">
        <v>7.3831302126800002E-2</v>
      </c>
      <c r="T865" s="9">
        <v>0.1989862000042</v>
      </c>
      <c r="U865" s="9">
        <v>3.2392245007339997E-2</v>
      </c>
      <c r="V865" s="9">
        <v>0.2338167641918</v>
      </c>
      <c r="W865" s="9">
        <v>0.55577139165980005</v>
      </c>
      <c r="X865" s="9">
        <v>0.2257636890278</v>
      </c>
      <c r="Y865" s="9">
        <v>0.18744783083620001</v>
      </c>
      <c r="Z865" s="10">
        <v>0.47630150482130001</v>
      </c>
      <c r="AA865" s="9">
        <v>0.65439967920630004</v>
      </c>
      <c r="AB865" s="9">
        <v>0.11359644686460001</v>
      </c>
      <c r="AC865" s="9">
        <v>0.21529930572209999</v>
      </c>
      <c r="AD865" s="9">
        <v>0.40928330757420001</v>
      </c>
      <c r="AI865" s="9">
        <v>0.1925609021604</v>
      </c>
      <c r="AJ865" s="9">
        <v>0.1184503122617</v>
      </c>
      <c r="AK865" s="9">
        <v>0.20191881233930001</v>
      </c>
      <c r="AL865" s="9">
        <v>0.4490128759184</v>
      </c>
      <c r="AM865" s="9">
        <v>0.3006342148053</v>
      </c>
      <c r="AN865" s="9">
        <v>0</v>
      </c>
      <c r="AO865" s="9">
        <v>0</v>
      </c>
      <c r="AP865" s="9">
        <v>0.14523555343440001</v>
      </c>
      <c r="AQ865" s="9">
        <v>8.9578425179959995E-2</v>
      </c>
      <c r="AR865" s="9">
        <v>0.11359644686460001</v>
      </c>
      <c r="AS865" s="9">
        <v>0.11359644686460001</v>
      </c>
    </row>
    <row r="866" spans="1:45" x14ac:dyDescent="0.35">
      <c r="A866" t="s">
        <v>600</v>
      </c>
      <c r="B866" s="9">
        <v>0.1432665306841</v>
      </c>
      <c r="C866" s="9">
        <v>0.11458726712929999</v>
      </c>
      <c r="D866" s="9">
        <v>0.19529514564020001</v>
      </c>
      <c r="E866" s="9">
        <v>7.3282091156810003E-2</v>
      </c>
      <c r="F866" s="9">
        <v>0.20030344838879999</v>
      </c>
      <c r="G866" s="9">
        <v>0.2328322008498</v>
      </c>
      <c r="H866" s="9">
        <v>0.2138113545284</v>
      </c>
      <c r="I866" s="9">
        <v>0.41817633127010001</v>
      </c>
      <c r="J866" s="9">
        <v>0</v>
      </c>
      <c r="K866" s="9">
        <v>0</v>
      </c>
      <c r="L866" s="9">
        <v>0.21414158429480001</v>
      </c>
      <c r="M866" s="9">
        <v>6.2444024759200002E-2</v>
      </c>
      <c r="N866" s="9">
        <v>0.15347971666259999</v>
      </c>
      <c r="O866" s="9">
        <v>0.17489985454670001</v>
      </c>
      <c r="P866" s="9">
        <v>5.6837619347270003E-2</v>
      </c>
      <c r="Q866" s="9">
        <v>0.34183548409280001</v>
      </c>
      <c r="R866" s="9">
        <v>0.32320261175550002</v>
      </c>
      <c r="S866" s="9">
        <v>0</v>
      </c>
      <c r="T866" s="9">
        <v>0.1031644900174</v>
      </c>
      <c r="U866" s="9">
        <v>0.18140288880030001</v>
      </c>
      <c r="V866" s="9">
        <v>0.30513203442710002</v>
      </c>
      <c r="W866" s="9">
        <v>0.26218584447420001</v>
      </c>
      <c r="X866" s="9">
        <v>0.32834988846390001</v>
      </c>
      <c r="Y866" s="9">
        <v>0.2221045799046</v>
      </c>
      <c r="Z866" s="9">
        <v>0.32782808264989999</v>
      </c>
      <c r="AA866" s="9">
        <v>0.65439967920630004</v>
      </c>
      <c r="AB866" s="9">
        <v>0.1432665306841</v>
      </c>
      <c r="AC866" s="9">
        <v>0.53093612725820005</v>
      </c>
      <c r="AD866" s="9">
        <v>0.2890864919767</v>
      </c>
      <c r="AI866" s="9">
        <v>0.1190867827442</v>
      </c>
      <c r="AJ866" s="9">
        <v>0.1748671256571</v>
      </c>
      <c r="AK866" s="9">
        <v>0.29907688279720002</v>
      </c>
      <c r="AL866" s="10">
        <v>0.66340375120899997</v>
      </c>
      <c r="AM866" s="9">
        <v>9.1853069994439998E-2</v>
      </c>
      <c r="AN866" s="9">
        <v>0</v>
      </c>
      <c r="AO866" s="9">
        <v>0</v>
      </c>
      <c r="AP866" s="9">
        <v>0.1930741491431</v>
      </c>
      <c r="AQ866" s="9">
        <v>0.32829506755420002</v>
      </c>
      <c r="AR866" s="9">
        <v>0.1432665306841</v>
      </c>
      <c r="AS866" s="9">
        <v>0.1432665306841</v>
      </c>
    </row>
    <row r="867" spans="1:45" x14ac:dyDescent="0.35">
      <c r="A867" t="s">
        <v>601</v>
      </c>
      <c r="B867" s="9">
        <v>0.27315385509000001</v>
      </c>
      <c r="C867" s="9">
        <v>0.15325404729129999</v>
      </c>
      <c r="D867" s="9">
        <v>0.49067063062810001</v>
      </c>
      <c r="E867" s="9">
        <v>0.27471106252939997</v>
      </c>
      <c r="F867" s="9">
        <v>0.26197944577280002</v>
      </c>
      <c r="G867" s="9">
        <v>7.255520428935E-2</v>
      </c>
      <c r="H867" s="9">
        <v>0.18331903979530001</v>
      </c>
      <c r="I867" s="9">
        <v>0</v>
      </c>
      <c r="J867" s="9">
        <v>0.36496446019779999</v>
      </c>
      <c r="K867" s="9">
        <v>0.66912697917630004</v>
      </c>
      <c r="L867" s="9">
        <v>0.20315272925540001</v>
      </c>
      <c r="M867" s="9">
        <v>0.3223778493419</v>
      </c>
      <c r="N867" s="9">
        <v>0.217029764362</v>
      </c>
      <c r="O867" s="9">
        <v>0.3411232573977</v>
      </c>
      <c r="P867" s="9">
        <v>0.17726074418929999</v>
      </c>
      <c r="Q867" s="9">
        <v>0.4646876661498</v>
      </c>
      <c r="R867" s="9">
        <v>0.30914729807000002</v>
      </c>
      <c r="S867" s="9">
        <v>0.3336900368313</v>
      </c>
      <c r="T867" s="9">
        <v>0.2239824620965</v>
      </c>
      <c r="U867" s="9">
        <v>0.31991501290379998</v>
      </c>
      <c r="V867" s="9">
        <v>7.4555789390959998E-2</v>
      </c>
      <c r="W867" s="9">
        <v>0.29358554718559998</v>
      </c>
      <c r="X867" s="9">
        <v>0</v>
      </c>
      <c r="Y867" s="9">
        <v>0.17547147610809999</v>
      </c>
      <c r="Z867" s="9">
        <v>0</v>
      </c>
      <c r="AA867" s="9">
        <v>0</v>
      </c>
      <c r="AB867" s="9">
        <v>0.27315385509000001</v>
      </c>
      <c r="AC867" s="9">
        <v>0</v>
      </c>
      <c r="AD867" s="9">
        <v>0</v>
      </c>
      <c r="AI867" s="9">
        <v>0.33904680607170001</v>
      </c>
      <c r="AJ867" s="9">
        <v>0.29678038143419999</v>
      </c>
      <c r="AK867" s="9">
        <v>0.1178151742322</v>
      </c>
      <c r="AL867" s="9">
        <v>0.2143908752906</v>
      </c>
      <c r="AM867" s="9">
        <v>0.1028535078584</v>
      </c>
      <c r="AN867" s="9">
        <v>0</v>
      </c>
      <c r="AO867" s="9">
        <v>0</v>
      </c>
      <c r="AP867" s="9">
        <v>0.2273260056427</v>
      </c>
      <c r="AQ867" s="9">
        <v>0.3744382357612</v>
      </c>
      <c r="AR867" s="9">
        <v>0.27315385509000001</v>
      </c>
      <c r="AS867" s="9">
        <v>0.27315385509000001</v>
      </c>
    </row>
    <row r="868" spans="1:45" x14ac:dyDescent="0.35">
      <c r="A868" t="s">
        <v>602</v>
      </c>
      <c r="B868" s="9">
        <v>3.7906508608759999E-2</v>
      </c>
      <c r="C868" s="9">
        <v>5.8801371017709998E-2</v>
      </c>
      <c r="D868" s="9">
        <v>0</v>
      </c>
      <c r="E868" s="9">
        <v>0</v>
      </c>
      <c r="F868" s="9">
        <v>9.2398709746259994E-2</v>
      </c>
      <c r="G868" s="9">
        <v>5.5433128973690002E-2</v>
      </c>
      <c r="H868" s="9">
        <v>7.7048364046090001E-2</v>
      </c>
      <c r="I868" s="9">
        <v>0</v>
      </c>
      <c r="J868" s="9">
        <v>0</v>
      </c>
      <c r="K868" s="9">
        <v>0</v>
      </c>
      <c r="L868" s="9">
        <v>0.1219148481212</v>
      </c>
      <c r="M868" s="9">
        <v>0</v>
      </c>
      <c r="N868" s="9">
        <v>4.7689100384540002E-2</v>
      </c>
      <c r="O868" s="9">
        <v>0</v>
      </c>
      <c r="P868" s="9">
        <v>9.2861669261510002E-2</v>
      </c>
      <c r="Q868" s="9">
        <v>0</v>
      </c>
      <c r="R868" s="9">
        <v>0</v>
      </c>
      <c r="S868" s="9">
        <v>0</v>
      </c>
      <c r="T868" s="9">
        <v>7.7766852512860002E-2</v>
      </c>
      <c r="U868" s="9">
        <v>0</v>
      </c>
      <c r="V868" s="9">
        <v>7.396378388765E-2</v>
      </c>
      <c r="W868" s="9">
        <v>0.26218584447420001</v>
      </c>
      <c r="X868" s="9">
        <v>0</v>
      </c>
      <c r="Y868" s="9">
        <v>8.3127567564889995E-2</v>
      </c>
      <c r="Z868" s="9">
        <v>9.4241704258449993E-2</v>
      </c>
      <c r="AA868" s="9">
        <v>0.2148363671612</v>
      </c>
      <c r="AB868" s="9">
        <v>3.7906508608759999E-2</v>
      </c>
      <c r="AC868" s="10">
        <v>0.43232186527400002</v>
      </c>
      <c r="AD868" s="9">
        <v>0.12979814956380001</v>
      </c>
      <c r="AI868" s="9">
        <v>8.0920163075239998E-2</v>
      </c>
      <c r="AJ868" s="9">
        <v>4.6042964748770003E-2</v>
      </c>
      <c r="AK868" s="9">
        <v>6.6289005760359995E-2</v>
      </c>
      <c r="AL868" s="9">
        <v>0.1474088361227</v>
      </c>
      <c r="AM868" s="9">
        <v>9.1853069994439998E-2</v>
      </c>
      <c r="AN868" s="9">
        <v>0</v>
      </c>
      <c r="AO868" s="9">
        <v>0</v>
      </c>
      <c r="AP868" s="9">
        <v>5.7703039930079997E-2</v>
      </c>
      <c r="AQ868" s="9">
        <v>0</v>
      </c>
      <c r="AR868" s="9">
        <v>3.7906508608759999E-2</v>
      </c>
      <c r="AS868" s="9">
        <v>3.7906508608759999E-2</v>
      </c>
    </row>
    <row r="869" spans="1:45" x14ac:dyDescent="0.35">
      <c r="A869" t="s">
        <v>603</v>
      </c>
      <c r="B869" s="9">
        <v>7.2224553306450001E-2</v>
      </c>
      <c r="C869" s="9">
        <v>7.8366464465650001E-2</v>
      </c>
      <c r="D869" s="9">
        <v>6.108217755525E-2</v>
      </c>
      <c r="E869" s="9">
        <v>0.17116846771370001</v>
      </c>
      <c r="F869" s="9">
        <v>9.9449579628759999E-2</v>
      </c>
      <c r="G869" s="9">
        <v>0</v>
      </c>
      <c r="H869" s="9">
        <v>5.8152097075160003E-2</v>
      </c>
      <c r="I869" s="9">
        <v>0</v>
      </c>
      <c r="J869" s="9">
        <v>0</v>
      </c>
      <c r="K869" s="9">
        <v>0</v>
      </c>
      <c r="L869" s="9">
        <v>0</v>
      </c>
      <c r="M869" s="9">
        <v>0.1172087781718</v>
      </c>
      <c r="N869" s="9">
        <v>7.8928629894959995E-2</v>
      </c>
      <c r="O869" s="9">
        <v>6.9064950390579999E-2</v>
      </c>
      <c r="P869" s="9">
        <v>7.0087157233169994E-2</v>
      </c>
      <c r="Q869" s="9">
        <v>0</v>
      </c>
      <c r="R869" s="9">
        <v>0.1516061986833</v>
      </c>
      <c r="S869" s="9">
        <v>0</v>
      </c>
      <c r="T869" s="9">
        <v>5.8694374793640001E-2</v>
      </c>
      <c r="U869" s="9">
        <v>8.5091522781380005E-2</v>
      </c>
      <c r="V869" s="9">
        <v>0.2811280597536</v>
      </c>
      <c r="W869" s="9">
        <v>0</v>
      </c>
      <c r="X869" s="9">
        <v>0</v>
      </c>
      <c r="Y869" s="9">
        <v>0.31344972633860002</v>
      </c>
      <c r="Z869" s="9">
        <v>0.1545238706115</v>
      </c>
      <c r="AA869" s="9">
        <v>0</v>
      </c>
      <c r="AB869" s="9">
        <v>7.2224553306450001E-2</v>
      </c>
      <c r="AC869" s="9">
        <v>0</v>
      </c>
      <c r="AD869" s="9">
        <v>0.14968700844649999</v>
      </c>
      <c r="AI869" s="9">
        <v>9.4252858277990001E-2</v>
      </c>
      <c r="AJ869" s="9">
        <v>6.0710070677499998E-2</v>
      </c>
      <c r="AK869" s="9">
        <v>0</v>
      </c>
      <c r="AL869" s="9">
        <v>0</v>
      </c>
      <c r="AM869" s="9">
        <v>0.1059276369525</v>
      </c>
      <c r="AN869" s="9">
        <v>1</v>
      </c>
      <c r="AO869" s="9">
        <v>0</v>
      </c>
      <c r="AP869" s="9">
        <v>4.7560844316759998E-2</v>
      </c>
      <c r="AQ869" s="9">
        <v>8.0638091986559995E-2</v>
      </c>
      <c r="AR869" s="9">
        <v>7.2224553306450001E-2</v>
      </c>
      <c r="AS869" s="9">
        <v>7.2224553306450001E-2</v>
      </c>
    </row>
    <row r="870" spans="1:45" x14ac:dyDescent="0.35">
      <c r="A870" t="s">
        <v>589</v>
      </c>
      <c r="B870" s="9">
        <v>3.61189575186E-3</v>
      </c>
      <c r="C870" s="9">
        <v>5.6028484283390002E-3</v>
      </c>
      <c r="D870" s="9">
        <v>0</v>
      </c>
      <c r="E870" s="9">
        <v>0</v>
      </c>
      <c r="F870" s="9">
        <v>0</v>
      </c>
      <c r="G870" s="9">
        <v>1.7679265453419999E-2</v>
      </c>
      <c r="H870" s="9">
        <v>7.3415006815350002E-3</v>
      </c>
      <c r="I870" s="9">
        <v>0</v>
      </c>
      <c r="J870" s="9">
        <v>0</v>
      </c>
      <c r="K870" s="9">
        <v>0</v>
      </c>
      <c r="L870" s="9">
        <v>0</v>
      </c>
      <c r="M870" s="9">
        <v>0</v>
      </c>
      <c r="N870" s="9">
        <v>0</v>
      </c>
      <c r="O870" s="9">
        <v>1.634041851793E-2</v>
      </c>
      <c r="P870" s="9">
        <v>8.8482606556589995E-3</v>
      </c>
      <c r="Q870" s="9">
        <v>0</v>
      </c>
      <c r="R870" s="9">
        <v>0</v>
      </c>
      <c r="S870" s="9">
        <v>0</v>
      </c>
      <c r="T870" s="9">
        <v>7.4099613637809997E-3</v>
      </c>
      <c r="U870" s="9">
        <v>0</v>
      </c>
      <c r="V870" s="9">
        <v>0</v>
      </c>
      <c r="W870" s="9">
        <v>0</v>
      </c>
      <c r="X870" s="9">
        <v>0</v>
      </c>
      <c r="Y870" s="9">
        <v>0</v>
      </c>
      <c r="Z870" s="9">
        <v>0</v>
      </c>
      <c r="AA870" s="9">
        <v>0</v>
      </c>
      <c r="AB870" s="9">
        <v>3.61189575186E-3</v>
      </c>
      <c r="AC870" s="9">
        <v>0</v>
      </c>
      <c r="AD870" s="9">
        <v>0</v>
      </c>
      <c r="AI870" s="9">
        <v>1.189909664634E-2</v>
      </c>
      <c r="AJ870" s="9">
        <v>0</v>
      </c>
      <c r="AK870" s="9">
        <v>0</v>
      </c>
      <c r="AL870" s="9">
        <v>0</v>
      </c>
      <c r="AM870" s="9">
        <v>0</v>
      </c>
      <c r="AN870" s="9">
        <v>0</v>
      </c>
      <c r="AO870" s="9">
        <v>0</v>
      </c>
      <c r="AP870" s="9">
        <v>7.8407065660840002E-3</v>
      </c>
      <c r="AQ870" s="9">
        <v>0</v>
      </c>
      <c r="AR870" s="9">
        <v>3.61189575186E-3</v>
      </c>
      <c r="AS870" s="9">
        <v>3.61189575186E-3</v>
      </c>
    </row>
    <row r="871" spans="1:45" x14ac:dyDescent="0.35">
      <c r="A871" t="s">
        <v>406</v>
      </c>
      <c r="B871" s="9">
        <v>1</v>
      </c>
      <c r="C871" s="9">
        <v>1</v>
      </c>
      <c r="D871" s="9">
        <v>1</v>
      </c>
      <c r="E871" s="9">
        <v>1</v>
      </c>
      <c r="F871" s="9">
        <v>1</v>
      </c>
      <c r="G871" s="9">
        <v>1</v>
      </c>
      <c r="H871" s="9">
        <v>1</v>
      </c>
      <c r="I871" s="9">
        <v>1</v>
      </c>
      <c r="J871" s="9">
        <v>1</v>
      </c>
      <c r="K871" s="9">
        <v>1</v>
      </c>
      <c r="L871" s="9">
        <v>1</v>
      </c>
      <c r="M871" s="9">
        <v>1</v>
      </c>
      <c r="N871" s="9">
        <v>1</v>
      </c>
      <c r="O871" s="9">
        <v>1</v>
      </c>
      <c r="P871" s="9">
        <v>1</v>
      </c>
      <c r="Q871" s="9">
        <v>1</v>
      </c>
      <c r="R871" s="9">
        <v>1</v>
      </c>
      <c r="S871" s="9">
        <v>1</v>
      </c>
      <c r="T871" s="9">
        <v>1</v>
      </c>
      <c r="U871" s="9">
        <v>1</v>
      </c>
      <c r="V871" s="9">
        <v>1</v>
      </c>
      <c r="W871" s="9">
        <v>1</v>
      </c>
      <c r="X871" s="9">
        <v>1</v>
      </c>
      <c r="Y871" s="9">
        <v>1</v>
      </c>
      <c r="Z871" s="9">
        <v>1</v>
      </c>
      <c r="AA871" s="9">
        <v>1</v>
      </c>
      <c r="AB871" s="9">
        <v>1</v>
      </c>
      <c r="AC871" s="9">
        <v>1</v>
      </c>
      <c r="AD871" s="9">
        <v>1</v>
      </c>
      <c r="AI871" s="9">
        <v>1</v>
      </c>
      <c r="AJ871" s="9">
        <v>1</v>
      </c>
      <c r="AK871" s="9">
        <v>1</v>
      </c>
      <c r="AL871" s="9">
        <v>1</v>
      </c>
      <c r="AM871" s="9">
        <v>1</v>
      </c>
      <c r="AN871" s="9">
        <v>1</v>
      </c>
      <c r="AO871" s="9">
        <v>1</v>
      </c>
      <c r="AP871" s="9">
        <v>1</v>
      </c>
      <c r="AQ871" s="9">
        <v>1</v>
      </c>
      <c r="AR871" s="9">
        <v>1</v>
      </c>
      <c r="AS871" s="9">
        <v>1</v>
      </c>
    </row>
    <row r="872" spans="1:45" x14ac:dyDescent="0.35">
      <c r="A872" t="s">
        <v>356</v>
      </c>
      <c r="B872" s="6">
        <v>66</v>
      </c>
      <c r="C872" s="6">
        <v>43</v>
      </c>
      <c r="D872" s="6">
        <v>23</v>
      </c>
      <c r="E872" s="6">
        <v>13</v>
      </c>
      <c r="F872" s="6">
        <v>20</v>
      </c>
      <c r="G872" s="6">
        <v>18</v>
      </c>
      <c r="H872" s="6">
        <v>38</v>
      </c>
      <c r="I872" s="6">
        <v>3</v>
      </c>
      <c r="J872" s="6">
        <v>4</v>
      </c>
      <c r="K872" s="6">
        <v>8</v>
      </c>
      <c r="L872" s="6">
        <v>14</v>
      </c>
      <c r="M872" s="6">
        <v>20</v>
      </c>
      <c r="N872" s="6">
        <v>17</v>
      </c>
      <c r="O872" s="6">
        <v>15</v>
      </c>
      <c r="P872" s="6">
        <v>33</v>
      </c>
      <c r="Q872" s="6">
        <v>3</v>
      </c>
      <c r="R872" s="6">
        <v>15</v>
      </c>
      <c r="S872" s="6">
        <v>15</v>
      </c>
      <c r="T872" s="6">
        <v>36</v>
      </c>
      <c r="U872" s="6">
        <v>30</v>
      </c>
      <c r="V872" s="6">
        <v>13</v>
      </c>
      <c r="W872" s="6">
        <v>4</v>
      </c>
      <c r="X872" s="6">
        <v>4</v>
      </c>
      <c r="Y872" s="6">
        <v>11</v>
      </c>
      <c r="Z872" s="6">
        <v>10</v>
      </c>
      <c r="AA872" s="6">
        <v>4</v>
      </c>
      <c r="AB872" s="6">
        <v>66</v>
      </c>
      <c r="AC872" s="6">
        <v>5</v>
      </c>
      <c r="AD872" s="6">
        <v>8</v>
      </c>
      <c r="AE872" s="6">
        <v>0</v>
      </c>
      <c r="AF872" s="6">
        <v>0</v>
      </c>
      <c r="AG872" s="6">
        <v>0</v>
      </c>
      <c r="AH872" s="6">
        <v>0</v>
      </c>
      <c r="AI872" s="6">
        <v>21</v>
      </c>
      <c r="AJ872" s="6">
        <v>37</v>
      </c>
      <c r="AK872" s="6">
        <v>13</v>
      </c>
      <c r="AL872" s="6">
        <v>5</v>
      </c>
      <c r="AM872" s="6">
        <v>9</v>
      </c>
      <c r="AN872" s="6">
        <v>1</v>
      </c>
      <c r="AO872" s="6">
        <v>2</v>
      </c>
      <c r="AP872" s="6">
        <v>32</v>
      </c>
      <c r="AQ872" s="6">
        <v>11</v>
      </c>
      <c r="AR872" s="6">
        <v>66</v>
      </c>
      <c r="AS872" s="6">
        <v>66</v>
      </c>
    </row>
    <row r="873" spans="1:45" x14ac:dyDescent="0.35">
      <c r="A873" t="s">
        <v>934</v>
      </c>
    </row>
    <row r="874" spans="1:45" x14ac:dyDescent="0.35">
      <c r="A874" t="s">
        <v>358</v>
      </c>
    </row>
    <row r="878" spans="1:45" x14ac:dyDescent="0.35">
      <c r="A878" s="3" t="s">
        <v>352</v>
      </c>
    </row>
    <row r="879" spans="1:45" x14ac:dyDescent="0.35">
      <c r="A879" t="s">
        <v>246</v>
      </c>
    </row>
    <row r="880" spans="1:45" ht="130.5" x14ac:dyDescent="0.35">
      <c r="A880" s="4" t="s">
        <v>408</v>
      </c>
      <c r="B880" s="4" t="s">
        <v>359</v>
      </c>
      <c r="C880" s="4" t="s">
        <v>360</v>
      </c>
      <c r="D880" s="4" t="s">
        <v>361</v>
      </c>
      <c r="E880" s="4" t="s">
        <v>573</v>
      </c>
      <c r="F880" s="4" t="s">
        <v>363</v>
      </c>
      <c r="G880" s="4" t="s">
        <v>364</v>
      </c>
      <c r="H880" s="4" t="s">
        <v>365</v>
      </c>
      <c r="I880" s="4" t="s">
        <v>366</v>
      </c>
      <c r="J880" s="4" t="s">
        <v>367</v>
      </c>
      <c r="K880" s="4" t="s">
        <v>368</v>
      </c>
      <c r="L880" s="4" t="s">
        <v>883</v>
      </c>
      <c r="M880" s="4" t="s">
        <v>575</v>
      </c>
      <c r="N880" s="4" t="s">
        <v>371</v>
      </c>
      <c r="O880" s="4" t="s">
        <v>372</v>
      </c>
      <c r="P880" s="4" t="s">
        <v>576</v>
      </c>
      <c r="Q880" s="4" t="s">
        <v>374</v>
      </c>
      <c r="R880" s="4" t="s">
        <v>376</v>
      </c>
      <c r="S880" s="4" t="s">
        <v>377</v>
      </c>
      <c r="T880" s="4" t="s">
        <v>375</v>
      </c>
      <c r="U880" s="4" t="s">
        <v>378</v>
      </c>
      <c r="V880" s="4" t="s">
        <v>379</v>
      </c>
      <c r="W880" s="4" t="s">
        <v>380</v>
      </c>
      <c r="X880" s="4" t="s">
        <v>381</v>
      </c>
      <c r="Y880" s="4" t="s">
        <v>382</v>
      </c>
      <c r="Z880" s="4" t="s">
        <v>383</v>
      </c>
      <c r="AA880" s="4" t="s">
        <v>384</v>
      </c>
      <c r="AB880" s="4" t="s">
        <v>385</v>
      </c>
      <c r="AC880" s="4" t="s">
        <v>386</v>
      </c>
      <c r="AD880" s="4" t="s">
        <v>387</v>
      </c>
      <c r="AE880" s="4" t="s">
        <v>388</v>
      </c>
      <c r="AF880" s="4" t="s">
        <v>389</v>
      </c>
      <c r="AG880" s="4" t="s">
        <v>390</v>
      </c>
      <c r="AH880" s="4" t="s">
        <v>391</v>
      </c>
      <c r="AI880" s="4" t="s">
        <v>577</v>
      </c>
      <c r="AJ880" s="4" t="s">
        <v>578</v>
      </c>
      <c r="AK880" s="4" t="s">
        <v>395</v>
      </c>
      <c r="AL880" s="4" t="s">
        <v>396</v>
      </c>
      <c r="AM880" s="4" t="s">
        <v>394</v>
      </c>
      <c r="AN880" s="4" t="s">
        <v>397</v>
      </c>
      <c r="AO880" s="4" t="s">
        <v>398</v>
      </c>
      <c r="AP880" s="4" t="s">
        <v>884</v>
      </c>
      <c r="AQ880" s="4" t="s">
        <v>885</v>
      </c>
      <c r="AR880" s="4" t="s">
        <v>886</v>
      </c>
      <c r="AS880" s="4" t="s">
        <v>406</v>
      </c>
    </row>
    <row r="881" spans="1:45" x14ac:dyDescent="0.35">
      <c r="A881" t="s">
        <v>605</v>
      </c>
      <c r="B881" s="9">
        <v>5.2565491364049997E-2</v>
      </c>
      <c r="C881" s="9">
        <v>6.2954229722830005E-2</v>
      </c>
      <c r="D881" s="9">
        <v>3.40139439716E-2</v>
      </c>
      <c r="E881" s="9">
        <v>3.0993930994970002E-2</v>
      </c>
      <c r="F881" s="9">
        <v>8.571641260434E-2</v>
      </c>
      <c r="G881" s="9">
        <v>6.6548641354640004E-2</v>
      </c>
      <c r="H881" s="9">
        <v>7.6739731034009995E-2</v>
      </c>
      <c r="I881" s="9">
        <v>0</v>
      </c>
      <c r="J881" s="9">
        <v>0</v>
      </c>
      <c r="K881" s="9">
        <v>8.5845167298760003E-2</v>
      </c>
      <c r="L881" s="9">
        <v>3.5891695191270001E-2</v>
      </c>
      <c r="M881" s="9">
        <v>5.6554165799639997E-2</v>
      </c>
      <c r="N881" s="9">
        <v>2.408106842922E-2</v>
      </c>
      <c r="O881" s="9">
        <v>0.10163131248020001</v>
      </c>
      <c r="P881" s="9">
        <v>5.6925474328459999E-2</v>
      </c>
      <c r="Q881" s="9">
        <v>0</v>
      </c>
      <c r="R881" s="9">
        <v>0.14122081332610001</v>
      </c>
      <c r="S881" s="9">
        <v>6.13523761145E-2</v>
      </c>
      <c r="T881" s="9">
        <v>2.7863192157930001E-2</v>
      </c>
      <c r="U881" s="9">
        <v>0.1020280370315</v>
      </c>
      <c r="V881" s="9">
        <v>0.10953782852420001</v>
      </c>
      <c r="W881" s="9">
        <v>4.8231408129489999E-2</v>
      </c>
      <c r="X881" s="10">
        <v>0.32905955841689999</v>
      </c>
      <c r="Y881" s="9">
        <v>5.2565491364049997E-2</v>
      </c>
      <c r="Z881" s="9">
        <v>0</v>
      </c>
      <c r="AA881" s="9">
        <v>0.1620946137797</v>
      </c>
      <c r="AB881" s="10">
        <v>0.36927386361530001</v>
      </c>
      <c r="AC881" s="9">
        <v>0.19537984915600001</v>
      </c>
      <c r="AD881" s="9">
        <v>0.1385838557562</v>
      </c>
      <c r="AI881" s="9">
        <v>6.5201771561660002E-2</v>
      </c>
      <c r="AJ881" s="9">
        <v>6.2881977473730005E-2</v>
      </c>
      <c r="AK881" s="9">
        <v>4.576258801705E-2</v>
      </c>
      <c r="AL881" s="9">
        <v>0</v>
      </c>
      <c r="AM881" s="9">
        <v>5.1653690570889997E-2</v>
      </c>
      <c r="AN881" s="9">
        <v>0</v>
      </c>
      <c r="AO881" s="9">
        <v>0</v>
      </c>
      <c r="AP881" s="9">
        <v>6.7666206491010003E-2</v>
      </c>
      <c r="AQ881" s="9">
        <v>4.0038903268789998E-2</v>
      </c>
      <c r="AR881" s="9">
        <v>5.2565491364049997E-2</v>
      </c>
      <c r="AS881" s="9">
        <v>5.2565491364049997E-2</v>
      </c>
    </row>
    <row r="882" spans="1:45" x14ac:dyDescent="0.35">
      <c r="A882" t="s">
        <v>606</v>
      </c>
      <c r="B882" s="9">
        <v>0.37428138552739998</v>
      </c>
      <c r="C882" s="9">
        <v>0.32715568412070001</v>
      </c>
      <c r="D882" s="9">
        <v>0.45843546207219998</v>
      </c>
      <c r="E882" s="9">
        <v>0.45139576910770002</v>
      </c>
      <c r="F882" s="11">
        <v>0.12978407660149999</v>
      </c>
      <c r="G882" s="9">
        <v>0.40563211200510002</v>
      </c>
      <c r="H882" s="9">
        <v>0.2589696737876</v>
      </c>
      <c r="I882" s="9">
        <v>0.49113927409989999</v>
      </c>
      <c r="J882" s="9">
        <v>0.65146770800480003</v>
      </c>
      <c r="K882" s="9">
        <v>0.38811904489310001</v>
      </c>
      <c r="L882" s="9">
        <v>0.35231396609139998</v>
      </c>
      <c r="M882" s="9">
        <v>0.37134107977649999</v>
      </c>
      <c r="N882" s="9">
        <v>0.35277601076580001</v>
      </c>
      <c r="O882" s="9">
        <v>0.43009546913899999</v>
      </c>
      <c r="P882" s="9">
        <v>0.2645967727263</v>
      </c>
      <c r="Q882" s="9">
        <v>0.50113922016839996</v>
      </c>
      <c r="R882" s="9">
        <v>0.31768967995899999</v>
      </c>
      <c r="S882" s="9">
        <v>0.38781143733239998</v>
      </c>
      <c r="T882" s="9">
        <v>0.38535928606440001</v>
      </c>
      <c r="U882" s="9">
        <v>0.3520995976445</v>
      </c>
      <c r="V882" s="9">
        <v>0.26658220713460001</v>
      </c>
      <c r="W882" s="9">
        <v>0.31144132536730001</v>
      </c>
      <c r="X882" s="9">
        <v>0.4748850834035</v>
      </c>
      <c r="Y882" s="9">
        <v>0.37428138552739998</v>
      </c>
      <c r="Z882" s="9">
        <v>0.10166363738089999</v>
      </c>
      <c r="AA882" s="9">
        <v>0.16271314704369999</v>
      </c>
      <c r="AB882" s="9">
        <v>0.28173518799789998</v>
      </c>
      <c r="AC882" s="9">
        <v>0.17991306244499999</v>
      </c>
      <c r="AD882" s="9">
        <v>7.975914148504E-2</v>
      </c>
      <c r="AI882" s="10">
        <v>0.55599607334330003</v>
      </c>
      <c r="AJ882" s="11">
        <v>0.15083738014840001</v>
      </c>
      <c r="AK882" s="9">
        <v>0.30854437315869998</v>
      </c>
      <c r="AL882" s="9">
        <v>0.35349008568939999</v>
      </c>
      <c r="AM882" s="10">
        <v>0.731161465402</v>
      </c>
      <c r="AN882" s="9">
        <v>0.3129559143383</v>
      </c>
      <c r="AO882" s="9">
        <v>0.57693449776869998</v>
      </c>
      <c r="AP882" s="9">
        <v>0.31521179531979998</v>
      </c>
      <c r="AQ882" s="9">
        <v>0.32859438478690001</v>
      </c>
      <c r="AR882" s="9">
        <v>0.37428138552739998</v>
      </c>
      <c r="AS882" s="9">
        <v>0.37428138552739998</v>
      </c>
    </row>
    <row r="883" spans="1:45" x14ac:dyDescent="0.35">
      <c r="A883" t="s">
        <v>607</v>
      </c>
      <c r="B883" s="9">
        <v>0.34153701175419998</v>
      </c>
      <c r="C883" s="10">
        <v>0.45139175477479998</v>
      </c>
      <c r="D883" s="11">
        <v>0.1453654073639</v>
      </c>
      <c r="E883" s="9">
        <v>0.39105355891850002</v>
      </c>
      <c r="F883" s="10">
        <v>0.62577895471589995</v>
      </c>
      <c r="G883" s="9">
        <v>0.40147750193490001</v>
      </c>
      <c r="H883" s="10">
        <v>0.52073373630490005</v>
      </c>
      <c r="I883" s="9">
        <v>0.18537354856050001</v>
      </c>
      <c r="J883" s="9">
        <v>0</v>
      </c>
      <c r="K883" s="9">
        <v>0.1058145313449</v>
      </c>
      <c r="L883" s="9">
        <v>0.54199564015790003</v>
      </c>
      <c r="M883" s="9">
        <v>0.32353531282050002</v>
      </c>
      <c r="N883" s="9">
        <v>0.22871859840180001</v>
      </c>
      <c r="O883" s="9">
        <v>0.34409694181509998</v>
      </c>
      <c r="P883" s="10">
        <v>0.56051804030499996</v>
      </c>
      <c r="Q883" s="9">
        <v>0.2572423860227</v>
      </c>
      <c r="R883" s="9">
        <v>0.30592346230930001</v>
      </c>
      <c r="S883" s="11">
        <v>0.1167408369115</v>
      </c>
      <c r="T883" s="9">
        <v>0.40568608248330001</v>
      </c>
      <c r="U883" s="9">
        <v>0.2130883878431</v>
      </c>
      <c r="V883" s="9">
        <v>0.56941962496959997</v>
      </c>
      <c r="W883" s="9">
        <v>0.53059693958660004</v>
      </c>
      <c r="X883" s="9">
        <v>0.50076312794230005</v>
      </c>
      <c r="Y883" s="9">
        <v>0.34153701175419998</v>
      </c>
      <c r="Z883" s="9">
        <v>0.64704802522049998</v>
      </c>
      <c r="AA883" s="9">
        <v>0.51824395020970004</v>
      </c>
      <c r="AB883" s="9">
        <v>0.2137727119061</v>
      </c>
      <c r="AC883" s="9">
        <v>0.40698735126660002</v>
      </c>
      <c r="AD883" s="9">
        <v>0.69560244066300003</v>
      </c>
      <c r="AI883" s="11">
        <v>0.17017565082370001</v>
      </c>
      <c r="AJ883" s="10">
        <v>0.58401685132210002</v>
      </c>
      <c r="AK883" s="9">
        <v>0.34260913597260001</v>
      </c>
      <c r="AL883" s="9">
        <v>0.30099107764249999</v>
      </c>
      <c r="AM883" s="9">
        <v>0.23392591061349999</v>
      </c>
      <c r="AN883" s="9">
        <v>0</v>
      </c>
      <c r="AO883" s="9">
        <v>0.42306550223130002</v>
      </c>
      <c r="AP883" s="9">
        <v>0.40479934637420001</v>
      </c>
      <c r="AQ883" s="9">
        <v>0.28611523404610001</v>
      </c>
      <c r="AR883" s="9">
        <v>0.34153701175419998</v>
      </c>
      <c r="AS883" s="9">
        <v>0.34153701175419998</v>
      </c>
    </row>
    <row r="884" spans="1:45" x14ac:dyDescent="0.35">
      <c r="A884" t="s">
        <v>608</v>
      </c>
      <c r="B884" s="9">
        <v>0.15798235585830001</v>
      </c>
      <c r="C884" s="9">
        <v>0.12344295762519999</v>
      </c>
      <c r="D884" s="9">
        <v>0.2196606137081</v>
      </c>
      <c r="E884" s="9">
        <v>5.5016382418620002E-2</v>
      </c>
      <c r="F884" s="9">
        <v>0.1575387810335</v>
      </c>
      <c r="G884" s="9">
        <v>0.18573461215170001</v>
      </c>
      <c r="H884" s="9">
        <v>0.17074349817359999</v>
      </c>
      <c r="I884" s="9">
        <v>6.9871300726339999E-2</v>
      </c>
      <c r="J884" s="9">
        <v>0.11932282942810001</v>
      </c>
      <c r="K884" s="9">
        <v>0.335803006949</v>
      </c>
      <c r="L884" s="9">
        <v>5.7821051004700003E-2</v>
      </c>
      <c r="M884" s="9">
        <v>0.15846031291910001</v>
      </c>
      <c r="N884" s="9">
        <v>0.18920658984550001</v>
      </c>
      <c r="O884" s="9">
        <v>0.20654815930340001</v>
      </c>
      <c r="P884" s="9">
        <v>0.12714277811540001</v>
      </c>
      <c r="Q884" s="9">
        <v>0.13763026830870001</v>
      </c>
      <c r="R884" s="9">
        <v>0.13377535490799999</v>
      </c>
      <c r="S884" s="9">
        <v>0.28709709658650001</v>
      </c>
      <c r="T884" s="9">
        <v>0.13249697854770001</v>
      </c>
      <c r="U884" s="9">
        <v>0.20901289469840001</v>
      </c>
      <c r="V884" s="9">
        <v>0.21119504947510001</v>
      </c>
      <c r="W884" s="9">
        <v>0.43402212411640001</v>
      </c>
      <c r="X884" s="9">
        <v>0.15588813225879999</v>
      </c>
      <c r="Y884" s="9">
        <v>0.15798235585830001</v>
      </c>
      <c r="Z884" s="9">
        <v>0.28428908594969998</v>
      </c>
      <c r="AA884" s="9">
        <v>0.2936494453695</v>
      </c>
      <c r="AB884" s="9">
        <v>0.46441217615129998</v>
      </c>
      <c r="AC884" s="9">
        <v>0.29668128086189999</v>
      </c>
      <c r="AD884" s="9">
        <v>0.14892071457680001</v>
      </c>
      <c r="AI884" s="9">
        <v>0.1144786459695</v>
      </c>
      <c r="AJ884" s="9">
        <v>0.18240184758899999</v>
      </c>
      <c r="AK884" s="9">
        <v>0.22983617609849999</v>
      </c>
      <c r="AL884" s="9">
        <v>0.1895562844733</v>
      </c>
      <c r="AM884" s="9">
        <v>0.1019261279117</v>
      </c>
      <c r="AN884" s="9">
        <v>0</v>
      </c>
      <c r="AO884" s="9">
        <v>0</v>
      </c>
      <c r="AP884" s="9">
        <v>0.1099930026963</v>
      </c>
      <c r="AQ884" s="9">
        <v>0.26260889371770002</v>
      </c>
      <c r="AR884" s="9">
        <v>0.15798235585830001</v>
      </c>
      <c r="AS884" s="9">
        <v>0.15798235585830001</v>
      </c>
    </row>
    <row r="885" spans="1:45" x14ac:dyDescent="0.35">
      <c r="A885" t="s">
        <v>609</v>
      </c>
      <c r="B885" s="9">
        <v>0.18159765485089999</v>
      </c>
      <c r="C885" s="9">
        <v>0.19643477130190001</v>
      </c>
      <c r="D885" s="9">
        <v>0.1551024771399</v>
      </c>
      <c r="E885" s="9">
        <v>9.2067032095640003E-2</v>
      </c>
      <c r="F885" s="9">
        <v>0.2118674575144</v>
      </c>
      <c r="G885" s="9">
        <v>0.24457563299250001</v>
      </c>
      <c r="H885" s="9">
        <v>0.22718540304849999</v>
      </c>
      <c r="I885" s="9">
        <v>0.2808434701461</v>
      </c>
      <c r="J885" s="9">
        <v>0.22920946256710001</v>
      </c>
      <c r="K885" s="9">
        <v>2.551488193027E-2</v>
      </c>
      <c r="L885" s="9">
        <v>0.203846876318</v>
      </c>
      <c r="M885" s="9">
        <v>0.1175379774609</v>
      </c>
      <c r="N885" s="9">
        <v>0.2657496976582</v>
      </c>
      <c r="O885" s="9">
        <v>0.14984133731240001</v>
      </c>
      <c r="P885" s="9">
        <v>0.1938085666089</v>
      </c>
      <c r="Q885" s="9">
        <v>0.1589220483473</v>
      </c>
      <c r="R885" s="9">
        <v>0.27614148947290001</v>
      </c>
      <c r="S885" s="9">
        <v>0.1063263065532</v>
      </c>
      <c r="T885" s="9">
        <v>0.17599787904540001</v>
      </c>
      <c r="U885" s="9">
        <v>0.19281034255230001</v>
      </c>
      <c r="V885" s="9">
        <v>0.26367131945610001</v>
      </c>
      <c r="W885" s="9">
        <v>0.35353197221299998</v>
      </c>
      <c r="X885" s="10">
        <v>0.64887536650150002</v>
      </c>
      <c r="Y885" s="9">
        <v>0.18159765485089999</v>
      </c>
      <c r="Z885" s="9">
        <v>0.24579678259009999</v>
      </c>
      <c r="AA885" s="9">
        <v>0.25304660164190002</v>
      </c>
      <c r="AB885" s="9">
        <v>0.2040279995863</v>
      </c>
      <c r="AC885" s="9">
        <v>0.41978174172279997</v>
      </c>
      <c r="AD885" s="9">
        <v>0.39612902028120001</v>
      </c>
      <c r="AI885" s="9">
        <v>0.20200981426789999</v>
      </c>
      <c r="AJ885" s="9">
        <v>0.224995374439</v>
      </c>
      <c r="AK885" s="9">
        <v>0.27343040215980002</v>
      </c>
      <c r="AL885" s="9">
        <v>0.28507627545199998</v>
      </c>
      <c r="AM885" s="9">
        <v>8.1069179494270005E-2</v>
      </c>
      <c r="AN885" s="9">
        <v>0.68704408566170005</v>
      </c>
      <c r="AO885" s="9">
        <v>0</v>
      </c>
      <c r="AP885" s="9">
        <v>0.23613230397019999</v>
      </c>
      <c r="AQ885" s="9">
        <v>0.20682596317650001</v>
      </c>
      <c r="AR885" s="9">
        <v>0.18159765485089999</v>
      </c>
      <c r="AS885" s="9">
        <v>0.18159765485089999</v>
      </c>
    </row>
    <row r="886" spans="1:45" x14ac:dyDescent="0.35">
      <c r="A886" t="s">
        <v>589</v>
      </c>
      <c r="B886" s="9">
        <v>1.627260181308E-2</v>
      </c>
      <c r="C886" s="9">
        <v>2.5385146393660001E-2</v>
      </c>
      <c r="D886" s="9">
        <v>0</v>
      </c>
      <c r="E886" s="9">
        <v>0</v>
      </c>
      <c r="F886" s="9">
        <v>1.497944525626E-2</v>
      </c>
      <c r="G886" s="9">
        <v>1.423603951125E-2</v>
      </c>
      <c r="H886" s="9">
        <v>1.4631292277829999E-2</v>
      </c>
      <c r="I886" s="9">
        <v>0</v>
      </c>
      <c r="J886" s="9">
        <v>0</v>
      </c>
      <c r="K886" s="9">
        <v>5.890336758393E-2</v>
      </c>
      <c r="L886" s="9">
        <v>1.8439192054299999E-2</v>
      </c>
      <c r="M886" s="9">
        <v>2.556927444811E-2</v>
      </c>
      <c r="N886" s="9">
        <v>1.5282431114609999E-2</v>
      </c>
      <c r="O886" s="9">
        <v>0</v>
      </c>
      <c r="P886" s="9">
        <v>1.9256227682169998E-2</v>
      </c>
      <c r="Q886" s="9">
        <v>0</v>
      </c>
      <c r="R886" s="9">
        <v>0</v>
      </c>
      <c r="S886" s="9">
        <v>6.1100951366840003E-2</v>
      </c>
      <c r="T886" s="9">
        <v>9.4253052517279997E-3</v>
      </c>
      <c r="U886" s="9">
        <v>2.998325749084E-2</v>
      </c>
      <c r="V886" s="9">
        <v>3.2962942023419997E-2</v>
      </c>
      <c r="W886" s="9">
        <v>0</v>
      </c>
      <c r="X886" s="9">
        <v>0</v>
      </c>
      <c r="Y886" s="9">
        <v>1.627260181308E-2</v>
      </c>
      <c r="Z886" s="9">
        <v>0</v>
      </c>
      <c r="AA886" s="9">
        <v>6.3878537500659999E-2</v>
      </c>
      <c r="AB886" s="9">
        <v>0</v>
      </c>
      <c r="AC886" s="9">
        <v>4.2489814716670002E-2</v>
      </c>
      <c r="AD886" s="9">
        <v>0</v>
      </c>
      <c r="AI886" s="9">
        <v>8.6292043455490006E-3</v>
      </c>
      <c r="AJ886" s="9">
        <v>9.2646809484659993E-3</v>
      </c>
      <c r="AK886" s="10">
        <v>6.9328677171250006E-2</v>
      </c>
      <c r="AL886" s="9">
        <v>2.061713423662E-2</v>
      </c>
      <c r="AM886" s="9">
        <v>0</v>
      </c>
      <c r="AN886" s="9">
        <v>0</v>
      </c>
      <c r="AO886" s="9">
        <v>0</v>
      </c>
      <c r="AP886" s="9">
        <v>0</v>
      </c>
      <c r="AQ886" s="9">
        <v>0</v>
      </c>
      <c r="AR886" s="9">
        <v>1.627260181308E-2</v>
      </c>
      <c r="AS886" s="9">
        <v>1.627260181308E-2</v>
      </c>
    </row>
    <row r="887" spans="1:45" x14ac:dyDescent="0.35">
      <c r="A887" t="s">
        <v>406</v>
      </c>
      <c r="B887" s="9">
        <v>1</v>
      </c>
      <c r="C887" s="9">
        <v>1</v>
      </c>
      <c r="D887" s="9">
        <v>1</v>
      </c>
      <c r="E887" s="9">
        <v>1</v>
      </c>
      <c r="F887" s="9">
        <v>1</v>
      </c>
      <c r="G887" s="9">
        <v>1</v>
      </c>
      <c r="H887" s="9">
        <v>1</v>
      </c>
      <c r="I887" s="9">
        <v>1</v>
      </c>
      <c r="J887" s="9">
        <v>1</v>
      </c>
      <c r="K887" s="9">
        <v>1</v>
      </c>
      <c r="L887" s="9">
        <v>1</v>
      </c>
      <c r="M887" s="9">
        <v>1</v>
      </c>
      <c r="N887" s="9">
        <v>1</v>
      </c>
      <c r="O887" s="9">
        <v>1</v>
      </c>
      <c r="P887" s="9">
        <v>1</v>
      </c>
      <c r="Q887" s="9">
        <v>1</v>
      </c>
      <c r="R887" s="9">
        <v>1</v>
      </c>
      <c r="S887" s="9">
        <v>1</v>
      </c>
      <c r="T887" s="9">
        <v>1</v>
      </c>
      <c r="U887" s="9">
        <v>1</v>
      </c>
      <c r="V887" s="9">
        <v>1</v>
      </c>
      <c r="W887" s="9">
        <v>1</v>
      </c>
      <c r="X887" s="9">
        <v>1</v>
      </c>
      <c r="Y887" s="9">
        <v>1</v>
      </c>
      <c r="Z887" s="9">
        <v>1</v>
      </c>
      <c r="AA887" s="9">
        <v>1</v>
      </c>
      <c r="AB887" s="9">
        <v>1</v>
      </c>
      <c r="AC887" s="9">
        <v>1</v>
      </c>
      <c r="AD887" s="9">
        <v>1</v>
      </c>
      <c r="AI887" s="9">
        <v>1</v>
      </c>
      <c r="AJ887" s="9">
        <v>1</v>
      </c>
      <c r="AK887" s="9">
        <v>1</v>
      </c>
      <c r="AL887" s="9">
        <v>1</v>
      </c>
      <c r="AM887" s="9">
        <v>1</v>
      </c>
      <c r="AN887" s="9">
        <v>1</v>
      </c>
      <c r="AO887" s="9">
        <v>1</v>
      </c>
      <c r="AP887" s="9">
        <v>1</v>
      </c>
      <c r="AQ887" s="9">
        <v>1</v>
      </c>
      <c r="AR887" s="9">
        <v>1</v>
      </c>
      <c r="AS887" s="9">
        <v>1</v>
      </c>
    </row>
    <row r="888" spans="1:45" x14ac:dyDescent="0.35">
      <c r="A888" t="s">
        <v>356</v>
      </c>
      <c r="B888" s="6">
        <v>213</v>
      </c>
      <c r="C888" s="6">
        <v>146</v>
      </c>
      <c r="D888" s="6">
        <v>67</v>
      </c>
      <c r="E888" s="6">
        <v>26</v>
      </c>
      <c r="F888" s="6">
        <v>61</v>
      </c>
      <c r="G888" s="6">
        <v>60</v>
      </c>
      <c r="H888" s="6">
        <v>121</v>
      </c>
      <c r="I888" s="6">
        <v>26</v>
      </c>
      <c r="J888" s="6">
        <v>6</v>
      </c>
      <c r="K888" s="6">
        <v>34</v>
      </c>
      <c r="L888" s="6">
        <v>48</v>
      </c>
      <c r="M888" s="6">
        <v>79</v>
      </c>
      <c r="N888" s="6">
        <v>47</v>
      </c>
      <c r="O888" s="6">
        <v>39</v>
      </c>
      <c r="P888" s="6">
        <v>103</v>
      </c>
      <c r="Q888" s="6">
        <v>33</v>
      </c>
      <c r="R888" s="6">
        <v>33</v>
      </c>
      <c r="S888" s="6">
        <v>44</v>
      </c>
      <c r="T888" s="6">
        <v>136</v>
      </c>
      <c r="U888" s="6">
        <v>77</v>
      </c>
      <c r="V888" s="6">
        <v>21</v>
      </c>
      <c r="W888" s="6">
        <v>11</v>
      </c>
      <c r="X888" s="6">
        <v>8</v>
      </c>
      <c r="Y888" s="6">
        <v>213</v>
      </c>
      <c r="Z888" s="6">
        <v>14</v>
      </c>
      <c r="AA888" s="6">
        <v>11</v>
      </c>
      <c r="AB888" s="6">
        <v>11</v>
      </c>
      <c r="AC888" s="6">
        <v>18</v>
      </c>
      <c r="AD888" s="6">
        <v>15</v>
      </c>
      <c r="AE888" s="6">
        <v>0</v>
      </c>
      <c r="AF888" s="6">
        <v>0</v>
      </c>
      <c r="AG888" s="6">
        <v>0</v>
      </c>
      <c r="AH888" s="6">
        <v>0</v>
      </c>
      <c r="AI888" s="6">
        <v>72</v>
      </c>
      <c r="AJ888" s="6">
        <v>111</v>
      </c>
      <c r="AK888" s="6">
        <v>43</v>
      </c>
      <c r="AL888" s="6">
        <v>29</v>
      </c>
      <c r="AM888" s="6">
        <v>48</v>
      </c>
      <c r="AN888" s="6">
        <v>3</v>
      </c>
      <c r="AO888" s="6">
        <v>4</v>
      </c>
      <c r="AP888" s="6">
        <v>99</v>
      </c>
      <c r="AQ888" s="6">
        <v>37</v>
      </c>
      <c r="AR888" s="6">
        <v>213</v>
      </c>
      <c r="AS888" s="6">
        <v>213</v>
      </c>
    </row>
    <row r="889" spans="1:45" x14ac:dyDescent="0.35">
      <c r="A889" t="s">
        <v>935</v>
      </c>
    </row>
    <row r="890" spans="1:45" x14ac:dyDescent="0.35">
      <c r="A890" t="s">
        <v>358</v>
      </c>
    </row>
    <row r="894" spans="1:45" x14ac:dyDescent="0.35">
      <c r="A894" s="3" t="s">
        <v>352</v>
      </c>
    </row>
    <row r="895" spans="1:45" x14ac:dyDescent="0.35">
      <c r="A895" t="s">
        <v>248</v>
      </c>
    </row>
    <row r="896" spans="1:45" ht="130.5" x14ac:dyDescent="0.35">
      <c r="A896" s="4" t="s">
        <v>408</v>
      </c>
      <c r="B896" s="4" t="s">
        <v>359</v>
      </c>
      <c r="C896" s="4" t="s">
        <v>360</v>
      </c>
      <c r="D896" s="4" t="s">
        <v>361</v>
      </c>
      <c r="E896" s="4" t="s">
        <v>573</v>
      </c>
      <c r="F896" s="4" t="s">
        <v>363</v>
      </c>
      <c r="G896" s="4" t="s">
        <v>364</v>
      </c>
      <c r="H896" s="4" t="s">
        <v>365</v>
      </c>
      <c r="I896" s="4" t="s">
        <v>366</v>
      </c>
      <c r="J896" s="4" t="s">
        <v>367</v>
      </c>
      <c r="K896" s="4" t="s">
        <v>368</v>
      </c>
      <c r="L896" s="4" t="s">
        <v>883</v>
      </c>
      <c r="M896" s="4" t="s">
        <v>575</v>
      </c>
      <c r="N896" s="4" t="s">
        <v>371</v>
      </c>
      <c r="O896" s="4" t="s">
        <v>372</v>
      </c>
      <c r="P896" s="4" t="s">
        <v>576</v>
      </c>
      <c r="Q896" s="4" t="s">
        <v>374</v>
      </c>
      <c r="R896" s="4" t="s">
        <v>376</v>
      </c>
      <c r="S896" s="4" t="s">
        <v>377</v>
      </c>
      <c r="T896" s="4" t="s">
        <v>375</v>
      </c>
      <c r="U896" s="4" t="s">
        <v>378</v>
      </c>
      <c r="V896" s="4" t="s">
        <v>379</v>
      </c>
      <c r="W896" s="4" t="s">
        <v>380</v>
      </c>
      <c r="X896" s="4" t="s">
        <v>381</v>
      </c>
      <c r="Y896" s="4" t="s">
        <v>382</v>
      </c>
      <c r="Z896" s="4" t="s">
        <v>383</v>
      </c>
      <c r="AA896" s="4" t="s">
        <v>384</v>
      </c>
      <c r="AB896" s="4" t="s">
        <v>385</v>
      </c>
      <c r="AC896" s="4" t="s">
        <v>386</v>
      </c>
      <c r="AD896" s="4" t="s">
        <v>387</v>
      </c>
      <c r="AE896" s="4" t="s">
        <v>388</v>
      </c>
      <c r="AF896" s="4" t="s">
        <v>389</v>
      </c>
      <c r="AG896" s="4" t="s">
        <v>390</v>
      </c>
      <c r="AH896" s="4" t="s">
        <v>391</v>
      </c>
      <c r="AI896" s="4" t="s">
        <v>577</v>
      </c>
      <c r="AJ896" s="4" t="s">
        <v>578</v>
      </c>
      <c r="AK896" s="4" t="s">
        <v>395</v>
      </c>
      <c r="AL896" s="4" t="s">
        <v>396</v>
      </c>
      <c r="AM896" s="4" t="s">
        <v>394</v>
      </c>
      <c r="AN896" s="4" t="s">
        <v>397</v>
      </c>
      <c r="AO896" s="4" t="s">
        <v>398</v>
      </c>
      <c r="AP896" s="4" t="s">
        <v>884</v>
      </c>
      <c r="AQ896" s="4" t="s">
        <v>885</v>
      </c>
      <c r="AR896" s="4" t="s">
        <v>886</v>
      </c>
      <c r="AS896" s="4" t="s">
        <v>406</v>
      </c>
    </row>
    <row r="897" spans="1:45" x14ac:dyDescent="0.35">
      <c r="A897" t="s">
        <v>611</v>
      </c>
      <c r="B897" s="9">
        <v>3.9493500256729999E-2</v>
      </c>
      <c r="C897" s="9">
        <v>5.581582670495E-2</v>
      </c>
      <c r="D897" s="9">
        <v>2.0037892393429999E-2</v>
      </c>
      <c r="E897" s="9">
        <v>0</v>
      </c>
      <c r="F897" s="9">
        <v>3.4343905772560003E-2</v>
      </c>
      <c r="G897" s="9">
        <v>9.4248360695040001E-2</v>
      </c>
      <c r="H897" s="9">
        <v>6.8573187551359993E-2</v>
      </c>
      <c r="I897" s="9">
        <v>0</v>
      </c>
      <c r="J897" s="9">
        <v>6.0727714903930002E-2</v>
      </c>
      <c r="K897" s="9">
        <v>2.4935929283779999E-2</v>
      </c>
      <c r="L897" s="9">
        <v>5.0255358055919998E-2</v>
      </c>
      <c r="M897" s="9">
        <v>4.1393677899039999E-2</v>
      </c>
      <c r="N897" s="9">
        <v>3.3361605396230003E-2</v>
      </c>
      <c r="O897" s="9">
        <v>3.6879334909060001E-2</v>
      </c>
      <c r="P897" s="9">
        <v>3.4110990533820003E-2</v>
      </c>
      <c r="Q897" s="9">
        <v>0</v>
      </c>
      <c r="R897" s="9">
        <v>7.9487072763850003E-2</v>
      </c>
      <c r="S897" s="9">
        <v>7.7600240086670005E-2</v>
      </c>
      <c r="T897" s="9">
        <v>1.505529984744E-2</v>
      </c>
      <c r="U897" s="9">
        <v>7.8479691315210001E-2</v>
      </c>
      <c r="V897" s="9">
        <v>7.2994059914830003E-2</v>
      </c>
      <c r="W897" s="9">
        <v>0</v>
      </c>
      <c r="X897" s="9">
        <v>0</v>
      </c>
      <c r="Y897" s="9">
        <v>5.0831818690460003E-2</v>
      </c>
      <c r="Z897" s="9">
        <v>3.9493500256729999E-2</v>
      </c>
      <c r="AA897" s="9">
        <v>0.1301836838714</v>
      </c>
      <c r="AB897" s="9">
        <v>0</v>
      </c>
      <c r="AC897" s="9">
        <v>0</v>
      </c>
      <c r="AD897" s="9">
        <v>0</v>
      </c>
      <c r="AI897" s="9">
        <v>0.1023492653617</v>
      </c>
      <c r="AJ897" s="9">
        <v>4.4487105278129997E-2</v>
      </c>
      <c r="AK897" s="9">
        <v>3.6718121873129998E-2</v>
      </c>
      <c r="AL897" s="9">
        <v>2.1044902143630001E-2</v>
      </c>
      <c r="AM897" s="9">
        <v>4.4151139501379999E-2</v>
      </c>
      <c r="AN897" s="9">
        <v>0</v>
      </c>
      <c r="AP897" s="9">
        <v>2.8538198212400001E-2</v>
      </c>
      <c r="AQ897" s="9">
        <v>2.6135450188419999E-2</v>
      </c>
      <c r="AR897" s="9">
        <v>3.9493500256729999E-2</v>
      </c>
      <c r="AS897" s="9">
        <v>3.9493500256729999E-2</v>
      </c>
    </row>
    <row r="898" spans="1:45" x14ac:dyDescent="0.35">
      <c r="A898" t="s">
        <v>612</v>
      </c>
      <c r="B898" s="9">
        <v>4.7215958744899998E-2</v>
      </c>
      <c r="C898" s="9">
        <v>5.5879150236269999E-2</v>
      </c>
      <c r="D898" s="9">
        <v>3.6889755734829999E-2</v>
      </c>
      <c r="E898" s="9">
        <v>7.8268914274729998E-2</v>
      </c>
      <c r="F898" s="9">
        <v>8.2940494593E-2</v>
      </c>
      <c r="G898" s="9">
        <v>0.10090147087449999</v>
      </c>
      <c r="H898" s="9">
        <v>9.3203359332480001E-2</v>
      </c>
      <c r="I898" s="9">
        <v>0</v>
      </c>
      <c r="J898" s="9">
        <v>0</v>
      </c>
      <c r="K898" s="9">
        <v>2.5829248065520002E-2</v>
      </c>
      <c r="L898" s="9">
        <v>9.8782555292390006E-3</v>
      </c>
      <c r="M898" s="9">
        <v>9.9869086343399999E-2</v>
      </c>
      <c r="N898" s="9">
        <v>2.3096398897129999E-2</v>
      </c>
      <c r="O898" s="9">
        <v>2.2722624566209999E-2</v>
      </c>
      <c r="P898" s="9">
        <v>0.1178810160486</v>
      </c>
      <c r="Q898" s="9">
        <v>0</v>
      </c>
      <c r="R898" s="9">
        <v>4.5481360111939997E-2</v>
      </c>
      <c r="S898" s="9">
        <v>3.4351231607509997E-2</v>
      </c>
      <c r="T898" s="9">
        <v>5.2028217743259997E-2</v>
      </c>
      <c r="U898" s="9">
        <v>3.9538975759620003E-2</v>
      </c>
      <c r="V898" s="10">
        <v>0.45052994915369998</v>
      </c>
      <c r="W898" s="9">
        <v>0</v>
      </c>
      <c r="X898" s="10">
        <v>0.68235314599219998</v>
      </c>
      <c r="Y898" s="9">
        <v>9.8776898039340005E-2</v>
      </c>
      <c r="Z898" s="9">
        <v>4.7215958744899998E-2</v>
      </c>
      <c r="AA898" s="9">
        <v>0.106081845124</v>
      </c>
      <c r="AB898" s="10">
        <v>0.39581238876160002</v>
      </c>
      <c r="AC898" s="9">
        <v>0</v>
      </c>
      <c r="AD898" s="10">
        <v>0.24171339855660001</v>
      </c>
      <c r="AI898" s="9">
        <v>9.9188720072609995E-2</v>
      </c>
      <c r="AJ898" s="9">
        <v>7.8378435078859998E-2</v>
      </c>
      <c r="AK898" s="9">
        <v>0</v>
      </c>
      <c r="AL898" s="9">
        <v>2.1044902143630001E-2</v>
      </c>
      <c r="AM898" s="9">
        <v>0</v>
      </c>
      <c r="AN898" s="9">
        <v>0</v>
      </c>
      <c r="AP898" s="9">
        <v>5.5114330258479997E-2</v>
      </c>
      <c r="AQ898" s="9">
        <v>6.8040380871230002E-2</v>
      </c>
      <c r="AR898" s="9">
        <v>4.7215958744899998E-2</v>
      </c>
      <c r="AS898" s="9">
        <v>4.7215958744899998E-2</v>
      </c>
    </row>
    <row r="899" spans="1:45" x14ac:dyDescent="0.35">
      <c r="A899" t="s">
        <v>613</v>
      </c>
      <c r="B899" s="9">
        <v>0.28740060767780001</v>
      </c>
      <c r="C899" s="9">
        <v>0.27238101629060002</v>
      </c>
      <c r="D899" s="9">
        <v>0.30530340365620001</v>
      </c>
      <c r="E899" s="9">
        <v>0.34505083429819999</v>
      </c>
      <c r="F899" s="9">
        <v>0.26990082842660001</v>
      </c>
      <c r="G899" s="9">
        <v>0.36672123744899998</v>
      </c>
      <c r="H899" s="9">
        <v>0.3252238101089</v>
      </c>
      <c r="I899" s="9">
        <v>0.35418114114400001</v>
      </c>
      <c r="J899" s="9">
        <v>0.37090950289669999</v>
      </c>
      <c r="K899" s="9">
        <v>0.14068960352529999</v>
      </c>
      <c r="L899" s="9">
        <v>0.3959075802093</v>
      </c>
      <c r="M899" s="9">
        <v>0.29102357165769999</v>
      </c>
      <c r="N899" s="9">
        <v>0.24904608450310001</v>
      </c>
      <c r="O899" s="9">
        <v>0.25041563855400001</v>
      </c>
      <c r="P899" s="9">
        <v>0.17579560320750001</v>
      </c>
      <c r="Q899" s="9">
        <v>0.40109290104189999</v>
      </c>
      <c r="R899" s="9">
        <v>0.30849676112289998</v>
      </c>
      <c r="S899" s="9">
        <v>0.22639074101840001</v>
      </c>
      <c r="T899" s="9">
        <v>0.30165520308499999</v>
      </c>
      <c r="U899" s="9">
        <v>0.26466029248680001</v>
      </c>
      <c r="V899" s="9">
        <v>7.2994059914830003E-2</v>
      </c>
      <c r="W899" s="9">
        <v>0.73560867507280003</v>
      </c>
      <c r="X899" s="9">
        <v>0.31764685400780002</v>
      </c>
      <c r="Y899" s="9">
        <v>0.10166363738089999</v>
      </c>
      <c r="Z899" s="9">
        <v>0.28740060767780001</v>
      </c>
      <c r="AA899" s="9">
        <v>0.1651330944751</v>
      </c>
      <c r="AB899" s="9">
        <v>0</v>
      </c>
      <c r="AC899" s="9">
        <v>0</v>
      </c>
      <c r="AD899" s="9">
        <v>0.31192148160630001</v>
      </c>
      <c r="AI899" s="9">
        <v>0.2449864904289</v>
      </c>
      <c r="AJ899" s="9">
        <v>0.12895486584679999</v>
      </c>
      <c r="AK899" s="9">
        <v>0.33317396704629998</v>
      </c>
      <c r="AL899" s="9">
        <v>0.38704933891870003</v>
      </c>
      <c r="AM899" s="9">
        <v>0.1869203525517</v>
      </c>
      <c r="AN899" s="9">
        <v>0</v>
      </c>
      <c r="AP899" s="9">
        <v>0.28058281623440001</v>
      </c>
      <c r="AQ899" s="9">
        <v>0.31130442058090002</v>
      </c>
      <c r="AR899" s="9">
        <v>0.28740060767780001</v>
      </c>
      <c r="AS899" s="9">
        <v>0.28740060767780001</v>
      </c>
    </row>
    <row r="900" spans="1:45" x14ac:dyDescent="0.35">
      <c r="A900" t="s">
        <v>614</v>
      </c>
      <c r="B900" s="9">
        <v>0.16019674042599999</v>
      </c>
      <c r="C900" s="9">
        <v>0.20712977383780001</v>
      </c>
      <c r="D900" s="9">
        <v>0.1042543049654</v>
      </c>
      <c r="E900" s="9">
        <v>0.1029793890962</v>
      </c>
      <c r="F900" s="9">
        <v>0.1841365951626</v>
      </c>
      <c r="G900" s="9">
        <v>0.19886080415269999</v>
      </c>
      <c r="H900" s="9">
        <v>0.19254997775900001</v>
      </c>
      <c r="I900" s="9">
        <v>8.2592204943570002E-2</v>
      </c>
      <c r="J900" s="9">
        <v>0.1056855303648</v>
      </c>
      <c r="K900" s="9">
        <v>0.2078534552788</v>
      </c>
      <c r="L900" s="9">
        <v>0.1130784629181</v>
      </c>
      <c r="M900" s="9">
        <v>0.21837729311769999</v>
      </c>
      <c r="N900" s="9">
        <v>0.1510223794884</v>
      </c>
      <c r="O900" s="9">
        <v>0.1088917152466</v>
      </c>
      <c r="P900" s="9">
        <v>0.36014280032529999</v>
      </c>
      <c r="Q900" s="9">
        <v>0.12777903895250001</v>
      </c>
      <c r="R900" s="9">
        <v>0</v>
      </c>
      <c r="S900" s="9">
        <v>9.0474503712189999E-2</v>
      </c>
      <c r="T900" s="9">
        <v>0.23033560639299999</v>
      </c>
      <c r="U900" s="9">
        <v>4.8304408608490002E-2</v>
      </c>
      <c r="V900" s="9">
        <v>9.686797919489E-2</v>
      </c>
      <c r="W900" s="9">
        <v>0</v>
      </c>
      <c r="X900" s="9">
        <v>0</v>
      </c>
      <c r="Y900" s="9">
        <v>0.18053224770240001</v>
      </c>
      <c r="Z900" s="9">
        <v>0.16019674042599999</v>
      </c>
      <c r="AA900" s="9">
        <v>0.3958809853709</v>
      </c>
      <c r="AB900" s="9">
        <v>0.10552820793169999</v>
      </c>
      <c r="AC900" s="9">
        <v>0</v>
      </c>
      <c r="AD900" s="9">
        <v>0.26351078111530002</v>
      </c>
      <c r="AI900" s="9">
        <v>0.12712838708550001</v>
      </c>
      <c r="AJ900" s="9">
        <v>0.29077603143019998</v>
      </c>
      <c r="AK900" s="9">
        <v>0.10218779050890001</v>
      </c>
      <c r="AL900" s="9">
        <v>3.98253270908E-2</v>
      </c>
      <c r="AM900" s="9">
        <v>6.9438754951850007E-2</v>
      </c>
      <c r="AN900" s="9">
        <v>0</v>
      </c>
      <c r="AP900" s="9">
        <v>0.21805980506379999</v>
      </c>
      <c r="AQ900" s="10">
        <v>0.59451974835940002</v>
      </c>
      <c r="AR900" s="9">
        <v>0.16019674042599999</v>
      </c>
      <c r="AS900" s="9">
        <v>0.16019674042599999</v>
      </c>
    </row>
    <row r="901" spans="1:45" x14ac:dyDescent="0.35">
      <c r="A901" t="s">
        <v>615</v>
      </c>
      <c r="B901" s="9">
        <v>0.1109810742501</v>
      </c>
      <c r="C901" s="9">
        <v>7.4401966815910006E-2</v>
      </c>
      <c r="D901" s="9">
        <v>0.15458201388859999</v>
      </c>
      <c r="E901" s="9">
        <v>0.25066607431179999</v>
      </c>
      <c r="F901" s="9">
        <v>7.2387462361879998E-2</v>
      </c>
      <c r="G901" s="9">
        <v>0.1166130747731</v>
      </c>
      <c r="H901" s="9">
        <v>9.765788592256E-2</v>
      </c>
      <c r="I901" s="9">
        <v>0.2417534178437</v>
      </c>
      <c r="J901" s="9">
        <v>0</v>
      </c>
      <c r="K901" s="9">
        <v>7.4107216699590001E-2</v>
      </c>
      <c r="L901" s="9">
        <v>0.1450279275138</v>
      </c>
      <c r="M901" s="9">
        <v>6.6038894659370004E-2</v>
      </c>
      <c r="N901" s="9">
        <v>0.1862157810135</v>
      </c>
      <c r="O901" s="9">
        <v>3.8200520983870001E-2</v>
      </c>
      <c r="P901" s="9">
        <v>0.1618790025049</v>
      </c>
      <c r="Q901" s="9">
        <v>0.1083089168217</v>
      </c>
      <c r="R901" s="9">
        <v>0</v>
      </c>
      <c r="S901" s="9">
        <v>0.14520499440840001</v>
      </c>
      <c r="T901" s="9">
        <v>0.1319527245855</v>
      </c>
      <c r="U901" s="9">
        <v>7.7525060587309999E-2</v>
      </c>
      <c r="V901" s="9">
        <v>0.23318823527240001</v>
      </c>
      <c r="W901" s="9">
        <v>0.47121735014549998</v>
      </c>
      <c r="X901" s="9">
        <v>0.65882342700389995</v>
      </c>
      <c r="Y901" s="9">
        <v>0.22050978784690001</v>
      </c>
      <c r="Z901" s="9">
        <v>0.1109810742501</v>
      </c>
      <c r="AA901" s="9">
        <v>0.1178431234209</v>
      </c>
      <c r="AB901" s="9">
        <v>9.4996014065630005E-2</v>
      </c>
      <c r="AC901" s="9">
        <v>0</v>
      </c>
      <c r="AD901" s="9">
        <v>0.16817514960980001</v>
      </c>
      <c r="AI901" s="9">
        <v>9.5919725852510004E-2</v>
      </c>
      <c r="AJ901" s="9">
        <v>6.5863797559839996E-2</v>
      </c>
      <c r="AK901" s="9">
        <v>0.17433192662979999</v>
      </c>
      <c r="AL901" s="9">
        <v>0.1410805107775</v>
      </c>
      <c r="AM901" s="9">
        <v>0.38961830745859999</v>
      </c>
      <c r="AN901" s="9">
        <v>0</v>
      </c>
      <c r="AP901" s="9">
        <v>7.1342334619390005E-2</v>
      </c>
      <c r="AQ901" s="9">
        <v>0.16669388653200001</v>
      </c>
      <c r="AR901" s="9">
        <v>0.1109810742501</v>
      </c>
      <c r="AS901" s="9">
        <v>0.1109810742501</v>
      </c>
    </row>
    <row r="902" spans="1:45" x14ac:dyDescent="0.35">
      <c r="A902" t="s">
        <v>616</v>
      </c>
      <c r="B902" s="9">
        <v>0.25718226658690002</v>
      </c>
      <c r="C902" s="9">
        <v>0.30927970058639997</v>
      </c>
      <c r="D902" s="9">
        <v>0.19508405713150001</v>
      </c>
      <c r="E902" s="9">
        <v>0.19153490424950001</v>
      </c>
      <c r="F902" s="9">
        <v>0.22672714548539999</v>
      </c>
      <c r="G902" s="9">
        <v>0.27455080770419998</v>
      </c>
      <c r="H902" s="9">
        <v>0.25405348727249999</v>
      </c>
      <c r="I902" s="9">
        <v>0.1738780074238</v>
      </c>
      <c r="J902" s="9">
        <v>0.2479082818393</v>
      </c>
      <c r="K902" s="9">
        <v>0.33033981675680002</v>
      </c>
      <c r="L902" s="9">
        <v>0.23259311093980001</v>
      </c>
      <c r="M902" s="9">
        <v>0.22472868515639999</v>
      </c>
      <c r="N902" s="9">
        <v>0.27420823771070002</v>
      </c>
      <c r="O902" s="9">
        <v>0.31019369011120002</v>
      </c>
      <c r="P902" s="9">
        <v>0.2715496263712</v>
      </c>
      <c r="Q902" s="9">
        <v>0.26722890405499999</v>
      </c>
      <c r="R902" s="9">
        <v>0.35166147429439998</v>
      </c>
      <c r="S902" s="9">
        <v>0.1389837267573</v>
      </c>
      <c r="T902" s="9">
        <v>0.2691359073115</v>
      </c>
      <c r="U902" s="9">
        <v>0.2381126578052</v>
      </c>
      <c r="V902" s="9">
        <v>0.4920280046478</v>
      </c>
      <c r="W902" s="9">
        <v>0.51251877298850002</v>
      </c>
      <c r="X902" s="9">
        <v>0.31764685400780002</v>
      </c>
      <c r="Y902" s="9">
        <v>0.46879817609500002</v>
      </c>
      <c r="Z902" s="9">
        <v>0.25718226658690002</v>
      </c>
      <c r="AA902" s="9">
        <v>0.15252948003479999</v>
      </c>
      <c r="AB902" s="9">
        <v>0.23982452137579999</v>
      </c>
      <c r="AC902" s="9">
        <v>1</v>
      </c>
      <c r="AD902" s="9">
        <v>0.26286862707480002</v>
      </c>
      <c r="AI902" s="9">
        <v>0.2512658750201</v>
      </c>
      <c r="AJ902" s="9">
        <v>0.34403302837189997</v>
      </c>
      <c r="AK902" s="9">
        <v>0.27741843764410001</v>
      </c>
      <c r="AL902" s="9">
        <v>0.35213099995500002</v>
      </c>
      <c r="AM902" s="9">
        <v>0.40059412101210001</v>
      </c>
      <c r="AN902" s="9">
        <v>0.58126006326449997</v>
      </c>
      <c r="AP902" s="9">
        <v>0.26523957765240003</v>
      </c>
      <c r="AQ902" s="9">
        <v>0.14371698439729999</v>
      </c>
      <c r="AR902" s="9">
        <v>0.25718226658690002</v>
      </c>
      <c r="AS902" s="9">
        <v>0.25718226658690002</v>
      </c>
    </row>
    <row r="903" spans="1:45" x14ac:dyDescent="0.35">
      <c r="A903" t="s">
        <v>617</v>
      </c>
      <c r="B903" s="9">
        <v>8.1274402029029996E-2</v>
      </c>
      <c r="C903" s="9">
        <v>9.170002242592E-2</v>
      </c>
      <c r="D903" s="9">
        <v>6.8847449117819995E-2</v>
      </c>
      <c r="E903" s="9">
        <v>6.1817448558740003E-2</v>
      </c>
      <c r="F903" s="9">
        <v>0.17373592131109999</v>
      </c>
      <c r="G903" s="9">
        <v>0.14770496905069999</v>
      </c>
      <c r="H903" s="9">
        <v>0.15886188897</v>
      </c>
      <c r="I903" s="9">
        <v>8.2251809001179996E-2</v>
      </c>
      <c r="J903" s="9">
        <v>1.9467651404069999E-2</v>
      </c>
      <c r="K903" s="9">
        <v>2.4935929283779999E-2</v>
      </c>
      <c r="L903" s="9">
        <v>6.3137560363100004E-2</v>
      </c>
      <c r="M903" s="9">
        <v>7.3896878861580001E-2</v>
      </c>
      <c r="N903" s="9">
        <v>9.9681259231210004E-2</v>
      </c>
      <c r="O903" s="9">
        <v>7.9859090492520005E-2</v>
      </c>
      <c r="P903" s="9">
        <v>0.16616769797559999</v>
      </c>
      <c r="Q903" s="9">
        <v>4.1832343764839998E-2</v>
      </c>
      <c r="R903" s="9">
        <v>1.6317520792029999E-2</v>
      </c>
      <c r="S903" s="9">
        <v>9.1862817633320007E-2</v>
      </c>
      <c r="T903" s="9">
        <v>9.6709262024489998E-2</v>
      </c>
      <c r="U903" s="9">
        <v>5.6651214123800003E-2</v>
      </c>
      <c r="V903" s="9">
        <v>0.27823668628659998</v>
      </c>
      <c r="W903" s="10">
        <v>0.52878264985449996</v>
      </c>
      <c r="X903" s="9">
        <v>0</v>
      </c>
      <c r="Y903" s="9">
        <v>0.2613033525954</v>
      </c>
      <c r="Z903" s="9">
        <v>8.1274402029029996E-2</v>
      </c>
      <c r="AA903" s="9">
        <v>0.32056351457940002</v>
      </c>
      <c r="AB903" s="10">
        <v>0.51065559394710003</v>
      </c>
      <c r="AC903" s="9">
        <v>1</v>
      </c>
      <c r="AD903" s="10">
        <v>0.426947989222</v>
      </c>
      <c r="AI903" s="9">
        <v>0.12673269608170001</v>
      </c>
      <c r="AJ903" s="10">
        <v>0.2260020006291</v>
      </c>
      <c r="AK903" s="9">
        <v>6.4342528929690002E-2</v>
      </c>
      <c r="AL903" s="9">
        <v>0.13186322018390001</v>
      </c>
      <c r="AM903" s="9">
        <v>0.1246268229453</v>
      </c>
      <c r="AN903" s="9">
        <v>0.19983853840269999</v>
      </c>
      <c r="AP903" s="9">
        <v>0.11965141561830001</v>
      </c>
      <c r="AQ903" s="9">
        <v>8.0636937302100004E-2</v>
      </c>
      <c r="AR903" s="9">
        <v>8.1274402029029996E-2</v>
      </c>
      <c r="AS903" s="9">
        <v>8.1274402029029996E-2</v>
      </c>
    </row>
    <row r="904" spans="1:45" x14ac:dyDescent="0.35">
      <c r="A904" t="s">
        <v>618</v>
      </c>
      <c r="B904" s="9">
        <v>5.4691544967099999E-2</v>
      </c>
      <c r="C904" s="9">
        <v>5.556201994947E-2</v>
      </c>
      <c r="D904" s="9">
        <v>5.3653971066970001E-2</v>
      </c>
      <c r="E904" s="9">
        <v>0</v>
      </c>
      <c r="F904" s="9">
        <v>0.1018907004559</v>
      </c>
      <c r="G904" s="9">
        <v>9.4863868796429995E-2</v>
      </c>
      <c r="H904" s="9">
        <v>9.7875583363280005E-2</v>
      </c>
      <c r="I904" s="9">
        <v>0</v>
      </c>
      <c r="J904" s="9">
        <v>0</v>
      </c>
      <c r="K904" s="9">
        <v>7.7148523307330005E-2</v>
      </c>
      <c r="L904" s="9">
        <v>6.3137560363100004E-2</v>
      </c>
      <c r="M904" s="9">
        <v>2.678929666247E-2</v>
      </c>
      <c r="N904" s="9">
        <v>0.1001262402693</v>
      </c>
      <c r="O904" s="9">
        <v>2.2722624566209999E-2</v>
      </c>
      <c r="P904" s="9">
        <v>0.11282702474920001</v>
      </c>
      <c r="Q904" s="9">
        <v>2.9682539630649998E-2</v>
      </c>
      <c r="R904" s="9">
        <v>0</v>
      </c>
      <c r="S904" s="9">
        <v>6.7514406935060001E-2</v>
      </c>
      <c r="T904" s="9">
        <v>6.6379367677300002E-2</v>
      </c>
      <c r="U904" s="9">
        <v>3.6045994901780003E-2</v>
      </c>
      <c r="V904" s="9">
        <v>0.17370782391539999</v>
      </c>
      <c r="W904" s="9">
        <v>0.26439132492720002</v>
      </c>
      <c r="X904" s="9">
        <v>0.34117657299609999</v>
      </c>
      <c r="Y904" s="9">
        <v>6.0242493122600001E-2</v>
      </c>
      <c r="Z904" s="9">
        <v>5.4691544967099999E-2</v>
      </c>
      <c r="AA904" s="10">
        <v>0.42664535970340001</v>
      </c>
      <c r="AB904" s="9">
        <v>0.28706378649719999</v>
      </c>
      <c r="AC904" s="9">
        <v>1</v>
      </c>
      <c r="AD904" s="10">
        <v>0.31331419876810002</v>
      </c>
      <c r="AI904" s="9">
        <v>0.15361254363310001</v>
      </c>
      <c r="AJ904" s="9">
        <v>7.2803416581230004E-2</v>
      </c>
      <c r="AK904" s="9">
        <v>3.2081598036839999E-2</v>
      </c>
      <c r="AL904" s="9">
        <v>9.7016187944949997E-2</v>
      </c>
      <c r="AM904" s="9">
        <v>5.2324996159659999E-2</v>
      </c>
      <c r="AN904" s="9">
        <v>0</v>
      </c>
      <c r="AP904" s="9">
        <v>6.7219450907360007E-2</v>
      </c>
      <c r="AQ904" s="9">
        <v>6.8040380871230002E-2</v>
      </c>
      <c r="AR904" s="9">
        <v>5.4691544967099999E-2</v>
      </c>
      <c r="AS904" s="9">
        <v>5.4691544967099999E-2</v>
      </c>
    </row>
    <row r="905" spans="1:45" x14ac:dyDescent="0.35">
      <c r="A905" t="s">
        <v>619</v>
      </c>
      <c r="B905" s="9">
        <v>9.5968273308779994E-2</v>
      </c>
      <c r="C905" s="9">
        <v>7.6930561888000001E-2</v>
      </c>
      <c r="D905" s="9">
        <v>0.1186605193677</v>
      </c>
      <c r="E905" s="9">
        <v>7.8268914274729998E-2</v>
      </c>
      <c r="F905" s="9">
        <v>0.1783597488034</v>
      </c>
      <c r="G905" s="9">
        <v>4.7801507560230001E-2</v>
      </c>
      <c r="H905" s="9">
        <v>0.10375903949320001</v>
      </c>
      <c r="I905" s="9">
        <v>0.12657840051649999</v>
      </c>
      <c r="J905" s="9">
        <v>0.15034504410300001</v>
      </c>
      <c r="K905" s="9">
        <v>4.866638726137E-2</v>
      </c>
      <c r="L905" s="9">
        <v>0</v>
      </c>
      <c r="M905" s="9">
        <v>0.1284489340928</v>
      </c>
      <c r="N905" s="9">
        <v>5.8176941608609999E-2</v>
      </c>
      <c r="O905" s="9">
        <v>0.1829918213509</v>
      </c>
      <c r="P905" s="9">
        <v>4.1365703707249998E-2</v>
      </c>
      <c r="Q905" s="9">
        <v>6.5907699498199995E-2</v>
      </c>
      <c r="R905" s="9">
        <v>0.24403717102690001</v>
      </c>
      <c r="S905" s="9">
        <v>8.8889920429019997E-2</v>
      </c>
      <c r="T905" s="9">
        <v>5.5075791667169999E-2</v>
      </c>
      <c r="U905" s="9">
        <v>0.16120393204940001</v>
      </c>
      <c r="V905" s="9">
        <v>0.25021743382970002</v>
      </c>
      <c r="W905" s="9">
        <v>0.26439132492720002</v>
      </c>
      <c r="X905" s="9">
        <v>0</v>
      </c>
      <c r="Y905" s="9">
        <v>0.1140046612961</v>
      </c>
      <c r="Z905" s="9">
        <v>9.5968273308779994E-2</v>
      </c>
      <c r="AA905" s="9">
        <v>0.1052395089805</v>
      </c>
      <c r="AB905" s="9">
        <v>0.36682917438820001</v>
      </c>
      <c r="AC905" s="9">
        <v>1</v>
      </c>
      <c r="AD905" s="9">
        <v>8.1342476307660005E-2</v>
      </c>
      <c r="AI905" s="9">
        <v>7.5161391328499999E-2</v>
      </c>
      <c r="AJ905" s="9">
        <v>8.8236491194569999E-2</v>
      </c>
      <c r="AK905" s="9">
        <v>0.1191782866246</v>
      </c>
      <c r="AL905" s="9">
        <v>4.983153977173E-2</v>
      </c>
      <c r="AM905" s="9">
        <v>0.23641938827530001</v>
      </c>
      <c r="AN905" s="9">
        <v>0.21890139833290001</v>
      </c>
      <c r="AP905" s="9">
        <v>5.1152968298869998E-2</v>
      </c>
      <c r="AQ905" s="9">
        <v>0</v>
      </c>
      <c r="AR905" s="9">
        <v>9.5968273308779994E-2</v>
      </c>
      <c r="AS905" s="9">
        <v>9.5968273308779994E-2</v>
      </c>
    </row>
    <row r="906" spans="1:45" x14ac:dyDescent="0.35">
      <c r="A906" t="s">
        <v>589</v>
      </c>
      <c r="B906" s="9">
        <v>1.9214188182429998E-2</v>
      </c>
      <c r="C906" s="9">
        <v>2.2889038970520002E-2</v>
      </c>
      <c r="D906" s="9">
        <v>1.483390231348E-2</v>
      </c>
      <c r="E906" s="9">
        <v>0</v>
      </c>
      <c r="F906" s="9">
        <v>0</v>
      </c>
      <c r="G906" s="9">
        <v>0</v>
      </c>
      <c r="H906" s="9">
        <v>0</v>
      </c>
      <c r="I906" s="9">
        <v>0</v>
      </c>
      <c r="J906" s="9">
        <v>4.4956274488310001E-2</v>
      </c>
      <c r="K906" s="9">
        <v>4.5493890537730002E-2</v>
      </c>
      <c r="L906" s="9">
        <v>0</v>
      </c>
      <c r="M906" s="9">
        <v>5.6040290289659997E-2</v>
      </c>
      <c r="N906" s="9">
        <v>0</v>
      </c>
      <c r="O906" s="9">
        <v>0</v>
      </c>
      <c r="P906" s="9">
        <v>0</v>
      </c>
      <c r="Q906" s="9">
        <v>0</v>
      </c>
      <c r="R906" s="9">
        <v>0</v>
      </c>
      <c r="S906" s="10">
        <v>9.3400363617569995E-2</v>
      </c>
      <c r="T906" s="9">
        <v>0</v>
      </c>
      <c r="U906" s="9">
        <v>4.9866527510520002E-2</v>
      </c>
      <c r="V906" s="9">
        <v>0</v>
      </c>
      <c r="W906" s="9">
        <v>0</v>
      </c>
      <c r="X906" s="9">
        <v>0</v>
      </c>
      <c r="Y906" s="9">
        <v>0</v>
      </c>
      <c r="Z906" s="9">
        <v>1.9214188182429998E-2</v>
      </c>
      <c r="AA906" s="9">
        <v>0</v>
      </c>
      <c r="AB906" s="9">
        <v>0</v>
      </c>
      <c r="AC906" s="9">
        <v>0</v>
      </c>
      <c r="AD906" s="9">
        <v>0.1105012830189</v>
      </c>
      <c r="AI906" s="9">
        <v>0</v>
      </c>
      <c r="AJ906" s="9">
        <v>0</v>
      </c>
      <c r="AK906" s="9">
        <v>2.7413121432920001E-2</v>
      </c>
      <c r="AL906" s="9">
        <v>6.5163122092219999E-2</v>
      </c>
      <c r="AM906" s="9">
        <v>0</v>
      </c>
      <c r="AN906" s="9">
        <v>0</v>
      </c>
      <c r="AP906" s="9">
        <v>0</v>
      </c>
      <c r="AQ906" s="9">
        <v>0</v>
      </c>
      <c r="AR906" s="9">
        <v>1.9214188182429998E-2</v>
      </c>
      <c r="AS906" s="9">
        <v>1.9214188182429998E-2</v>
      </c>
    </row>
    <row r="907" spans="1:45" x14ac:dyDescent="0.35">
      <c r="A907" t="s">
        <v>406</v>
      </c>
      <c r="B907" s="9">
        <v>1</v>
      </c>
      <c r="C907" s="9">
        <v>1</v>
      </c>
      <c r="D907" s="9">
        <v>1</v>
      </c>
      <c r="E907" s="9">
        <v>1</v>
      </c>
      <c r="F907" s="9">
        <v>1</v>
      </c>
      <c r="G907" s="9">
        <v>1</v>
      </c>
      <c r="H907" s="9">
        <v>1</v>
      </c>
      <c r="I907" s="9">
        <v>1</v>
      </c>
      <c r="J907" s="9">
        <v>1</v>
      </c>
      <c r="K907" s="9">
        <v>1</v>
      </c>
      <c r="L907" s="9">
        <v>1</v>
      </c>
      <c r="M907" s="9">
        <v>1</v>
      </c>
      <c r="N907" s="9">
        <v>1</v>
      </c>
      <c r="O907" s="9">
        <v>1</v>
      </c>
      <c r="P907" s="9">
        <v>1</v>
      </c>
      <c r="Q907" s="9">
        <v>1</v>
      </c>
      <c r="R907" s="9">
        <v>1</v>
      </c>
      <c r="S907" s="9">
        <v>1</v>
      </c>
      <c r="T907" s="9">
        <v>1</v>
      </c>
      <c r="U907" s="9">
        <v>1</v>
      </c>
      <c r="V907" s="9">
        <v>1</v>
      </c>
      <c r="W907" s="9">
        <v>1</v>
      </c>
      <c r="X907" s="9">
        <v>1</v>
      </c>
      <c r="Y907" s="9">
        <v>1</v>
      </c>
      <c r="Z907" s="9">
        <v>1</v>
      </c>
      <c r="AA907" s="9">
        <v>1</v>
      </c>
      <c r="AB907" s="9">
        <v>1</v>
      </c>
      <c r="AC907" s="9">
        <v>1</v>
      </c>
      <c r="AD907" s="9">
        <v>1</v>
      </c>
      <c r="AI907" s="9">
        <v>1</v>
      </c>
      <c r="AJ907" s="9">
        <v>1</v>
      </c>
      <c r="AK907" s="9">
        <v>1</v>
      </c>
      <c r="AL907" s="9">
        <v>1</v>
      </c>
      <c r="AM907" s="9">
        <v>1</v>
      </c>
      <c r="AN907" s="9">
        <v>1</v>
      </c>
      <c r="AP907" s="9">
        <v>1</v>
      </c>
      <c r="AQ907" s="9">
        <v>1</v>
      </c>
      <c r="AR907" s="9">
        <v>1</v>
      </c>
      <c r="AS907" s="9">
        <v>1</v>
      </c>
    </row>
    <row r="908" spans="1:45" x14ac:dyDescent="0.35">
      <c r="A908" t="s">
        <v>356</v>
      </c>
      <c r="B908" s="6">
        <v>127</v>
      </c>
      <c r="C908" s="6">
        <v>73</v>
      </c>
      <c r="D908" s="6">
        <v>54</v>
      </c>
      <c r="E908" s="6">
        <v>13</v>
      </c>
      <c r="F908" s="6">
        <v>23</v>
      </c>
      <c r="G908" s="6">
        <v>34</v>
      </c>
      <c r="H908" s="6">
        <v>57</v>
      </c>
      <c r="I908" s="6">
        <v>15</v>
      </c>
      <c r="J908" s="6">
        <v>13</v>
      </c>
      <c r="K908" s="6">
        <v>29</v>
      </c>
      <c r="L908" s="6">
        <v>15</v>
      </c>
      <c r="M908" s="6">
        <v>50</v>
      </c>
      <c r="N908" s="6">
        <v>40</v>
      </c>
      <c r="O908" s="6">
        <v>22</v>
      </c>
      <c r="P908" s="6">
        <v>53</v>
      </c>
      <c r="Q908" s="6">
        <v>20</v>
      </c>
      <c r="R908" s="6">
        <v>20</v>
      </c>
      <c r="S908" s="6">
        <v>34</v>
      </c>
      <c r="T908" s="6">
        <v>73</v>
      </c>
      <c r="U908" s="6">
        <v>54</v>
      </c>
      <c r="V908" s="6">
        <v>12</v>
      </c>
      <c r="W908" s="6">
        <v>4</v>
      </c>
      <c r="X908" s="6">
        <v>3</v>
      </c>
      <c r="Y908" s="6">
        <v>14</v>
      </c>
      <c r="Z908" s="6">
        <v>127</v>
      </c>
      <c r="AA908" s="6">
        <v>8</v>
      </c>
      <c r="AB908" s="6">
        <v>10</v>
      </c>
      <c r="AC908" s="6">
        <v>1</v>
      </c>
      <c r="AD908" s="6">
        <v>12</v>
      </c>
      <c r="AE908" s="6">
        <v>0</v>
      </c>
      <c r="AF908" s="6">
        <v>0</v>
      </c>
      <c r="AG908" s="6">
        <v>0</v>
      </c>
      <c r="AH908" s="6">
        <v>0</v>
      </c>
      <c r="AI908" s="6">
        <v>37</v>
      </c>
      <c r="AJ908" s="6">
        <v>40</v>
      </c>
      <c r="AK908" s="6">
        <v>54</v>
      </c>
      <c r="AL908" s="6">
        <v>26</v>
      </c>
      <c r="AM908" s="6">
        <v>12</v>
      </c>
      <c r="AN908" s="6">
        <v>4</v>
      </c>
      <c r="AO908" s="6">
        <v>0</v>
      </c>
      <c r="AP908" s="6">
        <v>59</v>
      </c>
      <c r="AQ908" s="6">
        <v>11</v>
      </c>
      <c r="AR908" s="6">
        <v>127</v>
      </c>
      <c r="AS908" s="6">
        <v>127</v>
      </c>
    </row>
    <row r="909" spans="1:45" x14ac:dyDescent="0.35">
      <c r="A909" t="s">
        <v>936</v>
      </c>
    </row>
    <row r="910" spans="1:45" x14ac:dyDescent="0.35">
      <c r="A910" t="s">
        <v>358</v>
      </c>
    </row>
    <row r="914" spans="1:45" x14ac:dyDescent="0.35">
      <c r="A914" s="3" t="s">
        <v>352</v>
      </c>
    </row>
    <row r="915" spans="1:45" x14ac:dyDescent="0.35">
      <c r="A915" t="s">
        <v>250</v>
      </c>
    </row>
    <row r="916" spans="1:45" ht="130.5" x14ac:dyDescent="0.35">
      <c r="A916" s="4" t="s">
        <v>408</v>
      </c>
      <c r="B916" s="4" t="s">
        <v>359</v>
      </c>
      <c r="C916" s="4" t="s">
        <v>360</v>
      </c>
      <c r="D916" s="4" t="s">
        <v>361</v>
      </c>
      <c r="E916" s="4" t="s">
        <v>573</v>
      </c>
      <c r="F916" s="4" t="s">
        <v>363</v>
      </c>
      <c r="G916" s="4" t="s">
        <v>364</v>
      </c>
      <c r="H916" s="4" t="s">
        <v>365</v>
      </c>
      <c r="I916" s="4" t="s">
        <v>366</v>
      </c>
      <c r="J916" s="4" t="s">
        <v>367</v>
      </c>
      <c r="K916" s="4" t="s">
        <v>368</v>
      </c>
      <c r="L916" s="4" t="s">
        <v>883</v>
      </c>
      <c r="M916" s="4" t="s">
        <v>575</v>
      </c>
      <c r="N916" s="4" t="s">
        <v>371</v>
      </c>
      <c r="O916" s="4" t="s">
        <v>372</v>
      </c>
      <c r="P916" s="4" t="s">
        <v>576</v>
      </c>
      <c r="Q916" s="4" t="s">
        <v>374</v>
      </c>
      <c r="R916" s="4" t="s">
        <v>376</v>
      </c>
      <c r="S916" s="4" t="s">
        <v>377</v>
      </c>
      <c r="T916" s="4" t="s">
        <v>375</v>
      </c>
      <c r="U916" s="4" t="s">
        <v>378</v>
      </c>
      <c r="V916" s="4" t="s">
        <v>379</v>
      </c>
      <c r="W916" s="4" t="s">
        <v>380</v>
      </c>
      <c r="X916" s="4" t="s">
        <v>381</v>
      </c>
      <c r="Y916" s="4" t="s">
        <v>382</v>
      </c>
      <c r="Z916" s="4" t="s">
        <v>383</v>
      </c>
      <c r="AA916" s="4" t="s">
        <v>384</v>
      </c>
      <c r="AB916" s="4" t="s">
        <v>385</v>
      </c>
      <c r="AC916" s="4" t="s">
        <v>386</v>
      </c>
      <c r="AD916" s="4" t="s">
        <v>387</v>
      </c>
      <c r="AE916" s="4" t="s">
        <v>388</v>
      </c>
      <c r="AF916" s="4" t="s">
        <v>389</v>
      </c>
      <c r="AG916" s="4" t="s">
        <v>390</v>
      </c>
      <c r="AH916" s="4" t="s">
        <v>391</v>
      </c>
      <c r="AI916" s="4" t="s">
        <v>577</v>
      </c>
      <c r="AJ916" s="4" t="s">
        <v>578</v>
      </c>
      <c r="AK916" s="4" t="s">
        <v>395</v>
      </c>
      <c r="AL916" s="4" t="s">
        <v>396</v>
      </c>
      <c r="AM916" s="4" t="s">
        <v>394</v>
      </c>
      <c r="AN916" s="4" t="s">
        <v>397</v>
      </c>
      <c r="AO916" s="4" t="s">
        <v>398</v>
      </c>
      <c r="AP916" s="4" t="s">
        <v>884</v>
      </c>
      <c r="AQ916" s="4" t="s">
        <v>885</v>
      </c>
      <c r="AR916" s="4" t="s">
        <v>886</v>
      </c>
      <c r="AS916" s="4" t="s">
        <v>406</v>
      </c>
    </row>
    <row r="917" spans="1:45" x14ac:dyDescent="0.35">
      <c r="A917" t="s">
        <v>621</v>
      </c>
      <c r="B917" s="9">
        <v>0.12778620338210001</v>
      </c>
      <c r="C917" s="9">
        <v>0.15599040419519999</v>
      </c>
      <c r="D917" s="9">
        <v>9.5731683597940001E-2</v>
      </c>
      <c r="E917" s="9">
        <v>3.3660692348899998E-2</v>
      </c>
      <c r="F917" s="9">
        <v>2.3937492483170002E-2</v>
      </c>
      <c r="G917" s="9">
        <v>0.1344362929773</v>
      </c>
      <c r="H917" s="9">
        <v>8.6083866978370005E-2</v>
      </c>
      <c r="I917" s="9">
        <v>6.721341551776E-2</v>
      </c>
      <c r="J917" s="9">
        <v>0.1237658084353</v>
      </c>
      <c r="K917" s="9">
        <v>0.2527684747724</v>
      </c>
      <c r="L917" s="9">
        <v>0.13945555999340001</v>
      </c>
      <c r="M917" s="9">
        <v>0.12532762802130001</v>
      </c>
      <c r="N917" s="9">
        <v>0.1137556693016</v>
      </c>
      <c r="O917" s="9">
        <v>0.14165768789899999</v>
      </c>
      <c r="P917" s="9">
        <v>0.1300163640658</v>
      </c>
      <c r="Q917" s="9">
        <v>0.1247535643891</v>
      </c>
      <c r="R917" s="9">
        <v>5.212271350949E-2</v>
      </c>
      <c r="S917" s="9">
        <v>0.20644904918830001</v>
      </c>
      <c r="T917" s="9">
        <v>0.1268467063749</v>
      </c>
      <c r="U917" s="9">
        <v>0.12896428475249999</v>
      </c>
      <c r="V917" s="9">
        <v>0.20261847559189999</v>
      </c>
      <c r="W917" s="9">
        <v>0.1105504063963</v>
      </c>
      <c r="X917" s="9">
        <v>0.46793239731289998</v>
      </c>
      <c r="Y917" s="9">
        <v>0.1242723541325</v>
      </c>
      <c r="Z917" s="9">
        <v>0.15252948003479999</v>
      </c>
      <c r="AA917" s="9">
        <v>0.12778620338210001</v>
      </c>
      <c r="AB917" s="9">
        <v>0.28360872220130001</v>
      </c>
      <c r="AC917" s="10">
        <v>0.54091951564060003</v>
      </c>
      <c r="AD917" s="9">
        <v>0.37108225203209999</v>
      </c>
      <c r="AI917" s="9">
        <v>0.2065670823146</v>
      </c>
      <c r="AJ917" s="9">
        <v>7.8357073551689999E-2</v>
      </c>
      <c r="AK917" s="9">
        <v>0.14766287400040001</v>
      </c>
      <c r="AL917" s="9">
        <v>8.4379043378770002E-2</v>
      </c>
      <c r="AM917" s="9">
        <v>0.17379429311940001</v>
      </c>
      <c r="AN917" s="9">
        <v>0</v>
      </c>
      <c r="AO917" s="9">
        <v>0</v>
      </c>
      <c r="AP917" s="9">
        <v>0.1381544011435</v>
      </c>
      <c r="AQ917" s="9">
        <v>8.4214977962190005E-2</v>
      </c>
      <c r="AR917" s="9">
        <v>0.12778620338210001</v>
      </c>
      <c r="AS917" s="9">
        <v>0.12778620338210001</v>
      </c>
    </row>
    <row r="918" spans="1:45" x14ac:dyDescent="0.35">
      <c r="A918" t="s">
        <v>622</v>
      </c>
      <c r="B918" s="9">
        <v>0.10843695783109999</v>
      </c>
      <c r="C918" s="9">
        <v>0.1557006617501</v>
      </c>
      <c r="D918" s="9">
        <v>5.472101167178E-2</v>
      </c>
      <c r="E918" s="9">
        <v>0.18337342734609999</v>
      </c>
      <c r="F918" s="9">
        <v>0.20382705505179999</v>
      </c>
      <c r="G918" s="10">
        <v>0.29706617925579998</v>
      </c>
      <c r="H918" s="10">
        <v>0.2562662987764</v>
      </c>
      <c r="I918" s="9">
        <v>3.8138716320689998E-2</v>
      </c>
      <c r="J918" s="9">
        <v>0</v>
      </c>
      <c r="K918" s="9">
        <v>1.5330069952450001E-2</v>
      </c>
      <c r="L918" s="9">
        <v>0.18975515996260001</v>
      </c>
      <c r="M918" s="9">
        <v>0.1233320574182</v>
      </c>
      <c r="N918" s="9">
        <v>0.11010416411229999</v>
      </c>
      <c r="O918" s="9">
        <v>5.9136787759690002E-2</v>
      </c>
      <c r="P918" s="9">
        <v>0.19133995146310001</v>
      </c>
      <c r="Q918" s="9">
        <v>7.5418219397609995E-2</v>
      </c>
      <c r="R918" s="9">
        <v>9.492900356575E-2</v>
      </c>
      <c r="S918" s="9">
        <v>8.9101966295349999E-2</v>
      </c>
      <c r="T918" s="9">
        <v>0.1215230798069</v>
      </c>
      <c r="U918" s="9">
        <v>9.2027627740429996E-2</v>
      </c>
      <c r="V918" s="9">
        <v>0.34548858546330002</v>
      </c>
      <c r="W918" s="9">
        <v>0.25862644870809998</v>
      </c>
      <c r="X918" s="9">
        <v>0.53206760268709996</v>
      </c>
      <c r="Y918" s="9">
        <v>0.2790759448804</v>
      </c>
      <c r="Z918" s="9">
        <v>0.3715160926337</v>
      </c>
      <c r="AA918" s="9">
        <v>0.10843695783109999</v>
      </c>
      <c r="AB918" s="9">
        <v>0.28360872220130001</v>
      </c>
      <c r="AC918" s="10">
        <v>0.66991460887480003</v>
      </c>
      <c r="AD918" s="10">
        <v>0.50724796665159999</v>
      </c>
      <c r="AI918" s="9">
        <v>0.11714184615629999</v>
      </c>
      <c r="AJ918" s="10">
        <v>0.3428797268589</v>
      </c>
      <c r="AK918" s="9">
        <v>4.9220865042130003E-2</v>
      </c>
      <c r="AL918" s="9">
        <v>9.5927065061360006E-2</v>
      </c>
      <c r="AM918" s="9">
        <v>0.31240124020519999</v>
      </c>
      <c r="AN918" s="9">
        <v>0.46012198607679999</v>
      </c>
      <c r="AO918" s="9">
        <v>0</v>
      </c>
      <c r="AP918" s="9">
        <v>0.16239857364419999</v>
      </c>
      <c r="AQ918" s="9">
        <v>0.12941372923979999</v>
      </c>
      <c r="AR918" s="9">
        <v>0.10843695783109999</v>
      </c>
      <c r="AS918" s="9">
        <v>0.10843695783109999</v>
      </c>
    </row>
    <row r="919" spans="1:45" x14ac:dyDescent="0.35">
      <c r="A919" t="s">
        <v>623</v>
      </c>
      <c r="B919" s="9">
        <v>7.9580048075269999E-2</v>
      </c>
      <c r="C919" s="9">
        <v>7.7078981800260002E-2</v>
      </c>
      <c r="D919" s="9">
        <v>8.2422549407789994E-2</v>
      </c>
      <c r="E919" s="9">
        <v>5.5553936789610001E-2</v>
      </c>
      <c r="F919" s="9">
        <v>0.1933013985058</v>
      </c>
      <c r="G919" s="9">
        <v>0.12955662633619999</v>
      </c>
      <c r="H919" s="9">
        <v>0.15745027192659999</v>
      </c>
      <c r="I919" s="9">
        <v>0.10994322333459999</v>
      </c>
      <c r="J919" s="9">
        <v>4.943621368764E-2</v>
      </c>
      <c r="K919" s="9">
        <v>0</v>
      </c>
      <c r="L919" s="9">
        <v>9.0931917873429996E-2</v>
      </c>
      <c r="M919" s="9">
        <v>2.7856634140440002E-2</v>
      </c>
      <c r="N919" s="9">
        <v>0.11061349757699999</v>
      </c>
      <c r="O919" s="9">
        <v>9.1749660111220002E-2</v>
      </c>
      <c r="P919" s="9">
        <v>0.12242413197929999</v>
      </c>
      <c r="Q919" s="9">
        <v>5.5008991829209999E-2</v>
      </c>
      <c r="R919" s="9">
        <v>0.14226534226740001</v>
      </c>
      <c r="S919" s="9">
        <v>1.072490719605E-2</v>
      </c>
      <c r="T919" s="9">
        <v>8.1821614197030004E-2</v>
      </c>
      <c r="U919" s="9">
        <v>7.6769238388480002E-2</v>
      </c>
      <c r="V919" s="10">
        <v>0.35889907401839999</v>
      </c>
      <c r="W919" s="9">
        <v>0.111435250918</v>
      </c>
      <c r="X919" s="10">
        <v>0.75755813603959998</v>
      </c>
      <c r="Y919" s="9">
        <v>0.22259837742140001</v>
      </c>
      <c r="Z919" s="9">
        <v>0.28355550004969998</v>
      </c>
      <c r="AA919" s="9">
        <v>7.9580048075269999E-2</v>
      </c>
      <c r="AB919" s="9">
        <v>0.27682796575360002</v>
      </c>
      <c r="AC919" s="10">
        <v>0.46703026259320002</v>
      </c>
      <c r="AD919" s="9">
        <v>0.37213763145329998</v>
      </c>
      <c r="AI919" s="9">
        <v>9.4847238835649994E-2</v>
      </c>
      <c r="AJ919" s="9">
        <v>0.21777404102190001</v>
      </c>
      <c r="AK919" s="9">
        <v>5.6059963144309999E-2</v>
      </c>
      <c r="AL919" s="9">
        <v>3.8262149488129997E-2</v>
      </c>
      <c r="AM919" s="9">
        <v>0.19867874686510001</v>
      </c>
      <c r="AN919" s="9">
        <v>0</v>
      </c>
      <c r="AO919" s="9">
        <v>0</v>
      </c>
      <c r="AP919" s="9">
        <v>8.4565344492290001E-2</v>
      </c>
      <c r="AQ919" s="9">
        <v>0.1161115179727</v>
      </c>
      <c r="AR919" s="9">
        <v>7.9580048075269999E-2</v>
      </c>
      <c r="AS919" s="9">
        <v>7.9580048075269999E-2</v>
      </c>
    </row>
    <row r="920" spans="1:45" x14ac:dyDescent="0.35">
      <c r="A920" t="s">
        <v>624</v>
      </c>
      <c r="B920" s="9">
        <v>5.045333495261E-2</v>
      </c>
      <c r="C920" s="9">
        <v>3.3721166291900001E-2</v>
      </c>
      <c r="D920" s="9">
        <v>6.9469708964419993E-2</v>
      </c>
      <c r="E920" s="9">
        <v>8.0290594951149999E-2</v>
      </c>
      <c r="F920" s="9">
        <v>8.2092966460950004E-2</v>
      </c>
      <c r="G920" s="9">
        <v>3.8106122848730002E-2</v>
      </c>
      <c r="H920" s="9">
        <v>5.7354029533459999E-2</v>
      </c>
      <c r="I920" s="9">
        <v>8.270080811095E-2</v>
      </c>
      <c r="J920" s="9">
        <v>3.3277011104290002E-2</v>
      </c>
      <c r="K920" s="9">
        <v>2.336174704677E-2</v>
      </c>
      <c r="L920" s="9">
        <v>0.14233777304529999</v>
      </c>
      <c r="M920" s="9">
        <v>6.2017393287399997E-2</v>
      </c>
      <c r="N920" s="9">
        <v>0</v>
      </c>
      <c r="O920" s="9">
        <v>5.9882687095100001E-2</v>
      </c>
      <c r="P920" s="9">
        <v>5.276908505979E-2</v>
      </c>
      <c r="Q920" s="9">
        <v>5.6313433019339998E-2</v>
      </c>
      <c r="R920" s="9">
        <v>4.4886868908269997E-2</v>
      </c>
      <c r="S920" s="9">
        <v>4.4858468681960001E-2</v>
      </c>
      <c r="T920" s="9">
        <v>5.4903760604979999E-2</v>
      </c>
      <c r="U920" s="9">
        <v>4.4872727977600002E-2</v>
      </c>
      <c r="V920" s="10">
        <v>0.31484834065900003</v>
      </c>
      <c r="W920" s="9">
        <v>0.182968268238</v>
      </c>
      <c r="X920" s="9">
        <v>0</v>
      </c>
      <c r="Y920" s="9">
        <v>0</v>
      </c>
      <c r="Z920" s="9">
        <v>0.2153240055989</v>
      </c>
      <c r="AA920" s="9">
        <v>5.045333495261E-2</v>
      </c>
      <c r="AB920" s="9">
        <v>0.43956331204510002</v>
      </c>
      <c r="AC920" s="9">
        <v>0</v>
      </c>
      <c r="AD920" s="9">
        <v>0.13185663814570001</v>
      </c>
      <c r="AI920" s="9">
        <v>7.2049401519770004E-2</v>
      </c>
      <c r="AJ920" s="9">
        <v>0.15860409342199999</v>
      </c>
      <c r="AK920" s="9">
        <v>1.364995900498E-2</v>
      </c>
      <c r="AL920" s="9">
        <v>2.4568040001660001E-2</v>
      </c>
      <c r="AM920" s="9">
        <v>0</v>
      </c>
      <c r="AN920" s="9">
        <v>0</v>
      </c>
      <c r="AO920" s="9">
        <v>0</v>
      </c>
      <c r="AP920" s="9">
        <v>8.9762872620769998E-2</v>
      </c>
      <c r="AQ920" s="9">
        <v>9.5626379929100003E-2</v>
      </c>
      <c r="AR920" s="9">
        <v>5.045333495261E-2</v>
      </c>
      <c r="AS920" s="9">
        <v>5.045333495261E-2</v>
      </c>
    </row>
    <row r="921" spans="1:45" x14ac:dyDescent="0.35">
      <c r="A921" t="s">
        <v>625</v>
      </c>
      <c r="B921" s="9">
        <v>2.4520020554659998E-2</v>
      </c>
      <c r="C921" s="9">
        <v>3.3526702976400001E-2</v>
      </c>
      <c r="D921" s="9">
        <v>1.4283783697949999E-2</v>
      </c>
      <c r="E921" s="9">
        <v>0</v>
      </c>
      <c r="F921" s="9">
        <v>0</v>
      </c>
      <c r="G921" s="10">
        <v>0.1098782209729</v>
      </c>
      <c r="H921" s="9">
        <v>6.1797350187640002E-2</v>
      </c>
      <c r="I921" s="9">
        <v>0</v>
      </c>
      <c r="J921" s="9">
        <v>0</v>
      </c>
      <c r="K921" s="9">
        <v>2.069873977983E-2</v>
      </c>
      <c r="L921" s="9">
        <v>0</v>
      </c>
      <c r="M921" s="9">
        <v>2.520110771066E-2</v>
      </c>
      <c r="N921" s="9">
        <v>2.0761245794510001E-2</v>
      </c>
      <c r="O921" s="9">
        <v>3.7891172521819998E-2</v>
      </c>
      <c r="P921" s="9">
        <v>1.236164691895E-2</v>
      </c>
      <c r="Q921" s="9">
        <v>1.99528913882E-2</v>
      </c>
      <c r="R921" s="9">
        <v>4.3562151733889998E-2</v>
      </c>
      <c r="S921" s="9">
        <v>2.442391774374E-2</v>
      </c>
      <c r="T921" s="9">
        <v>1.693367091632E-2</v>
      </c>
      <c r="U921" s="9">
        <v>3.4032916401819997E-2</v>
      </c>
      <c r="V921" s="9">
        <v>0.12553551390250001</v>
      </c>
      <c r="W921" s="9">
        <v>0.15089356919479999</v>
      </c>
      <c r="X921" s="10">
        <v>0.46793239731289998</v>
      </c>
      <c r="Y921" s="10">
        <v>0.292813657226</v>
      </c>
      <c r="Z921" s="9">
        <v>0</v>
      </c>
      <c r="AA921" s="9">
        <v>2.4520020554659998E-2</v>
      </c>
      <c r="AB921" s="9">
        <v>0</v>
      </c>
      <c r="AC921" s="10">
        <v>0.31002941715830001</v>
      </c>
      <c r="AD921" s="9">
        <v>0</v>
      </c>
      <c r="AI921" s="9">
        <v>2.3890801019280001E-2</v>
      </c>
      <c r="AJ921" s="9">
        <v>7.5762847346970003E-2</v>
      </c>
      <c r="AK921" s="9">
        <v>2.7598266167439999E-2</v>
      </c>
      <c r="AL921" s="9">
        <v>2.4764682386919999E-2</v>
      </c>
      <c r="AM921" s="9">
        <v>0.1109496877376</v>
      </c>
      <c r="AN921" s="9">
        <v>0</v>
      </c>
      <c r="AO921" s="9">
        <v>0</v>
      </c>
      <c r="AP921" s="9">
        <v>6.962877647233E-3</v>
      </c>
      <c r="AQ921" s="9">
        <v>8.1934606743739993E-2</v>
      </c>
      <c r="AR921" s="9">
        <v>2.4520020554659998E-2</v>
      </c>
      <c r="AS921" s="9">
        <v>2.4520020554659998E-2</v>
      </c>
    </row>
    <row r="922" spans="1:45" x14ac:dyDescent="0.35">
      <c r="A922" t="s">
        <v>626</v>
      </c>
      <c r="B922" s="9">
        <v>0.25138809297890002</v>
      </c>
      <c r="C922" s="9">
        <v>0.1588941599166</v>
      </c>
      <c r="D922" s="9">
        <v>0.35650890909080002</v>
      </c>
      <c r="E922" s="9">
        <v>0.15348735023400001</v>
      </c>
      <c r="F922" s="9">
        <v>0.2397988031959</v>
      </c>
      <c r="G922" s="9">
        <v>0.255673656591</v>
      </c>
      <c r="H922" s="9">
        <v>0.24872708639659999</v>
      </c>
      <c r="I922" s="9">
        <v>0.2277548837352</v>
      </c>
      <c r="J922" s="9">
        <v>0.43405360995210002</v>
      </c>
      <c r="K922" s="9">
        <v>0.18481769139080001</v>
      </c>
      <c r="L922" s="9">
        <v>0.29759832783380002</v>
      </c>
      <c r="M922" s="9">
        <v>0.32803164111950001</v>
      </c>
      <c r="N922" s="9">
        <v>0.2360547555378</v>
      </c>
      <c r="O922" s="9">
        <v>0.17322530488509999</v>
      </c>
      <c r="P922" s="9">
        <v>0.25122782990420001</v>
      </c>
      <c r="Q922" s="9">
        <v>0.28273893129209998</v>
      </c>
      <c r="R922" s="9">
        <v>0.22946062577990001</v>
      </c>
      <c r="S922" s="9">
        <v>0.2261076700563</v>
      </c>
      <c r="T922" s="9">
        <v>0.27020620852350002</v>
      </c>
      <c r="U922" s="9">
        <v>0.22779113505449999</v>
      </c>
      <c r="V922" s="9">
        <v>0.11362272901870001</v>
      </c>
      <c r="W922" s="9">
        <v>0.20383137673480001</v>
      </c>
      <c r="X922" s="9">
        <v>0.24244186396039999</v>
      </c>
      <c r="Y922" s="9">
        <v>0.1005592217077</v>
      </c>
      <c r="Z922" s="9">
        <v>0.55624976142110005</v>
      </c>
      <c r="AA922" s="9">
        <v>0.25138809297890002</v>
      </c>
      <c r="AB922" s="9">
        <v>0.65439967920630004</v>
      </c>
      <c r="AC922" s="9">
        <v>0.23120716230480001</v>
      </c>
      <c r="AD922" s="9">
        <v>0.41136122935949998</v>
      </c>
      <c r="AI922" s="9">
        <v>0.22526302330469999</v>
      </c>
      <c r="AJ922" s="9">
        <v>0.18349777320310001</v>
      </c>
      <c r="AK922" s="9">
        <v>0.34717888014390003</v>
      </c>
      <c r="AL922" s="9">
        <v>0.25723014069740002</v>
      </c>
      <c r="AM922" s="9">
        <v>8.5222275508420001E-2</v>
      </c>
      <c r="AN922" s="9">
        <v>0</v>
      </c>
      <c r="AO922" s="9">
        <v>0.4381041732316</v>
      </c>
      <c r="AP922" s="9">
        <v>0.29453009679519998</v>
      </c>
      <c r="AQ922" s="9">
        <v>7.206631775373E-2</v>
      </c>
      <c r="AR922" s="9">
        <v>0.25138809297890002</v>
      </c>
      <c r="AS922" s="9">
        <v>0.25138809297890002</v>
      </c>
    </row>
    <row r="923" spans="1:45" x14ac:dyDescent="0.35">
      <c r="A923" t="s">
        <v>627</v>
      </c>
      <c r="B923" s="9">
        <v>0.27768521655139999</v>
      </c>
      <c r="C923" s="9">
        <v>0.33853422146899997</v>
      </c>
      <c r="D923" s="9">
        <v>0.2085293611913</v>
      </c>
      <c r="E923" s="9">
        <v>0.35772083296439999</v>
      </c>
      <c r="F923" s="9">
        <v>0.3272687596446</v>
      </c>
      <c r="G923" s="9">
        <v>0.2085583005037</v>
      </c>
      <c r="H923" s="9">
        <v>0.26050401091179998</v>
      </c>
      <c r="I923" s="9">
        <v>0.1985849295256</v>
      </c>
      <c r="J923" s="9">
        <v>0.26904755183559997</v>
      </c>
      <c r="K923" s="9">
        <v>0.31616609733680001</v>
      </c>
      <c r="L923" s="9">
        <v>0.2371182590243</v>
      </c>
      <c r="M923" s="9">
        <v>0.2615096781947</v>
      </c>
      <c r="N923" s="9">
        <v>0.30107728673880002</v>
      </c>
      <c r="O923" s="9">
        <v>0.28340927805529997</v>
      </c>
      <c r="P923" s="9">
        <v>0.37869390777419998</v>
      </c>
      <c r="Q923" s="9">
        <v>0.21008857562290001</v>
      </c>
      <c r="R923" s="9">
        <v>0.24558287734680001</v>
      </c>
      <c r="S923" s="9">
        <v>0.31141177981529999</v>
      </c>
      <c r="T923" s="9">
        <v>0.27714697066749999</v>
      </c>
      <c r="U923" s="9">
        <v>0.27836014946069998</v>
      </c>
      <c r="V923" s="9">
        <v>0.40705867847839999</v>
      </c>
      <c r="W923" s="9">
        <v>0.4066268693374</v>
      </c>
      <c r="X923" s="9">
        <v>0.46793239731289998</v>
      </c>
      <c r="Y923" s="9">
        <v>0.2374602803925</v>
      </c>
      <c r="Z923" s="9">
        <v>0.15252948003479999</v>
      </c>
      <c r="AA923" s="9">
        <v>0.27768521655139999</v>
      </c>
      <c r="AB923" s="9">
        <v>0.2148363671612</v>
      </c>
      <c r="AC923" s="9">
        <v>0.42126876925270001</v>
      </c>
      <c r="AD923" s="9">
        <v>0.31259102353899998</v>
      </c>
      <c r="AI923" s="9">
        <v>0.36201208589380002</v>
      </c>
      <c r="AJ923" s="9">
        <v>0.23436900541739999</v>
      </c>
      <c r="AK923" s="9">
        <v>0.35809445115979999</v>
      </c>
      <c r="AL923" s="9">
        <v>0.27876741310190001</v>
      </c>
      <c r="AM923" s="9">
        <v>0.4844156397405</v>
      </c>
      <c r="AN923" s="9">
        <v>0.53987801392320001</v>
      </c>
      <c r="AO923" s="9">
        <v>0.21629165136690001</v>
      </c>
      <c r="AP923" s="9">
        <v>0.21782080026389999</v>
      </c>
      <c r="AQ923" s="9">
        <v>0.324100527631</v>
      </c>
      <c r="AR923" s="9">
        <v>0.27768521655139999</v>
      </c>
      <c r="AS923" s="9">
        <v>0.27768521655139999</v>
      </c>
    </row>
    <row r="924" spans="1:45" x14ac:dyDescent="0.35">
      <c r="A924" t="s">
        <v>628</v>
      </c>
      <c r="B924" s="9">
        <v>0.28931123168889999</v>
      </c>
      <c r="C924" s="9">
        <v>0.2677265016566</v>
      </c>
      <c r="D924" s="9">
        <v>0.3138426183586</v>
      </c>
      <c r="E924" s="9">
        <v>0.1707436005104</v>
      </c>
      <c r="F924" s="9">
        <v>0.37752127305049998</v>
      </c>
      <c r="G924" s="9">
        <v>0.24300026003479999</v>
      </c>
      <c r="H924" s="9">
        <v>0.30186440424319999</v>
      </c>
      <c r="I924" s="9">
        <v>0.39081377725200001</v>
      </c>
      <c r="J924" s="9">
        <v>0.22665702257600001</v>
      </c>
      <c r="K924" s="9">
        <v>0.3073512596413</v>
      </c>
      <c r="L924" s="9">
        <v>0.25118843290550003</v>
      </c>
      <c r="M924" s="9">
        <v>0.26733522169349999</v>
      </c>
      <c r="N924" s="9">
        <v>0.32237210182409998</v>
      </c>
      <c r="O924" s="9">
        <v>0.28885991731790001</v>
      </c>
      <c r="P924" s="9">
        <v>0.20293355229250001</v>
      </c>
      <c r="Q924" s="9">
        <v>0.29907870186520003</v>
      </c>
      <c r="R924" s="9">
        <v>0.3586865385022</v>
      </c>
      <c r="S924" s="9">
        <v>0.29105835953420001</v>
      </c>
      <c r="T924" s="9">
        <v>0.26083946388020002</v>
      </c>
      <c r="U924" s="9">
        <v>0.3250133776036</v>
      </c>
      <c r="V924" s="9">
        <v>7.1019067098299998E-2</v>
      </c>
      <c r="W924" s="9">
        <v>0.29607646294119999</v>
      </c>
      <c r="X924" s="9">
        <v>0</v>
      </c>
      <c r="Y924" s="9">
        <v>0.33029296085870002</v>
      </c>
      <c r="Z924" s="9">
        <v>0.26261397665320002</v>
      </c>
      <c r="AA924" s="9">
        <v>0.28931123168889999</v>
      </c>
      <c r="AB924" s="9">
        <v>0.43956331204510002</v>
      </c>
      <c r="AC924" s="9">
        <v>3.42146158613E-2</v>
      </c>
      <c r="AD924" s="9">
        <v>0.21324744213460001</v>
      </c>
      <c r="AI924" s="9">
        <v>0.24351483664340001</v>
      </c>
      <c r="AJ924" s="9">
        <v>6.4920878197889997E-2</v>
      </c>
      <c r="AK924" s="9">
        <v>0.31956297911929998</v>
      </c>
      <c r="AL924" s="9">
        <v>0.430466761127</v>
      </c>
      <c r="AM924" s="9">
        <v>0.16396117840259999</v>
      </c>
      <c r="AN924" s="9">
        <v>0</v>
      </c>
      <c r="AO924" s="9">
        <v>0.21629165136690001</v>
      </c>
      <c r="AP924" s="9">
        <v>0.24592101694589999</v>
      </c>
      <c r="AQ924" s="9">
        <v>0.2361812987529</v>
      </c>
      <c r="AR924" s="9">
        <v>0.28931123168889999</v>
      </c>
      <c r="AS924" s="9">
        <v>0.28931123168889999</v>
      </c>
    </row>
    <row r="925" spans="1:45" x14ac:dyDescent="0.35">
      <c r="A925" t="s">
        <v>589</v>
      </c>
      <c r="B925" s="9">
        <v>1.7238238990530001E-2</v>
      </c>
      <c r="C925" s="9">
        <v>3.2405858328680003E-2</v>
      </c>
      <c r="D925" s="9">
        <v>0</v>
      </c>
      <c r="E925" s="9">
        <v>7.9837918814459993E-2</v>
      </c>
      <c r="F925" s="9">
        <v>0</v>
      </c>
      <c r="G925" s="9">
        <v>1.559084942091E-2</v>
      </c>
      <c r="H925" s="9">
        <v>8.7685546130570006E-3</v>
      </c>
      <c r="I925" s="9">
        <v>4.0813397265730002E-2</v>
      </c>
      <c r="J925" s="9">
        <v>0</v>
      </c>
      <c r="K925" s="9">
        <v>0</v>
      </c>
      <c r="L925" s="9">
        <v>3.7430244632780003E-2</v>
      </c>
      <c r="M925" s="9">
        <v>2.4644299758879998E-2</v>
      </c>
      <c r="N925" s="9">
        <v>0</v>
      </c>
      <c r="O925" s="9">
        <v>2.1435161257299998E-2</v>
      </c>
      <c r="P925" s="9">
        <v>3.164320823689E-2</v>
      </c>
      <c r="Q925" s="9">
        <v>0</v>
      </c>
      <c r="R925" s="9">
        <v>2.7108827015280001E-2</v>
      </c>
      <c r="S925" s="9">
        <v>1.9003053088789999E-2</v>
      </c>
      <c r="T925" s="9">
        <v>1.258526483922E-2</v>
      </c>
      <c r="U925" s="9">
        <v>2.3072831461360001E-2</v>
      </c>
      <c r="V925" s="9">
        <v>6.4527827516129996E-2</v>
      </c>
      <c r="W925" s="9">
        <v>0</v>
      </c>
      <c r="X925" s="9">
        <v>0</v>
      </c>
      <c r="Y925" s="9">
        <v>6.3878537500659999E-2</v>
      </c>
      <c r="Z925" s="9">
        <v>0</v>
      </c>
      <c r="AA925" s="9">
        <v>1.7238238990530001E-2</v>
      </c>
      <c r="AB925" s="9">
        <v>0</v>
      </c>
      <c r="AC925" s="9">
        <v>0</v>
      </c>
      <c r="AD925" s="9">
        <v>0</v>
      </c>
      <c r="AI925" s="9">
        <v>1.251389797566E-2</v>
      </c>
      <c r="AJ925" s="9">
        <v>0</v>
      </c>
      <c r="AK925" s="9">
        <v>1.8012729484660001E-2</v>
      </c>
      <c r="AL925" s="9">
        <v>1.0051839011630001E-2</v>
      </c>
      <c r="AM925" s="9">
        <v>3.7443400417820003E-2</v>
      </c>
      <c r="AN925" s="9">
        <v>0</v>
      </c>
      <c r="AO925" s="10">
        <v>0.34560417540150001</v>
      </c>
      <c r="AP925" s="9">
        <v>0</v>
      </c>
      <c r="AQ925" s="9">
        <v>0</v>
      </c>
      <c r="AR925" s="9">
        <v>1.7238238990530001E-2</v>
      </c>
      <c r="AS925" s="9">
        <v>1.7238238990530001E-2</v>
      </c>
    </row>
    <row r="926" spans="1:45" x14ac:dyDescent="0.35">
      <c r="A926" t="s">
        <v>406</v>
      </c>
      <c r="B926" s="9">
        <v>1</v>
      </c>
      <c r="C926" s="9">
        <v>1</v>
      </c>
      <c r="D926" s="9">
        <v>1</v>
      </c>
      <c r="E926" s="9">
        <v>1</v>
      </c>
      <c r="F926" s="9">
        <v>1</v>
      </c>
      <c r="G926" s="9">
        <v>1</v>
      </c>
      <c r="H926" s="9">
        <v>1</v>
      </c>
      <c r="I926" s="9">
        <v>1</v>
      </c>
      <c r="J926" s="9">
        <v>1</v>
      </c>
      <c r="K926" s="9">
        <v>1</v>
      </c>
      <c r="L926" s="9">
        <v>1</v>
      </c>
      <c r="M926" s="9">
        <v>1</v>
      </c>
      <c r="N926" s="9">
        <v>1</v>
      </c>
      <c r="O926" s="9">
        <v>1</v>
      </c>
      <c r="P926" s="9">
        <v>1</v>
      </c>
      <c r="Q926" s="9">
        <v>1</v>
      </c>
      <c r="R926" s="9">
        <v>1</v>
      </c>
      <c r="S926" s="9">
        <v>1</v>
      </c>
      <c r="T926" s="9">
        <v>1</v>
      </c>
      <c r="U926" s="9">
        <v>1</v>
      </c>
      <c r="V926" s="9">
        <v>1</v>
      </c>
      <c r="W926" s="9">
        <v>1</v>
      </c>
      <c r="X926" s="9">
        <v>1</v>
      </c>
      <c r="Y926" s="9">
        <v>1</v>
      </c>
      <c r="Z926" s="9">
        <v>1</v>
      </c>
      <c r="AA926" s="9">
        <v>1</v>
      </c>
      <c r="AB926" s="9">
        <v>1</v>
      </c>
      <c r="AC926" s="9">
        <v>1</v>
      </c>
      <c r="AD926" s="9">
        <v>1</v>
      </c>
      <c r="AI926" s="9">
        <v>1</v>
      </c>
      <c r="AJ926" s="9">
        <v>1</v>
      </c>
      <c r="AK926" s="9">
        <v>1</v>
      </c>
      <c r="AL926" s="9">
        <v>1</v>
      </c>
      <c r="AM926" s="9">
        <v>1</v>
      </c>
      <c r="AN926" s="9">
        <v>1</v>
      </c>
      <c r="AO926" s="9">
        <v>1</v>
      </c>
      <c r="AP926" s="9">
        <v>1</v>
      </c>
      <c r="AQ926" s="9">
        <v>1</v>
      </c>
      <c r="AR926" s="9">
        <v>1</v>
      </c>
      <c r="AS926" s="9">
        <v>1</v>
      </c>
    </row>
    <row r="927" spans="1:45" x14ac:dyDescent="0.35">
      <c r="A927" t="s">
        <v>356</v>
      </c>
      <c r="B927" s="6">
        <v>199</v>
      </c>
      <c r="C927" s="6">
        <v>108</v>
      </c>
      <c r="D927" s="6">
        <v>91</v>
      </c>
      <c r="E927" s="6">
        <v>20</v>
      </c>
      <c r="F927" s="6">
        <v>35</v>
      </c>
      <c r="G927" s="6">
        <v>47</v>
      </c>
      <c r="H927" s="6">
        <v>82</v>
      </c>
      <c r="I927" s="6">
        <v>27</v>
      </c>
      <c r="J927" s="6">
        <v>24</v>
      </c>
      <c r="K927" s="6">
        <v>46</v>
      </c>
      <c r="L927" s="6">
        <v>26</v>
      </c>
      <c r="M927" s="6">
        <v>64</v>
      </c>
      <c r="N927" s="6">
        <v>61</v>
      </c>
      <c r="O927" s="6">
        <v>48</v>
      </c>
      <c r="P927" s="6">
        <v>68</v>
      </c>
      <c r="Q927" s="6">
        <v>31</v>
      </c>
      <c r="R927" s="6">
        <v>43</v>
      </c>
      <c r="S927" s="6">
        <v>57</v>
      </c>
      <c r="T927" s="6">
        <v>99</v>
      </c>
      <c r="U927" s="6">
        <v>100</v>
      </c>
      <c r="V927" s="6">
        <v>12</v>
      </c>
      <c r="W927" s="6">
        <v>7</v>
      </c>
      <c r="X927" s="6">
        <v>3</v>
      </c>
      <c r="Y927" s="6">
        <v>11</v>
      </c>
      <c r="Z927" s="6">
        <v>8</v>
      </c>
      <c r="AA927" s="6">
        <v>199</v>
      </c>
      <c r="AB927" s="6">
        <v>4</v>
      </c>
      <c r="AC927" s="6">
        <v>10</v>
      </c>
      <c r="AD927" s="6">
        <v>9</v>
      </c>
      <c r="AE927" s="6">
        <v>0</v>
      </c>
      <c r="AF927" s="6">
        <v>0</v>
      </c>
      <c r="AG927" s="6">
        <v>0</v>
      </c>
      <c r="AH927" s="6">
        <v>0</v>
      </c>
      <c r="AI927" s="6">
        <v>70</v>
      </c>
      <c r="AJ927" s="6">
        <v>36</v>
      </c>
      <c r="AK927" s="6">
        <v>94</v>
      </c>
      <c r="AL927" s="6">
        <v>46</v>
      </c>
      <c r="AM927" s="6">
        <v>26</v>
      </c>
      <c r="AN927" s="6">
        <v>2</v>
      </c>
      <c r="AO927" s="6">
        <v>3</v>
      </c>
      <c r="AP927" s="6">
        <v>79</v>
      </c>
      <c r="AQ927" s="6">
        <v>23</v>
      </c>
      <c r="AR927" s="6">
        <v>199</v>
      </c>
      <c r="AS927" s="6">
        <v>199</v>
      </c>
    </row>
    <row r="928" spans="1:45" x14ac:dyDescent="0.35">
      <c r="A928" t="s">
        <v>937</v>
      </c>
    </row>
    <row r="929" spans="1:45" x14ac:dyDescent="0.35">
      <c r="A929" t="s">
        <v>358</v>
      </c>
    </row>
    <row r="933" spans="1:45" x14ac:dyDescent="0.35">
      <c r="A933" s="3" t="s">
        <v>352</v>
      </c>
    </row>
    <row r="934" spans="1:45" x14ac:dyDescent="0.35">
      <c r="A934" t="s">
        <v>252</v>
      </c>
    </row>
    <row r="935" spans="1:45" ht="130.5" x14ac:dyDescent="0.35">
      <c r="A935" s="4" t="s">
        <v>408</v>
      </c>
      <c r="B935" s="4" t="s">
        <v>359</v>
      </c>
      <c r="C935" s="4" t="s">
        <v>360</v>
      </c>
      <c r="D935" s="4" t="s">
        <v>361</v>
      </c>
      <c r="E935" s="4" t="s">
        <v>573</v>
      </c>
      <c r="F935" s="4" t="s">
        <v>363</v>
      </c>
      <c r="G935" s="4" t="s">
        <v>364</v>
      </c>
      <c r="H935" s="4" t="s">
        <v>365</v>
      </c>
      <c r="I935" s="4" t="s">
        <v>366</v>
      </c>
      <c r="J935" s="4" t="s">
        <v>367</v>
      </c>
      <c r="K935" s="4" t="s">
        <v>368</v>
      </c>
      <c r="L935" s="4" t="s">
        <v>883</v>
      </c>
      <c r="M935" s="4" t="s">
        <v>575</v>
      </c>
      <c r="N935" s="4" t="s">
        <v>371</v>
      </c>
      <c r="O935" s="4" t="s">
        <v>372</v>
      </c>
      <c r="P935" s="4" t="s">
        <v>576</v>
      </c>
      <c r="Q935" s="4" t="s">
        <v>374</v>
      </c>
      <c r="R935" s="4" t="s">
        <v>376</v>
      </c>
      <c r="S935" s="4" t="s">
        <v>377</v>
      </c>
      <c r="T935" s="4" t="s">
        <v>375</v>
      </c>
      <c r="U935" s="4" t="s">
        <v>378</v>
      </c>
      <c r="V935" s="4" t="s">
        <v>379</v>
      </c>
      <c r="W935" s="4" t="s">
        <v>380</v>
      </c>
      <c r="X935" s="4" t="s">
        <v>381</v>
      </c>
      <c r="Y935" s="4" t="s">
        <v>382</v>
      </c>
      <c r="Z935" s="4" t="s">
        <v>383</v>
      </c>
      <c r="AA935" s="4" t="s">
        <v>384</v>
      </c>
      <c r="AB935" s="4" t="s">
        <v>385</v>
      </c>
      <c r="AC935" s="4" t="s">
        <v>386</v>
      </c>
      <c r="AD935" s="4" t="s">
        <v>387</v>
      </c>
      <c r="AE935" s="4" t="s">
        <v>388</v>
      </c>
      <c r="AF935" s="4" t="s">
        <v>389</v>
      </c>
      <c r="AG935" s="4" t="s">
        <v>390</v>
      </c>
      <c r="AH935" s="4" t="s">
        <v>391</v>
      </c>
      <c r="AI935" s="4" t="s">
        <v>577</v>
      </c>
      <c r="AJ935" s="4" t="s">
        <v>578</v>
      </c>
      <c r="AK935" s="4" t="s">
        <v>395</v>
      </c>
      <c r="AL935" s="4" t="s">
        <v>396</v>
      </c>
      <c r="AM935" s="4" t="s">
        <v>394</v>
      </c>
      <c r="AN935" s="4" t="s">
        <v>397</v>
      </c>
      <c r="AO935" s="4" t="s">
        <v>398</v>
      </c>
      <c r="AP935" s="4" t="s">
        <v>884</v>
      </c>
      <c r="AQ935" s="4" t="s">
        <v>885</v>
      </c>
      <c r="AR935" s="4" t="s">
        <v>886</v>
      </c>
      <c r="AS935" s="4" t="s">
        <v>406</v>
      </c>
    </row>
    <row r="936" spans="1:45" x14ac:dyDescent="0.35">
      <c r="A936" t="s">
        <v>630</v>
      </c>
      <c r="B936" s="9">
        <v>0.17513982685490001</v>
      </c>
      <c r="C936" s="9">
        <v>0.1372891079369</v>
      </c>
      <c r="D936" s="9">
        <v>0.2104324598831</v>
      </c>
      <c r="E936" s="9">
        <v>0.2516619133238</v>
      </c>
      <c r="F936" s="9">
        <v>5.3428850704579998E-2</v>
      </c>
      <c r="G936" s="9">
        <v>0.25113501845620001</v>
      </c>
      <c r="H936" s="9">
        <v>0.1721464665845</v>
      </c>
      <c r="I936" s="9">
        <v>0.2407834948706</v>
      </c>
      <c r="J936" s="9">
        <v>8.3566903547139998E-2</v>
      </c>
      <c r="K936" s="9">
        <v>0.1109351774562</v>
      </c>
      <c r="L936" s="9">
        <v>0.21273688921629999</v>
      </c>
      <c r="M936" s="9">
        <v>0.2041120519638</v>
      </c>
      <c r="N936" s="9">
        <v>0.1677410771849</v>
      </c>
      <c r="O936" s="9">
        <v>0.12732622313059999</v>
      </c>
      <c r="P936" s="9">
        <v>9.8206871535470003E-2</v>
      </c>
      <c r="Q936" s="9">
        <v>0.2963848050581</v>
      </c>
      <c r="R936" s="9">
        <v>0.1952848025559</v>
      </c>
      <c r="S936" s="9">
        <v>8.3161135615730006E-2</v>
      </c>
      <c r="T936" s="9">
        <v>0.20655332677730001</v>
      </c>
      <c r="U936" s="9">
        <v>0.14265893090510001</v>
      </c>
      <c r="V936" s="9">
        <v>0.15853874116450001</v>
      </c>
      <c r="W936" s="9">
        <v>0.59560050990720004</v>
      </c>
      <c r="X936" s="9">
        <v>0.22340071823570001</v>
      </c>
      <c r="Y936" s="9">
        <v>0.13273757469690001</v>
      </c>
      <c r="Z936" s="9">
        <v>1</v>
      </c>
      <c r="AA936" s="10">
        <v>0.66251652108509995</v>
      </c>
      <c r="AB936" s="9">
        <v>0.2842198543642</v>
      </c>
      <c r="AC936" s="9">
        <v>0.17513982685490001</v>
      </c>
      <c r="AD936" s="9">
        <v>0.37606140913989999</v>
      </c>
      <c r="AI936" s="9">
        <v>0.22840076422300001</v>
      </c>
      <c r="AJ936" s="9">
        <v>0.11024341824</v>
      </c>
      <c r="AK936" s="9">
        <v>0.13065326258240001</v>
      </c>
      <c r="AL936" s="9">
        <v>0.27190255697350002</v>
      </c>
      <c r="AM936" s="9">
        <v>0.1935157294491</v>
      </c>
      <c r="AN936" s="9">
        <v>0</v>
      </c>
      <c r="AO936" s="9">
        <v>0.4271877975017</v>
      </c>
      <c r="AP936" s="9">
        <v>0.14901272572749999</v>
      </c>
      <c r="AQ936" s="9">
        <v>0.22832623909309999</v>
      </c>
      <c r="AR936" s="9">
        <v>0.17513982685490001</v>
      </c>
      <c r="AS936" s="9">
        <v>0.17513982685490001</v>
      </c>
    </row>
    <row r="937" spans="1:45" x14ac:dyDescent="0.35">
      <c r="A937" t="s">
        <v>631</v>
      </c>
      <c r="B937" s="9">
        <v>0.19772180273090001</v>
      </c>
      <c r="C937" s="9">
        <v>0.30445514178130001</v>
      </c>
      <c r="D937" s="9">
        <v>9.8201881454659995E-2</v>
      </c>
      <c r="E937" s="9">
        <v>8.696932851585E-2</v>
      </c>
      <c r="F937" s="9">
        <v>0.4204450593488</v>
      </c>
      <c r="G937" s="9">
        <v>0.32288258950030002</v>
      </c>
      <c r="H937" s="10">
        <v>0.36186123289819999</v>
      </c>
      <c r="I937" s="9">
        <v>0.14562044699849999</v>
      </c>
      <c r="J937" s="9">
        <v>0</v>
      </c>
      <c r="K937" s="9">
        <v>7.2356936852069995E-2</v>
      </c>
      <c r="L937" s="9">
        <v>0.18335289663259999</v>
      </c>
      <c r="M937" s="9">
        <v>0.21656050793209999</v>
      </c>
      <c r="N937" s="9">
        <v>0.1707823554406</v>
      </c>
      <c r="O937" s="9">
        <v>0.20723130046169999</v>
      </c>
      <c r="P937" s="9">
        <v>0.33765684359039999</v>
      </c>
      <c r="Q937" s="9">
        <v>0.20395874533040001</v>
      </c>
      <c r="R937" s="9">
        <v>0.1386488208436</v>
      </c>
      <c r="S937" s="9">
        <v>0.1172604817593</v>
      </c>
      <c r="T937" s="9">
        <v>0.26456235339380002</v>
      </c>
      <c r="U937" s="9">
        <v>0.12861008399000001</v>
      </c>
      <c r="V937" s="9">
        <v>0.37229751384620002</v>
      </c>
      <c r="W937" s="9">
        <v>0.2013937680348</v>
      </c>
      <c r="X937" s="9">
        <v>0.44399523645819999</v>
      </c>
      <c r="Y937" s="10">
        <v>0.60166918254000001</v>
      </c>
      <c r="Z937" s="9">
        <v>0</v>
      </c>
      <c r="AA937" s="9">
        <v>0.2517601221122</v>
      </c>
      <c r="AB937" s="9">
        <v>0.38455737017820002</v>
      </c>
      <c r="AC937" s="9">
        <v>0.19772180273090001</v>
      </c>
      <c r="AD937" s="9">
        <v>0.31403310664489997</v>
      </c>
      <c r="AI937" s="9">
        <v>0.2871159641478</v>
      </c>
      <c r="AJ937" s="9">
        <v>0.28515827085919998</v>
      </c>
      <c r="AK937" s="9">
        <v>0.15831542676560001</v>
      </c>
      <c r="AL937" s="9">
        <v>0.1263907409659</v>
      </c>
      <c r="AM937" s="9">
        <v>0.23268869595469999</v>
      </c>
      <c r="AN937" s="9">
        <v>0</v>
      </c>
      <c r="AO937" s="9">
        <v>0</v>
      </c>
      <c r="AP937" s="9">
        <v>0.25009584533110002</v>
      </c>
      <c r="AQ937" s="9">
        <v>0.32375058977709997</v>
      </c>
      <c r="AR937" s="9">
        <v>0.19772180273090001</v>
      </c>
      <c r="AS937" s="9">
        <v>0.19772180273090001</v>
      </c>
    </row>
    <row r="938" spans="1:45" x14ac:dyDescent="0.35">
      <c r="A938" t="s">
        <v>632</v>
      </c>
      <c r="B938" s="9">
        <v>0.27464609993490002</v>
      </c>
      <c r="C938" s="9">
        <v>0.28167936973699997</v>
      </c>
      <c r="D938" s="9">
        <v>0.26808816346199998</v>
      </c>
      <c r="E938" s="9">
        <v>0.12671016888869999</v>
      </c>
      <c r="F938" s="9">
        <v>0.1834927946106</v>
      </c>
      <c r="G938" s="9">
        <v>0.31019781145530001</v>
      </c>
      <c r="H938" s="9">
        <v>0.25957599267609999</v>
      </c>
      <c r="I938" s="9">
        <v>0.13755358064020001</v>
      </c>
      <c r="J938" s="9">
        <v>0.31369381784479999</v>
      </c>
      <c r="K938" s="9">
        <v>0.52257430801969995</v>
      </c>
      <c r="L938" s="9">
        <v>0.34341918346139999</v>
      </c>
      <c r="M938" s="9">
        <v>0.15489462661690001</v>
      </c>
      <c r="N938" s="9">
        <v>0.277610617314</v>
      </c>
      <c r="O938" s="9">
        <v>0.39771823424890002</v>
      </c>
      <c r="P938" s="9">
        <v>0.1716061315969</v>
      </c>
      <c r="Q938" s="9">
        <v>0.26176371882839999</v>
      </c>
      <c r="R938" s="9">
        <v>0.35547268766009998</v>
      </c>
      <c r="S938" s="9">
        <v>0.30167426318629997</v>
      </c>
      <c r="T938" s="9">
        <v>0.22089645780049999</v>
      </c>
      <c r="U938" s="9">
        <v>0.33022209553589998</v>
      </c>
      <c r="V938" s="9">
        <v>0.33519270576620003</v>
      </c>
      <c r="W938" s="9">
        <v>0</v>
      </c>
      <c r="X938" s="9">
        <v>0.3810007681723</v>
      </c>
      <c r="Y938" s="9">
        <v>0.28173357622549999</v>
      </c>
      <c r="Z938" s="9">
        <v>0</v>
      </c>
      <c r="AA938" s="9">
        <v>0.5091787617129</v>
      </c>
      <c r="AB938" s="9">
        <v>0.28594310819390001</v>
      </c>
      <c r="AC938" s="9">
        <v>0.27464609993490002</v>
      </c>
      <c r="AD938" s="9">
        <v>0.3338153273933</v>
      </c>
      <c r="AI938" s="9">
        <v>0.30571142345270003</v>
      </c>
      <c r="AJ938" s="9">
        <v>0.14131318582069999</v>
      </c>
      <c r="AK938" s="9">
        <v>0.43818469344319999</v>
      </c>
      <c r="AL938" s="9">
        <v>0.33835927091130003</v>
      </c>
      <c r="AM938" s="9">
        <v>0.37603336353580002</v>
      </c>
      <c r="AN938" s="9">
        <v>0</v>
      </c>
      <c r="AO938" s="9">
        <v>0.5728122024983</v>
      </c>
      <c r="AP938" s="9">
        <v>0.23499329210700001</v>
      </c>
      <c r="AQ938" s="9">
        <v>0.2028280495542</v>
      </c>
      <c r="AR938" s="9">
        <v>0.27464609993490002</v>
      </c>
      <c r="AS938" s="9">
        <v>0.27464609993490002</v>
      </c>
    </row>
    <row r="939" spans="1:45" x14ac:dyDescent="0.35">
      <c r="A939" t="s">
        <v>633</v>
      </c>
      <c r="B939" s="9">
        <v>0.2480578372134</v>
      </c>
      <c r="C939" s="9">
        <v>0.20947408345970001</v>
      </c>
      <c r="D939" s="9">
        <v>0.28403396398190001</v>
      </c>
      <c r="E939" s="9">
        <v>0.41851509907509998</v>
      </c>
      <c r="F939" s="9">
        <v>0.33881813134659999</v>
      </c>
      <c r="G939" s="9">
        <v>0.188038510874</v>
      </c>
      <c r="H939" s="9">
        <v>0.2482787350832</v>
      </c>
      <c r="I939" s="9">
        <v>0.31550158531069999</v>
      </c>
      <c r="J939" s="9">
        <v>3.6187414675479999E-2</v>
      </c>
      <c r="K939" s="9">
        <v>0.17483024271350001</v>
      </c>
      <c r="L939" s="9">
        <v>0.25059223090409999</v>
      </c>
      <c r="M939" s="9">
        <v>0.22183881206789999</v>
      </c>
      <c r="N939" s="9">
        <v>0.31448736190710003</v>
      </c>
      <c r="O939" s="9">
        <v>0.2130703664777</v>
      </c>
      <c r="P939" s="9">
        <v>0.17067338119120001</v>
      </c>
      <c r="Q939" s="9">
        <v>0.26320341505990003</v>
      </c>
      <c r="R939" s="9">
        <v>0.2589763595447</v>
      </c>
      <c r="S939" s="9">
        <v>0.29474688210409999</v>
      </c>
      <c r="T939" s="9">
        <v>0.2212607548452</v>
      </c>
      <c r="U939" s="9">
        <v>0.27576545483979997</v>
      </c>
      <c r="V939" s="9">
        <v>4.4081780671890003E-2</v>
      </c>
      <c r="W939" s="9">
        <v>0.20300572205799999</v>
      </c>
      <c r="X939" s="9">
        <v>0.15760004993660001</v>
      </c>
      <c r="Y939" s="9">
        <v>9.4933316265279996E-2</v>
      </c>
      <c r="Z939" s="9">
        <v>0</v>
      </c>
      <c r="AA939" s="9">
        <v>9.1650526421560005E-2</v>
      </c>
      <c r="AB939" s="9">
        <v>0.18312076454779999</v>
      </c>
      <c r="AC939" s="9">
        <v>0.2480578372134</v>
      </c>
      <c r="AD939" s="9">
        <v>0.1800103079124</v>
      </c>
      <c r="AI939" s="9">
        <v>0.18222599346599999</v>
      </c>
      <c r="AJ939" s="9">
        <v>0.41593462135460002</v>
      </c>
      <c r="AK939" s="9">
        <v>0.15201443340179999</v>
      </c>
      <c r="AL939" s="9">
        <v>0.11385769421069999</v>
      </c>
      <c r="AM939" s="9">
        <v>0.33242080835299997</v>
      </c>
      <c r="AN939" s="9">
        <v>1</v>
      </c>
      <c r="AO939" s="9">
        <v>0</v>
      </c>
      <c r="AP939" s="9">
        <v>0.26065660265270002</v>
      </c>
      <c r="AQ939" s="9">
        <v>0.14987148622890001</v>
      </c>
      <c r="AR939" s="9">
        <v>0.2480578372134</v>
      </c>
      <c r="AS939" s="9">
        <v>0.2480578372134</v>
      </c>
    </row>
    <row r="940" spans="1:45" x14ac:dyDescent="0.35">
      <c r="A940" t="s">
        <v>634</v>
      </c>
      <c r="B940" s="9">
        <v>0.1138682135879</v>
      </c>
      <c r="C940" s="9">
        <v>0.15542895692889999</v>
      </c>
      <c r="D940" s="9">
        <v>7.5116292751480004E-2</v>
      </c>
      <c r="E940" s="9">
        <v>6.0926442914799997E-2</v>
      </c>
      <c r="F940" s="9">
        <v>8.8453993135009998E-2</v>
      </c>
      <c r="G940" s="9">
        <v>8.233220921454E-2</v>
      </c>
      <c r="H940" s="9">
        <v>8.4778014786760003E-2</v>
      </c>
      <c r="I940" s="9">
        <v>8.9423251173819995E-2</v>
      </c>
      <c r="J940" s="9">
        <v>0.26837985967599998</v>
      </c>
      <c r="K940" s="9">
        <v>0.1574877298289</v>
      </c>
      <c r="L940" s="9">
        <v>0</v>
      </c>
      <c r="M940" s="9">
        <v>9.3693868569909994E-2</v>
      </c>
      <c r="N940" s="9">
        <v>0.18873288875300001</v>
      </c>
      <c r="O940" s="9">
        <v>0.1157096246521</v>
      </c>
      <c r="P940" s="9">
        <v>0.16289137418419999</v>
      </c>
      <c r="Q940" s="9">
        <v>0</v>
      </c>
      <c r="R940" s="9">
        <v>0.15660065016649999</v>
      </c>
      <c r="S940" s="9">
        <v>0.15374454050690001</v>
      </c>
      <c r="T940" s="9">
        <v>7.3836540133680004E-2</v>
      </c>
      <c r="U940" s="9">
        <v>0.1552601190863</v>
      </c>
      <c r="V940" s="9">
        <v>0.14194590568980001</v>
      </c>
      <c r="W940" s="9">
        <v>0</v>
      </c>
      <c r="X940" s="9">
        <v>0.3984047136053</v>
      </c>
      <c r="Y940" s="9">
        <v>0.105410727708</v>
      </c>
      <c r="Z940" s="9">
        <v>0</v>
      </c>
      <c r="AA940" s="9">
        <v>0.2042202488423</v>
      </c>
      <c r="AB940" s="9">
        <v>0</v>
      </c>
      <c r="AC940" s="9">
        <v>0.1138682135879</v>
      </c>
      <c r="AD940" s="9">
        <v>0</v>
      </c>
      <c r="AI940" s="9">
        <v>8.7599142821379997E-2</v>
      </c>
      <c r="AJ940" s="9">
        <v>1.986294316297E-2</v>
      </c>
      <c r="AK940" s="10">
        <v>0.25726927206119998</v>
      </c>
      <c r="AL940" s="9">
        <v>0.1986330929183</v>
      </c>
      <c r="AM940" s="9">
        <v>0.11129462338109999</v>
      </c>
      <c r="AN940" s="9">
        <v>0</v>
      </c>
      <c r="AO940" s="9">
        <v>0</v>
      </c>
      <c r="AP940" s="9">
        <v>9.1900151705330002E-2</v>
      </c>
      <c r="AQ940" s="9">
        <v>9.5223635346659993E-2</v>
      </c>
      <c r="AR940" s="9">
        <v>0.1138682135879</v>
      </c>
      <c r="AS940" s="9">
        <v>0.1138682135879</v>
      </c>
    </row>
    <row r="941" spans="1:45" x14ac:dyDescent="0.35">
      <c r="A941" t="s">
        <v>593</v>
      </c>
      <c r="B941" s="9">
        <v>3.4562354394179998E-2</v>
      </c>
      <c r="C941" s="9">
        <v>2.4110198315879999E-2</v>
      </c>
      <c r="D941" s="9">
        <v>4.4308116677409998E-2</v>
      </c>
      <c r="E941" s="9">
        <v>5.5217047281760002E-2</v>
      </c>
      <c r="F941" s="9">
        <v>0</v>
      </c>
      <c r="G941" s="9">
        <v>3.7831324954909998E-2</v>
      </c>
      <c r="H941" s="9">
        <v>2.271676577064E-2</v>
      </c>
      <c r="I941" s="9">
        <v>2.598542140925E-2</v>
      </c>
      <c r="J941" s="9">
        <v>0.1448457830921</v>
      </c>
      <c r="K941" s="9">
        <v>0</v>
      </c>
      <c r="L941" s="9">
        <v>3.4930237692320003E-2</v>
      </c>
      <c r="M941" s="9">
        <v>5.3754826777230001E-2</v>
      </c>
      <c r="N941" s="9">
        <v>2.4871820839720001E-2</v>
      </c>
      <c r="O941" s="9">
        <v>1.908804109669E-2</v>
      </c>
      <c r="P941" s="9">
        <v>6.8784466738279995E-2</v>
      </c>
      <c r="Q941" s="9">
        <v>0</v>
      </c>
      <c r="R941" s="9">
        <v>5.2498117504620002E-2</v>
      </c>
      <c r="S941" s="9">
        <v>2.173774508427E-2</v>
      </c>
      <c r="T941" s="9">
        <v>3.117910364702E-2</v>
      </c>
      <c r="U941" s="9">
        <v>3.8060564264520001E-2</v>
      </c>
      <c r="V941" s="9">
        <v>0</v>
      </c>
      <c r="W941" s="9">
        <v>0.2013937680348</v>
      </c>
      <c r="X941" s="9">
        <v>0.1157468190922</v>
      </c>
      <c r="Y941" s="9">
        <v>8.4979746179689994E-2</v>
      </c>
      <c r="Z941" s="9">
        <v>0</v>
      </c>
      <c r="AA941" s="9">
        <v>0.105809168316</v>
      </c>
      <c r="AB941" s="9">
        <v>0</v>
      </c>
      <c r="AC941" s="9">
        <v>3.4562354394179998E-2</v>
      </c>
      <c r="AD941" s="9">
        <v>0</v>
      </c>
      <c r="AI941" s="9">
        <v>2.6898923424569999E-2</v>
      </c>
      <c r="AJ941" s="9">
        <v>1.3137257147E-2</v>
      </c>
      <c r="AK941" s="9">
        <v>4.4650910175940001E-2</v>
      </c>
      <c r="AL941" s="9">
        <v>0.1029604142898</v>
      </c>
      <c r="AM941" s="9">
        <v>3.7853576728180002E-2</v>
      </c>
      <c r="AN941" s="9">
        <v>0</v>
      </c>
      <c r="AO941" s="9">
        <v>0</v>
      </c>
      <c r="AP941" s="9">
        <v>2.0629026696229999E-2</v>
      </c>
      <c r="AQ941" s="9">
        <v>0</v>
      </c>
      <c r="AR941" s="9">
        <v>3.4562354394179998E-2</v>
      </c>
      <c r="AS941" s="9">
        <v>3.4562354394179998E-2</v>
      </c>
    </row>
    <row r="942" spans="1:45" x14ac:dyDescent="0.35">
      <c r="A942" t="s">
        <v>589</v>
      </c>
      <c r="B942" s="9">
        <v>6.7209231993939994E-2</v>
      </c>
      <c r="C942" s="9">
        <v>2.958795089351E-2</v>
      </c>
      <c r="D942" s="9">
        <v>0.10228793342630001</v>
      </c>
      <c r="E942" s="9">
        <v>0</v>
      </c>
      <c r="F942" s="9">
        <v>8.896387842556E-2</v>
      </c>
      <c r="G942" s="9">
        <v>0</v>
      </c>
      <c r="H942" s="9">
        <v>3.5543291368400003E-2</v>
      </c>
      <c r="I942" s="9">
        <v>4.51322195968E-2</v>
      </c>
      <c r="J942" s="9">
        <v>0.32229140278340002</v>
      </c>
      <c r="K942" s="9">
        <v>7.2750782585800006E-2</v>
      </c>
      <c r="L942" s="9">
        <v>7.5608501588540003E-2</v>
      </c>
      <c r="M942" s="9">
        <v>8.8053705123180004E-2</v>
      </c>
      <c r="N942" s="9">
        <v>5.0833362733650002E-2</v>
      </c>
      <c r="O942" s="9">
        <v>5.2749027326720002E-2</v>
      </c>
      <c r="P942" s="9">
        <v>3.9607944682670003E-2</v>
      </c>
      <c r="Q942" s="9">
        <v>0.10965263935819999</v>
      </c>
      <c r="R942" s="9">
        <v>3.24268702555E-2</v>
      </c>
      <c r="S942" s="9">
        <v>8.2976952778540003E-2</v>
      </c>
      <c r="T942" s="9">
        <v>7.7902290787180001E-2</v>
      </c>
      <c r="U942" s="9">
        <v>5.6152834874680001E-2</v>
      </c>
      <c r="V942" s="9">
        <v>0.31599418901819998</v>
      </c>
      <c r="W942" s="9">
        <v>0</v>
      </c>
      <c r="X942" s="9">
        <v>0</v>
      </c>
      <c r="Y942" s="9">
        <v>4.2489814716670002E-2</v>
      </c>
      <c r="Z942" s="9">
        <v>0</v>
      </c>
      <c r="AA942" s="9">
        <v>0</v>
      </c>
      <c r="AB942" s="9">
        <v>0</v>
      </c>
      <c r="AC942" s="9">
        <v>6.7209231993939994E-2</v>
      </c>
      <c r="AD942" s="9">
        <v>0</v>
      </c>
      <c r="AI942" s="9">
        <v>8.4936793787409995E-2</v>
      </c>
      <c r="AJ942" s="9">
        <v>9.043113117564E-2</v>
      </c>
      <c r="AK942" s="9">
        <v>7.0115731476500007E-2</v>
      </c>
      <c r="AL942" s="9">
        <v>6.7694731165169997E-2</v>
      </c>
      <c r="AM942" s="9">
        <v>4.1663446328839997E-2</v>
      </c>
      <c r="AN942" s="9">
        <v>0</v>
      </c>
      <c r="AO942" s="9">
        <v>0</v>
      </c>
      <c r="AP942" s="9">
        <v>8.8024628929200002E-2</v>
      </c>
      <c r="AQ942" s="9">
        <v>0</v>
      </c>
      <c r="AR942" s="9">
        <v>6.7209231993939994E-2</v>
      </c>
      <c r="AS942" s="9">
        <v>6.7209231993939994E-2</v>
      </c>
    </row>
    <row r="943" spans="1:45" x14ac:dyDescent="0.35">
      <c r="A943" t="s">
        <v>406</v>
      </c>
      <c r="B943" s="9">
        <v>1</v>
      </c>
      <c r="C943" s="9">
        <v>1</v>
      </c>
      <c r="D943" s="9">
        <v>1</v>
      </c>
      <c r="E943" s="9">
        <v>1</v>
      </c>
      <c r="F943" s="9">
        <v>1</v>
      </c>
      <c r="G943" s="9">
        <v>1</v>
      </c>
      <c r="H943" s="9">
        <v>1</v>
      </c>
      <c r="I943" s="9">
        <v>1</v>
      </c>
      <c r="J943" s="9">
        <v>1</v>
      </c>
      <c r="K943" s="9">
        <v>1</v>
      </c>
      <c r="L943" s="9">
        <v>1</v>
      </c>
      <c r="M943" s="9">
        <v>1</v>
      </c>
      <c r="N943" s="9">
        <v>1</v>
      </c>
      <c r="O943" s="9">
        <v>1</v>
      </c>
      <c r="P943" s="9">
        <v>1</v>
      </c>
      <c r="Q943" s="9">
        <v>1</v>
      </c>
      <c r="R943" s="9">
        <v>1</v>
      </c>
      <c r="S943" s="9">
        <v>1</v>
      </c>
      <c r="T943" s="9">
        <v>1</v>
      </c>
      <c r="U943" s="9">
        <v>1</v>
      </c>
      <c r="V943" s="9">
        <v>1</v>
      </c>
      <c r="W943" s="9">
        <v>1</v>
      </c>
      <c r="X943" s="9">
        <v>1</v>
      </c>
      <c r="Y943" s="9">
        <v>1</v>
      </c>
      <c r="Z943" s="9">
        <v>1</v>
      </c>
      <c r="AA943" s="9">
        <v>1</v>
      </c>
      <c r="AB943" s="9">
        <v>1</v>
      </c>
      <c r="AC943" s="9">
        <v>1</v>
      </c>
      <c r="AD943" s="9">
        <v>1</v>
      </c>
      <c r="AI943" s="9">
        <v>1</v>
      </c>
      <c r="AJ943" s="9">
        <v>1</v>
      </c>
      <c r="AK943" s="9">
        <v>1</v>
      </c>
      <c r="AL943" s="9">
        <v>1</v>
      </c>
      <c r="AM943" s="9">
        <v>1</v>
      </c>
      <c r="AN943" s="9">
        <v>1</v>
      </c>
      <c r="AO943" s="9">
        <v>1</v>
      </c>
      <c r="AP943" s="9">
        <v>1</v>
      </c>
      <c r="AQ943" s="9">
        <v>1</v>
      </c>
      <c r="AR943" s="9">
        <v>1</v>
      </c>
      <c r="AS943" s="9">
        <v>1</v>
      </c>
    </row>
    <row r="944" spans="1:45" x14ac:dyDescent="0.35">
      <c r="A944" t="s">
        <v>356</v>
      </c>
      <c r="B944" s="6">
        <v>128</v>
      </c>
      <c r="C944" s="6">
        <v>62</v>
      </c>
      <c r="D944" s="6">
        <v>66</v>
      </c>
      <c r="E944" s="6">
        <v>14</v>
      </c>
      <c r="F944" s="6">
        <v>22</v>
      </c>
      <c r="G944" s="6">
        <v>37</v>
      </c>
      <c r="H944" s="6">
        <v>59</v>
      </c>
      <c r="I944" s="6">
        <v>23</v>
      </c>
      <c r="J944" s="6">
        <v>9</v>
      </c>
      <c r="K944" s="6">
        <v>23</v>
      </c>
      <c r="L944" s="6">
        <v>19</v>
      </c>
      <c r="M944" s="6">
        <v>42</v>
      </c>
      <c r="N944" s="6">
        <v>36</v>
      </c>
      <c r="O944" s="6">
        <v>31</v>
      </c>
      <c r="P944" s="6">
        <v>43</v>
      </c>
      <c r="Q944" s="6">
        <v>16</v>
      </c>
      <c r="R944" s="6">
        <v>30</v>
      </c>
      <c r="S944" s="6">
        <v>39</v>
      </c>
      <c r="T944" s="6">
        <v>59</v>
      </c>
      <c r="U944" s="6">
        <v>69</v>
      </c>
      <c r="V944" s="6">
        <v>9</v>
      </c>
      <c r="W944" s="6">
        <v>5</v>
      </c>
      <c r="X944" s="6">
        <v>6</v>
      </c>
      <c r="Y944" s="6">
        <v>18</v>
      </c>
      <c r="Z944" s="6">
        <v>1</v>
      </c>
      <c r="AA944" s="6">
        <v>10</v>
      </c>
      <c r="AB944" s="6">
        <v>5</v>
      </c>
      <c r="AC944" s="6">
        <v>128</v>
      </c>
      <c r="AD944" s="6">
        <v>11</v>
      </c>
      <c r="AE944" s="6">
        <v>0</v>
      </c>
      <c r="AF944" s="6">
        <v>0</v>
      </c>
      <c r="AG944" s="6">
        <v>0</v>
      </c>
      <c r="AH944" s="6">
        <v>0</v>
      </c>
      <c r="AI944" s="6">
        <v>53</v>
      </c>
      <c r="AJ944" s="6">
        <v>49</v>
      </c>
      <c r="AK944" s="6">
        <v>40</v>
      </c>
      <c r="AL944" s="6">
        <v>22</v>
      </c>
      <c r="AM944" s="6">
        <v>21</v>
      </c>
      <c r="AN944" s="6">
        <v>1</v>
      </c>
      <c r="AO944" s="6">
        <v>2</v>
      </c>
      <c r="AP944" s="6">
        <v>55</v>
      </c>
      <c r="AQ944" s="6">
        <v>14</v>
      </c>
      <c r="AR944" s="6">
        <v>128</v>
      </c>
      <c r="AS944" s="6">
        <v>128</v>
      </c>
    </row>
    <row r="945" spans="1:45" x14ac:dyDescent="0.35">
      <c r="A945" t="s">
        <v>938</v>
      </c>
    </row>
    <row r="946" spans="1:45" x14ac:dyDescent="0.35">
      <c r="A946" t="s">
        <v>358</v>
      </c>
    </row>
    <row r="950" spans="1:45" x14ac:dyDescent="0.35">
      <c r="A950" s="3" t="s">
        <v>352</v>
      </c>
    </row>
    <row r="951" spans="1:45" x14ac:dyDescent="0.35">
      <c r="A951" t="s">
        <v>254</v>
      </c>
    </row>
    <row r="952" spans="1:45" ht="130.5" x14ac:dyDescent="0.35">
      <c r="A952" s="4" t="s">
        <v>408</v>
      </c>
      <c r="B952" s="4" t="s">
        <v>359</v>
      </c>
      <c r="C952" s="4" t="s">
        <v>360</v>
      </c>
      <c r="D952" s="4" t="s">
        <v>361</v>
      </c>
      <c r="E952" s="4" t="s">
        <v>573</v>
      </c>
      <c r="F952" s="4" t="s">
        <v>363</v>
      </c>
      <c r="G952" s="4" t="s">
        <v>364</v>
      </c>
      <c r="H952" s="4" t="s">
        <v>365</v>
      </c>
      <c r="I952" s="4" t="s">
        <v>366</v>
      </c>
      <c r="J952" s="4" t="s">
        <v>367</v>
      </c>
      <c r="K952" s="4" t="s">
        <v>368</v>
      </c>
      <c r="L952" s="4" t="s">
        <v>883</v>
      </c>
      <c r="M952" s="4" t="s">
        <v>575</v>
      </c>
      <c r="N952" s="4" t="s">
        <v>371</v>
      </c>
      <c r="O952" s="4" t="s">
        <v>372</v>
      </c>
      <c r="P952" s="4" t="s">
        <v>576</v>
      </c>
      <c r="Q952" s="4" t="s">
        <v>374</v>
      </c>
      <c r="R952" s="4" t="s">
        <v>376</v>
      </c>
      <c r="S952" s="4" t="s">
        <v>377</v>
      </c>
      <c r="T952" s="4" t="s">
        <v>375</v>
      </c>
      <c r="U952" s="4" t="s">
        <v>378</v>
      </c>
      <c r="V952" s="4" t="s">
        <v>379</v>
      </c>
      <c r="W952" s="4" t="s">
        <v>380</v>
      </c>
      <c r="X952" s="4" t="s">
        <v>381</v>
      </c>
      <c r="Y952" s="4" t="s">
        <v>382</v>
      </c>
      <c r="Z952" s="4" t="s">
        <v>383</v>
      </c>
      <c r="AA952" s="4" t="s">
        <v>384</v>
      </c>
      <c r="AB952" s="4" t="s">
        <v>385</v>
      </c>
      <c r="AC952" s="4" t="s">
        <v>386</v>
      </c>
      <c r="AD952" s="4" t="s">
        <v>387</v>
      </c>
      <c r="AE952" s="4" t="s">
        <v>388</v>
      </c>
      <c r="AF952" s="4" t="s">
        <v>389</v>
      </c>
      <c r="AG952" s="4" t="s">
        <v>390</v>
      </c>
      <c r="AH952" s="4" t="s">
        <v>391</v>
      </c>
      <c r="AI952" s="4" t="s">
        <v>577</v>
      </c>
      <c r="AJ952" s="4" t="s">
        <v>578</v>
      </c>
      <c r="AK952" s="4" t="s">
        <v>395</v>
      </c>
      <c r="AL952" s="4" t="s">
        <v>396</v>
      </c>
      <c r="AM952" s="4" t="s">
        <v>394</v>
      </c>
      <c r="AN952" s="4" t="s">
        <v>397</v>
      </c>
      <c r="AO952" s="4" t="s">
        <v>398</v>
      </c>
      <c r="AP952" s="4" t="s">
        <v>884</v>
      </c>
      <c r="AQ952" s="4" t="s">
        <v>885</v>
      </c>
      <c r="AR952" s="4" t="s">
        <v>886</v>
      </c>
      <c r="AS952" s="4" t="s">
        <v>406</v>
      </c>
    </row>
    <row r="953" spans="1:45" x14ac:dyDescent="0.35">
      <c r="A953" t="s">
        <v>553</v>
      </c>
      <c r="B953" s="9">
        <v>8.6098966385739995E-2</v>
      </c>
      <c r="C953" s="9">
        <v>6.920413601797E-2</v>
      </c>
      <c r="D953" s="9">
        <v>0.10574601442169999</v>
      </c>
      <c r="E953" s="9">
        <v>4.6117339827080002E-2</v>
      </c>
      <c r="F953" s="9">
        <v>0.1220511604326</v>
      </c>
      <c r="G953" s="9">
        <v>9.3616823244059996E-2</v>
      </c>
      <c r="H953" s="9">
        <v>0.1077043438352</v>
      </c>
      <c r="I953" s="9">
        <v>8.2603339740039999E-2</v>
      </c>
      <c r="J953" s="9">
        <v>8.0995467442180002E-2</v>
      </c>
      <c r="K953" s="9">
        <v>8.1251877267719999E-2</v>
      </c>
      <c r="L953" s="9">
        <v>8.1516663410090007E-2</v>
      </c>
      <c r="M953" s="9">
        <v>8.1773358131429996E-2</v>
      </c>
      <c r="N953" s="9">
        <v>8.705843426307E-2</v>
      </c>
      <c r="O953" s="9">
        <v>9.3666882942109994E-2</v>
      </c>
      <c r="P953" s="9">
        <v>7.449838928435E-2</v>
      </c>
      <c r="Q953" s="9">
        <v>7.2627828081450005E-2</v>
      </c>
      <c r="R953" s="9">
        <v>0.1273990417475</v>
      </c>
      <c r="S953" s="9">
        <v>7.6904077016139993E-2</v>
      </c>
      <c r="T953" s="9">
        <v>7.3516119842850003E-2</v>
      </c>
      <c r="U953" s="9">
        <v>0.1025473033426</v>
      </c>
      <c r="V953" s="10">
        <v>0.79252715777000005</v>
      </c>
      <c r="W953" s="9">
        <v>9.4409453476390001E-2</v>
      </c>
      <c r="X953" s="11">
        <v>1.6305732210060001E-2</v>
      </c>
      <c r="Y953" s="11">
        <v>1.8931774250059999E-2</v>
      </c>
      <c r="Z953" s="11">
        <v>2.43327101601E-2</v>
      </c>
      <c r="AA953" s="11">
        <v>1.1593305277860001E-2</v>
      </c>
      <c r="AB953" s="9">
        <v>7.0257739125159993E-2</v>
      </c>
      <c r="AC953" s="9">
        <v>4.259584695489E-2</v>
      </c>
      <c r="AD953" s="11">
        <v>2.030049562942E-2</v>
      </c>
      <c r="AI953" s="9">
        <v>8.927272503724E-2</v>
      </c>
      <c r="AJ953" s="9">
        <v>8.682824336238E-2</v>
      </c>
      <c r="AK953" s="9">
        <v>0.1133339277628</v>
      </c>
      <c r="AL953" s="9">
        <v>7.7121183010449998E-2</v>
      </c>
      <c r="AM953" s="9">
        <v>9.6833991841810005E-2</v>
      </c>
      <c r="AN953" s="9">
        <v>0.2082208690864</v>
      </c>
      <c r="AO953" s="9">
        <v>0.17904049086500001</v>
      </c>
      <c r="AP953" s="9">
        <v>8.7550764364780001E-2</v>
      </c>
      <c r="AQ953" s="9">
        <v>5.9479072711280001E-2</v>
      </c>
      <c r="AR953" s="9">
        <v>8.6098966385739995E-2</v>
      </c>
      <c r="AS953" s="9">
        <v>8.6098966385739995E-2</v>
      </c>
    </row>
    <row r="954" spans="1:45" x14ac:dyDescent="0.35">
      <c r="A954" t="s">
        <v>380</v>
      </c>
      <c r="B954" s="9">
        <v>5.3523913964090002E-2</v>
      </c>
      <c r="C954" s="9">
        <v>4.8055659812689999E-2</v>
      </c>
      <c r="D954" s="9">
        <v>5.9882962835659997E-2</v>
      </c>
      <c r="E954" s="9">
        <v>2.281449507566E-2</v>
      </c>
      <c r="F954" s="9">
        <v>7.9665787551290002E-2</v>
      </c>
      <c r="G954" s="9">
        <v>5.0738292791069999E-2</v>
      </c>
      <c r="H954" s="9">
        <v>6.5070143587649995E-2</v>
      </c>
      <c r="I954" s="9">
        <v>6.9067593250649997E-2</v>
      </c>
      <c r="J954" s="9">
        <v>7.261151449205E-2</v>
      </c>
      <c r="K954" s="9">
        <v>3.0308863085589999E-2</v>
      </c>
      <c r="L954" s="9">
        <v>5.6697808356740001E-2</v>
      </c>
      <c r="M954" s="9">
        <v>5.7242786430459998E-2</v>
      </c>
      <c r="N954" s="9">
        <v>4.9771751563070003E-2</v>
      </c>
      <c r="O954" s="9">
        <v>5.0823409529400003E-2</v>
      </c>
      <c r="P954" s="9">
        <v>6.3379077053159996E-2</v>
      </c>
      <c r="Q954" s="9">
        <v>4.1891664555009998E-2</v>
      </c>
      <c r="R954" s="9">
        <v>3.1659535550479997E-2</v>
      </c>
      <c r="S954" s="9">
        <v>7.9878286663849996E-2</v>
      </c>
      <c r="T954" s="9">
        <v>5.2095603066299997E-2</v>
      </c>
      <c r="U954" s="9">
        <v>5.5391006505199999E-2</v>
      </c>
      <c r="V954" s="11">
        <v>7.314531148098E-3</v>
      </c>
      <c r="W954" s="10">
        <v>0.75635454548009995</v>
      </c>
      <c r="X954" s="9">
        <v>4.0036202687090003E-2</v>
      </c>
      <c r="Y954" s="11">
        <v>3.8314333697250002E-3</v>
      </c>
      <c r="Z954" s="11">
        <v>0</v>
      </c>
      <c r="AA954" s="11">
        <v>0</v>
      </c>
      <c r="AB954" s="9">
        <v>2.6082358164119999E-2</v>
      </c>
      <c r="AC954" s="11">
        <v>4.9473695908800004E-3</v>
      </c>
      <c r="AD954" s="11">
        <v>3.8365660618270001E-3</v>
      </c>
      <c r="AI954" s="9">
        <v>6.7111848563420007E-2</v>
      </c>
      <c r="AJ954" s="9">
        <v>4.6012711638379999E-2</v>
      </c>
      <c r="AK954" s="11">
        <v>1.8288098100220002E-2</v>
      </c>
      <c r="AL954" s="9">
        <v>4.4583678003560001E-2</v>
      </c>
      <c r="AM954" s="9">
        <v>7.3793474498100003E-2</v>
      </c>
      <c r="AN954" s="9">
        <v>2.7677550816659999E-2</v>
      </c>
      <c r="AO954" s="9">
        <v>6.4557074967729999E-2</v>
      </c>
      <c r="AP954" s="9">
        <v>5.526049890464E-2</v>
      </c>
      <c r="AQ954" s="9">
        <v>7.5824567624699996E-2</v>
      </c>
      <c r="AR954" s="9">
        <v>5.3523913964090002E-2</v>
      </c>
      <c r="AS954" s="9">
        <v>5.3523913964090002E-2</v>
      </c>
    </row>
    <row r="955" spans="1:45" x14ac:dyDescent="0.35">
      <c r="A955" t="s">
        <v>381</v>
      </c>
      <c r="B955" s="9">
        <v>5.058898144902E-2</v>
      </c>
      <c r="C955" s="9">
        <v>5.1224646143279998E-2</v>
      </c>
      <c r="D955" s="9">
        <v>4.9849765102309998E-2</v>
      </c>
      <c r="E955" s="9">
        <v>3.8131965757380003E-2</v>
      </c>
      <c r="F955" s="9">
        <v>5.622886787781E-2</v>
      </c>
      <c r="G955" s="9">
        <v>3.4356315977520001E-2</v>
      </c>
      <c r="H955" s="9">
        <v>4.5192862763680001E-2</v>
      </c>
      <c r="I955" s="9">
        <v>5.5078161819850001E-2</v>
      </c>
      <c r="J955" s="9">
        <v>5.4572478574260001E-2</v>
      </c>
      <c r="K955" s="9">
        <v>6.170622037548E-2</v>
      </c>
      <c r="L955" s="9">
        <v>5.8685220512809999E-2</v>
      </c>
      <c r="M955" s="9">
        <v>4.8701544696370003E-2</v>
      </c>
      <c r="N955" s="9">
        <v>4.2899129352219997E-2</v>
      </c>
      <c r="O955" s="9">
        <v>5.6710801484950002E-2</v>
      </c>
      <c r="P955" s="9">
        <v>6.2664314365489998E-2</v>
      </c>
      <c r="Q955" s="9">
        <v>4.160005939875E-2</v>
      </c>
      <c r="R955" s="9">
        <v>5.3009224941029998E-2</v>
      </c>
      <c r="S955" s="9">
        <v>4.5398254623849998E-2</v>
      </c>
      <c r="T955" s="9">
        <v>5.1603048939029998E-2</v>
      </c>
      <c r="U955" s="9">
        <v>4.9263389205990001E-2</v>
      </c>
      <c r="V955" s="11">
        <v>6.0955299703570002E-3</v>
      </c>
      <c r="W955" s="9">
        <v>9.4750289845590002E-3</v>
      </c>
      <c r="X955" s="10">
        <v>0.80147719304039999</v>
      </c>
      <c r="Y955" s="11">
        <v>3.9459488688949997E-3</v>
      </c>
      <c r="Z955" s="11">
        <v>4.6751967086760002E-3</v>
      </c>
      <c r="AA955" s="11">
        <v>0</v>
      </c>
      <c r="AB955" s="9">
        <v>1.518416248159E-2</v>
      </c>
      <c r="AC955" s="11">
        <v>5.3913715822849996E-3</v>
      </c>
      <c r="AD955" s="9">
        <v>1.864359650173E-2</v>
      </c>
      <c r="AI955" s="9">
        <v>5.7790961530750001E-2</v>
      </c>
      <c r="AJ955" s="9">
        <v>4.0819088102520003E-2</v>
      </c>
      <c r="AK955" s="9">
        <v>6.273472687013E-2</v>
      </c>
      <c r="AL955" s="9">
        <v>5.3094941014140001E-2</v>
      </c>
      <c r="AM955" s="9">
        <v>3.4788901025630002E-2</v>
      </c>
      <c r="AN955" s="9">
        <v>3.506273018126E-2</v>
      </c>
      <c r="AO955" s="9">
        <v>0.1030573833009</v>
      </c>
      <c r="AP955" s="9">
        <v>5.7901776607219999E-2</v>
      </c>
      <c r="AQ955" s="9">
        <v>4.5437158109380003E-2</v>
      </c>
      <c r="AR955" s="9">
        <v>5.058898144902E-2</v>
      </c>
      <c r="AS955" s="9">
        <v>5.058898144902E-2</v>
      </c>
    </row>
    <row r="956" spans="1:45" x14ac:dyDescent="0.35">
      <c r="A956" t="s">
        <v>382</v>
      </c>
      <c r="B956" s="9">
        <v>0.17906292436910001</v>
      </c>
      <c r="C956" s="9">
        <v>0.20229098910029999</v>
      </c>
      <c r="D956" s="9">
        <v>0.15205093942340001</v>
      </c>
      <c r="E956" s="9">
        <v>0.23485242259309999</v>
      </c>
      <c r="F956" s="9">
        <v>0.18816481217309999</v>
      </c>
      <c r="G956" s="9">
        <v>0.17551835646040001</v>
      </c>
      <c r="H956" s="9">
        <v>0.18178392207140001</v>
      </c>
      <c r="I956" s="9">
        <v>0.23280544188640001</v>
      </c>
      <c r="J956" s="9">
        <v>6.3403283317439996E-2</v>
      </c>
      <c r="K956" s="9">
        <v>0.16270382404870001</v>
      </c>
      <c r="L956" s="9">
        <v>0.2055280321596</v>
      </c>
      <c r="M956" s="9">
        <v>0.19394314735320001</v>
      </c>
      <c r="N956" s="9">
        <v>0.18278225555880001</v>
      </c>
      <c r="O956" s="9">
        <v>0.13829772683790001</v>
      </c>
      <c r="P956" s="9">
        <v>0.1997387444092</v>
      </c>
      <c r="Q956" s="9">
        <v>0.21953045657600001</v>
      </c>
      <c r="R956" s="9">
        <v>0.13309652193159999</v>
      </c>
      <c r="S956" s="9">
        <v>0.1439732222657</v>
      </c>
      <c r="T956" s="10">
        <v>0.21013177192749999</v>
      </c>
      <c r="U956" s="11">
        <v>0.1384496281839</v>
      </c>
      <c r="V956" s="11">
        <v>6.4902174278940003E-2</v>
      </c>
      <c r="W956" s="11">
        <v>4.5958030886450001E-2</v>
      </c>
      <c r="X956" s="11">
        <v>5.8367627322120003E-2</v>
      </c>
      <c r="Y956" s="10">
        <v>0.85756320035569999</v>
      </c>
      <c r="Z956" s="11">
        <v>3.9612431876370001E-2</v>
      </c>
      <c r="AA956" s="11">
        <v>1.601081596682E-2</v>
      </c>
      <c r="AB956" s="11">
        <v>5.5004182861269998E-2</v>
      </c>
      <c r="AC956" s="11">
        <v>5.2799318960330001E-2</v>
      </c>
      <c r="AD956" s="11">
        <v>1.019124476007E-2</v>
      </c>
      <c r="AI956" s="10">
        <v>0.23731079305210001</v>
      </c>
      <c r="AJ956" s="9">
        <v>0.19844189038169999</v>
      </c>
      <c r="AK956" s="11">
        <v>0.10182360071050001</v>
      </c>
      <c r="AL956" s="9">
        <v>0.1581408048215</v>
      </c>
      <c r="AM956" s="10">
        <v>0.31284279341139998</v>
      </c>
      <c r="AN956" s="9">
        <v>0.1391583840135</v>
      </c>
      <c r="AO956" s="9">
        <v>0.16854718973589999</v>
      </c>
      <c r="AP956" s="9">
        <v>0.18315532455569999</v>
      </c>
      <c r="AQ956" s="10">
        <v>0.28456519921500001</v>
      </c>
      <c r="AR956" s="9">
        <v>0.17906292436910001</v>
      </c>
      <c r="AS956" s="9">
        <v>0.17906292436910001</v>
      </c>
    </row>
    <row r="957" spans="1:45" x14ac:dyDescent="0.35">
      <c r="A957" t="s">
        <v>383</v>
      </c>
      <c r="B957" s="9">
        <v>0.1254401781085</v>
      </c>
      <c r="C957" s="9">
        <v>0.12581765426909999</v>
      </c>
      <c r="D957" s="9">
        <v>0.12500120996870001</v>
      </c>
      <c r="E957" s="9">
        <v>0.1018050117123</v>
      </c>
      <c r="F957" s="9">
        <v>8.9375511206810004E-2</v>
      </c>
      <c r="G957" s="9">
        <v>0.1206009513169</v>
      </c>
      <c r="H957" s="9">
        <v>0.10513060546</v>
      </c>
      <c r="I957" s="9">
        <v>0.1032188974503</v>
      </c>
      <c r="J957" s="9">
        <v>0.16713508846979999</v>
      </c>
      <c r="K957" s="9">
        <v>0.16828266872280001</v>
      </c>
      <c r="L957" s="9">
        <v>0.13593822974879999</v>
      </c>
      <c r="M957" s="9">
        <v>0.1303388766578</v>
      </c>
      <c r="N957" s="9">
        <v>0.1378602963112</v>
      </c>
      <c r="O957" s="9">
        <v>9.8186336185859993E-2</v>
      </c>
      <c r="P957" s="9">
        <v>0.1065084921256</v>
      </c>
      <c r="Q957" s="9">
        <v>0.15196181423089999</v>
      </c>
      <c r="R957" s="9">
        <v>0.1085285460829</v>
      </c>
      <c r="S957" s="9">
        <v>0.12977816415269999</v>
      </c>
      <c r="T957" s="9">
        <v>0.13037694895519999</v>
      </c>
      <c r="U957" s="9">
        <v>0.11898681558139999</v>
      </c>
      <c r="V957" s="11">
        <v>2.6540934999859999E-2</v>
      </c>
      <c r="W957" s="11">
        <v>1.8615025429280001E-2</v>
      </c>
      <c r="X957" s="11">
        <v>0</v>
      </c>
      <c r="Y957" s="11">
        <v>1.952923165256E-2</v>
      </c>
      <c r="Z957" s="10">
        <v>0.87464850996980004</v>
      </c>
      <c r="AA957" s="11">
        <v>5.0864710122400002E-3</v>
      </c>
      <c r="AB957" s="9">
        <v>7.0215631092569994E-2</v>
      </c>
      <c r="AC957" s="11">
        <v>0</v>
      </c>
      <c r="AD957" s="11">
        <v>2.1235809206339998E-2</v>
      </c>
      <c r="AI957" s="9">
        <v>9.7906649137899995E-2</v>
      </c>
      <c r="AJ957" s="11">
        <v>7.7001562708380003E-2</v>
      </c>
      <c r="AK957" s="10">
        <v>0.1962824934596</v>
      </c>
      <c r="AL957" s="9">
        <v>0.14120127580799999</v>
      </c>
      <c r="AM957" s="9">
        <v>9.6894002669170004E-2</v>
      </c>
      <c r="AN957" s="9">
        <v>0.21256409789479999</v>
      </c>
      <c r="AO957" s="9">
        <v>0</v>
      </c>
      <c r="AP957" s="9">
        <v>0.12602131171530001</v>
      </c>
      <c r="AQ957" s="9">
        <v>5.4197968553209998E-2</v>
      </c>
      <c r="AR957" s="9">
        <v>0.1254401781085</v>
      </c>
      <c r="AS957" s="9">
        <v>0.1254401781085</v>
      </c>
    </row>
    <row r="958" spans="1:45" x14ac:dyDescent="0.35">
      <c r="A958" t="s">
        <v>384</v>
      </c>
      <c r="B958" s="9">
        <v>0.2085622959963</v>
      </c>
      <c r="C958" s="9">
        <v>0.2004450158685</v>
      </c>
      <c r="D958" s="9">
        <v>0.2180019049844</v>
      </c>
      <c r="E958" s="9">
        <v>0.1631556943568</v>
      </c>
      <c r="F958" s="9">
        <v>0.1488132073766</v>
      </c>
      <c r="G958" s="9">
        <v>0.1804610970853</v>
      </c>
      <c r="H958" s="9">
        <v>0.16478145261239999</v>
      </c>
      <c r="I958" s="9">
        <v>0.1837820996192</v>
      </c>
      <c r="J958" s="9">
        <v>0.31374954351029999</v>
      </c>
      <c r="K958" s="9">
        <v>0.26994948422050002</v>
      </c>
      <c r="L958" s="9">
        <v>0.13983385096770001</v>
      </c>
      <c r="M958" s="9">
        <v>0.18265918276490001</v>
      </c>
      <c r="N958" s="9">
        <v>0.24627467753080001</v>
      </c>
      <c r="O958" s="9">
        <v>0.24370543558159999</v>
      </c>
      <c r="P958" s="11">
        <v>0.15202188889160001</v>
      </c>
      <c r="Q958" s="9">
        <v>0.24330252863589999</v>
      </c>
      <c r="R958" s="9">
        <v>0.21164123135839999</v>
      </c>
      <c r="S958" s="9">
        <v>0.2282460941727</v>
      </c>
      <c r="T958" s="9">
        <v>0.19995519515390001</v>
      </c>
      <c r="U958" s="9">
        <v>0.21981352554870001</v>
      </c>
      <c r="V958" s="11">
        <v>3.1494138327070001E-2</v>
      </c>
      <c r="W958" s="11">
        <v>5.0996704778260002E-2</v>
      </c>
      <c r="X958" s="11">
        <v>1.843396791028E-2</v>
      </c>
      <c r="Y958" s="11">
        <v>2.7940353476860001E-2</v>
      </c>
      <c r="Z958" s="11">
        <v>1.9323660138740002E-2</v>
      </c>
      <c r="AA958" s="10">
        <v>0.94628440886109999</v>
      </c>
      <c r="AB958" s="11">
        <v>0</v>
      </c>
      <c r="AC958" s="11">
        <v>1.8632406479799999E-2</v>
      </c>
      <c r="AD958" s="11">
        <v>1.0177547090580001E-3</v>
      </c>
      <c r="AI958" s="9">
        <v>0.22889314247190001</v>
      </c>
      <c r="AJ958" s="11">
        <v>7.8830143320509999E-2</v>
      </c>
      <c r="AK958" s="10">
        <v>0.33161172821969997</v>
      </c>
      <c r="AL958" s="10">
        <v>0.33703710552909999</v>
      </c>
      <c r="AM958" s="9">
        <v>0.1678388381716</v>
      </c>
      <c r="AN958" s="9">
        <v>8.7879656722459995E-2</v>
      </c>
      <c r="AO958" s="9">
        <v>0.14421590914519999</v>
      </c>
      <c r="AP958" s="9">
        <v>0.17839627092999999</v>
      </c>
      <c r="AQ958" s="9">
        <v>0.13415966042329999</v>
      </c>
      <c r="AR958" s="9">
        <v>0.2085622959963</v>
      </c>
      <c r="AS958" s="9">
        <v>0.2085622959963</v>
      </c>
    </row>
    <row r="959" spans="1:45" x14ac:dyDescent="0.35">
      <c r="A959" t="s">
        <v>385</v>
      </c>
      <c r="B959" s="9">
        <v>3.8950589777230003E-2</v>
      </c>
      <c r="C959" s="9">
        <v>4.2492819356050003E-2</v>
      </c>
      <c r="D959" s="9">
        <v>3.4831320558500002E-2</v>
      </c>
      <c r="E959" s="9">
        <v>8.0207614162289997E-2</v>
      </c>
      <c r="F959" s="9">
        <v>5.0698712498600002E-2</v>
      </c>
      <c r="G959" s="9">
        <v>4.0856225592289998E-2</v>
      </c>
      <c r="H959" s="9">
        <v>4.5732591657789999E-2</v>
      </c>
      <c r="I959" s="11">
        <v>3.1422820949759999E-3</v>
      </c>
      <c r="J959" s="9">
        <v>3.656099946092E-2</v>
      </c>
      <c r="K959" s="9">
        <v>3.1254552247780003E-2</v>
      </c>
      <c r="L959" s="9">
        <v>4.6501412352519998E-2</v>
      </c>
      <c r="M959" s="9">
        <v>3.6164643700339998E-2</v>
      </c>
      <c r="N959" s="9">
        <v>3.9334088764999997E-2</v>
      </c>
      <c r="O959" s="9">
        <v>3.7452002199699998E-2</v>
      </c>
      <c r="P959" s="9">
        <v>4.0002677242649998E-2</v>
      </c>
      <c r="Q959" s="9">
        <v>1.437328087831E-2</v>
      </c>
      <c r="R959" s="9">
        <v>5.5702223113710002E-2</v>
      </c>
      <c r="S959" s="9">
        <v>5.4617390664099999E-2</v>
      </c>
      <c r="T959" s="9">
        <v>2.6544163929290002E-2</v>
      </c>
      <c r="U959" s="9">
        <v>5.51683090414E-2</v>
      </c>
      <c r="V959" s="9">
        <v>1.7915757826099998E-2</v>
      </c>
      <c r="W959" s="9">
        <v>8.5189417975579992E-3</v>
      </c>
      <c r="X959" s="9">
        <v>9.5508786440470003E-3</v>
      </c>
      <c r="Y959" s="11">
        <v>5.0639590470829996E-3</v>
      </c>
      <c r="Z959" s="9">
        <v>1.6433492465349999E-2</v>
      </c>
      <c r="AA959" s="9">
        <v>6.6324640508889999E-3</v>
      </c>
      <c r="AB959" s="10">
        <v>0.72169348301159997</v>
      </c>
      <c r="AC959" s="9">
        <v>0</v>
      </c>
      <c r="AD959" s="9">
        <v>9.1927746735450001E-3</v>
      </c>
      <c r="AI959" s="9">
        <v>4.0366008015480001E-2</v>
      </c>
      <c r="AJ959" s="9">
        <v>5.6810727311429998E-2</v>
      </c>
      <c r="AK959" s="9">
        <v>2.2117192515400001E-2</v>
      </c>
      <c r="AL959" s="9">
        <v>2.5559768889470001E-2</v>
      </c>
      <c r="AM959" s="9">
        <v>3.619475867172E-2</v>
      </c>
      <c r="AN959" s="9">
        <v>5.4288817146869998E-2</v>
      </c>
      <c r="AO959" s="9">
        <v>4.932545211067E-2</v>
      </c>
      <c r="AP959" s="9">
        <v>4.0033895957949997E-2</v>
      </c>
      <c r="AQ959" s="9">
        <v>4.2618779196119998E-2</v>
      </c>
      <c r="AR959" s="9">
        <v>3.8950589777230003E-2</v>
      </c>
      <c r="AS959" s="9">
        <v>3.8950589777230003E-2</v>
      </c>
    </row>
    <row r="960" spans="1:45" x14ac:dyDescent="0.35">
      <c r="A960" t="s">
        <v>386</v>
      </c>
      <c r="B960" s="9">
        <v>0.104348872334</v>
      </c>
      <c r="C960" s="9">
        <v>9.3046623527790001E-2</v>
      </c>
      <c r="D960" s="9">
        <v>0.1174922907867</v>
      </c>
      <c r="E960" s="9">
        <v>9.1252204341060003E-2</v>
      </c>
      <c r="F960" s="9">
        <v>8.4677558465869995E-2</v>
      </c>
      <c r="G960" s="9">
        <v>0.13131432983239999</v>
      </c>
      <c r="H960" s="9">
        <v>0.10820858720239999</v>
      </c>
      <c r="I960" s="9">
        <v>0.13472864901779999</v>
      </c>
      <c r="J960" s="9">
        <v>6.3803334844159995E-2</v>
      </c>
      <c r="K960" s="9">
        <v>0.10540590745340001</v>
      </c>
      <c r="L960" s="9">
        <v>7.1822606175749995E-2</v>
      </c>
      <c r="M960" s="9">
        <v>0.10316896525950001</v>
      </c>
      <c r="N960" s="9">
        <v>0.10546486104110001</v>
      </c>
      <c r="O960" s="9">
        <v>0.12521489521429999</v>
      </c>
      <c r="P960" s="9">
        <v>7.467836731843E-2</v>
      </c>
      <c r="Q960" s="9">
        <v>9.6333148981819994E-2</v>
      </c>
      <c r="R960" s="9">
        <v>0.1349599627527</v>
      </c>
      <c r="S960" s="9">
        <v>0.1213660969553</v>
      </c>
      <c r="T960" s="9">
        <v>8.6049730231999993E-2</v>
      </c>
      <c r="U960" s="9">
        <v>0.1282695689975</v>
      </c>
      <c r="V960" s="9">
        <v>3.9266155536230002E-2</v>
      </c>
      <c r="W960" s="11">
        <v>0</v>
      </c>
      <c r="X960" s="9">
        <v>3.1034674124580001E-2</v>
      </c>
      <c r="Y960" s="11">
        <v>4.1010384525399998E-2</v>
      </c>
      <c r="Z960" s="11">
        <v>0</v>
      </c>
      <c r="AA960" s="11">
        <v>6.3467337748090002E-3</v>
      </c>
      <c r="AB960" s="9">
        <v>2.364463626794E-2</v>
      </c>
      <c r="AC960" s="10">
        <v>0.84955552731530004</v>
      </c>
      <c r="AD960" s="11">
        <v>2.9235957666040001E-2</v>
      </c>
      <c r="AI960" s="9">
        <v>0.137975860659</v>
      </c>
      <c r="AJ960" s="9">
        <v>8.6808721111569995E-2</v>
      </c>
      <c r="AK960" s="9">
        <v>0.10453279942510001</v>
      </c>
      <c r="AL960" s="9">
        <v>0.1240536774128</v>
      </c>
      <c r="AM960" s="9">
        <v>8.66671098153E-2</v>
      </c>
      <c r="AN960" s="9">
        <v>6.3294035943049998E-2</v>
      </c>
      <c r="AO960" s="9">
        <v>0.11982044350859999</v>
      </c>
      <c r="AP960" s="9">
        <v>9.9039647569449996E-2</v>
      </c>
      <c r="AQ960" s="9">
        <v>7.824152160108E-2</v>
      </c>
      <c r="AR960" s="9">
        <v>0.104348872334</v>
      </c>
      <c r="AS960" s="9">
        <v>0.104348872334</v>
      </c>
    </row>
    <row r="961" spans="1:45" x14ac:dyDescent="0.35">
      <c r="A961" t="s">
        <v>387</v>
      </c>
      <c r="B961" s="9">
        <v>0.153423277616</v>
      </c>
      <c r="C961" s="9">
        <v>0.1674224559044</v>
      </c>
      <c r="D961" s="9">
        <v>0.13714359191869999</v>
      </c>
      <c r="E961" s="9">
        <v>0.2216632521743</v>
      </c>
      <c r="F961" s="9">
        <v>0.18032438241730001</v>
      </c>
      <c r="G961" s="9">
        <v>0.17253760770000001</v>
      </c>
      <c r="H961" s="9">
        <v>0.17639549080950001</v>
      </c>
      <c r="I961" s="9">
        <v>0.1355735351208</v>
      </c>
      <c r="J961" s="9">
        <v>0.14716828988880001</v>
      </c>
      <c r="K961" s="9">
        <v>8.9136602578149995E-2</v>
      </c>
      <c r="L961" s="9">
        <v>0.20347617631600001</v>
      </c>
      <c r="M961" s="9">
        <v>0.16600749500590001</v>
      </c>
      <c r="N961" s="9">
        <v>0.10855450561469999</v>
      </c>
      <c r="O961" s="9">
        <v>0.15594251002420001</v>
      </c>
      <c r="P961" s="10">
        <v>0.22650804930939999</v>
      </c>
      <c r="Q961" s="9">
        <v>0.1183792186619</v>
      </c>
      <c r="R961" s="9">
        <v>0.14400371252169999</v>
      </c>
      <c r="S961" s="9">
        <v>0.1198384134856</v>
      </c>
      <c r="T961" s="9">
        <v>0.16972741795390001</v>
      </c>
      <c r="U961" s="9">
        <v>0.13211045359349999</v>
      </c>
      <c r="V961" s="11">
        <v>1.3943620143379999E-2</v>
      </c>
      <c r="W961" s="11">
        <v>1.5672269167369999E-2</v>
      </c>
      <c r="X961" s="11">
        <v>2.479372406143E-2</v>
      </c>
      <c r="Y961" s="11">
        <v>2.218371445368E-2</v>
      </c>
      <c r="Z961" s="11">
        <v>2.0973998680949998E-2</v>
      </c>
      <c r="AA961" s="11">
        <v>8.0458010562490002E-3</v>
      </c>
      <c r="AB961" s="11">
        <v>1.7917806995769999E-2</v>
      </c>
      <c r="AC961" s="11">
        <v>2.6078159116479999E-2</v>
      </c>
      <c r="AD961" s="10">
        <v>0.88634580079199998</v>
      </c>
      <c r="AI961" s="11">
        <v>4.3372011532250003E-2</v>
      </c>
      <c r="AJ961" s="10">
        <v>0.3284469120631</v>
      </c>
      <c r="AK961" s="11">
        <v>4.9275432936520001E-2</v>
      </c>
      <c r="AL961" s="11">
        <v>3.9207565510999999E-2</v>
      </c>
      <c r="AM961" s="9">
        <v>9.414612989526E-2</v>
      </c>
      <c r="AN961" s="9">
        <v>0.17185385819499999</v>
      </c>
      <c r="AO961" s="9">
        <v>0.17143605636609999</v>
      </c>
      <c r="AP961" s="9">
        <v>0.172640509395</v>
      </c>
      <c r="AQ961" s="9">
        <v>0.225476072566</v>
      </c>
      <c r="AR961" s="9">
        <v>0.153423277616</v>
      </c>
      <c r="AS961" s="9">
        <v>0.153423277616</v>
      </c>
    </row>
    <row r="962" spans="1:45" x14ac:dyDescent="0.35">
      <c r="A962" t="s">
        <v>388</v>
      </c>
      <c r="B962" s="9">
        <v>0</v>
      </c>
      <c r="C962" s="9">
        <v>0</v>
      </c>
      <c r="D962" s="9">
        <v>0</v>
      </c>
      <c r="E962" s="9">
        <v>0</v>
      </c>
      <c r="F962" s="9">
        <v>0</v>
      </c>
      <c r="G962" s="9">
        <v>0</v>
      </c>
      <c r="H962" s="9">
        <v>0</v>
      </c>
      <c r="I962" s="9">
        <v>0</v>
      </c>
      <c r="J962" s="9">
        <v>0</v>
      </c>
      <c r="K962" s="9">
        <v>0</v>
      </c>
      <c r="L962" s="9">
        <v>0</v>
      </c>
      <c r="M962" s="9">
        <v>0</v>
      </c>
      <c r="N962" s="9">
        <v>0</v>
      </c>
      <c r="O962" s="9">
        <v>0</v>
      </c>
      <c r="P962" s="9">
        <v>0</v>
      </c>
      <c r="Q962" s="9">
        <v>0</v>
      </c>
      <c r="R962" s="9">
        <v>0</v>
      </c>
      <c r="S962" s="9">
        <v>0</v>
      </c>
      <c r="T962" s="9">
        <v>0</v>
      </c>
      <c r="U962" s="9">
        <v>0</v>
      </c>
      <c r="V962" s="9">
        <v>0</v>
      </c>
      <c r="W962" s="9">
        <v>0</v>
      </c>
      <c r="X962" s="9">
        <v>0</v>
      </c>
      <c r="Y962" s="9">
        <v>0</v>
      </c>
      <c r="Z962" s="9">
        <v>0</v>
      </c>
      <c r="AA962" s="9">
        <v>0</v>
      </c>
      <c r="AB962" s="9">
        <v>0</v>
      </c>
      <c r="AC962" s="9">
        <v>0</v>
      </c>
      <c r="AD962" s="9">
        <v>0</v>
      </c>
      <c r="AI962" s="9">
        <v>0</v>
      </c>
      <c r="AJ962" s="9">
        <v>0</v>
      </c>
      <c r="AK962" s="9">
        <v>0</v>
      </c>
      <c r="AL962" s="9">
        <v>0</v>
      </c>
      <c r="AM962" s="9">
        <v>0</v>
      </c>
      <c r="AN962" s="9">
        <v>0</v>
      </c>
      <c r="AO962" s="9">
        <v>0</v>
      </c>
      <c r="AP962" s="9">
        <v>0</v>
      </c>
      <c r="AQ962" s="9">
        <v>0</v>
      </c>
      <c r="AR962" s="9">
        <v>0</v>
      </c>
      <c r="AS962" s="9">
        <v>0</v>
      </c>
    </row>
    <row r="963" spans="1:45" x14ac:dyDescent="0.35">
      <c r="A963" t="s">
        <v>389</v>
      </c>
      <c r="B963" s="9">
        <v>0</v>
      </c>
      <c r="C963" s="9">
        <v>0</v>
      </c>
      <c r="D963" s="9">
        <v>0</v>
      </c>
      <c r="E963" s="9">
        <v>0</v>
      </c>
      <c r="F963" s="9">
        <v>0</v>
      </c>
      <c r="G963" s="9">
        <v>0</v>
      </c>
      <c r="H963" s="9">
        <v>0</v>
      </c>
      <c r="I963" s="9">
        <v>0</v>
      </c>
      <c r="J963" s="9">
        <v>0</v>
      </c>
      <c r="K963" s="9">
        <v>0</v>
      </c>
      <c r="L963" s="9">
        <v>0</v>
      </c>
      <c r="M963" s="9">
        <v>0</v>
      </c>
      <c r="N963" s="9">
        <v>0</v>
      </c>
      <c r="O963" s="9">
        <v>0</v>
      </c>
      <c r="P963" s="9">
        <v>0</v>
      </c>
      <c r="Q963" s="9">
        <v>0</v>
      </c>
      <c r="R963" s="9">
        <v>0</v>
      </c>
      <c r="S963" s="9">
        <v>0</v>
      </c>
      <c r="T963" s="9">
        <v>0</v>
      </c>
      <c r="U963" s="9">
        <v>0</v>
      </c>
      <c r="V963" s="9">
        <v>0</v>
      </c>
      <c r="W963" s="9">
        <v>0</v>
      </c>
      <c r="X963" s="9">
        <v>0</v>
      </c>
      <c r="Y963" s="9">
        <v>0</v>
      </c>
      <c r="Z963" s="9">
        <v>0</v>
      </c>
      <c r="AA963" s="9">
        <v>0</v>
      </c>
      <c r="AB963" s="9">
        <v>0</v>
      </c>
      <c r="AC963" s="9">
        <v>0</v>
      </c>
      <c r="AD963" s="9">
        <v>0</v>
      </c>
      <c r="AI963" s="9">
        <v>0</v>
      </c>
      <c r="AJ963" s="9">
        <v>0</v>
      </c>
      <c r="AK963" s="9">
        <v>0</v>
      </c>
      <c r="AL963" s="9">
        <v>0</v>
      </c>
      <c r="AM963" s="9">
        <v>0</v>
      </c>
      <c r="AN963" s="9">
        <v>0</v>
      </c>
      <c r="AO963" s="9">
        <v>0</v>
      </c>
      <c r="AP963" s="9">
        <v>0</v>
      </c>
      <c r="AQ963" s="9">
        <v>0</v>
      </c>
      <c r="AR963" s="9">
        <v>0</v>
      </c>
      <c r="AS963" s="9">
        <v>0</v>
      </c>
    </row>
    <row r="964" spans="1:45" x14ac:dyDescent="0.35">
      <c r="A964" t="s">
        <v>390</v>
      </c>
      <c r="B964" s="9">
        <v>0</v>
      </c>
      <c r="C964" s="9">
        <v>0</v>
      </c>
      <c r="D964" s="9">
        <v>0</v>
      </c>
      <c r="E964" s="9">
        <v>0</v>
      </c>
      <c r="F964" s="9">
        <v>0</v>
      </c>
      <c r="G964" s="9">
        <v>0</v>
      </c>
      <c r="H964" s="9">
        <v>0</v>
      </c>
      <c r="I964" s="9">
        <v>0</v>
      </c>
      <c r="J964" s="9">
        <v>0</v>
      </c>
      <c r="K964" s="9">
        <v>0</v>
      </c>
      <c r="L964" s="9">
        <v>0</v>
      </c>
      <c r="M964" s="9">
        <v>0</v>
      </c>
      <c r="N964" s="9">
        <v>0</v>
      </c>
      <c r="O964" s="9">
        <v>0</v>
      </c>
      <c r="P964" s="9">
        <v>0</v>
      </c>
      <c r="Q964" s="9">
        <v>0</v>
      </c>
      <c r="R964" s="9">
        <v>0</v>
      </c>
      <c r="S964" s="9">
        <v>0</v>
      </c>
      <c r="T964" s="9">
        <v>0</v>
      </c>
      <c r="U964" s="9">
        <v>0</v>
      </c>
      <c r="V964" s="9">
        <v>0</v>
      </c>
      <c r="W964" s="9">
        <v>0</v>
      </c>
      <c r="X964" s="9">
        <v>0</v>
      </c>
      <c r="Y964" s="9">
        <v>0</v>
      </c>
      <c r="Z964" s="9">
        <v>0</v>
      </c>
      <c r="AA964" s="9">
        <v>0</v>
      </c>
      <c r="AB964" s="9">
        <v>0</v>
      </c>
      <c r="AC964" s="9">
        <v>0</v>
      </c>
      <c r="AD964" s="9">
        <v>0</v>
      </c>
      <c r="AI964" s="9">
        <v>0</v>
      </c>
      <c r="AJ964" s="9">
        <v>0</v>
      </c>
      <c r="AK964" s="9">
        <v>0</v>
      </c>
      <c r="AL964" s="9">
        <v>0</v>
      </c>
      <c r="AM964" s="9">
        <v>0</v>
      </c>
      <c r="AN964" s="9">
        <v>0</v>
      </c>
      <c r="AO964" s="9">
        <v>0</v>
      </c>
      <c r="AP964" s="9">
        <v>0</v>
      </c>
      <c r="AQ964" s="9">
        <v>0</v>
      </c>
      <c r="AR964" s="9">
        <v>0</v>
      </c>
      <c r="AS964" s="9">
        <v>0</v>
      </c>
    </row>
    <row r="965" spans="1:45" x14ac:dyDescent="0.35">
      <c r="A965" t="s">
        <v>391</v>
      </c>
      <c r="B965" s="9">
        <v>0</v>
      </c>
      <c r="C965" s="9">
        <v>0</v>
      </c>
      <c r="D965" s="9">
        <v>0</v>
      </c>
      <c r="E965" s="9">
        <v>0</v>
      </c>
      <c r="F965" s="9">
        <v>0</v>
      </c>
      <c r="G965" s="9">
        <v>0</v>
      </c>
      <c r="H965" s="9">
        <v>0</v>
      </c>
      <c r="I965" s="9">
        <v>0</v>
      </c>
      <c r="J965" s="9">
        <v>0</v>
      </c>
      <c r="K965" s="9">
        <v>0</v>
      </c>
      <c r="L965" s="9">
        <v>0</v>
      </c>
      <c r="M965" s="9">
        <v>0</v>
      </c>
      <c r="N965" s="9">
        <v>0</v>
      </c>
      <c r="O965" s="9">
        <v>0</v>
      </c>
      <c r="P965" s="9">
        <v>0</v>
      </c>
      <c r="Q965" s="9">
        <v>0</v>
      </c>
      <c r="R965" s="9">
        <v>0</v>
      </c>
      <c r="S965" s="9">
        <v>0</v>
      </c>
      <c r="T965" s="9">
        <v>0</v>
      </c>
      <c r="U965" s="9">
        <v>0</v>
      </c>
      <c r="V965" s="9">
        <v>0</v>
      </c>
      <c r="W965" s="9">
        <v>0</v>
      </c>
      <c r="X965" s="9">
        <v>0</v>
      </c>
      <c r="Y965" s="9">
        <v>0</v>
      </c>
      <c r="Z965" s="9">
        <v>0</v>
      </c>
      <c r="AA965" s="9">
        <v>0</v>
      </c>
      <c r="AB965" s="9">
        <v>0</v>
      </c>
      <c r="AC965" s="9">
        <v>0</v>
      </c>
      <c r="AD965" s="9">
        <v>0</v>
      </c>
      <c r="AI965" s="9">
        <v>0</v>
      </c>
      <c r="AJ965" s="9">
        <v>0</v>
      </c>
      <c r="AK965" s="9">
        <v>0</v>
      </c>
      <c r="AL965" s="9">
        <v>0</v>
      </c>
      <c r="AM965" s="9">
        <v>0</v>
      </c>
      <c r="AN965" s="9">
        <v>0</v>
      </c>
      <c r="AO965" s="9">
        <v>0</v>
      </c>
      <c r="AP965" s="9">
        <v>0</v>
      </c>
      <c r="AQ965" s="9">
        <v>0</v>
      </c>
      <c r="AR965" s="9">
        <v>0</v>
      </c>
      <c r="AS965" s="9">
        <v>0</v>
      </c>
    </row>
    <row r="966" spans="1:45" x14ac:dyDescent="0.35">
      <c r="A966" t="s">
        <v>406</v>
      </c>
      <c r="B966" s="9">
        <v>1</v>
      </c>
      <c r="C966" s="9">
        <v>1</v>
      </c>
      <c r="D966" s="9">
        <v>1</v>
      </c>
      <c r="E966" s="9">
        <v>1</v>
      </c>
      <c r="F966" s="9">
        <v>1</v>
      </c>
      <c r="G966" s="9">
        <v>1</v>
      </c>
      <c r="H966" s="9">
        <v>1</v>
      </c>
      <c r="I966" s="9">
        <v>1</v>
      </c>
      <c r="J966" s="9">
        <v>1</v>
      </c>
      <c r="K966" s="9">
        <v>1</v>
      </c>
      <c r="L966" s="9">
        <v>1</v>
      </c>
      <c r="M966" s="9">
        <v>1</v>
      </c>
      <c r="N966" s="9">
        <v>1</v>
      </c>
      <c r="O966" s="9">
        <v>1</v>
      </c>
      <c r="P966" s="9">
        <v>1</v>
      </c>
      <c r="Q966" s="9">
        <v>1</v>
      </c>
      <c r="R966" s="9">
        <v>1</v>
      </c>
      <c r="S966" s="9">
        <v>1</v>
      </c>
      <c r="T966" s="9">
        <v>1</v>
      </c>
      <c r="U966" s="9">
        <v>1</v>
      </c>
      <c r="V966" s="9">
        <v>1</v>
      </c>
      <c r="W966" s="9">
        <v>1</v>
      </c>
      <c r="X966" s="9">
        <v>1</v>
      </c>
      <c r="Y966" s="9">
        <v>1</v>
      </c>
      <c r="Z966" s="9">
        <v>1</v>
      </c>
      <c r="AA966" s="9">
        <v>1</v>
      </c>
      <c r="AB966" s="9">
        <v>1</v>
      </c>
      <c r="AC966" s="9">
        <v>1</v>
      </c>
      <c r="AD966" s="9">
        <v>1</v>
      </c>
      <c r="AI966" s="9">
        <v>1</v>
      </c>
      <c r="AJ966" s="9">
        <v>1</v>
      </c>
      <c r="AK966" s="9">
        <v>1</v>
      </c>
      <c r="AL966" s="9">
        <v>1</v>
      </c>
      <c r="AM966" s="9">
        <v>1</v>
      </c>
      <c r="AN966" s="9">
        <v>1</v>
      </c>
      <c r="AO966" s="9">
        <v>1</v>
      </c>
      <c r="AP966" s="9">
        <v>1</v>
      </c>
      <c r="AQ966" s="9">
        <v>1</v>
      </c>
      <c r="AR966" s="9">
        <v>1</v>
      </c>
      <c r="AS966" s="9">
        <v>1</v>
      </c>
    </row>
    <row r="967" spans="1:45" x14ac:dyDescent="0.35">
      <c r="A967" t="s">
        <v>356</v>
      </c>
      <c r="B967" s="6">
        <v>984</v>
      </c>
      <c r="C967" s="6">
        <v>545</v>
      </c>
      <c r="D967" s="6">
        <v>439</v>
      </c>
      <c r="E967" s="6">
        <v>122</v>
      </c>
      <c r="F967" s="6">
        <v>210</v>
      </c>
      <c r="G967" s="6">
        <v>239</v>
      </c>
      <c r="H967" s="6">
        <v>449</v>
      </c>
      <c r="I967" s="6">
        <v>140</v>
      </c>
      <c r="J967" s="6">
        <v>84</v>
      </c>
      <c r="K967" s="6">
        <v>189</v>
      </c>
      <c r="L967" s="6">
        <v>171</v>
      </c>
      <c r="M967" s="6">
        <v>326</v>
      </c>
      <c r="N967" s="6">
        <v>265</v>
      </c>
      <c r="O967" s="6">
        <v>222</v>
      </c>
      <c r="P967" s="6">
        <v>386</v>
      </c>
      <c r="Q967" s="6">
        <v>134</v>
      </c>
      <c r="R967" s="6">
        <v>191</v>
      </c>
      <c r="S967" s="6">
        <v>273</v>
      </c>
      <c r="T967" s="6">
        <v>520</v>
      </c>
      <c r="U967" s="6">
        <v>464</v>
      </c>
      <c r="V967" s="6">
        <v>114</v>
      </c>
      <c r="W967" s="6">
        <v>77</v>
      </c>
      <c r="X967" s="6">
        <v>68</v>
      </c>
      <c r="Y967" s="6">
        <v>213</v>
      </c>
      <c r="Z967" s="6">
        <v>127</v>
      </c>
      <c r="AA967" s="6">
        <v>199</v>
      </c>
      <c r="AB967" s="6">
        <v>66</v>
      </c>
      <c r="AC967" s="6">
        <v>128</v>
      </c>
      <c r="AD967" s="6">
        <v>196</v>
      </c>
      <c r="AE967" s="6">
        <v>0</v>
      </c>
      <c r="AF967" s="6">
        <v>0</v>
      </c>
      <c r="AG967" s="6">
        <v>0</v>
      </c>
      <c r="AH967" s="6">
        <v>0</v>
      </c>
      <c r="AI967" s="6">
        <v>291</v>
      </c>
      <c r="AJ967" s="6">
        <v>410</v>
      </c>
      <c r="AK967" s="6">
        <v>285</v>
      </c>
      <c r="AL967" s="6">
        <v>148</v>
      </c>
      <c r="AM967" s="6">
        <v>119</v>
      </c>
      <c r="AN967" s="6">
        <v>17</v>
      </c>
      <c r="AO967" s="6">
        <v>20</v>
      </c>
      <c r="AP967" s="6">
        <v>440</v>
      </c>
      <c r="AQ967" s="6">
        <v>135</v>
      </c>
      <c r="AR967" s="6">
        <v>984</v>
      </c>
      <c r="AS967" s="6">
        <v>984</v>
      </c>
    </row>
    <row r="968" spans="1:45" x14ac:dyDescent="0.35">
      <c r="A968" t="s">
        <v>890</v>
      </c>
    </row>
    <row r="969" spans="1:45" x14ac:dyDescent="0.35">
      <c r="A969" t="s">
        <v>358</v>
      </c>
    </row>
    <row r="973" spans="1:45" x14ac:dyDescent="0.35">
      <c r="A973" s="3" t="s">
        <v>352</v>
      </c>
    </row>
    <row r="974" spans="1:45" x14ac:dyDescent="0.35">
      <c r="A974" t="s">
        <v>255</v>
      </c>
    </row>
    <row r="975" spans="1:45" ht="130.5" x14ac:dyDescent="0.35">
      <c r="A975" s="4" t="s">
        <v>408</v>
      </c>
      <c r="B975" s="4" t="s">
        <v>359</v>
      </c>
      <c r="C975" s="4" t="s">
        <v>360</v>
      </c>
      <c r="D975" s="4" t="s">
        <v>361</v>
      </c>
      <c r="E975" s="4" t="s">
        <v>573</v>
      </c>
      <c r="F975" s="4" t="s">
        <v>363</v>
      </c>
      <c r="G975" s="4" t="s">
        <v>364</v>
      </c>
      <c r="H975" s="4" t="s">
        <v>365</v>
      </c>
      <c r="I975" s="4" t="s">
        <v>366</v>
      </c>
      <c r="J975" s="4" t="s">
        <v>367</v>
      </c>
      <c r="K975" s="4" t="s">
        <v>368</v>
      </c>
      <c r="L975" s="4" t="s">
        <v>883</v>
      </c>
      <c r="M975" s="4" t="s">
        <v>575</v>
      </c>
      <c r="N975" s="4" t="s">
        <v>371</v>
      </c>
      <c r="O975" s="4" t="s">
        <v>372</v>
      </c>
      <c r="P975" s="4" t="s">
        <v>576</v>
      </c>
      <c r="Q975" s="4" t="s">
        <v>374</v>
      </c>
      <c r="R975" s="4" t="s">
        <v>376</v>
      </c>
      <c r="S975" s="4" t="s">
        <v>377</v>
      </c>
      <c r="T975" s="4" t="s">
        <v>375</v>
      </c>
      <c r="U975" s="4" t="s">
        <v>378</v>
      </c>
      <c r="V975" s="4" t="s">
        <v>379</v>
      </c>
      <c r="W975" s="4" t="s">
        <v>380</v>
      </c>
      <c r="X975" s="4" t="s">
        <v>381</v>
      </c>
      <c r="Y975" s="4" t="s">
        <v>382</v>
      </c>
      <c r="Z975" s="4" t="s">
        <v>383</v>
      </c>
      <c r="AA975" s="4" t="s">
        <v>384</v>
      </c>
      <c r="AB975" s="4" t="s">
        <v>385</v>
      </c>
      <c r="AC975" s="4" t="s">
        <v>386</v>
      </c>
      <c r="AD975" s="4" t="s">
        <v>387</v>
      </c>
      <c r="AE975" s="4" t="s">
        <v>388</v>
      </c>
      <c r="AF975" s="4" t="s">
        <v>389</v>
      </c>
      <c r="AG975" s="4" t="s">
        <v>390</v>
      </c>
      <c r="AH975" s="4" t="s">
        <v>391</v>
      </c>
      <c r="AI975" s="4" t="s">
        <v>577</v>
      </c>
      <c r="AJ975" s="4" t="s">
        <v>578</v>
      </c>
      <c r="AK975" s="4" t="s">
        <v>395</v>
      </c>
      <c r="AL975" s="4" t="s">
        <v>396</v>
      </c>
      <c r="AM975" s="4" t="s">
        <v>394</v>
      </c>
      <c r="AN975" s="4" t="s">
        <v>397</v>
      </c>
      <c r="AO975" s="4" t="s">
        <v>398</v>
      </c>
      <c r="AP975" s="4" t="s">
        <v>884</v>
      </c>
      <c r="AQ975" s="4" t="s">
        <v>885</v>
      </c>
      <c r="AR975" s="4" t="s">
        <v>886</v>
      </c>
      <c r="AS975" s="4" t="s">
        <v>406</v>
      </c>
    </row>
    <row r="976" spans="1:45" x14ac:dyDescent="0.35">
      <c r="A976" t="s">
        <v>659</v>
      </c>
      <c r="B976" s="9">
        <v>0.58851655464810004</v>
      </c>
      <c r="C976" s="9">
        <v>0.56094082278320001</v>
      </c>
      <c r="D976" s="9">
        <v>0.6205844545193</v>
      </c>
      <c r="E976" s="9">
        <v>0.55933450190639999</v>
      </c>
      <c r="F976" s="9">
        <v>0.54747830313519996</v>
      </c>
      <c r="G976" s="9">
        <v>0.59970531945649996</v>
      </c>
      <c r="H976" s="9">
        <v>0.57382994339399995</v>
      </c>
      <c r="I976" s="9">
        <v>0.69085039104949997</v>
      </c>
      <c r="J976" s="9">
        <v>0.56710205250769996</v>
      </c>
      <c r="K976" s="9">
        <v>0.56217393436609997</v>
      </c>
      <c r="L976" s="9">
        <v>0.53236930706289998</v>
      </c>
      <c r="M976" s="9">
        <v>0.57568527924049995</v>
      </c>
      <c r="N976" s="9">
        <v>0.59776669235479996</v>
      </c>
      <c r="O976" s="9">
        <v>0.63059892536819995</v>
      </c>
      <c r="P976" s="9">
        <v>0.58054859898440003</v>
      </c>
      <c r="Q976" s="9">
        <v>0.57545079036299995</v>
      </c>
      <c r="R976" s="9">
        <v>0.6169971944457</v>
      </c>
      <c r="S976" s="9">
        <v>0.58740216573829995</v>
      </c>
      <c r="T976" s="9">
        <v>0.57787163678730002</v>
      </c>
      <c r="U976" s="9">
        <v>0.60243162507780001</v>
      </c>
      <c r="V976" s="9">
        <v>0.47390411612779998</v>
      </c>
      <c r="W976" s="9">
        <v>0.5481931926054</v>
      </c>
      <c r="X976" s="9">
        <v>0.57595897244289995</v>
      </c>
      <c r="Y976" s="9">
        <v>0.58259969855579996</v>
      </c>
      <c r="Z976" s="9">
        <v>0.62805477109170005</v>
      </c>
      <c r="AA976" s="9">
        <v>0.4816112644967</v>
      </c>
      <c r="AB976" s="9">
        <v>0.62381958074379995</v>
      </c>
      <c r="AC976" s="9">
        <v>0.58276206369240002</v>
      </c>
      <c r="AD976" s="9">
        <v>0.6429621505659</v>
      </c>
      <c r="AI976" s="9">
        <v>0.57358273742770005</v>
      </c>
      <c r="AJ976" s="9">
        <v>0.65986815324799997</v>
      </c>
      <c r="AK976" s="9">
        <v>0.52782017276110005</v>
      </c>
      <c r="AL976" s="9">
        <v>0.54264054533799999</v>
      </c>
      <c r="AM976" s="9">
        <v>0.51562322046800002</v>
      </c>
      <c r="AN976" s="9">
        <v>0.62051122717539997</v>
      </c>
      <c r="AO976" s="9">
        <v>0.48510594732700002</v>
      </c>
      <c r="AP976" s="9">
        <v>0.61334230537330003</v>
      </c>
      <c r="AQ976" s="9">
        <v>0.63786846425010002</v>
      </c>
      <c r="AR976" s="9">
        <v>0.58851655464810004</v>
      </c>
      <c r="AS976" s="9">
        <v>0.58851655464810004</v>
      </c>
    </row>
    <row r="977" spans="1:45" x14ac:dyDescent="0.35">
      <c r="A977" t="s">
        <v>660</v>
      </c>
      <c r="B977" s="9">
        <v>0.39294483699990002</v>
      </c>
      <c r="C977" s="9">
        <v>0.42784224545389998</v>
      </c>
      <c r="D977" s="9">
        <v>0.35236253784080002</v>
      </c>
      <c r="E977" s="9">
        <v>0.39839062242169998</v>
      </c>
      <c r="F977" s="9">
        <v>0.43950262569909998</v>
      </c>
      <c r="G977" s="9">
        <v>0.37752231286440002</v>
      </c>
      <c r="H977" s="9">
        <v>0.4082298664647</v>
      </c>
      <c r="I977" s="9">
        <v>0.2959955384736</v>
      </c>
      <c r="J977" s="9">
        <v>0.43289794749229998</v>
      </c>
      <c r="K977" s="9">
        <v>0.41842528424719999</v>
      </c>
      <c r="L977" s="9">
        <v>0.4639998069331</v>
      </c>
      <c r="M977" s="9">
        <v>0.39523801040989998</v>
      </c>
      <c r="N977" s="9">
        <v>0.38793259898240001</v>
      </c>
      <c r="O977" s="9">
        <v>0.35066217607279998</v>
      </c>
      <c r="P977" s="9">
        <v>0.4015789652765</v>
      </c>
      <c r="Q977" s="9">
        <v>0.41235194348080001</v>
      </c>
      <c r="R977" s="9">
        <v>0.36302958981569999</v>
      </c>
      <c r="S977" s="9">
        <v>0.38585475975209999</v>
      </c>
      <c r="T977" s="9">
        <v>0.40723607356449998</v>
      </c>
      <c r="U977" s="9">
        <v>0.37426328718180002</v>
      </c>
      <c r="V977" s="9">
        <v>0.4763234788356</v>
      </c>
      <c r="W977" s="9">
        <v>0.40273700810270002</v>
      </c>
      <c r="X977" s="9">
        <v>0.4137001686065</v>
      </c>
      <c r="Y977" s="9">
        <v>0.40271869617799999</v>
      </c>
      <c r="Z977" s="9">
        <v>0.37194522890830001</v>
      </c>
      <c r="AA977" s="9">
        <v>0.49560117993309999</v>
      </c>
      <c r="AB977" s="9">
        <v>0.35524672567900001</v>
      </c>
      <c r="AC977" s="9">
        <v>0.41723793630759998</v>
      </c>
      <c r="AD977" s="9">
        <v>0.34823242192609999</v>
      </c>
      <c r="AI977" s="9">
        <v>0.40501948085020001</v>
      </c>
      <c r="AJ977" s="9">
        <v>0.32855368111389999</v>
      </c>
      <c r="AK977" s="9">
        <v>0.45026635277249999</v>
      </c>
      <c r="AL977" s="9">
        <v>0.43640331562090001</v>
      </c>
      <c r="AM977" s="9">
        <v>0.46075120300560002</v>
      </c>
      <c r="AN977" s="9">
        <v>0.37948877282459997</v>
      </c>
      <c r="AO977" s="9">
        <v>0.35550748716300001</v>
      </c>
      <c r="AP977" s="9">
        <v>0.37702014306039999</v>
      </c>
      <c r="AQ977" s="9">
        <v>0.3449227569717</v>
      </c>
      <c r="AR977" s="9">
        <v>0.39294483699990002</v>
      </c>
      <c r="AS977" s="9">
        <v>0.39294483699990002</v>
      </c>
    </row>
    <row r="978" spans="1:45" x14ac:dyDescent="0.35">
      <c r="A978" t="s">
        <v>661</v>
      </c>
      <c r="B978" s="9">
        <v>1.8538608352060001E-2</v>
      </c>
      <c r="C978" s="9">
        <v>1.121693176288E-2</v>
      </c>
      <c r="D978" s="9">
        <v>2.7053007639889999E-2</v>
      </c>
      <c r="E978" s="9">
        <v>4.2274875671819999E-2</v>
      </c>
      <c r="F978" s="9">
        <v>1.301907116569E-2</v>
      </c>
      <c r="G978" s="9">
        <v>2.2772367679149998E-2</v>
      </c>
      <c r="H978" s="9">
        <v>1.7940190141330001E-2</v>
      </c>
      <c r="I978" s="9">
        <v>1.315407047697E-2</v>
      </c>
      <c r="J978" s="9">
        <v>0</v>
      </c>
      <c r="K978" s="9">
        <v>1.9400781386749999E-2</v>
      </c>
      <c r="L978" s="9">
        <v>3.6308860039999998E-3</v>
      </c>
      <c r="M978" s="9">
        <v>2.907671034964E-2</v>
      </c>
      <c r="N978" s="9">
        <v>1.4300708662870001E-2</v>
      </c>
      <c r="O978" s="9">
        <v>1.8738898558969999E-2</v>
      </c>
      <c r="P978" s="9">
        <v>1.7872435739069999E-2</v>
      </c>
      <c r="Q978" s="9">
        <v>1.219726615622E-2</v>
      </c>
      <c r="R978" s="9">
        <v>1.9973215738680002E-2</v>
      </c>
      <c r="S978" s="9">
        <v>2.6743074509680002E-2</v>
      </c>
      <c r="T978" s="9">
        <v>1.4892289648210001E-2</v>
      </c>
      <c r="U978" s="9">
        <v>2.3305087740379999E-2</v>
      </c>
      <c r="V978" s="9">
        <v>4.9772405036630003E-2</v>
      </c>
      <c r="W978" s="9">
        <v>4.9069799291929998E-2</v>
      </c>
      <c r="X978" s="9">
        <v>1.034085895061E-2</v>
      </c>
      <c r="Y978" s="9">
        <v>1.46816052662E-2</v>
      </c>
      <c r="Z978" s="9">
        <v>0</v>
      </c>
      <c r="AA978" s="9">
        <v>2.2787555570169999E-2</v>
      </c>
      <c r="AB978" s="9">
        <v>2.0933693577169999E-2</v>
      </c>
      <c r="AC978" s="9">
        <v>0</v>
      </c>
      <c r="AD978" s="9">
        <v>8.8054275079259992E-3</v>
      </c>
      <c r="AI978" s="9">
        <v>2.1397781722169999E-2</v>
      </c>
      <c r="AJ978" s="9">
        <v>1.157816563808E-2</v>
      </c>
      <c r="AK978" s="9">
        <v>2.1913474466360001E-2</v>
      </c>
      <c r="AL978" s="9">
        <v>2.0956139041109999E-2</v>
      </c>
      <c r="AM978" s="9">
        <v>2.3625576526329999E-2</v>
      </c>
      <c r="AN978" s="9">
        <v>0</v>
      </c>
      <c r="AO978" s="10">
        <v>0.15938656550999999</v>
      </c>
      <c r="AP978" s="9">
        <v>9.637551566284E-3</v>
      </c>
      <c r="AQ978" s="9">
        <v>1.7208778778210001E-2</v>
      </c>
      <c r="AR978" s="9">
        <v>1.8538608352060001E-2</v>
      </c>
      <c r="AS978" s="9">
        <v>1.8538608352060001E-2</v>
      </c>
    </row>
    <row r="979" spans="1:45" x14ac:dyDescent="0.35">
      <c r="A979" t="s">
        <v>406</v>
      </c>
      <c r="B979" s="9">
        <v>1</v>
      </c>
      <c r="C979" s="9">
        <v>1</v>
      </c>
      <c r="D979" s="9">
        <v>1</v>
      </c>
      <c r="E979" s="9">
        <v>1</v>
      </c>
      <c r="F979" s="9">
        <v>1</v>
      </c>
      <c r="G979" s="9">
        <v>1</v>
      </c>
      <c r="H979" s="9">
        <v>1</v>
      </c>
      <c r="I979" s="9">
        <v>1</v>
      </c>
      <c r="J979" s="9">
        <v>1</v>
      </c>
      <c r="K979" s="9">
        <v>1</v>
      </c>
      <c r="L979" s="9">
        <v>1</v>
      </c>
      <c r="M979" s="9">
        <v>1</v>
      </c>
      <c r="N979" s="9">
        <v>1</v>
      </c>
      <c r="O979" s="9">
        <v>1</v>
      </c>
      <c r="P979" s="9">
        <v>1</v>
      </c>
      <c r="Q979" s="9">
        <v>1</v>
      </c>
      <c r="R979" s="9">
        <v>1</v>
      </c>
      <c r="S979" s="9">
        <v>1</v>
      </c>
      <c r="T979" s="9">
        <v>1</v>
      </c>
      <c r="U979" s="9">
        <v>1</v>
      </c>
      <c r="V979" s="9">
        <v>1</v>
      </c>
      <c r="W979" s="9">
        <v>1</v>
      </c>
      <c r="X979" s="9">
        <v>1</v>
      </c>
      <c r="Y979" s="9">
        <v>1</v>
      </c>
      <c r="Z979" s="9">
        <v>1</v>
      </c>
      <c r="AA979" s="9">
        <v>1</v>
      </c>
      <c r="AB979" s="9">
        <v>1</v>
      </c>
      <c r="AC979" s="9">
        <v>1</v>
      </c>
      <c r="AD979" s="9">
        <v>1</v>
      </c>
      <c r="AI979" s="9">
        <v>1</v>
      </c>
      <c r="AJ979" s="9">
        <v>1</v>
      </c>
      <c r="AK979" s="9">
        <v>1</v>
      </c>
      <c r="AL979" s="9">
        <v>1</v>
      </c>
      <c r="AM979" s="9">
        <v>1</v>
      </c>
      <c r="AN979" s="9">
        <v>1</v>
      </c>
      <c r="AO979" s="9">
        <v>1</v>
      </c>
      <c r="AP979" s="9">
        <v>1</v>
      </c>
      <c r="AQ979" s="9">
        <v>1</v>
      </c>
      <c r="AR979" s="9">
        <v>1</v>
      </c>
      <c r="AS979" s="9">
        <v>1</v>
      </c>
    </row>
    <row r="980" spans="1:45" x14ac:dyDescent="0.35">
      <c r="A980" t="s">
        <v>356</v>
      </c>
      <c r="B980" s="6">
        <v>984</v>
      </c>
      <c r="C980" s="6">
        <v>545</v>
      </c>
      <c r="D980" s="6">
        <v>439</v>
      </c>
      <c r="E980" s="6">
        <v>122</v>
      </c>
      <c r="F980" s="6">
        <v>210</v>
      </c>
      <c r="G980" s="6">
        <v>239</v>
      </c>
      <c r="H980" s="6">
        <v>449</v>
      </c>
      <c r="I980" s="6">
        <v>140</v>
      </c>
      <c r="J980" s="6">
        <v>84</v>
      </c>
      <c r="K980" s="6">
        <v>189</v>
      </c>
      <c r="L980" s="6">
        <v>171</v>
      </c>
      <c r="M980" s="6">
        <v>326</v>
      </c>
      <c r="N980" s="6">
        <v>265</v>
      </c>
      <c r="O980" s="6">
        <v>222</v>
      </c>
      <c r="P980" s="6">
        <v>386</v>
      </c>
      <c r="Q980" s="6">
        <v>134</v>
      </c>
      <c r="R980" s="6">
        <v>191</v>
      </c>
      <c r="S980" s="6">
        <v>273</v>
      </c>
      <c r="T980" s="6">
        <v>520</v>
      </c>
      <c r="U980" s="6">
        <v>464</v>
      </c>
      <c r="V980" s="6">
        <v>114</v>
      </c>
      <c r="W980" s="6">
        <v>77</v>
      </c>
      <c r="X980" s="6">
        <v>68</v>
      </c>
      <c r="Y980" s="6">
        <v>213</v>
      </c>
      <c r="Z980" s="6">
        <v>127</v>
      </c>
      <c r="AA980" s="6">
        <v>199</v>
      </c>
      <c r="AB980" s="6">
        <v>66</v>
      </c>
      <c r="AC980" s="6">
        <v>128</v>
      </c>
      <c r="AD980" s="6">
        <v>196</v>
      </c>
      <c r="AE980" s="6">
        <v>0</v>
      </c>
      <c r="AF980" s="6">
        <v>0</v>
      </c>
      <c r="AG980" s="6">
        <v>0</v>
      </c>
      <c r="AH980" s="6">
        <v>0</v>
      </c>
      <c r="AI980" s="6">
        <v>291</v>
      </c>
      <c r="AJ980" s="6">
        <v>410</v>
      </c>
      <c r="AK980" s="6">
        <v>285</v>
      </c>
      <c r="AL980" s="6">
        <v>148</v>
      </c>
      <c r="AM980" s="6">
        <v>119</v>
      </c>
      <c r="AN980" s="6">
        <v>17</v>
      </c>
      <c r="AO980" s="6">
        <v>20</v>
      </c>
      <c r="AP980" s="6">
        <v>440</v>
      </c>
      <c r="AQ980" s="6">
        <v>135</v>
      </c>
      <c r="AR980" s="6">
        <v>984</v>
      </c>
      <c r="AS980" s="6">
        <v>984</v>
      </c>
    </row>
    <row r="981" spans="1:45" x14ac:dyDescent="0.35">
      <c r="A981" t="s">
        <v>901</v>
      </c>
    </row>
    <row r="982" spans="1:45" x14ac:dyDescent="0.35">
      <c r="A982" t="s">
        <v>358</v>
      </c>
    </row>
    <row r="986" spans="1:45" x14ac:dyDescent="0.35">
      <c r="A986" s="3" t="s">
        <v>352</v>
      </c>
    </row>
    <row r="987" spans="1:45" x14ac:dyDescent="0.35">
      <c r="A987" t="s">
        <v>256</v>
      </c>
    </row>
    <row r="988" spans="1:45" ht="130.5" x14ac:dyDescent="0.35">
      <c r="A988" s="4" t="s">
        <v>440</v>
      </c>
      <c r="B988" s="4" t="s">
        <v>359</v>
      </c>
      <c r="C988" s="4" t="s">
        <v>360</v>
      </c>
      <c r="D988" s="4" t="s">
        <v>361</v>
      </c>
      <c r="E988" s="4" t="s">
        <v>573</v>
      </c>
      <c r="F988" s="4" t="s">
        <v>363</v>
      </c>
      <c r="G988" s="4" t="s">
        <v>364</v>
      </c>
      <c r="H988" s="4" t="s">
        <v>365</v>
      </c>
      <c r="I988" s="4" t="s">
        <v>366</v>
      </c>
      <c r="J988" s="4" t="s">
        <v>367</v>
      </c>
      <c r="K988" s="4" t="s">
        <v>368</v>
      </c>
      <c r="L988" s="4" t="s">
        <v>883</v>
      </c>
      <c r="M988" s="4" t="s">
        <v>575</v>
      </c>
      <c r="N988" s="4" t="s">
        <v>371</v>
      </c>
      <c r="O988" s="4" t="s">
        <v>372</v>
      </c>
      <c r="P988" s="4" t="s">
        <v>576</v>
      </c>
      <c r="Q988" s="4" t="s">
        <v>374</v>
      </c>
      <c r="R988" s="4" t="s">
        <v>376</v>
      </c>
      <c r="S988" s="4" t="s">
        <v>377</v>
      </c>
      <c r="T988" s="4" t="s">
        <v>375</v>
      </c>
      <c r="U988" s="4" t="s">
        <v>378</v>
      </c>
      <c r="V988" s="4" t="s">
        <v>379</v>
      </c>
      <c r="W988" s="4" t="s">
        <v>380</v>
      </c>
      <c r="X988" s="4" t="s">
        <v>381</v>
      </c>
      <c r="Y988" s="4" t="s">
        <v>382</v>
      </c>
      <c r="Z988" s="4" t="s">
        <v>383</v>
      </c>
      <c r="AA988" s="4" t="s">
        <v>384</v>
      </c>
      <c r="AB988" s="4" t="s">
        <v>385</v>
      </c>
      <c r="AC988" s="4" t="s">
        <v>386</v>
      </c>
      <c r="AD988" s="4" t="s">
        <v>387</v>
      </c>
      <c r="AE988" s="4" t="s">
        <v>388</v>
      </c>
      <c r="AF988" s="4" t="s">
        <v>389</v>
      </c>
      <c r="AG988" s="4" t="s">
        <v>390</v>
      </c>
      <c r="AH988" s="4" t="s">
        <v>391</v>
      </c>
      <c r="AI988" s="4" t="s">
        <v>577</v>
      </c>
      <c r="AJ988" s="4" t="s">
        <v>578</v>
      </c>
      <c r="AK988" s="4" t="s">
        <v>395</v>
      </c>
      <c r="AL988" s="4" t="s">
        <v>396</v>
      </c>
      <c r="AM988" s="4" t="s">
        <v>394</v>
      </c>
      <c r="AN988" s="4" t="s">
        <v>397</v>
      </c>
      <c r="AO988" s="4" t="s">
        <v>398</v>
      </c>
      <c r="AP988" s="4" t="s">
        <v>884</v>
      </c>
      <c r="AQ988" s="4" t="s">
        <v>885</v>
      </c>
      <c r="AR988" s="4" t="s">
        <v>886</v>
      </c>
      <c r="AS988" s="4" t="s">
        <v>406</v>
      </c>
    </row>
    <row r="989" spans="1:45" x14ac:dyDescent="0.35">
      <c r="A989" s="13" t="s">
        <v>663</v>
      </c>
      <c r="B989" s="9">
        <v>0.50994199259640005</v>
      </c>
      <c r="C989" s="11">
        <v>0.44467005612170002</v>
      </c>
      <c r="D989" s="10">
        <v>0.58584691992640003</v>
      </c>
      <c r="E989" s="11">
        <v>0.35791523444840001</v>
      </c>
      <c r="F989" s="11">
        <v>0.36892373158309999</v>
      </c>
      <c r="G989" s="9">
        <v>0.49623348222469998</v>
      </c>
      <c r="H989" s="11">
        <v>0.43315908306669998</v>
      </c>
      <c r="I989" s="9">
        <v>0.55574649574879997</v>
      </c>
      <c r="J989" s="9">
        <v>0.60713399021659997</v>
      </c>
      <c r="K989" s="10">
        <v>0.6429842345408</v>
      </c>
      <c r="L989" s="9">
        <v>0.46244282821810001</v>
      </c>
      <c r="M989" s="9">
        <v>0.5129983050493</v>
      </c>
      <c r="N989" s="9">
        <v>0.56495408418759996</v>
      </c>
      <c r="O989" s="9">
        <v>0.4734705860049</v>
      </c>
      <c r="P989" s="11">
        <v>0.40709890745470001</v>
      </c>
      <c r="Q989" s="9">
        <v>0.57770756448329996</v>
      </c>
      <c r="R989" s="9">
        <v>0.50143181338760001</v>
      </c>
      <c r="S989" s="9">
        <v>0.55392378322290003</v>
      </c>
      <c r="T989" s="9">
        <v>0.49668895668379998</v>
      </c>
      <c r="U989" s="9">
        <v>0.52726640322539997</v>
      </c>
      <c r="V989" s="9">
        <v>0.52379578458499998</v>
      </c>
      <c r="W989" s="9">
        <v>0.48773302302630001</v>
      </c>
      <c r="X989" s="9">
        <v>0.49297800112779999</v>
      </c>
      <c r="Y989" s="9">
        <v>0.46966973196880002</v>
      </c>
      <c r="Z989" s="9">
        <v>0.55622368119609999</v>
      </c>
      <c r="AA989" s="9">
        <v>0.61567313139400004</v>
      </c>
      <c r="AB989" s="9">
        <v>0.40248085855709997</v>
      </c>
      <c r="AC989" s="9">
        <v>0.52315473684320002</v>
      </c>
      <c r="AD989" s="11">
        <v>0.2563108276444</v>
      </c>
      <c r="AI989" s="10">
        <v>0.59787712909860002</v>
      </c>
      <c r="AJ989" s="11">
        <v>0.29832043867870001</v>
      </c>
      <c r="AK989" s="9">
        <v>0.58353460318850003</v>
      </c>
      <c r="AL989" s="9">
        <v>0.53273515343919997</v>
      </c>
      <c r="AM989" s="9">
        <v>0.47038807505039998</v>
      </c>
      <c r="AN989" s="9">
        <v>0.63462913753299999</v>
      </c>
      <c r="AO989" s="9">
        <v>0.52682161854859999</v>
      </c>
      <c r="AP989" s="9">
        <v>0.48413842339430002</v>
      </c>
      <c r="AQ989" s="11">
        <v>0.3282519747846</v>
      </c>
      <c r="AR989" s="9">
        <v>0.50994199259640005</v>
      </c>
      <c r="AS989" s="9">
        <v>0.50994199259640005</v>
      </c>
    </row>
    <row r="990" spans="1:45" x14ac:dyDescent="0.35">
      <c r="A990" s="13"/>
      <c r="B990" s="6">
        <v>472</v>
      </c>
      <c r="C990" s="6">
        <v>235</v>
      </c>
      <c r="D990" s="6">
        <v>237</v>
      </c>
      <c r="E990" s="6">
        <v>44</v>
      </c>
      <c r="F990" s="6">
        <v>74</v>
      </c>
      <c r="G990" s="6">
        <v>111</v>
      </c>
      <c r="H990" s="6">
        <v>185</v>
      </c>
      <c r="I990" s="6">
        <v>75</v>
      </c>
      <c r="J990" s="6">
        <v>43</v>
      </c>
      <c r="K990" s="6">
        <v>125</v>
      </c>
      <c r="L990" s="6">
        <v>73</v>
      </c>
      <c r="M990" s="6">
        <v>151</v>
      </c>
      <c r="N990" s="6">
        <v>144</v>
      </c>
      <c r="O990" s="6">
        <v>104</v>
      </c>
      <c r="P990" s="6">
        <v>155</v>
      </c>
      <c r="Q990" s="6">
        <v>79</v>
      </c>
      <c r="R990" s="6">
        <v>93</v>
      </c>
      <c r="S990" s="6">
        <v>145</v>
      </c>
      <c r="T990" s="6">
        <v>234</v>
      </c>
      <c r="U990" s="6">
        <v>238</v>
      </c>
      <c r="V990" s="6">
        <v>59</v>
      </c>
      <c r="W990" s="6">
        <v>37</v>
      </c>
      <c r="X990" s="6">
        <v>31</v>
      </c>
      <c r="Y990" s="6">
        <v>95</v>
      </c>
      <c r="Z990" s="6">
        <v>62</v>
      </c>
      <c r="AA990" s="6">
        <v>118</v>
      </c>
      <c r="AB990" s="6">
        <v>28</v>
      </c>
      <c r="AC990" s="6">
        <v>64</v>
      </c>
      <c r="AD990" s="6">
        <v>51</v>
      </c>
      <c r="AE990" s="6">
        <v>0</v>
      </c>
      <c r="AF990" s="6">
        <v>0</v>
      </c>
      <c r="AG990" s="6">
        <v>0</v>
      </c>
      <c r="AH990" s="6">
        <v>0</v>
      </c>
      <c r="AI990" s="6">
        <v>176</v>
      </c>
      <c r="AJ990" s="6">
        <v>125</v>
      </c>
      <c r="AK990" s="6">
        <v>155</v>
      </c>
      <c r="AL990" s="6">
        <v>73</v>
      </c>
      <c r="AM990" s="6">
        <v>53</v>
      </c>
      <c r="AN990" s="6">
        <v>10</v>
      </c>
      <c r="AO990" s="6">
        <v>10</v>
      </c>
      <c r="AP990" s="6">
        <v>194</v>
      </c>
      <c r="AQ990" s="6">
        <v>46</v>
      </c>
      <c r="AR990" s="6">
        <v>472</v>
      </c>
      <c r="AS990" s="6">
        <v>472</v>
      </c>
    </row>
    <row r="991" spans="1:45" x14ac:dyDescent="0.35">
      <c r="A991" s="13" t="s">
        <v>664</v>
      </c>
      <c r="B991" s="9">
        <v>0.2117391933901</v>
      </c>
      <c r="C991" s="9">
        <v>0.21688635623970001</v>
      </c>
      <c r="D991" s="9">
        <v>0.20575354254</v>
      </c>
      <c r="E991" s="9">
        <v>0.27032283794130002</v>
      </c>
      <c r="F991" s="9">
        <v>0.21810447965089999</v>
      </c>
      <c r="G991" s="9">
        <v>0.23147465461870001</v>
      </c>
      <c r="H991" s="9">
        <v>0.22485052922000001</v>
      </c>
      <c r="I991" s="9">
        <v>0.22340937515100001</v>
      </c>
      <c r="J991" s="9">
        <v>0.17926110425229999</v>
      </c>
      <c r="K991" s="9">
        <v>0.16169566562820001</v>
      </c>
      <c r="L991" s="9">
        <v>0.20210845952529999</v>
      </c>
      <c r="M991" s="9">
        <v>0.1915051905155</v>
      </c>
      <c r="N991" s="9">
        <v>0.2077228965582</v>
      </c>
      <c r="O991" s="9">
        <v>0.24932882931620001</v>
      </c>
      <c r="P991" s="9">
        <v>0.23366821153030001</v>
      </c>
      <c r="Q991" s="9">
        <v>0.20409936963149999</v>
      </c>
      <c r="R991" s="9">
        <v>0.19693067172010001</v>
      </c>
      <c r="S991" s="9">
        <v>0.2100158546384</v>
      </c>
      <c r="T991" s="9">
        <v>0.2181410158563</v>
      </c>
      <c r="U991" s="9">
        <v>0.20337071073390001</v>
      </c>
      <c r="V991" s="9">
        <v>0.17115600874920001</v>
      </c>
      <c r="W991" s="9">
        <v>0.2280451281524</v>
      </c>
      <c r="X991" s="9">
        <v>0.16498186607929999</v>
      </c>
      <c r="Y991" s="9">
        <v>0.19937237961269999</v>
      </c>
      <c r="Z991" s="9">
        <v>0.21720908914119999</v>
      </c>
      <c r="AA991" s="9">
        <v>0.14080606349329999</v>
      </c>
      <c r="AB991" s="9">
        <v>0.22038809894690001</v>
      </c>
      <c r="AC991" s="9">
        <v>0.21346791990780001</v>
      </c>
      <c r="AD991" s="10">
        <v>0.37313982679829999</v>
      </c>
      <c r="AI991" s="9">
        <v>0.17980748011219999</v>
      </c>
      <c r="AJ991" s="10">
        <v>0.35045327185519998</v>
      </c>
      <c r="AK991" s="9">
        <v>0.17846367906659999</v>
      </c>
      <c r="AL991" s="9">
        <v>0.20768242853489999</v>
      </c>
      <c r="AM991" s="9">
        <v>0.18510073385190001</v>
      </c>
      <c r="AN991" s="9">
        <v>0.17852180553380001</v>
      </c>
      <c r="AO991" s="9">
        <v>6.0710130116689999E-2</v>
      </c>
      <c r="AP991" s="9">
        <v>0.2450328933117</v>
      </c>
      <c r="AQ991" s="9">
        <v>0.25939827722100001</v>
      </c>
      <c r="AR991" s="9">
        <v>0.2117391933901</v>
      </c>
      <c r="AS991" s="9">
        <v>0.2117391933901</v>
      </c>
    </row>
    <row r="992" spans="1:45" x14ac:dyDescent="0.35">
      <c r="A992" s="13"/>
      <c r="B992" s="6">
        <v>222</v>
      </c>
      <c r="C992" s="6">
        <v>121</v>
      </c>
      <c r="D992" s="6">
        <v>101</v>
      </c>
      <c r="E992" s="6">
        <v>30</v>
      </c>
      <c r="F992" s="6">
        <v>48</v>
      </c>
      <c r="G992" s="6">
        <v>57</v>
      </c>
      <c r="H992" s="6">
        <v>105</v>
      </c>
      <c r="I992" s="6">
        <v>34</v>
      </c>
      <c r="J992" s="6">
        <v>23</v>
      </c>
      <c r="K992" s="6">
        <v>30</v>
      </c>
      <c r="L992" s="6">
        <v>35</v>
      </c>
      <c r="M992" s="6">
        <v>75</v>
      </c>
      <c r="N992" s="6">
        <v>58</v>
      </c>
      <c r="O992" s="6">
        <v>54</v>
      </c>
      <c r="P992" s="6">
        <v>92</v>
      </c>
      <c r="Q992" s="6">
        <v>28</v>
      </c>
      <c r="R992" s="6">
        <v>40</v>
      </c>
      <c r="S992" s="6">
        <v>62</v>
      </c>
      <c r="T992" s="6">
        <v>120</v>
      </c>
      <c r="U992" s="6">
        <v>102</v>
      </c>
      <c r="V992" s="6">
        <v>21</v>
      </c>
      <c r="W992" s="6">
        <v>18</v>
      </c>
      <c r="X992" s="6">
        <v>13</v>
      </c>
      <c r="Y992" s="6">
        <v>41</v>
      </c>
      <c r="Z992" s="6">
        <v>31</v>
      </c>
      <c r="AA992" s="6">
        <v>25</v>
      </c>
      <c r="AB992" s="6">
        <v>12</v>
      </c>
      <c r="AC992" s="6">
        <v>32</v>
      </c>
      <c r="AD992" s="6">
        <v>73</v>
      </c>
      <c r="AE992" s="6">
        <v>0</v>
      </c>
      <c r="AF992" s="6">
        <v>0</v>
      </c>
      <c r="AG992" s="6">
        <v>0</v>
      </c>
      <c r="AH992" s="6">
        <v>0</v>
      </c>
      <c r="AI992" s="6">
        <v>50</v>
      </c>
      <c r="AJ992" s="6">
        <v>138</v>
      </c>
      <c r="AK992" s="6">
        <v>54</v>
      </c>
      <c r="AL992" s="6">
        <v>31</v>
      </c>
      <c r="AM992" s="6">
        <v>19</v>
      </c>
      <c r="AN992" s="6">
        <v>4</v>
      </c>
      <c r="AO992" s="6">
        <v>2</v>
      </c>
      <c r="AP992" s="6">
        <v>113</v>
      </c>
      <c r="AQ992" s="6">
        <v>35</v>
      </c>
      <c r="AR992" s="6">
        <v>222</v>
      </c>
      <c r="AS992" s="6">
        <v>222</v>
      </c>
    </row>
    <row r="993" spans="1:45" x14ac:dyDescent="0.35">
      <c r="A993" s="13" t="s">
        <v>665</v>
      </c>
      <c r="B993" s="9">
        <v>8.5528045821059995E-2</v>
      </c>
      <c r="C993" s="9">
        <v>0.10980560137830001</v>
      </c>
      <c r="D993" s="9">
        <v>5.7295604900040001E-2</v>
      </c>
      <c r="E993" s="9">
        <v>7.8559045102209998E-2</v>
      </c>
      <c r="F993" s="10">
        <v>0.20882687156659999</v>
      </c>
      <c r="G993" s="9">
        <v>0.1201814380547</v>
      </c>
      <c r="H993" s="10">
        <v>0.16409997083540001</v>
      </c>
      <c r="I993" s="9">
        <v>7.3774296931380004E-2</v>
      </c>
      <c r="J993" s="11">
        <v>4.3150680207060003E-3</v>
      </c>
      <c r="K993" s="11">
        <v>1.476916881361E-2</v>
      </c>
      <c r="L993" s="10">
        <v>0.17611678628829999</v>
      </c>
      <c r="M993" s="9">
        <v>7.3811827915380004E-2</v>
      </c>
      <c r="N993" s="9">
        <v>6.4030961347230006E-2</v>
      </c>
      <c r="O993" s="9">
        <v>6.8259417240820006E-2</v>
      </c>
      <c r="P993" s="10">
        <v>0.16832591606159999</v>
      </c>
      <c r="Q993" s="9">
        <v>6.6909801314989997E-2</v>
      </c>
      <c r="R993" s="9">
        <v>5.5242104925809998E-2</v>
      </c>
      <c r="S993" s="11">
        <v>3.8313262557410001E-2</v>
      </c>
      <c r="T993" s="10">
        <v>0.1150702673095</v>
      </c>
      <c r="U993" s="11">
        <v>4.691036008202E-2</v>
      </c>
      <c r="V993" s="9">
        <v>8.2743244300269997E-2</v>
      </c>
      <c r="W993" s="9">
        <v>7.499604267071E-2</v>
      </c>
      <c r="X993" s="9">
        <v>0.14884220246579999</v>
      </c>
      <c r="Y993" s="10">
        <v>0.1549128342636</v>
      </c>
      <c r="Z993" s="9">
        <v>5.7324585178980002E-2</v>
      </c>
      <c r="AA993" s="11">
        <v>2.7344693322629999E-2</v>
      </c>
      <c r="AB993" s="9">
        <v>0.113417558653</v>
      </c>
      <c r="AC993" s="9">
        <v>3.2544156146879999E-2</v>
      </c>
      <c r="AD993" s="10">
        <v>0.21094693941580001</v>
      </c>
      <c r="AI993" s="9">
        <v>5.8287969401669998E-2</v>
      </c>
      <c r="AJ993" s="10">
        <v>0.1639996491371</v>
      </c>
      <c r="AK993" s="9">
        <v>4.898156313812E-2</v>
      </c>
      <c r="AL993" s="9">
        <v>8.9368381219399995E-2</v>
      </c>
      <c r="AM993" s="9">
        <v>7.1888869788029996E-2</v>
      </c>
      <c r="AN993" s="9">
        <v>0</v>
      </c>
      <c r="AO993" s="9">
        <v>0.15029227792829999</v>
      </c>
      <c r="AP993" s="9">
        <v>9.4915342336770001E-2</v>
      </c>
      <c r="AQ993" s="9">
        <v>0.1477927824925</v>
      </c>
      <c r="AR993" s="9">
        <v>8.5528045821059995E-2</v>
      </c>
      <c r="AS993" s="9">
        <v>8.5528045821059995E-2</v>
      </c>
    </row>
    <row r="994" spans="1:45" x14ac:dyDescent="0.35">
      <c r="A994" s="13"/>
      <c r="B994" s="6">
        <v>101</v>
      </c>
      <c r="C994" s="6">
        <v>72</v>
      </c>
      <c r="D994" s="6">
        <v>29</v>
      </c>
      <c r="E994" s="6">
        <v>8</v>
      </c>
      <c r="F994" s="6">
        <v>47</v>
      </c>
      <c r="G994" s="6">
        <v>31</v>
      </c>
      <c r="H994" s="6">
        <v>78</v>
      </c>
      <c r="I994" s="6">
        <v>10</v>
      </c>
      <c r="J994" s="6">
        <v>1</v>
      </c>
      <c r="K994" s="6">
        <v>4</v>
      </c>
      <c r="L994" s="6">
        <v>36</v>
      </c>
      <c r="M994" s="6">
        <v>30</v>
      </c>
      <c r="N994" s="6">
        <v>16</v>
      </c>
      <c r="O994" s="6">
        <v>19</v>
      </c>
      <c r="P994" s="6">
        <v>69</v>
      </c>
      <c r="Q994" s="6">
        <v>9</v>
      </c>
      <c r="R994" s="6">
        <v>12</v>
      </c>
      <c r="S994" s="6">
        <v>11</v>
      </c>
      <c r="T994" s="6">
        <v>78</v>
      </c>
      <c r="U994" s="6">
        <v>23</v>
      </c>
      <c r="V994" s="6">
        <v>12</v>
      </c>
      <c r="W994" s="6">
        <v>6</v>
      </c>
      <c r="X994" s="6">
        <v>12</v>
      </c>
      <c r="Y994" s="6">
        <v>34</v>
      </c>
      <c r="Z994" s="6">
        <v>12</v>
      </c>
      <c r="AA994" s="6">
        <v>9</v>
      </c>
      <c r="AB994" s="6">
        <v>9</v>
      </c>
      <c r="AC994" s="6">
        <v>5</v>
      </c>
      <c r="AD994" s="6">
        <v>46</v>
      </c>
      <c r="AE994" s="6">
        <v>0</v>
      </c>
      <c r="AF994" s="6">
        <v>0</v>
      </c>
      <c r="AG994" s="6">
        <v>0</v>
      </c>
      <c r="AH994" s="6">
        <v>0</v>
      </c>
      <c r="AI994" s="6">
        <v>16</v>
      </c>
      <c r="AJ994" s="6">
        <v>77</v>
      </c>
      <c r="AK994" s="6">
        <v>20</v>
      </c>
      <c r="AL994" s="6">
        <v>14</v>
      </c>
      <c r="AM994" s="6">
        <v>12</v>
      </c>
      <c r="AN994" s="6">
        <v>0</v>
      </c>
      <c r="AO994" s="6">
        <v>2</v>
      </c>
      <c r="AP994" s="6">
        <v>60</v>
      </c>
      <c r="AQ994" s="6">
        <v>16</v>
      </c>
      <c r="AR994" s="6">
        <v>101</v>
      </c>
      <c r="AS994" s="6">
        <v>101</v>
      </c>
    </row>
    <row r="995" spans="1:45" x14ac:dyDescent="0.35">
      <c r="A995" s="13" t="s">
        <v>666</v>
      </c>
      <c r="B995" s="9">
        <v>5.3361487948109999E-2</v>
      </c>
      <c r="C995" s="9">
        <v>5.8787170928070002E-2</v>
      </c>
      <c r="D995" s="9">
        <v>4.705194521732E-2</v>
      </c>
      <c r="E995" s="9">
        <v>6.1301484980970003E-2</v>
      </c>
      <c r="F995" s="9">
        <v>9.4572312826849997E-2</v>
      </c>
      <c r="G995" s="9">
        <v>3.1389196653689999E-2</v>
      </c>
      <c r="H995" s="9">
        <v>6.2692667671930005E-2</v>
      </c>
      <c r="I995" s="9">
        <v>3.4913343087579998E-2</v>
      </c>
      <c r="J995" s="9">
        <v>7.7088605880049996E-2</v>
      </c>
      <c r="K995" s="9">
        <v>3.36730881196E-2</v>
      </c>
      <c r="L995" s="9">
        <v>4.9810581005689997E-2</v>
      </c>
      <c r="M995" s="9">
        <v>8.1315547973950006E-2</v>
      </c>
      <c r="N995" s="11">
        <v>1.9765932087990001E-2</v>
      </c>
      <c r="O995" s="9">
        <v>5.6506409452619998E-2</v>
      </c>
      <c r="P995" s="9">
        <v>6.5236315972390005E-2</v>
      </c>
      <c r="Q995" s="9">
        <v>5.7787818281960002E-2</v>
      </c>
      <c r="R995" s="9">
        <v>5.957397965333E-2</v>
      </c>
      <c r="S995" s="9">
        <v>2.5799849970150002E-2</v>
      </c>
      <c r="T995" s="9">
        <v>6.1324959500849999E-2</v>
      </c>
      <c r="U995" s="9">
        <v>4.2951612646919997E-2</v>
      </c>
      <c r="V995" s="9">
        <v>0.1010935588271</v>
      </c>
      <c r="W995" s="9">
        <v>6.153114332456E-2</v>
      </c>
      <c r="X995" s="9">
        <v>5.1349890842209998E-2</v>
      </c>
      <c r="Y995" s="9">
        <v>4.5990478430260003E-2</v>
      </c>
      <c r="Z995" s="9">
        <v>4.0104830425530001E-2</v>
      </c>
      <c r="AA995" s="9">
        <v>8.5258578825150005E-2</v>
      </c>
      <c r="AB995" s="9">
        <v>8.2946152126290001E-2</v>
      </c>
      <c r="AC995" s="9">
        <v>7.189584677975E-2</v>
      </c>
      <c r="AD995" s="9">
        <v>2.693156140515E-2</v>
      </c>
      <c r="AI995" s="9">
        <v>4.6652132076659997E-2</v>
      </c>
      <c r="AJ995" s="9">
        <v>6.2031488965529999E-2</v>
      </c>
      <c r="AK995" s="9">
        <v>4.6257872381039997E-2</v>
      </c>
      <c r="AL995" s="9">
        <v>2.4689304837810001E-2</v>
      </c>
      <c r="AM995" s="9">
        <v>7.0059694271040002E-2</v>
      </c>
      <c r="AN995" s="9">
        <v>0</v>
      </c>
      <c r="AO995" s="9">
        <v>9.9827309292880001E-2</v>
      </c>
      <c r="AP995" s="9">
        <v>4.0658642876769999E-2</v>
      </c>
      <c r="AQ995" s="9">
        <v>6.4740675273840004E-2</v>
      </c>
      <c r="AR995" s="9">
        <v>5.3361487948109999E-2</v>
      </c>
      <c r="AS995" s="9">
        <v>5.3361487948109999E-2</v>
      </c>
    </row>
    <row r="996" spans="1:45" x14ac:dyDescent="0.35">
      <c r="A996" s="13"/>
      <c r="B996" s="6">
        <v>49</v>
      </c>
      <c r="C996" s="6">
        <v>31</v>
      </c>
      <c r="D996" s="6">
        <v>18</v>
      </c>
      <c r="E996" s="6">
        <v>9</v>
      </c>
      <c r="F996" s="6">
        <v>15</v>
      </c>
      <c r="G996" s="6">
        <v>10</v>
      </c>
      <c r="H996" s="6">
        <v>25</v>
      </c>
      <c r="I996" s="6">
        <v>5</v>
      </c>
      <c r="J996" s="6">
        <v>5</v>
      </c>
      <c r="K996" s="6">
        <v>5</v>
      </c>
      <c r="L996" s="6">
        <v>8</v>
      </c>
      <c r="M996" s="6">
        <v>23</v>
      </c>
      <c r="N996" s="6">
        <v>8</v>
      </c>
      <c r="O996" s="6">
        <v>10</v>
      </c>
      <c r="P996" s="6">
        <v>23</v>
      </c>
      <c r="Q996" s="6">
        <v>7</v>
      </c>
      <c r="R996" s="6">
        <v>11</v>
      </c>
      <c r="S996" s="6">
        <v>8</v>
      </c>
      <c r="T996" s="6">
        <v>30</v>
      </c>
      <c r="U996" s="6">
        <v>19</v>
      </c>
      <c r="V996" s="6">
        <v>8</v>
      </c>
      <c r="W996" s="6">
        <v>5</v>
      </c>
      <c r="X996" s="6">
        <v>3</v>
      </c>
      <c r="Y996" s="6">
        <v>14</v>
      </c>
      <c r="Z996" s="6">
        <v>5</v>
      </c>
      <c r="AA996" s="6">
        <v>16</v>
      </c>
      <c r="AB996" s="6">
        <v>5</v>
      </c>
      <c r="AC996" s="6">
        <v>6</v>
      </c>
      <c r="AD996" s="6">
        <v>5</v>
      </c>
      <c r="AE996" s="6">
        <v>0</v>
      </c>
      <c r="AF996" s="6">
        <v>0</v>
      </c>
      <c r="AG996" s="6">
        <v>0</v>
      </c>
      <c r="AH996" s="6">
        <v>0</v>
      </c>
      <c r="AI996" s="6">
        <v>13</v>
      </c>
      <c r="AJ996" s="6">
        <v>22</v>
      </c>
      <c r="AK996" s="6">
        <v>13</v>
      </c>
      <c r="AL996" s="6">
        <v>6</v>
      </c>
      <c r="AM996" s="6">
        <v>10</v>
      </c>
      <c r="AN996" s="6">
        <v>0</v>
      </c>
      <c r="AO996" s="6">
        <v>2</v>
      </c>
      <c r="AP996" s="6">
        <v>16</v>
      </c>
      <c r="AQ996" s="6">
        <v>9</v>
      </c>
      <c r="AR996" s="6">
        <v>49</v>
      </c>
      <c r="AS996" s="6">
        <v>49</v>
      </c>
    </row>
    <row r="997" spans="1:45" x14ac:dyDescent="0.35">
      <c r="A997" s="13" t="s">
        <v>667</v>
      </c>
      <c r="B997" s="9">
        <v>4.7271029581280002E-2</v>
      </c>
      <c r="C997" s="9">
        <v>5.8623428785050002E-2</v>
      </c>
      <c r="D997" s="9">
        <v>3.4069291083509999E-2</v>
      </c>
      <c r="E997" s="9">
        <v>4.9280497535320003E-2</v>
      </c>
      <c r="F997" s="9">
        <v>4.8158795627210003E-2</v>
      </c>
      <c r="G997" s="9">
        <v>3.6055893957069998E-2</v>
      </c>
      <c r="H997" s="9">
        <v>4.2052160912780003E-2</v>
      </c>
      <c r="I997" s="9">
        <v>4.540324723677E-2</v>
      </c>
      <c r="J997" s="9">
        <v>4.6927935276329998E-2</v>
      </c>
      <c r="K997" s="9">
        <v>5.6430040545210003E-2</v>
      </c>
      <c r="L997" s="9">
        <v>2.453840850284E-2</v>
      </c>
      <c r="M997" s="9">
        <v>5.9563962386390001E-2</v>
      </c>
      <c r="N997" s="9">
        <v>4.0004393245370001E-2</v>
      </c>
      <c r="O997" s="9">
        <v>5.3518034870899997E-2</v>
      </c>
      <c r="P997" s="9">
        <v>3.857788455478E-2</v>
      </c>
      <c r="Q997" s="9">
        <v>6.0710769263530001E-2</v>
      </c>
      <c r="R997" s="9">
        <v>4.928010755606E-2</v>
      </c>
      <c r="S997" s="9">
        <v>3.7417686216730001E-2</v>
      </c>
      <c r="T997" s="9">
        <v>5.0200309027100001E-2</v>
      </c>
      <c r="U997" s="9">
        <v>4.3441866187990001E-2</v>
      </c>
      <c r="V997" s="9">
        <v>3.8761208645070003E-2</v>
      </c>
      <c r="W997" s="9">
        <v>2.180844221969E-2</v>
      </c>
      <c r="X997" s="9">
        <v>8.0844963088120003E-2</v>
      </c>
      <c r="Y997" s="9">
        <v>7.4477708941830006E-2</v>
      </c>
      <c r="Z997" s="9">
        <v>4.6647613845989998E-2</v>
      </c>
      <c r="AA997" s="9">
        <v>2.1487278374640002E-2</v>
      </c>
      <c r="AB997" s="9">
        <v>2.5051503721860002E-2</v>
      </c>
      <c r="AC997" s="9">
        <v>5.3257238218290003E-2</v>
      </c>
      <c r="AD997" s="9">
        <v>7.3161208774809999E-2</v>
      </c>
      <c r="AI997" s="9">
        <v>4.1260810113009999E-2</v>
      </c>
      <c r="AJ997" s="9">
        <v>5.6899987937080003E-2</v>
      </c>
      <c r="AK997" s="9">
        <v>2.8703983618660001E-2</v>
      </c>
      <c r="AL997" s="9">
        <v>2.413191010623E-2</v>
      </c>
      <c r="AM997" s="9">
        <v>9.9361415739469994E-2</v>
      </c>
      <c r="AN997" s="9">
        <v>0</v>
      </c>
      <c r="AO997" s="9">
        <v>0</v>
      </c>
      <c r="AP997" s="9">
        <v>4.983149788769E-2</v>
      </c>
      <c r="AQ997" s="9">
        <v>6.544859840226E-2</v>
      </c>
      <c r="AR997" s="9">
        <v>4.7271029581280002E-2</v>
      </c>
      <c r="AS997" s="9">
        <v>4.7271029581280002E-2</v>
      </c>
    </row>
    <row r="998" spans="1:45" x14ac:dyDescent="0.35">
      <c r="A998" s="13"/>
      <c r="B998" s="6">
        <v>43</v>
      </c>
      <c r="C998" s="6">
        <v>28</v>
      </c>
      <c r="D998" s="6">
        <v>15</v>
      </c>
      <c r="E998" s="6">
        <v>6</v>
      </c>
      <c r="F998" s="6">
        <v>12</v>
      </c>
      <c r="G998" s="6">
        <v>10</v>
      </c>
      <c r="H998" s="6">
        <v>22</v>
      </c>
      <c r="I998" s="6">
        <v>5</v>
      </c>
      <c r="J998" s="6">
        <v>2</v>
      </c>
      <c r="K998" s="6">
        <v>8</v>
      </c>
      <c r="L998" s="6">
        <v>6</v>
      </c>
      <c r="M998" s="6">
        <v>14</v>
      </c>
      <c r="N998" s="6">
        <v>12</v>
      </c>
      <c r="O998" s="6">
        <v>11</v>
      </c>
      <c r="P998" s="6">
        <v>16</v>
      </c>
      <c r="Q998" s="6">
        <v>7</v>
      </c>
      <c r="R998" s="6">
        <v>9</v>
      </c>
      <c r="S998" s="6">
        <v>11</v>
      </c>
      <c r="T998" s="6">
        <v>23</v>
      </c>
      <c r="U998" s="6">
        <v>20</v>
      </c>
      <c r="V998" s="6">
        <v>5</v>
      </c>
      <c r="W998" s="6">
        <v>2</v>
      </c>
      <c r="X998" s="6">
        <v>5</v>
      </c>
      <c r="Y998" s="6">
        <v>15</v>
      </c>
      <c r="Z998" s="6">
        <v>5</v>
      </c>
      <c r="AA998" s="6">
        <v>6</v>
      </c>
      <c r="AB998" s="6">
        <v>2</v>
      </c>
      <c r="AC998" s="6">
        <v>8</v>
      </c>
      <c r="AD998" s="6">
        <v>9</v>
      </c>
      <c r="AE998" s="6">
        <v>0</v>
      </c>
      <c r="AF998" s="6">
        <v>0</v>
      </c>
      <c r="AG998" s="6">
        <v>0</v>
      </c>
      <c r="AH998" s="6">
        <v>0</v>
      </c>
      <c r="AI998" s="6">
        <v>13</v>
      </c>
      <c r="AJ998" s="6">
        <v>17</v>
      </c>
      <c r="AK998" s="6">
        <v>10</v>
      </c>
      <c r="AL998" s="6">
        <v>5</v>
      </c>
      <c r="AM998" s="6">
        <v>12</v>
      </c>
      <c r="AN998" s="6">
        <v>0</v>
      </c>
      <c r="AO998" s="6">
        <v>0</v>
      </c>
      <c r="AP998" s="6">
        <v>21</v>
      </c>
      <c r="AQ998" s="6">
        <v>10</v>
      </c>
      <c r="AR998" s="6">
        <v>43</v>
      </c>
      <c r="AS998" s="6">
        <v>43</v>
      </c>
    </row>
    <row r="999" spans="1:45" x14ac:dyDescent="0.35">
      <c r="A999" s="13" t="s">
        <v>668</v>
      </c>
      <c r="B999" s="9">
        <v>2.7178419749959999E-2</v>
      </c>
      <c r="C999" s="9">
        <v>3.5731708700000003E-2</v>
      </c>
      <c r="D999" s="9">
        <v>1.7231774817230001E-2</v>
      </c>
      <c r="E999" s="9">
        <v>6.8626057376050001E-2</v>
      </c>
      <c r="F999" s="9">
        <v>1.2776775499219999E-2</v>
      </c>
      <c r="G999" s="9">
        <v>1.3827754495899999E-2</v>
      </c>
      <c r="H999" s="9">
        <v>1.330705699701E-2</v>
      </c>
      <c r="I999" s="9">
        <v>6.6457256140520001E-3</v>
      </c>
      <c r="J999" s="9">
        <v>7.258582853866E-3</v>
      </c>
      <c r="K999" s="9">
        <v>5.1896200877550001E-2</v>
      </c>
      <c r="L999" s="9">
        <v>9.6794051571730006E-3</v>
      </c>
      <c r="M999" s="9">
        <v>2.057015104255E-2</v>
      </c>
      <c r="N999" s="9">
        <v>4.7840015938530003E-2</v>
      </c>
      <c r="O999" s="9">
        <v>2.3593155006320001E-2</v>
      </c>
      <c r="P999" s="9">
        <v>2.7559996230619999E-2</v>
      </c>
      <c r="Q999" s="9">
        <v>1.1615750329649999E-2</v>
      </c>
      <c r="R999" s="9">
        <v>2.2234540986969999E-2</v>
      </c>
      <c r="S999" s="9">
        <v>5.3504340984350002E-2</v>
      </c>
      <c r="T999" s="9">
        <v>1.9187350902609999E-2</v>
      </c>
      <c r="U999" s="9">
        <v>3.7624370322310002E-2</v>
      </c>
      <c r="V999" s="9">
        <v>2.7936602009539999E-2</v>
      </c>
      <c r="W999" s="9">
        <v>2.8793256711760001E-2</v>
      </c>
      <c r="X999" s="9">
        <v>2.0742317214660001E-2</v>
      </c>
      <c r="Y999" s="9">
        <v>2.7831641003120001E-2</v>
      </c>
      <c r="Z999" s="9">
        <v>1.4588214739009999E-2</v>
      </c>
      <c r="AA999" s="9">
        <v>3.5920413848169998E-2</v>
      </c>
      <c r="AB999" s="9">
        <v>7.1439700278759996E-2</v>
      </c>
      <c r="AC999" s="9">
        <v>9.7258929317710005E-3</v>
      </c>
      <c r="AD999" s="9">
        <v>2.5290221959440001E-2</v>
      </c>
      <c r="AI999" s="9">
        <v>2.0650497500179998E-2</v>
      </c>
      <c r="AJ999" s="9">
        <v>3.0646697152539999E-2</v>
      </c>
      <c r="AK999" s="9">
        <v>4.2210902205420002E-2</v>
      </c>
      <c r="AL999" s="9">
        <v>2.5447315098300002E-2</v>
      </c>
      <c r="AM999" s="9">
        <v>3.051164173122E-2</v>
      </c>
      <c r="AN999" s="9">
        <v>0</v>
      </c>
      <c r="AO999" s="9">
        <v>1.2846927646960001E-2</v>
      </c>
      <c r="AP999" s="9">
        <v>3.2277065575199999E-2</v>
      </c>
      <c r="AQ999" s="9">
        <v>3.0242058468930001E-2</v>
      </c>
      <c r="AR999" s="9">
        <v>2.7178419749959999E-2</v>
      </c>
      <c r="AS999" s="9">
        <v>2.7178419749959999E-2</v>
      </c>
    </row>
    <row r="1000" spans="1:45" x14ac:dyDescent="0.35">
      <c r="A1000" s="13"/>
      <c r="B1000" s="6">
        <v>31</v>
      </c>
      <c r="C1000" s="6">
        <v>18</v>
      </c>
      <c r="D1000" s="6">
        <v>13</v>
      </c>
      <c r="E1000" s="6">
        <v>9</v>
      </c>
      <c r="F1000" s="6">
        <v>3</v>
      </c>
      <c r="G1000" s="6">
        <v>5</v>
      </c>
      <c r="H1000" s="6">
        <v>8</v>
      </c>
      <c r="I1000" s="6">
        <v>1</v>
      </c>
      <c r="J1000" s="6">
        <v>3</v>
      </c>
      <c r="K1000" s="6">
        <v>10</v>
      </c>
      <c r="L1000" s="6">
        <v>2</v>
      </c>
      <c r="M1000" s="6">
        <v>10</v>
      </c>
      <c r="N1000" s="6">
        <v>12</v>
      </c>
      <c r="O1000" s="6">
        <v>7</v>
      </c>
      <c r="P1000" s="6">
        <v>12</v>
      </c>
      <c r="Q1000" s="6">
        <v>1</v>
      </c>
      <c r="R1000" s="6">
        <v>5</v>
      </c>
      <c r="S1000" s="6">
        <v>13</v>
      </c>
      <c r="T1000" s="6">
        <v>13</v>
      </c>
      <c r="U1000" s="6">
        <v>18</v>
      </c>
      <c r="V1000" s="6">
        <v>4</v>
      </c>
      <c r="W1000" s="6">
        <v>2</v>
      </c>
      <c r="X1000" s="6">
        <v>1</v>
      </c>
      <c r="Y1000" s="6">
        <v>8</v>
      </c>
      <c r="Z1000" s="6">
        <v>4</v>
      </c>
      <c r="AA1000" s="6">
        <v>7</v>
      </c>
      <c r="AB1000" s="6">
        <v>4</v>
      </c>
      <c r="AC1000" s="6">
        <v>2</v>
      </c>
      <c r="AD1000" s="6">
        <v>5</v>
      </c>
      <c r="AE1000" s="6">
        <v>0</v>
      </c>
      <c r="AF1000" s="6">
        <v>0</v>
      </c>
      <c r="AG1000" s="6">
        <v>0</v>
      </c>
      <c r="AH1000" s="6">
        <v>0</v>
      </c>
      <c r="AI1000" s="6">
        <v>7</v>
      </c>
      <c r="AJ1000" s="6">
        <v>15</v>
      </c>
      <c r="AK1000" s="6">
        <v>12</v>
      </c>
      <c r="AL1000" s="6">
        <v>5</v>
      </c>
      <c r="AM1000" s="6">
        <v>3</v>
      </c>
      <c r="AN1000" s="6">
        <v>0</v>
      </c>
      <c r="AO1000" s="6">
        <v>1</v>
      </c>
      <c r="AP1000" s="6">
        <v>14</v>
      </c>
      <c r="AQ1000" s="6">
        <v>5</v>
      </c>
      <c r="AR1000" s="6">
        <v>31</v>
      </c>
      <c r="AS1000" s="6">
        <v>31</v>
      </c>
    </row>
    <row r="1001" spans="1:45" x14ac:dyDescent="0.35">
      <c r="A1001" s="13" t="s">
        <v>669</v>
      </c>
      <c r="B1001" s="9">
        <v>1.1476061877170001E-2</v>
      </c>
      <c r="C1001" s="9">
        <v>1.6878452343210001E-2</v>
      </c>
      <c r="D1001" s="9">
        <v>5.1936060794630003E-3</v>
      </c>
      <c r="E1001" s="9">
        <v>2.1597331236170001E-2</v>
      </c>
      <c r="F1001" s="9">
        <v>4.4953098814930004E-3</v>
      </c>
      <c r="G1001" s="9">
        <v>3.211285496473E-2</v>
      </c>
      <c r="H1001" s="9">
        <v>1.8430006215410001E-2</v>
      </c>
      <c r="I1001" s="9">
        <v>0</v>
      </c>
      <c r="J1001" s="9">
        <v>8.5905021877169998E-3</v>
      </c>
      <c r="K1001" s="9">
        <v>4.210500144622E-3</v>
      </c>
      <c r="L1001" s="9">
        <v>1.624082729457E-2</v>
      </c>
      <c r="M1001" s="9">
        <v>1.6249461981610001E-2</v>
      </c>
      <c r="N1001" s="9">
        <v>1.1187320006069999E-2</v>
      </c>
      <c r="O1001" s="9">
        <v>2.4353744549110001E-3</v>
      </c>
      <c r="P1001" s="9">
        <v>1.523692718548E-2</v>
      </c>
      <c r="Q1001" s="9">
        <v>1.3710637798819999E-2</v>
      </c>
      <c r="R1001" s="9">
        <v>3.394919389429E-3</v>
      </c>
      <c r="S1001" s="9">
        <v>1.1954348185299999E-2</v>
      </c>
      <c r="T1001" s="9">
        <v>1.4435441823190001E-2</v>
      </c>
      <c r="U1001" s="9">
        <v>7.6075510144319996E-3</v>
      </c>
      <c r="V1001" s="9">
        <v>0</v>
      </c>
      <c r="W1001" s="9">
        <v>2.628088928735E-2</v>
      </c>
      <c r="X1001" s="9">
        <v>0</v>
      </c>
      <c r="Y1001" s="9">
        <v>0</v>
      </c>
      <c r="Z1001" s="10">
        <v>4.1380353879560003E-2</v>
      </c>
      <c r="AA1001" s="9">
        <v>8.8596664842930002E-3</v>
      </c>
      <c r="AB1001" s="9">
        <v>0</v>
      </c>
      <c r="AC1001" s="9">
        <v>1.4075957167790001E-2</v>
      </c>
      <c r="AD1001" s="9">
        <v>0</v>
      </c>
      <c r="AI1001" s="9">
        <v>1.374816361821E-2</v>
      </c>
      <c r="AJ1001" s="9">
        <v>8.6353721876859992E-3</v>
      </c>
      <c r="AK1001" s="9">
        <v>7.1894701576200003E-3</v>
      </c>
      <c r="AL1001" s="9">
        <v>3.0415495896509999E-2</v>
      </c>
      <c r="AM1001" s="9">
        <v>5.0126828213829999E-3</v>
      </c>
      <c r="AN1001" s="9">
        <v>0</v>
      </c>
      <c r="AO1001" s="9">
        <v>0</v>
      </c>
      <c r="AP1001" s="9">
        <v>7.0724222973529999E-3</v>
      </c>
      <c r="AQ1001" s="9">
        <v>3.4928959978759999E-2</v>
      </c>
      <c r="AR1001" s="9">
        <v>1.1476061877170001E-2</v>
      </c>
      <c r="AS1001" s="9">
        <v>1.1476061877170001E-2</v>
      </c>
    </row>
    <row r="1002" spans="1:45" x14ac:dyDescent="0.35">
      <c r="A1002" s="13"/>
      <c r="B1002" s="6">
        <v>10</v>
      </c>
      <c r="C1002" s="6">
        <v>7</v>
      </c>
      <c r="D1002" s="6">
        <v>3</v>
      </c>
      <c r="E1002" s="6">
        <v>2</v>
      </c>
      <c r="F1002" s="6">
        <v>1</v>
      </c>
      <c r="G1002" s="6">
        <v>5</v>
      </c>
      <c r="H1002" s="6">
        <v>6</v>
      </c>
      <c r="I1002" s="6">
        <v>0</v>
      </c>
      <c r="J1002" s="6">
        <v>1</v>
      </c>
      <c r="K1002" s="6">
        <v>1</v>
      </c>
      <c r="L1002" s="6">
        <v>2</v>
      </c>
      <c r="M1002" s="6">
        <v>5</v>
      </c>
      <c r="N1002" s="6">
        <v>2</v>
      </c>
      <c r="O1002" s="6">
        <v>1</v>
      </c>
      <c r="P1002" s="6">
        <v>4</v>
      </c>
      <c r="Q1002" s="6">
        <v>2</v>
      </c>
      <c r="R1002" s="6">
        <v>1</v>
      </c>
      <c r="S1002" s="6">
        <v>3</v>
      </c>
      <c r="T1002" s="6">
        <v>6</v>
      </c>
      <c r="U1002" s="6">
        <v>4</v>
      </c>
      <c r="V1002" s="6">
        <v>0</v>
      </c>
      <c r="W1002" s="6">
        <v>2</v>
      </c>
      <c r="X1002" s="6">
        <v>0</v>
      </c>
      <c r="Y1002" s="6">
        <v>0</v>
      </c>
      <c r="Z1002" s="6">
        <v>4</v>
      </c>
      <c r="AA1002" s="6">
        <v>3</v>
      </c>
      <c r="AB1002" s="6">
        <v>0</v>
      </c>
      <c r="AC1002" s="6">
        <v>1</v>
      </c>
      <c r="AD1002" s="6">
        <v>0</v>
      </c>
      <c r="AE1002" s="6">
        <v>0</v>
      </c>
      <c r="AF1002" s="6">
        <v>0</v>
      </c>
      <c r="AG1002" s="6">
        <v>0</v>
      </c>
      <c r="AH1002" s="6">
        <v>0</v>
      </c>
      <c r="AI1002" s="6">
        <v>2</v>
      </c>
      <c r="AJ1002" s="6">
        <v>3</v>
      </c>
      <c r="AK1002" s="6">
        <v>3</v>
      </c>
      <c r="AL1002" s="6">
        <v>4</v>
      </c>
      <c r="AM1002" s="6">
        <v>1</v>
      </c>
      <c r="AN1002" s="6">
        <v>0</v>
      </c>
      <c r="AO1002" s="6">
        <v>0</v>
      </c>
      <c r="AP1002" s="6">
        <v>2</v>
      </c>
      <c r="AQ1002" s="6">
        <v>3</v>
      </c>
      <c r="AR1002" s="6">
        <v>10</v>
      </c>
      <c r="AS1002" s="6">
        <v>10</v>
      </c>
    </row>
    <row r="1003" spans="1:45" x14ac:dyDescent="0.35">
      <c r="A1003" s="13" t="s">
        <v>670</v>
      </c>
      <c r="B1003" s="9">
        <v>2.6065120902880001E-2</v>
      </c>
      <c r="C1003" s="9">
        <v>2.2505106294229998E-2</v>
      </c>
      <c r="D1003" s="9">
        <v>3.0205072385220001E-2</v>
      </c>
      <c r="E1003" s="9">
        <v>3.012911642847E-2</v>
      </c>
      <c r="F1003" s="9">
        <v>1.7730234651579999E-2</v>
      </c>
      <c r="G1003" s="9">
        <v>1.544037058913E-2</v>
      </c>
      <c r="H1003" s="9">
        <v>1.6574861852879999E-2</v>
      </c>
      <c r="I1003" s="9">
        <v>3.2978415413050001E-2</v>
      </c>
      <c r="J1003" s="9">
        <v>3.1417930927829997E-2</v>
      </c>
      <c r="K1003" s="9">
        <v>3.072481149405E-2</v>
      </c>
      <c r="L1003" s="9">
        <v>4.0048845083540001E-2</v>
      </c>
      <c r="M1003" s="9">
        <v>1.0586073520810001E-2</v>
      </c>
      <c r="N1003" s="9">
        <v>2.0690072742510002E-2</v>
      </c>
      <c r="O1003" s="9">
        <v>4.3937170146450003E-2</v>
      </c>
      <c r="P1003" s="9">
        <v>1.2536614652339999E-2</v>
      </c>
      <c r="Q1003" s="9">
        <v>7.4582888962660002E-3</v>
      </c>
      <c r="R1003" s="10">
        <v>6.3988951331370003E-2</v>
      </c>
      <c r="S1003" s="9">
        <v>2.9948654787140001E-2</v>
      </c>
      <c r="T1003" s="11">
        <v>9.8698833011150004E-3</v>
      </c>
      <c r="U1003" s="10">
        <v>4.7235586922780001E-2</v>
      </c>
      <c r="V1003" s="9">
        <v>4.2854652527399999E-2</v>
      </c>
      <c r="W1003" s="9">
        <v>3.7474925523620001E-2</v>
      </c>
      <c r="X1003" s="9">
        <v>2.806767422765E-2</v>
      </c>
      <c r="Y1003" s="9">
        <v>1.2018370966330001E-2</v>
      </c>
      <c r="Z1003" s="9">
        <v>2.0359229612389999E-2</v>
      </c>
      <c r="AA1003" s="9">
        <v>2.2856848919839998E-2</v>
      </c>
      <c r="AB1003" s="9">
        <v>1.2245255784669999E-2</v>
      </c>
      <c r="AC1003" s="9">
        <v>4.7692558455669998E-2</v>
      </c>
      <c r="AD1003" s="9">
        <v>8.7308202815570002E-3</v>
      </c>
      <c r="AI1003" s="9">
        <v>2.058237886135E-2</v>
      </c>
      <c r="AJ1003" s="9">
        <v>7.8501243029989991E-3</v>
      </c>
      <c r="AK1003" s="9">
        <v>4.3751155356580002E-2</v>
      </c>
      <c r="AL1003" s="9">
        <v>4.816262059385E-2</v>
      </c>
      <c r="AM1003" s="9">
        <v>3.4079886736419998E-2</v>
      </c>
      <c r="AN1003" s="9">
        <v>0.1235550209901</v>
      </c>
      <c r="AO1003" s="9">
        <v>0</v>
      </c>
      <c r="AP1003" s="9">
        <v>2.9576828284520001E-2</v>
      </c>
      <c r="AQ1003" s="9">
        <v>1.0092072561180001E-2</v>
      </c>
      <c r="AR1003" s="9">
        <v>2.6065120902880001E-2</v>
      </c>
      <c r="AS1003" s="9">
        <v>2.6065120902880001E-2</v>
      </c>
    </row>
    <row r="1004" spans="1:45" x14ac:dyDescent="0.35">
      <c r="A1004" s="13"/>
      <c r="B1004" s="6">
        <v>26</v>
      </c>
      <c r="C1004" s="6">
        <v>11</v>
      </c>
      <c r="D1004" s="6">
        <v>15</v>
      </c>
      <c r="E1004" s="6">
        <v>4</v>
      </c>
      <c r="F1004" s="6">
        <v>4</v>
      </c>
      <c r="G1004" s="6">
        <v>5</v>
      </c>
      <c r="H1004" s="6">
        <v>9</v>
      </c>
      <c r="I1004" s="6">
        <v>6</v>
      </c>
      <c r="J1004" s="6">
        <v>2</v>
      </c>
      <c r="K1004" s="6">
        <v>5</v>
      </c>
      <c r="L1004" s="6">
        <v>5</v>
      </c>
      <c r="M1004" s="6">
        <v>6</v>
      </c>
      <c r="N1004" s="6">
        <v>6</v>
      </c>
      <c r="O1004" s="6">
        <v>9</v>
      </c>
      <c r="P1004" s="6">
        <v>5</v>
      </c>
      <c r="Q1004" s="6">
        <v>1</v>
      </c>
      <c r="R1004" s="6">
        <v>10</v>
      </c>
      <c r="S1004" s="6">
        <v>10</v>
      </c>
      <c r="T1004" s="6">
        <v>6</v>
      </c>
      <c r="U1004" s="6">
        <v>20</v>
      </c>
      <c r="V1004" s="6">
        <v>4</v>
      </c>
      <c r="W1004" s="6">
        <v>2</v>
      </c>
      <c r="X1004" s="6">
        <v>2</v>
      </c>
      <c r="Y1004" s="6">
        <v>2</v>
      </c>
      <c r="Z1004" s="6">
        <v>3</v>
      </c>
      <c r="AA1004" s="6">
        <v>6</v>
      </c>
      <c r="AB1004" s="6">
        <v>1</v>
      </c>
      <c r="AC1004" s="6">
        <v>6</v>
      </c>
      <c r="AD1004" s="6">
        <v>2</v>
      </c>
      <c r="AE1004" s="6">
        <v>0</v>
      </c>
      <c r="AF1004" s="6">
        <v>0</v>
      </c>
      <c r="AG1004" s="6">
        <v>0</v>
      </c>
      <c r="AH1004" s="6">
        <v>0</v>
      </c>
      <c r="AI1004" s="6">
        <v>6</v>
      </c>
      <c r="AJ1004" s="6">
        <v>3</v>
      </c>
      <c r="AK1004" s="6">
        <v>12</v>
      </c>
      <c r="AL1004" s="6">
        <v>7</v>
      </c>
      <c r="AM1004" s="6">
        <v>5</v>
      </c>
      <c r="AN1004" s="6">
        <v>2</v>
      </c>
      <c r="AO1004" s="6">
        <v>0</v>
      </c>
      <c r="AP1004" s="6">
        <v>12</v>
      </c>
      <c r="AQ1004" s="6">
        <v>2</v>
      </c>
      <c r="AR1004" s="6">
        <v>26</v>
      </c>
      <c r="AS1004" s="6">
        <v>26</v>
      </c>
    </row>
    <row r="1005" spans="1:45" x14ac:dyDescent="0.35">
      <c r="A1005" s="13" t="s">
        <v>671</v>
      </c>
      <c r="B1005" s="9">
        <v>1.002907293476E-2</v>
      </c>
      <c r="C1005" s="9">
        <v>1.6320203455660001E-2</v>
      </c>
      <c r="D1005" s="9">
        <v>2.7130987074930001E-3</v>
      </c>
      <c r="E1005" s="9">
        <v>1.697304662956E-2</v>
      </c>
      <c r="F1005" s="9">
        <v>1.184460816154E-2</v>
      </c>
      <c r="G1005" s="9">
        <v>2.0173604474369999E-2</v>
      </c>
      <c r="H1005" s="9">
        <v>1.604708285782E-2</v>
      </c>
      <c r="I1005" s="9">
        <v>4.23542256783E-3</v>
      </c>
      <c r="J1005" s="9">
        <v>1.02672052973E-2</v>
      </c>
      <c r="K1005" s="9">
        <v>0</v>
      </c>
      <c r="L1005" s="9">
        <v>1.0040936153770001E-2</v>
      </c>
      <c r="M1005" s="9">
        <v>1.5469551579109999E-2</v>
      </c>
      <c r="N1005" s="9">
        <v>5.7724086853970001E-3</v>
      </c>
      <c r="O1005" s="9">
        <v>7.6074169790090003E-3</v>
      </c>
      <c r="P1005" s="9">
        <v>1.4191502639569999E-2</v>
      </c>
      <c r="Q1005" s="9">
        <v>0</v>
      </c>
      <c r="R1005" s="9">
        <v>1.6499712474540001E-2</v>
      </c>
      <c r="S1005" s="9">
        <v>1.20902291508E-2</v>
      </c>
      <c r="T1005" s="9">
        <v>6.7392581740300002E-3</v>
      </c>
      <c r="U1005" s="9">
        <v>1.432952923656E-2</v>
      </c>
      <c r="V1005" s="9">
        <v>1.165894035646E-2</v>
      </c>
      <c r="W1005" s="9">
        <v>1.3780447704720001E-2</v>
      </c>
      <c r="X1005" s="9">
        <v>0</v>
      </c>
      <c r="Y1005" s="9">
        <v>8.5640695498849992E-3</v>
      </c>
      <c r="Z1005" s="9">
        <v>6.1624019812029996E-3</v>
      </c>
      <c r="AA1005" s="9">
        <v>1.145115940801E-2</v>
      </c>
      <c r="AB1005" s="9">
        <v>2.7298070579289999E-2</v>
      </c>
      <c r="AC1005" s="9">
        <v>1.312312423826E-2</v>
      </c>
      <c r="AD1005" s="9">
        <v>1.352073860637E-2</v>
      </c>
      <c r="AI1005" s="9">
        <v>6.9265567235359997E-3</v>
      </c>
      <c r="AJ1005" s="9">
        <v>1.6670970136109999E-2</v>
      </c>
      <c r="AK1005" s="9">
        <v>4.160268900066E-3</v>
      </c>
      <c r="AL1005" s="9">
        <v>0</v>
      </c>
      <c r="AM1005" s="9">
        <v>1.572592117833E-2</v>
      </c>
      <c r="AN1005" s="9">
        <v>0</v>
      </c>
      <c r="AO1005" s="9">
        <v>0</v>
      </c>
      <c r="AP1005" s="9">
        <v>8.7474741334680004E-3</v>
      </c>
      <c r="AQ1005" s="10">
        <v>4.0785252212419999E-2</v>
      </c>
      <c r="AR1005" s="9">
        <v>1.002907293476E-2</v>
      </c>
      <c r="AS1005" s="9">
        <v>1.002907293476E-2</v>
      </c>
    </row>
    <row r="1006" spans="1:45" x14ac:dyDescent="0.35">
      <c r="A1006" s="13"/>
      <c r="B1006" s="6">
        <v>12</v>
      </c>
      <c r="C1006" s="6">
        <v>10</v>
      </c>
      <c r="D1006" s="6">
        <v>2</v>
      </c>
      <c r="E1006" s="6">
        <v>3</v>
      </c>
      <c r="F1006" s="6">
        <v>3</v>
      </c>
      <c r="G1006" s="6">
        <v>4</v>
      </c>
      <c r="H1006" s="6">
        <v>7</v>
      </c>
      <c r="I1006" s="6">
        <v>1</v>
      </c>
      <c r="J1006" s="6">
        <v>1</v>
      </c>
      <c r="K1006" s="6">
        <v>0</v>
      </c>
      <c r="L1006" s="6">
        <v>2</v>
      </c>
      <c r="M1006" s="6">
        <v>6</v>
      </c>
      <c r="N1006" s="6">
        <v>2</v>
      </c>
      <c r="O1006" s="6">
        <v>2</v>
      </c>
      <c r="P1006" s="6">
        <v>5</v>
      </c>
      <c r="Q1006" s="6">
        <v>0</v>
      </c>
      <c r="R1006" s="6">
        <v>4</v>
      </c>
      <c r="S1006" s="6">
        <v>3</v>
      </c>
      <c r="T1006" s="6">
        <v>5</v>
      </c>
      <c r="U1006" s="6">
        <v>7</v>
      </c>
      <c r="V1006" s="6">
        <v>1</v>
      </c>
      <c r="W1006" s="6">
        <v>1</v>
      </c>
      <c r="X1006" s="6">
        <v>0</v>
      </c>
      <c r="Y1006" s="6">
        <v>2</v>
      </c>
      <c r="Z1006" s="6">
        <v>1</v>
      </c>
      <c r="AA1006" s="6">
        <v>3</v>
      </c>
      <c r="AB1006" s="6">
        <v>2</v>
      </c>
      <c r="AC1006" s="6">
        <v>2</v>
      </c>
      <c r="AD1006" s="6">
        <v>3</v>
      </c>
      <c r="AE1006" s="6">
        <v>0</v>
      </c>
      <c r="AF1006" s="6">
        <v>0</v>
      </c>
      <c r="AG1006" s="6">
        <v>0</v>
      </c>
      <c r="AH1006" s="6">
        <v>0</v>
      </c>
      <c r="AI1006" s="6">
        <v>3</v>
      </c>
      <c r="AJ1006" s="6">
        <v>8</v>
      </c>
      <c r="AK1006" s="6">
        <v>1</v>
      </c>
      <c r="AL1006" s="6">
        <v>0</v>
      </c>
      <c r="AM1006" s="6">
        <v>2</v>
      </c>
      <c r="AN1006" s="6">
        <v>0</v>
      </c>
      <c r="AO1006" s="6">
        <v>0</v>
      </c>
      <c r="AP1006" s="6">
        <v>5</v>
      </c>
      <c r="AQ1006" s="6">
        <v>6</v>
      </c>
      <c r="AR1006" s="6">
        <v>12</v>
      </c>
      <c r="AS1006" s="6">
        <v>12</v>
      </c>
    </row>
    <row r="1007" spans="1:45" x14ac:dyDescent="0.35">
      <c r="A1007" s="13" t="s">
        <v>672</v>
      </c>
      <c r="B1007" s="9">
        <v>8.7217853766139997E-3</v>
      </c>
      <c r="C1007" s="9">
        <v>1.0255945362720001E-2</v>
      </c>
      <c r="D1007" s="9">
        <v>6.9377062064960001E-3</v>
      </c>
      <c r="E1007" s="9">
        <v>2.7602050022849999E-2</v>
      </c>
      <c r="F1007" s="9">
        <v>9.9058672029279995E-3</v>
      </c>
      <c r="G1007" s="9">
        <v>0</v>
      </c>
      <c r="H1007" s="9">
        <v>4.9077672276810003E-3</v>
      </c>
      <c r="I1007" s="9">
        <v>0</v>
      </c>
      <c r="J1007" s="9">
        <v>1.9762283624959999E-2</v>
      </c>
      <c r="K1007" s="9">
        <v>3.6162898363580002E-3</v>
      </c>
      <c r="L1007" s="9">
        <v>0</v>
      </c>
      <c r="M1007" s="9">
        <v>8.3048954696980006E-3</v>
      </c>
      <c r="N1007" s="9">
        <v>1.553373321804E-2</v>
      </c>
      <c r="O1007" s="9">
        <v>7.0601270833619998E-3</v>
      </c>
      <c r="P1007" s="9">
        <v>1.0992823400109999E-2</v>
      </c>
      <c r="Q1007" s="9">
        <v>0</v>
      </c>
      <c r="R1007" s="9">
        <v>1.367032002849E-2</v>
      </c>
      <c r="S1007" s="9">
        <v>1.291580819612E-2</v>
      </c>
      <c r="T1007" s="9">
        <v>5.2202699626979999E-3</v>
      </c>
      <c r="U1007" s="9">
        <v>1.329897744451E-2</v>
      </c>
      <c r="V1007" s="9">
        <v>0</v>
      </c>
      <c r="W1007" s="9">
        <v>0</v>
      </c>
      <c r="X1007" s="9">
        <v>1.2193084954419999E-2</v>
      </c>
      <c r="Y1007" s="9">
        <v>7.1627852634230001E-3</v>
      </c>
      <c r="Z1007" s="9">
        <v>0</v>
      </c>
      <c r="AA1007" s="9">
        <v>1.106149003663E-2</v>
      </c>
      <c r="AB1007" s="9">
        <v>3.1916829043120001E-2</v>
      </c>
      <c r="AC1007" s="9">
        <v>9.8385802175840007E-3</v>
      </c>
      <c r="AD1007" s="9">
        <v>6.2828508784729996E-3</v>
      </c>
      <c r="AI1007" s="9">
        <v>9.8807090745429999E-3</v>
      </c>
      <c r="AJ1007" s="9">
        <v>1.8982334005309999E-3</v>
      </c>
      <c r="AK1007" s="9">
        <v>1.0535554773010001E-2</v>
      </c>
      <c r="AL1007" s="9">
        <v>1.227108751695E-2</v>
      </c>
      <c r="AM1007" s="9">
        <v>1.7871078831799999E-2</v>
      </c>
      <c r="AN1007" s="9">
        <v>0</v>
      </c>
      <c r="AO1007" s="9">
        <v>0</v>
      </c>
      <c r="AP1007" s="9">
        <v>7.7494099022420004E-3</v>
      </c>
      <c r="AQ1007" s="9">
        <v>1.181210736137E-2</v>
      </c>
      <c r="AR1007" s="9">
        <v>8.7217853766139997E-3</v>
      </c>
      <c r="AS1007" s="9">
        <v>8.7217853766139997E-3</v>
      </c>
    </row>
    <row r="1008" spans="1:45" x14ac:dyDescent="0.35">
      <c r="A1008" s="13"/>
      <c r="B1008" s="6">
        <v>9</v>
      </c>
      <c r="C1008" s="6">
        <v>6</v>
      </c>
      <c r="D1008" s="6">
        <v>3</v>
      </c>
      <c r="E1008" s="6">
        <v>4</v>
      </c>
      <c r="F1008" s="6">
        <v>2</v>
      </c>
      <c r="G1008" s="6">
        <v>0</v>
      </c>
      <c r="H1008" s="6">
        <v>2</v>
      </c>
      <c r="I1008" s="6">
        <v>0</v>
      </c>
      <c r="J1008" s="6">
        <v>2</v>
      </c>
      <c r="K1008" s="6">
        <v>1</v>
      </c>
      <c r="L1008" s="6">
        <v>0</v>
      </c>
      <c r="M1008" s="6">
        <v>3</v>
      </c>
      <c r="N1008" s="6">
        <v>4</v>
      </c>
      <c r="O1008" s="6">
        <v>2</v>
      </c>
      <c r="P1008" s="6">
        <v>3</v>
      </c>
      <c r="Q1008" s="6">
        <v>0</v>
      </c>
      <c r="R1008" s="6">
        <v>3</v>
      </c>
      <c r="S1008" s="6">
        <v>3</v>
      </c>
      <c r="T1008" s="6">
        <v>3</v>
      </c>
      <c r="U1008" s="6">
        <v>6</v>
      </c>
      <c r="V1008" s="6">
        <v>0</v>
      </c>
      <c r="W1008" s="6">
        <v>0</v>
      </c>
      <c r="X1008" s="6">
        <v>1</v>
      </c>
      <c r="Y1008" s="6">
        <v>2</v>
      </c>
      <c r="Z1008" s="6">
        <v>0</v>
      </c>
      <c r="AA1008" s="6">
        <v>2</v>
      </c>
      <c r="AB1008" s="6">
        <v>2</v>
      </c>
      <c r="AC1008" s="6">
        <v>1</v>
      </c>
      <c r="AD1008" s="6">
        <v>1</v>
      </c>
      <c r="AE1008" s="6">
        <v>0</v>
      </c>
      <c r="AF1008" s="6">
        <v>0</v>
      </c>
      <c r="AG1008" s="6">
        <v>0</v>
      </c>
      <c r="AH1008" s="6">
        <v>0</v>
      </c>
      <c r="AI1008" s="6">
        <v>3</v>
      </c>
      <c r="AJ1008" s="6">
        <v>1</v>
      </c>
      <c r="AK1008" s="6">
        <v>3</v>
      </c>
      <c r="AL1008" s="6">
        <v>2</v>
      </c>
      <c r="AM1008" s="6">
        <v>2</v>
      </c>
      <c r="AN1008" s="6">
        <v>0</v>
      </c>
      <c r="AO1008" s="6">
        <v>0</v>
      </c>
      <c r="AP1008" s="6">
        <v>3</v>
      </c>
      <c r="AQ1008" s="6">
        <v>2</v>
      </c>
      <c r="AR1008" s="6">
        <v>9</v>
      </c>
      <c r="AS1008" s="6">
        <v>9</v>
      </c>
    </row>
    <row r="1009" spans="1:45" x14ac:dyDescent="0.35">
      <c r="A1009" s="13" t="s">
        <v>673</v>
      </c>
      <c r="B1009" s="9">
        <v>2.3626695534949998E-3</v>
      </c>
      <c r="C1009" s="9">
        <v>0</v>
      </c>
      <c r="D1009" s="9">
        <v>5.1102249417469998E-3</v>
      </c>
      <c r="E1009" s="9">
        <v>0</v>
      </c>
      <c r="F1009" s="9">
        <v>0</v>
      </c>
      <c r="G1009" s="9">
        <v>0</v>
      </c>
      <c r="H1009" s="9">
        <v>0</v>
      </c>
      <c r="I1009" s="9">
        <v>8.0770220374940006E-3</v>
      </c>
      <c r="J1009" s="9">
        <v>7.9767914623359998E-3</v>
      </c>
      <c r="K1009" s="9">
        <v>0</v>
      </c>
      <c r="L1009" s="9">
        <v>0</v>
      </c>
      <c r="M1009" s="9">
        <v>3.0288048900499998E-3</v>
      </c>
      <c r="N1009" s="9">
        <v>0</v>
      </c>
      <c r="O1009" s="9">
        <v>5.6503422303049999E-3</v>
      </c>
      <c r="P1009" s="9">
        <v>0</v>
      </c>
      <c r="Q1009" s="9">
        <v>0</v>
      </c>
      <c r="R1009" s="9">
        <v>6.2633181825899999E-3</v>
      </c>
      <c r="S1009" s="9">
        <v>4.6131332358730001E-3</v>
      </c>
      <c r="T1009" s="9">
        <v>0</v>
      </c>
      <c r="U1009" s="9">
        <v>5.451158696318E-3</v>
      </c>
      <c r="V1009" s="9">
        <v>0</v>
      </c>
      <c r="W1009" s="9">
        <v>0</v>
      </c>
      <c r="X1009" s="9">
        <v>0</v>
      </c>
      <c r="Y1009" s="9">
        <v>0</v>
      </c>
      <c r="Z1009" s="9">
        <v>0</v>
      </c>
      <c r="AA1009" s="9">
        <v>0</v>
      </c>
      <c r="AB1009" s="9">
        <v>0</v>
      </c>
      <c r="AC1009" s="9">
        <v>1.1223989093E-2</v>
      </c>
      <c r="AD1009" s="9">
        <v>5.6850042356790002E-3</v>
      </c>
      <c r="AI1009" s="9">
        <v>0</v>
      </c>
      <c r="AJ1009" s="9">
        <v>2.5937662464690001E-3</v>
      </c>
      <c r="AK1009" s="9">
        <v>0</v>
      </c>
      <c r="AL1009" s="9">
        <v>0</v>
      </c>
      <c r="AM1009" s="9">
        <v>0</v>
      </c>
      <c r="AN1009" s="10">
        <v>6.3294035943049998E-2</v>
      </c>
      <c r="AO1009" s="9">
        <v>0</v>
      </c>
      <c r="AP1009" s="9">
        <v>0</v>
      </c>
      <c r="AQ1009" s="9">
        <v>0</v>
      </c>
      <c r="AR1009" s="9">
        <v>2.3626695534949998E-3</v>
      </c>
      <c r="AS1009" s="9">
        <v>2.3626695534949998E-3</v>
      </c>
    </row>
    <row r="1010" spans="1:45" x14ac:dyDescent="0.35">
      <c r="A1010" s="13"/>
      <c r="B1010" s="6">
        <v>2</v>
      </c>
      <c r="C1010" s="6">
        <v>0</v>
      </c>
      <c r="D1010" s="6">
        <v>2</v>
      </c>
      <c r="E1010" s="6">
        <v>0</v>
      </c>
      <c r="F1010" s="6">
        <v>0</v>
      </c>
      <c r="G1010" s="6">
        <v>0</v>
      </c>
      <c r="H1010" s="6">
        <v>0</v>
      </c>
      <c r="I1010" s="6">
        <v>1</v>
      </c>
      <c r="J1010" s="6">
        <v>1</v>
      </c>
      <c r="K1010" s="6">
        <v>0</v>
      </c>
      <c r="L1010" s="6">
        <v>0</v>
      </c>
      <c r="M1010" s="6">
        <v>1</v>
      </c>
      <c r="N1010" s="6">
        <v>0</v>
      </c>
      <c r="O1010" s="6">
        <v>1</v>
      </c>
      <c r="P1010" s="6">
        <v>0</v>
      </c>
      <c r="Q1010" s="6">
        <v>0</v>
      </c>
      <c r="R1010" s="6">
        <v>1</v>
      </c>
      <c r="S1010" s="6">
        <v>1</v>
      </c>
      <c r="T1010" s="6">
        <v>0</v>
      </c>
      <c r="U1010" s="6">
        <v>2</v>
      </c>
      <c r="V1010" s="6">
        <v>0</v>
      </c>
      <c r="W1010" s="6">
        <v>0</v>
      </c>
      <c r="X1010" s="6">
        <v>0</v>
      </c>
      <c r="Y1010" s="6">
        <v>0</v>
      </c>
      <c r="Z1010" s="6">
        <v>0</v>
      </c>
      <c r="AA1010" s="6">
        <v>0</v>
      </c>
      <c r="AB1010" s="6">
        <v>0</v>
      </c>
      <c r="AC1010" s="6">
        <v>1</v>
      </c>
      <c r="AD1010" s="6">
        <v>1</v>
      </c>
      <c r="AE1010" s="6">
        <v>0</v>
      </c>
      <c r="AF1010" s="6">
        <v>0</v>
      </c>
      <c r="AG1010" s="6">
        <v>0</v>
      </c>
      <c r="AH1010" s="6">
        <v>0</v>
      </c>
      <c r="AI1010" s="6">
        <v>0</v>
      </c>
      <c r="AJ1010" s="6">
        <v>1</v>
      </c>
      <c r="AK1010" s="6">
        <v>0</v>
      </c>
      <c r="AL1010" s="6">
        <v>0</v>
      </c>
      <c r="AM1010" s="6">
        <v>0</v>
      </c>
      <c r="AN1010" s="6">
        <v>1</v>
      </c>
      <c r="AO1010" s="6">
        <v>0</v>
      </c>
      <c r="AP1010" s="6">
        <v>0</v>
      </c>
      <c r="AQ1010" s="6">
        <v>0</v>
      </c>
      <c r="AR1010" s="6">
        <v>2</v>
      </c>
      <c r="AS1010" s="6">
        <v>2</v>
      </c>
    </row>
    <row r="1011" spans="1:45" x14ac:dyDescent="0.35">
      <c r="A1011" s="13" t="s">
        <v>674</v>
      </c>
      <c r="B1011" s="9">
        <v>6.3251202681360004E-3</v>
      </c>
      <c r="C1011" s="9">
        <v>9.5359703913910007E-3</v>
      </c>
      <c r="D1011" s="9">
        <v>2.5912131951079998E-3</v>
      </c>
      <c r="E1011" s="9">
        <v>1.7693298298670002E-2</v>
      </c>
      <c r="F1011" s="9">
        <v>4.6610133485469997E-3</v>
      </c>
      <c r="G1011" s="9">
        <v>3.1107499670819999E-3</v>
      </c>
      <c r="H1011" s="9">
        <v>3.8788131423670002E-3</v>
      </c>
      <c r="I1011" s="9">
        <v>1.4816656212060001E-2</v>
      </c>
      <c r="J1011" s="9">
        <v>0</v>
      </c>
      <c r="K1011" s="9">
        <v>0</v>
      </c>
      <c r="L1011" s="9">
        <v>8.9729227707459995E-3</v>
      </c>
      <c r="M1011" s="9">
        <v>6.596227675663E-3</v>
      </c>
      <c r="N1011" s="9">
        <v>2.4981819829729998E-3</v>
      </c>
      <c r="O1011" s="9">
        <v>8.6331372141590004E-3</v>
      </c>
      <c r="P1011" s="9">
        <v>6.5749003180870002E-3</v>
      </c>
      <c r="Q1011" s="9">
        <v>0</v>
      </c>
      <c r="R1011" s="9">
        <v>1.1489560363639999E-2</v>
      </c>
      <c r="S1011" s="9">
        <v>9.5030488547999999E-3</v>
      </c>
      <c r="T1011" s="9">
        <v>3.122287458733E-3</v>
      </c>
      <c r="U1011" s="9">
        <v>1.051187348696E-2</v>
      </c>
      <c r="V1011" s="9">
        <v>0</v>
      </c>
      <c r="W1011" s="9">
        <v>1.9556701378860002E-2</v>
      </c>
      <c r="X1011" s="9">
        <v>0</v>
      </c>
      <c r="Y1011" s="9">
        <v>0</v>
      </c>
      <c r="Z1011" s="9">
        <v>0</v>
      </c>
      <c r="AA1011" s="10">
        <v>1.9280675893330001E-2</v>
      </c>
      <c r="AB1011" s="9">
        <v>1.2815972308999999E-2</v>
      </c>
      <c r="AC1011" s="9">
        <v>0</v>
      </c>
      <c r="AD1011" s="9">
        <v>0</v>
      </c>
      <c r="AI1011" s="9">
        <v>4.3261734200680003E-3</v>
      </c>
      <c r="AJ1011" s="9">
        <v>0</v>
      </c>
      <c r="AK1011" s="9">
        <v>6.2109472143290004E-3</v>
      </c>
      <c r="AL1011" s="9">
        <v>5.0963027568339996E-3</v>
      </c>
      <c r="AM1011" s="9">
        <v>0</v>
      </c>
      <c r="AN1011" s="9">
        <v>0</v>
      </c>
      <c r="AO1011" s="10">
        <v>0.1495017364665</v>
      </c>
      <c r="AP1011" s="9">
        <v>0</v>
      </c>
      <c r="AQ1011" s="9">
        <v>6.5072412431359996E-3</v>
      </c>
      <c r="AR1011" s="9">
        <v>6.3251202681360004E-3</v>
      </c>
      <c r="AS1011" s="9">
        <v>6.3251202681360004E-3</v>
      </c>
    </row>
    <row r="1012" spans="1:45" x14ac:dyDescent="0.35">
      <c r="A1012" s="13"/>
      <c r="B1012" s="6">
        <v>7</v>
      </c>
      <c r="C1012" s="6">
        <v>6</v>
      </c>
      <c r="D1012" s="6">
        <v>1</v>
      </c>
      <c r="E1012" s="6">
        <v>3</v>
      </c>
      <c r="F1012" s="6">
        <v>1</v>
      </c>
      <c r="G1012" s="6">
        <v>1</v>
      </c>
      <c r="H1012" s="6">
        <v>2</v>
      </c>
      <c r="I1012" s="6">
        <v>2</v>
      </c>
      <c r="J1012" s="6">
        <v>0</v>
      </c>
      <c r="K1012" s="6">
        <v>0</v>
      </c>
      <c r="L1012" s="6">
        <v>2</v>
      </c>
      <c r="M1012" s="6">
        <v>2</v>
      </c>
      <c r="N1012" s="6">
        <v>1</v>
      </c>
      <c r="O1012" s="6">
        <v>2</v>
      </c>
      <c r="P1012" s="6">
        <v>2</v>
      </c>
      <c r="Q1012" s="6">
        <v>0</v>
      </c>
      <c r="R1012" s="6">
        <v>2</v>
      </c>
      <c r="S1012" s="6">
        <v>3</v>
      </c>
      <c r="T1012" s="6">
        <v>2</v>
      </c>
      <c r="U1012" s="6">
        <v>5</v>
      </c>
      <c r="V1012" s="6">
        <v>0</v>
      </c>
      <c r="W1012" s="6">
        <v>2</v>
      </c>
      <c r="X1012" s="6">
        <v>0</v>
      </c>
      <c r="Y1012" s="6">
        <v>0</v>
      </c>
      <c r="Z1012" s="6">
        <v>0</v>
      </c>
      <c r="AA1012" s="6">
        <v>4</v>
      </c>
      <c r="AB1012" s="6">
        <v>1</v>
      </c>
      <c r="AC1012" s="6">
        <v>0</v>
      </c>
      <c r="AD1012" s="6">
        <v>0</v>
      </c>
      <c r="AE1012" s="6">
        <v>0</v>
      </c>
      <c r="AF1012" s="6">
        <v>0</v>
      </c>
      <c r="AG1012" s="6">
        <v>0</v>
      </c>
      <c r="AH1012" s="6">
        <v>0</v>
      </c>
      <c r="AI1012" s="6">
        <v>2</v>
      </c>
      <c r="AJ1012" s="6">
        <v>0</v>
      </c>
      <c r="AK1012" s="6">
        <v>2</v>
      </c>
      <c r="AL1012" s="6">
        <v>1</v>
      </c>
      <c r="AM1012" s="6">
        <v>0</v>
      </c>
      <c r="AN1012" s="6">
        <v>0</v>
      </c>
      <c r="AO1012" s="6">
        <v>3</v>
      </c>
      <c r="AP1012" s="6">
        <v>0</v>
      </c>
      <c r="AQ1012" s="6">
        <v>1</v>
      </c>
      <c r="AR1012" s="6">
        <v>7</v>
      </c>
      <c r="AS1012" s="6">
        <v>7</v>
      </c>
    </row>
    <row r="1013" spans="1:45" x14ac:dyDescent="0.35">
      <c r="A1013" s="13" t="s">
        <v>406</v>
      </c>
      <c r="B1013" s="9">
        <v>1</v>
      </c>
      <c r="C1013" s="9">
        <v>1</v>
      </c>
      <c r="D1013" s="9">
        <v>1</v>
      </c>
      <c r="E1013" s="9">
        <v>1</v>
      </c>
      <c r="F1013" s="9">
        <v>1</v>
      </c>
      <c r="G1013" s="9">
        <v>1</v>
      </c>
      <c r="H1013" s="9">
        <v>1</v>
      </c>
      <c r="I1013" s="9">
        <v>1</v>
      </c>
      <c r="J1013" s="9">
        <v>1</v>
      </c>
      <c r="K1013" s="9">
        <v>1</v>
      </c>
      <c r="L1013" s="9">
        <v>1</v>
      </c>
      <c r="M1013" s="9">
        <v>1</v>
      </c>
      <c r="N1013" s="9">
        <v>1</v>
      </c>
      <c r="O1013" s="9">
        <v>1</v>
      </c>
      <c r="P1013" s="9">
        <v>1</v>
      </c>
      <c r="Q1013" s="9">
        <v>1</v>
      </c>
      <c r="R1013" s="9">
        <v>1</v>
      </c>
      <c r="S1013" s="9">
        <v>1</v>
      </c>
      <c r="T1013" s="9">
        <v>1</v>
      </c>
      <c r="U1013" s="9">
        <v>1</v>
      </c>
      <c r="V1013" s="9">
        <v>1</v>
      </c>
      <c r="W1013" s="9">
        <v>1</v>
      </c>
      <c r="X1013" s="9">
        <v>1</v>
      </c>
      <c r="Y1013" s="9">
        <v>1</v>
      </c>
      <c r="Z1013" s="9">
        <v>1</v>
      </c>
      <c r="AA1013" s="9">
        <v>1</v>
      </c>
      <c r="AB1013" s="9">
        <v>1</v>
      </c>
      <c r="AC1013" s="9">
        <v>1</v>
      </c>
      <c r="AD1013" s="9">
        <v>1</v>
      </c>
      <c r="AI1013" s="9">
        <v>1</v>
      </c>
      <c r="AJ1013" s="9">
        <v>1</v>
      </c>
      <c r="AK1013" s="9">
        <v>1</v>
      </c>
      <c r="AL1013" s="9">
        <v>1</v>
      </c>
      <c r="AM1013" s="9">
        <v>1</v>
      </c>
      <c r="AN1013" s="9">
        <v>1</v>
      </c>
      <c r="AO1013" s="9">
        <v>1</v>
      </c>
      <c r="AP1013" s="9">
        <v>1</v>
      </c>
      <c r="AQ1013" s="9">
        <v>1</v>
      </c>
      <c r="AR1013" s="9">
        <v>1</v>
      </c>
      <c r="AS1013" s="9">
        <v>1</v>
      </c>
    </row>
    <row r="1014" spans="1:45" x14ac:dyDescent="0.35">
      <c r="A1014" s="13"/>
      <c r="B1014" s="6">
        <v>984</v>
      </c>
      <c r="C1014" s="6">
        <v>545</v>
      </c>
      <c r="D1014" s="6">
        <v>439</v>
      </c>
      <c r="E1014" s="6">
        <v>122</v>
      </c>
      <c r="F1014" s="6">
        <v>210</v>
      </c>
      <c r="G1014" s="6">
        <v>239</v>
      </c>
      <c r="H1014" s="6">
        <v>449</v>
      </c>
      <c r="I1014" s="6">
        <v>140</v>
      </c>
      <c r="J1014" s="6">
        <v>84</v>
      </c>
      <c r="K1014" s="6">
        <v>189</v>
      </c>
      <c r="L1014" s="6">
        <v>171</v>
      </c>
      <c r="M1014" s="6">
        <v>326</v>
      </c>
      <c r="N1014" s="6">
        <v>265</v>
      </c>
      <c r="O1014" s="6">
        <v>222</v>
      </c>
      <c r="P1014" s="6">
        <v>386</v>
      </c>
      <c r="Q1014" s="6">
        <v>134</v>
      </c>
      <c r="R1014" s="6">
        <v>191</v>
      </c>
      <c r="S1014" s="6">
        <v>273</v>
      </c>
      <c r="T1014" s="6">
        <v>520</v>
      </c>
      <c r="U1014" s="6">
        <v>464</v>
      </c>
      <c r="V1014" s="6">
        <v>114</v>
      </c>
      <c r="W1014" s="6">
        <v>77</v>
      </c>
      <c r="X1014" s="6">
        <v>68</v>
      </c>
      <c r="Y1014" s="6">
        <v>213</v>
      </c>
      <c r="Z1014" s="6">
        <v>127</v>
      </c>
      <c r="AA1014" s="6">
        <v>199</v>
      </c>
      <c r="AB1014" s="6">
        <v>66</v>
      </c>
      <c r="AC1014" s="6">
        <v>128</v>
      </c>
      <c r="AD1014" s="6">
        <v>196</v>
      </c>
      <c r="AE1014" s="6">
        <v>0</v>
      </c>
      <c r="AF1014" s="6">
        <v>0</v>
      </c>
      <c r="AG1014" s="6">
        <v>0</v>
      </c>
      <c r="AH1014" s="6">
        <v>0</v>
      </c>
      <c r="AI1014" s="6">
        <v>291</v>
      </c>
      <c r="AJ1014" s="6">
        <v>410</v>
      </c>
      <c r="AK1014" s="6">
        <v>285</v>
      </c>
      <c r="AL1014" s="6">
        <v>148</v>
      </c>
      <c r="AM1014" s="6">
        <v>119</v>
      </c>
      <c r="AN1014" s="6">
        <v>17</v>
      </c>
      <c r="AO1014" s="6">
        <v>20</v>
      </c>
      <c r="AP1014" s="6">
        <v>440</v>
      </c>
      <c r="AQ1014" s="6">
        <v>135</v>
      </c>
      <c r="AR1014" s="6">
        <v>984</v>
      </c>
      <c r="AS1014" s="6">
        <v>984</v>
      </c>
    </row>
    <row r="1015" spans="1:45" x14ac:dyDescent="0.35">
      <c r="A1015" t="s">
        <v>356</v>
      </c>
      <c r="B1015" s="6">
        <v>984</v>
      </c>
      <c r="C1015" s="6">
        <v>545</v>
      </c>
      <c r="D1015" s="6">
        <v>439</v>
      </c>
      <c r="E1015" s="6">
        <v>122</v>
      </c>
      <c r="F1015" s="6">
        <v>210</v>
      </c>
      <c r="G1015" s="6">
        <v>239</v>
      </c>
      <c r="H1015" s="6">
        <v>449</v>
      </c>
      <c r="I1015" s="6">
        <v>140</v>
      </c>
      <c r="J1015" s="6">
        <v>84</v>
      </c>
      <c r="K1015" s="6">
        <v>189</v>
      </c>
      <c r="L1015" s="6">
        <v>171</v>
      </c>
      <c r="M1015" s="6">
        <v>326</v>
      </c>
      <c r="N1015" s="6">
        <v>265</v>
      </c>
      <c r="O1015" s="6">
        <v>222</v>
      </c>
      <c r="P1015" s="6">
        <v>386</v>
      </c>
      <c r="Q1015" s="6">
        <v>134</v>
      </c>
      <c r="R1015" s="6">
        <v>191</v>
      </c>
      <c r="S1015" s="6">
        <v>273</v>
      </c>
      <c r="T1015" s="6">
        <v>520</v>
      </c>
      <c r="U1015" s="6">
        <v>464</v>
      </c>
      <c r="V1015" s="6">
        <v>114</v>
      </c>
      <c r="W1015" s="6">
        <v>77</v>
      </c>
      <c r="X1015" s="6">
        <v>68</v>
      </c>
      <c r="Y1015" s="6">
        <v>213</v>
      </c>
      <c r="Z1015" s="6">
        <v>127</v>
      </c>
      <c r="AA1015" s="6">
        <v>199</v>
      </c>
      <c r="AB1015" s="6">
        <v>66</v>
      </c>
      <c r="AC1015" s="6">
        <v>128</v>
      </c>
      <c r="AD1015" s="6">
        <v>196</v>
      </c>
      <c r="AE1015" s="6">
        <v>0</v>
      </c>
      <c r="AF1015" s="6">
        <v>0</v>
      </c>
      <c r="AG1015" s="6">
        <v>0</v>
      </c>
      <c r="AH1015" s="6">
        <v>0</v>
      </c>
      <c r="AI1015" s="6">
        <v>291</v>
      </c>
      <c r="AJ1015" s="6">
        <v>410</v>
      </c>
      <c r="AK1015" s="6">
        <v>285</v>
      </c>
      <c r="AL1015" s="6">
        <v>148</v>
      </c>
      <c r="AM1015" s="6">
        <v>119</v>
      </c>
      <c r="AN1015" s="6">
        <v>17</v>
      </c>
      <c r="AO1015" s="6">
        <v>20</v>
      </c>
      <c r="AP1015" s="6">
        <v>440</v>
      </c>
      <c r="AQ1015" s="6">
        <v>135</v>
      </c>
      <c r="AR1015" s="6">
        <v>984</v>
      </c>
      <c r="AS1015" s="6">
        <v>984</v>
      </c>
    </row>
    <row r="1016" spans="1:45" x14ac:dyDescent="0.35">
      <c r="A1016" t="s">
        <v>939</v>
      </c>
    </row>
    <row r="1017" spans="1:45" x14ac:dyDescent="0.35">
      <c r="A1017" t="s">
        <v>358</v>
      </c>
    </row>
    <row r="1021" spans="1:45" x14ac:dyDescent="0.35">
      <c r="A1021" s="3" t="s">
        <v>352</v>
      </c>
    </row>
    <row r="1022" spans="1:45" x14ac:dyDescent="0.35">
      <c r="A1022" t="s">
        <v>258</v>
      </c>
    </row>
    <row r="1023" spans="1:45" ht="130.5" x14ac:dyDescent="0.35">
      <c r="A1023" s="4" t="s">
        <v>408</v>
      </c>
      <c r="B1023" s="4" t="s">
        <v>359</v>
      </c>
      <c r="C1023" s="4" t="s">
        <v>360</v>
      </c>
      <c r="D1023" s="4" t="s">
        <v>361</v>
      </c>
      <c r="E1023" s="4" t="s">
        <v>573</v>
      </c>
      <c r="F1023" s="4" t="s">
        <v>363</v>
      </c>
      <c r="G1023" s="4" t="s">
        <v>364</v>
      </c>
      <c r="H1023" s="4" t="s">
        <v>365</v>
      </c>
      <c r="I1023" s="4" t="s">
        <v>366</v>
      </c>
      <c r="J1023" s="4" t="s">
        <v>367</v>
      </c>
      <c r="K1023" s="4" t="s">
        <v>368</v>
      </c>
      <c r="L1023" s="4" t="s">
        <v>883</v>
      </c>
      <c r="M1023" s="4" t="s">
        <v>575</v>
      </c>
      <c r="N1023" s="4" t="s">
        <v>371</v>
      </c>
      <c r="O1023" s="4" t="s">
        <v>372</v>
      </c>
      <c r="P1023" s="4" t="s">
        <v>576</v>
      </c>
      <c r="Q1023" s="4" t="s">
        <v>374</v>
      </c>
      <c r="R1023" s="4" t="s">
        <v>376</v>
      </c>
      <c r="S1023" s="4" t="s">
        <v>377</v>
      </c>
      <c r="T1023" s="4" t="s">
        <v>375</v>
      </c>
      <c r="U1023" s="4" t="s">
        <v>378</v>
      </c>
      <c r="V1023" s="4" t="s">
        <v>379</v>
      </c>
      <c r="W1023" s="4" t="s">
        <v>380</v>
      </c>
      <c r="X1023" s="4" t="s">
        <v>381</v>
      </c>
      <c r="Y1023" s="4" t="s">
        <v>382</v>
      </c>
      <c r="Z1023" s="4" t="s">
        <v>383</v>
      </c>
      <c r="AA1023" s="4" t="s">
        <v>384</v>
      </c>
      <c r="AB1023" s="4" t="s">
        <v>385</v>
      </c>
      <c r="AC1023" s="4" t="s">
        <v>386</v>
      </c>
      <c r="AD1023" s="4" t="s">
        <v>387</v>
      </c>
      <c r="AE1023" s="4" t="s">
        <v>388</v>
      </c>
      <c r="AF1023" s="4" t="s">
        <v>389</v>
      </c>
      <c r="AG1023" s="4" t="s">
        <v>390</v>
      </c>
      <c r="AH1023" s="4" t="s">
        <v>391</v>
      </c>
      <c r="AI1023" s="4" t="s">
        <v>577</v>
      </c>
      <c r="AJ1023" s="4" t="s">
        <v>578</v>
      </c>
      <c r="AK1023" s="4" t="s">
        <v>395</v>
      </c>
      <c r="AL1023" s="4" t="s">
        <v>396</v>
      </c>
      <c r="AM1023" s="4" t="s">
        <v>394</v>
      </c>
      <c r="AN1023" s="4" t="s">
        <v>397</v>
      </c>
      <c r="AO1023" s="4" t="s">
        <v>398</v>
      </c>
      <c r="AP1023" s="4" t="s">
        <v>884</v>
      </c>
      <c r="AQ1023" s="4" t="s">
        <v>885</v>
      </c>
      <c r="AR1023" s="4" t="s">
        <v>886</v>
      </c>
      <c r="AS1023" s="4" t="s">
        <v>406</v>
      </c>
    </row>
    <row r="1024" spans="1:45" x14ac:dyDescent="0.35">
      <c r="A1024" t="s">
        <v>676</v>
      </c>
      <c r="B1024" s="9">
        <v>0.54008414110159997</v>
      </c>
      <c r="C1024" s="9">
        <v>0.53716429538940003</v>
      </c>
      <c r="D1024" s="9">
        <v>0.54347963828720003</v>
      </c>
      <c r="E1024" s="11">
        <v>0.23892589272430001</v>
      </c>
      <c r="F1024" s="9">
        <v>0.63656985855460002</v>
      </c>
      <c r="G1024" s="10">
        <v>0.64795832120380004</v>
      </c>
      <c r="H1024" s="10">
        <v>0.64231601623260004</v>
      </c>
      <c r="I1024" s="9">
        <v>0.50361772558719997</v>
      </c>
      <c r="J1024" s="9">
        <v>0.5417555673876</v>
      </c>
      <c r="K1024" s="9">
        <v>0.58989395983100001</v>
      </c>
      <c r="L1024" s="9">
        <v>0.64400233638290005</v>
      </c>
      <c r="M1024" s="9">
        <v>0.5018198127847</v>
      </c>
      <c r="N1024" s="9">
        <v>0.50366371323280001</v>
      </c>
      <c r="O1024" s="9">
        <v>0.56667632701269999</v>
      </c>
      <c r="P1024" s="9">
        <v>0.57762837372940001</v>
      </c>
      <c r="Q1024" s="9">
        <v>0.55034173488210003</v>
      </c>
      <c r="R1024" s="9">
        <v>0.55615584183389999</v>
      </c>
      <c r="S1024" s="9">
        <v>0.46183940219539998</v>
      </c>
      <c r="T1024" s="9">
        <v>0.56329960893980002</v>
      </c>
      <c r="U1024" s="9">
        <v>0.50973680782429998</v>
      </c>
      <c r="V1024" s="9">
        <v>0.57180131105590004</v>
      </c>
      <c r="W1024" s="9">
        <v>0.5291915065685</v>
      </c>
      <c r="X1024" s="9">
        <v>0.56754309662879998</v>
      </c>
      <c r="Y1024" s="9">
        <v>0.56020984705929999</v>
      </c>
      <c r="Z1024" s="9">
        <v>0.51210541764200002</v>
      </c>
      <c r="AA1024" s="9">
        <v>0.59123184964230002</v>
      </c>
      <c r="AB1024" s="9">
        <v>0.43667465131170002</v>
      </c>
      <c r="AC1024" s="9">
        <v>0.60150342776340004</v>
      </c>
      <c r="AD1024" s="9">
        <v>0.50063902087930001</v>
      </c>
      <c r="AI1024" s="9">
        <v>0.55237064440640005</v>
      </c>
      <c r="AJ1024" s="9">
        <v>0.51542242810350003</v>
      </c>
      <c r="AK1024" s="9">
        <v>0.61673104967600001</v>
      </c>
      <c r="AL1024" s="9">
        <v>0.55546576210800003</v>
      </c>
      <c r="AM1024" s="9">
        <v>0.43756078736920001</v>
      </c>
      <c r="AN1024" s="9">
        <v>0.27368011534760001</v>
      </c>
      <c r="AO1024" s="9">
        <v>0.42841042477609997</v>
      </c>
      <c r="AP1024" s="9">
        <v>0.54421279629020003</v>
      </c>
      <c r="AQ1024" s="9">
        <v>0.50930378042580005</v>
      </c>
      <c r="AR1024" s="9">
        <v>0.54008414110159997</v>
      </c>
      <c r="AS1024" s="9">
        <v>0.54008414110159997</v>
      </c>
    </row>
    <row r="1025" spans="1:45" x14ac:dyDescent="0.35">
      <c r="A1025" t="s">
        <v>677</v>
      </c>
      <c r="B1025" s="9">
        <v>0.31852283440750001</v>
      </c>
      <c r="C1025" s="9">
        <v>0.29971933938130002</v>
      </c>
      <c r="D1025" s="9">
        <v>0.34038947420100002</v>
      </c>
      <c r="E1025" s="11">
        <v>0.1064648521572</v>
      </c>
      <c r="F1025" s="10">
        <v>0.44030261399300002</v>
      </c>
      <c r="G1025" s="10">
        <v>0.51824291246859999</v>
      </c>
      <c r="H1025" s="10">
        <v>0.47962813652440001</v>
      </c>
      <c r="I1025" s="9">
        <v>0.42819319808369999</v>
      </c>
      <c r="J1025" s="11">
        <v>0.15277961002160001</v>
      </c>
      <c r="K1025" s="11">
        <v>0.192394593945</v>
      </c>
      <c r="L1025" s="10">
        <v>0.44485587854500003</v>
      </c>
      <c r="M1025" s="9">
        <v>0.3079867159154</v>
      </c>
      <c r="N1025" s="9">
        <v>0.29114413230570002</v>
      </c>
      <c r="O1025" s="9">
        <v>0.28376171291840002</v>
      </c>
      <c r="P1025" s="10">
        <v>0.39662266839929999</v>
      </c>
      <c r="Q1025" s="9">
        <v>0.37181300628559999</v>
      </c>
      <c r="R1025" s="9">
        <v>0.30306747244920001</v>
      </c>
      <c r="S1025" s="11">
        <v>0.16163726159799999</v>
      </c>
      <c r="T1025" s="10">
        <v>0.38359461408579998</v>
      </c>
      <c r="U1025" s="11">
        <v>0.23346079738120001</v>
      </c>
      <c r="V1025" s="10">
        <v>0.54006032292020001</v>
      </c>
      <c r="W1025" s="9">
        <v>0.33897366913319998</v>
      </c>
      <c r="X1025" s="9">
        <v>0.41187449684850003</v>
      </c>
      <c r="Y1025" s="9">
        <v>0.36367256416850002</v>
      </c>
      <c r="Z1025" s="9">
        <v>0.32775656509610002</v>
      </c>
      <c r="AA1025" s="9">
        <v>0.28576159724279998</v>
      </c>
      <c r="AB1025" s="9">
        <v>0.23297543354629999</v>
      </c>
      <c r="AC1025" s="9">
        <v>0.3473312030747</v>
      </c>
      <c r="AD1025" s="9">
        <v>0.328976170387</v>
      </c>
      <c r="AI1025" s="9">
        <v>0.31141453865789998</v>
      </c>
      <c r="AJ1025" s="9">
        <v>0.33857542226300003</v>
      </c>
      <c r="AK1025" s="9">
        <v>0.34792253892789998</v>
      </c>
      <c r="AL1025" s="9">
        <v>0.31738008699839998</v>
      </c>
      <c r="AM1025" s="9">
        <v>0.3776176182089</v>
      </c>
      <c r="AN1025" s="9">
        <v>0.49890283186189999</v>
      </c>
      <c r="AO1025" s="9">
        <v>0.41788923758500002</v>
      </c>
      <c r="AP1025" s="9">
        <v>0.3420511897879</v>
      </c>
      <c r="AQ1025" s="9">
        <v>0.27397009330549998</v>
      </c>
      <c r="AR1025" s="9">
        <v>0.31852283440750001</v>
      </c>
      <c r="AS1025" s="9">
        <v>0.31852283440750001</v>
      </c>
    </row>
    <row r="1026" spans="1:45" x14ac:dyDescent="0.35">
      <c r="A1026" t="s">
        <v>678</v>
      </c>
      <c r="B1026" s="9">
        <v>4.0424460667739998E-2</v>
      </c>
      <c r="C1026" s="9">
        <v>3.5550255985260001E-2</v>
      </c>
      <c r="D1026" s="9">
        <v>4.6092687660789999E-2</v>
      </c>
      <c r="E1026" s="9">
        <v>2.6802186833019999E-2</v>
      </c>
      <c r="F1026" s="9">
        <v>2.145490470928E-2</v>
      </c>
      <c r="G1026" s="9">
        <v>1.9769315666939999E-2</v>
      </c>
      <c r="H1026" s="9">
        <v>2.0604424647500001E-2</v>
      </c>
      <c r="I1026" s="9">
        <v>1.7144858267839999E-2</v>
      </c>
      <c r="J1026" s="9">
        <v>3.2168244093159999E-2</v>
      </c>
      <c r="K1026" s="10">
        <v>0.1058354954828</v>
      </c>
      <c r="L1026" s="9">
        <v>6.4224060223479998E-2</v>
      </c>
      <c r="M1026" s="9">
        <v>2.662729553281E-2</v>
      </c>
      <c r="N1026" s="9">
        <v>4.3464549562689997E-2</v>
      </c>
      <c r="O1026" s="9">
        <v>4.0302328579160003E-2</v>
      </c>
      <c r="P1026" s="9">
        <v>2.511043083183E-2</v>
      </c>
      <c r="Q1026" s="9">
        <v>3.283754786458E-2</v>
      </c>
      <c r="R1026" s="9">
        <v>4.9267621195879997E-2</v>
      </c>
      <c r="S1026" s="9">
        <v>6.1196999691660002E-2</v>
      </c>
      <c r="T1026" s="9">
        <v>2.9168095943440001E-2</v>
      </c>
      <c r="U1026" s="9">
        <v>5.5138816379160002E-2</v>
      </c>
      <c r="V1026" s="9">
        <v>4.403183977465E-2</v>
      </c>
      <c r="W1026" s="9">
        <v>4.7435548047580003E-2</v>
      </c>
      <c r="X1026" s="9">
        <v>4.9390415310389998E-2</v>
      </c>
      <c r="Y1026" s="9">
        <v>3.8690749291680003E-2</v>
      </c>
      <c r="Z1026" s="9">
        <v>7.9907855525579996E-2</v>
      </c>
      <c r="AA1026" s="9">
        <v>2.9927185316340001E-2</v>
      </c>
      <c r="AB1026" s="9">
        <v>4.0114279772390002E-2</v>
      </c>
      <c r="AC1026" s="9">
        <v>3.7061805727189999E-2</v>
      </c>
      <c r="AD1026" s="9">
        <v>2.9348490407720002E-2</v>
      </c>
      <c r="AI1026" s="9">
        <v>3.2427921816499998E-2</v>
      </c>
      <c r="AJ1026" s="9">
        <v>4.1646024904810001E-2</v>
      </c>
      <c r="AK1026" s="9">
        <v>3.7507957816290002E-2</v>
      </c>
      <c r="AL1026" s="9">
        <v>3.2097341725869998E-2</v>
      </c>
      <c r="AM1026" s="9">
        <v>2.824080967111E-2</v>
      </c>
      <c r="AN1026" s="9">
        <v>3.8997846521309998E-2</v>
      </c>
      <c r="AO1026" s="9">
        <v>6.1782202716699999E-2</v>
      </c>
      <c r="AP1026" s="9">
        <v>3.6181089559830001E-2</v>
      </c>
      <c r="AQ1026" s="9">
        <v>4.9653685653979998E-2</v>
      </c>
      <c r="AR1026" s="9">
        <v>4.0424460667739998E-2</v>
      </c>
      <c r="AS1026" s="9">
        <v>4.0424460667739998E-2</v>
      </c>
    </row>
    <row r="1027" spans="1:45" x14ac:dyDescent="0.35">
      <c r="A1027" t="s">
        <v>679</v>
      </c>
      <c r="B1027" s="9">
        <v>7.461326729619E-2</v>
      </c>
      <c r="C1027" s="9">
        <v>7.5458319122219994E-2</v>
      </c>
      <c r="D1027" s="9">
        <v>7.3630554036720003E-2</v>
      </c>
      <c r="E1027" s="10">
        <v>0.2158668222514</v>
      </c>
      <c r="F1027" s="9">
        <v>8.226015332962E-2</v>
      </c>
      <c r="G1027" s="9">
        <v>4.9868206804699999E-2</v>
      </c>
      <c r="H1027" s="9">
        <v>6.5916487115669997E-2</v>
      </c>
      <c r="I1027" s="9">
        <v>7.2044890015780003E-2</v>
      </c>
      <c r="J1027" s="9">
        <v>5.9201591109219999E-2</v>
      </c>
      <c r="K1027" s="11">
        <v>9.6987039294010001E-3</v>
      </c>
      <c r="L1027" s="9">
        <v>7.5843195378940007E-2</v>
      </c>
      <c r="M1027" s="9">
        <v>7.1402226914699995E-2</v>
      </c>
      <c r="N1027" s="9">
        <v>9.0558485949030001E-2</v>
      </c>
      <c r="O1027" s="9">
        <v>6.0016976469539997E-2</v>
      </c>
      <c r="P1027" s="9">
        <v>7.3929939457189994E-2</v>
      </c>
      <c r="Q1027" s="9">
        <v>5.7836041873000003E-2</v>
      </c>
      <c r="R1027" s="9">
        <v>0.101702004144</v>
      </c>
      <c r="S1027" s="9">
        <v>7.0923537771390002E-2</v>
      </c>
      <c r="T1027" s="9">
        <v>6.5478709009870004E-2</v>
      </c>
      <c r="U1027" s="9">
        <v>8.6553990894220001E-2</v>
      </c>
      <c r="V1027" s="9">
        <v>7.7435157778629998E-2</v>
      </c>
      <c r="W1027" s="9">
        <v>7.1356678123590006E-2</v>
      </c>
      <c r="X1027" s="9">
        <v>8.4515621244889996E-2</v>
      </c>
      <c r="Y1027" s="9">
        <v>6.4894684742080003E-2</v>
      </c>
      <c r="Z1027" s="9">
        <v>0.1058550853833</v>
      </c>
      <c r="AA1027" s="9">
        <v>5.7758042597250002E-2</v>
      </c>
      <c r="AB1027" s="9">
        <v>0.1092038842468</v>
      </c>
      <c r="AC1027" s="9">
        <v>0.1301861661907</v>
      </c>
      <c r="AD1027" s="9">
        <v>7.9538176213020007E-2</v>
      </c>
      <c r="AI1027" s="9">
        <v>0.10036994294270001</v>
      </c>
      <c r="AJ1027" s="9">
        <v>5.83788932932E-2</v>
      </c>
      <c r="AK1027" s="9">
        <v>5.4412769243489999E-2</v>
      </c>
      <c r="AL1027" s="9">
        <v>9.832457375676E-2</v>
      </c>
      <c r="AM1027" s="9">
        <v>6.9521667822610003E-2</v>
      </c>
      <c r="AN1027" s="9">
        <v>4.2478498640190002E-2</v>
      </c>
      <c r="AO1027" s="9">
        <v>0.10511313661420001</v>
      </c>
      <c r="AP1027" s="9">
        <v>8.5217077739640004E-2</v>
      </c>
      <c r="AQ1027" s="9">
        <v>5.5717839051780002E-2</v>
      </c>
      <c r="AR1027" s="9">
        <v>7.461326729619E-2</v>
      </c>
      <c r="AS1027" s="9">
        <v>7.461326729619E-2</v>
      </c>
    </row>
    <row r="1028" spans="1:45" x14ac:dyDescent="0.35">
      <c r="A1028" t="s">
        <v>680</v>
      </c>
      <c r="B1028" s="9">
        <v>0.1666000892017</v>
      </c>
      <c r="C1028" s="9">
        <v>0.13709791898000001</v>
      </c>
      <c r="D1028" s="9">
        <v>0.2009082499167</v>
      </c>
      <c r="E1028" s="9">
        <v>0.1674693986494</v>
      </c>
      <c r="F1028" s="9">
        <v>0.12073305352289999</v>
      </c>
      <c r="G1028" s="9">
        <v>0.1039817543165</v>
      </c>
      <c r="H1028" s="11">
        <v>0.11228102540319999</v>
      </c>
      <c r="I1028" s="9">
        <v>0.23599114629830001</v>
      </c>
      <c r="J1028" s="9">
        <v>0.24778460812809999</v>
      </c>
      <c r="K1028" s="9">
        <v>0.1543976232632</v>
      </c>
      <c r="L1028" s="9">
        <v>0.1389079739289</v>
      </c>
      <c r="M1028" s="9">
        <v>0.18471663938290001</v>
      </c>
      <c r="N1028" s="9">
        <v>0.1977535001464</v>
      </c>
      <c r="O1028" s="9">
        <v>0.12462821846990001</v>
      </c>
      <c r="P1028" s="9">
        <v>0.13761387078260001</v>
      </c>
      <c r="Q1028" s="9">
        <v>0.23157832964059999</v>
      </c>
      <c r="R1028" s="9">
        <v>0.1199949162458</v>
      </c>
      <c r="S1028" s="9">
        <v>0.16062213542789999</v>
      </c>
      <c r="T1028" s="9">
        <v>0.1869565046295</v>
      </c>
      <c r="U1028" s="9">
        <v>0.13999011831409999</v>
      </c>
      <c r="V1028" s="9">
        <v>0.15483490392999999</v>
      </c>
      <c r="W1028" s="9">
        <v>0.1078023833654</v>
      </c>
      <c r="X1028" s="9">
        <v>0.1612767239498</v>
      </c>
      <c r="Y1028" s="9">
        <v>0.1658819317654</v>
      </c>
      <c r="Z1028" s="9">
        <v>0.18059251566119999</v>
      </c>
      <c r="AA1028" s="9">
        <v>0.1975727991307</v>
      </c>
      <c r="AB1028" s="9">
        <v>0.1612328049599</v>
      </c>
      <c r="AC1028" s="9">
        <v>0.20658445980289999</v>
      </c>
      <c r="AD1028" s="9">
        <v>0.12861266913719999</v>
      </c>
      <c r="AI1028" s="9">
        <v>0.2128990045303</v>
      </c>
      <c r="AJ1028" s="11">
        <v>0.1056264402368</v>
      </c>
      <c r="AK1028" s="9">
        <v>0.15885500211680001</v>
      </c>
      <c r="AL1028" s="9">
        <v>0.20900975604630001</v>
      </c>
      <c r="AM1028" s="9">
        <v>8.8533736882839997E-2</v>
      </c>
      <c r="AN1028" s="9">
        <v>0.30580444313790001</v>
      </c>
      <c r="AO1028" s="9">
        <v>0.2019184885019</v>
      </c>
      <c r="AP1028" s="9">
        <v>0.1700017807757</v>
      </c>
      <c r="AQ1028" s="9">
        <v>0.1295593124036</v>
      </c>
      <c r="AR1028" s="9">
        <v>0.1666000892017</v>
      </c>
      <c r="AS1028" s="9">
        <v>0.1666000892017</v>
      </c>
    </row>
    <row r="1029" spans="1:45" x14ac:dyDescent="0.35">
      <c r="A1029" t="s">
        <v>681</v>
      </c>
      <c r="B1029" s="9">
        <v>0.19500031461340001</v>
      </c>
      <c r="C1029" s="9">
        <v>0.1875901836718</v>
      </c>
      <c r="D1029" s="9">
        <v>0.2036175777283</v>
      </c>
      <c r="E1029" s="10">
        <v>0.4001500572642</v>
      </c>
      <c r="F1029" s="9">
        <v>0.2251224867396</v>
      </c>
      <c r="G1029" s="11">
        <v>0.1068944499782</v>
      </c>
      <c r="H1029" s="9">
        <v>0.16546940079520001</v>
      </c>
      <c r="I1029" s="9">
        <v>0.1974740716119</v>
      </c>
      <c r="J1029" s="9">
        <v>0.12319162505840001</v>
      </c>
      <c r="K1029" s="9">
        <v>0.15272924661920001</v>
      </c>
      <c r="L1029" s="9">
        <v>0.17899510094519999</v>
      </c>
      <c r="M1029" s="9">
        <v>0.1844042532074</v>
      </c>
      <c r="N1029" s="9">
        <v>0.2033610082997</v>
      </c>
      <c r="O1029" s="9">
        <v>0.2097400574089</v>
      </c>
      <c r="P1029" s="9">
        <v>0.1531651133761</v>
      </c>
      <c r="Q1029" s="9">
        <v>0.21294311424859999</v>
      </c>
      <c r="R1029" s="9">
        <v>0.22131210841820001</v>
      </c>
      <c r="S1029" s="9">
        <v>0.19559170491239999</v>
      </c>
      <c r="T1029" s="9">
        <v>0.18455574814379999</v>
      </c>
      <c r="U1029" s="9">
        <v>0.20865348506840001</v>
      </c>
      <c r="V1029" s="9">
        <v>0.12849418973660001</v>
      </c>
      <c r="W1029" s="9">
        <v>0.1761831856852</v>
      </c>
      <c r="X1029" s="9">
        <v>0.1455401066135</v>
      </c>
      <c r="Y1029" s="9">
        <v>0.19108558406859999</v>
      </c>
      <c r="Z1029" s="9">
        <v>0.1823030263756</v>
      </c>
      <c r="AA1029" s="9">
        <v>0.26189916604250002</v>
      </c>
      <c r="AB1029" s="9">
        <v>0.26647957752820001</v>
      </c>
      <c r="AC1029" s="9">
        <v>0.14161212038740001</v>
      </c>
      <c r="AD1029" s="9">
        <v>0.1890473703036</v>
      </c>
      <c r="AI1029" s="9">
        <v>0.204825501263</v>
      </c>
      <c r="AJ1029" s="9">
        <v>0.2160522775964</v>
      </c>
      <c r="AK1029" s="9">
        <v>0.2189158738484</v>
      </c>
      <c r="AL1029" s="9">
        <v>0.2005699201782</v>
      </c>
      <c r="AM1029" s="9">
        <v>0.27172601473559999</v>
      </c>
      <c r="AN1029" s="9">
        <v>0.19525742205589999</v>
      </c>
      <c r="AO1029" s="9">
        <v>0.18913204672289999</v>
      </c>
      <c r="AP1029" s="9">
        <v>0.18636110412510001</v>
      </c>
      <c r="AQ1029" s="9">
        <v>0.18080702329119999</v>
      </c>
      <c r="AR1029" s="9">
        <v>0.19500031461340001</v>
      </c>
      <c r="AS1029" s="9">
        <v>0.19500031461340001</v>
      </c>
    </row>
    <row r="1030" spans="1:45" x14ac:dyDescent="0.35">
      <c r="A1030" t="s">
        <v>682</v>
      </c>
      <c r="B1030" s="9">
        <v>1.8868110595990001E-2</v>
      </c>
      <c r="C1030" s="10">
        <v>3.1012652313110001E-2</v>
      </c>
      <c r="D1030" s="11">
        <v>4.7451872344190004E-3</v>
      </c>
      <c r="E1030" s="9">
        <v>4.0635058630820002E-2</v>
      </c>
      <c r="F1030" s="9">
        <v>2.7187983250159999E-2</v>
      </c>
      <c r="G1030" s="9">
        <v>3.399099497791E-2</v>
      </c>
      <c r="H1030" s="9">
        <v>3.0620507839020001E-2</v>
      </c>
      <c r="I1030" s="9">
        <v>1.4077933261900001E-2</v>
      </c>
      <c r="J1030" s="9">
        <v>0</v>
      </c>
      <c r="K1030" s="9">
        <v>0</v>
      </c>
      <c r="L1030" s="9">
        <v>2.4507595294830001E-2</v>
      </c>
      <c r="M1030" s="9">
        <v>1.1169604422109999E-2</v>
      </c>
      <c r="N1030" s="9">
        <v>3.4381377976559997E-2</v>
      </c>
      <c r="O1030" s="9">
        <v>7.9501091665250007E-3</v>
      </c>
      <c r="P1030" s="9">
        <v>3.2746290844539998E-2</v>
      </c>
      <c r="Q1030" s="9">
        <v>8.5570402045099993E-3</v>
      </c>
      <c r="R1030" s="9">
        <v>2.0524226722620002E-2</v>
      </c>
      <c r="S1030" s="9">
        <v>1.403597007745E-2</v>
      </c>
      <c r="T1030" s="9">
        <v>2.0044027117719999E-2</v>
      </c>
      <c r="U1030" s="9">
        <v>1.733094878475E-2</v>
      </c>
      <c r="V1030" s="9">
        <v>1.844396627231E-2</v>
      </c>
      <c r="W1030" s="9">
        <v>1.6309396697399999E-2</v>
      </c>
      <c r="X1030" s="9">
        <v>9.5508786440470003E-3</v>
      </c>
      <c r="Y1030" s="9">
        <v>4.1189912896350003E-2</v>
      </c>
      <c r="Z1030" s="9">
        <v>1.1625074489559999E-2</v>
      </c>
      <c r="AA1030" s="9">
        <v>8.8582924960040003E-3</v>
      </c>
      <c r="AB1030" s="10">
        <v>8.9890512298649999E-2</v>
      </c>
      <c r="AC1030" s="9">
        <v>1.46439669444E-2</v>
      </c>
      <c r="AD1030" s="9">
        <v>2.4716458735389999E-2</v>
      </c>
      <c r="AI1030" s="9">
        <v>2.994344498248E-2</v>
      </c>
      <c r="AJ1030" s="9">
        <v>2.729449633844E-2</v>
      </c>
      <c r="AK1030" s="9">
        <v>2.488325081846E-2</v>
      </c>
      <c r="AL1030" s="9">
        <v>2.1542130759149999E-2</v>
      </c>
      <c r="AM1030" s="10">
        <v>6.1117103147910003E-2</v>
      </c>
      <c r="AN1030" s="9">
        <v>0</v>
      </c>
      <c r="AO1030" s="9">
        <v>0</v>
      </c>
      <c r="AP1030" s="9">
        <v>2.5633515453690001E-2</v>
      </c>
      <c r="AQ1030" s="9">
        <v>3.051546769302E-2</v>
      </c>
      <c r="AR1030" s="9">
        <v>1.8868110595990001E-2</v>
      </c>
      <c r="AS1030" s="9">
        <v>1.8868110595990001E-2</v>
      </c>
    </row>
    <row r="1031" spans="1:45" x14ac:dyDescent="0.35">
      <c r="A1031" t="s">
        <v>683</v>
      </c>
      <c r="B1031" s="9">
        <v>2.1317641404889998E-2</v>
      </c>
      <c r="C1031" s="9">
        <v>2.4207866028870002E-2</v>
      </c>
      <c r="D1031" s="9">
        <v>1.7956590670089999E-2</v>
      </c>
      <c r="E1031" s="9">
        <v>2.0660429081210002E-2</v>
      </c>
      <c r="F1031" s="9">
        <v>3.6779023512750003E-2</v>
      </c>
      <c r="G1031" s="9">
        <v>3.7520829775419998E-2</v>
      </c>
      <c r="H1031" s="9">
        <v>3.7153308952590003E-2</v>
      </c>
      <c r="I1031" s="9">
        <v>4.23542256783E-3</v>
      </c>
      <c r="J1031" s="9">
        <v>0</v>
      </c>
      <c r="K1031" s="9">
        <v>2.124719212459E-2</v>
      </c>
      <c r="L1031" s="9">
        <v>2.3842325124559999E-2</v>
      </c>
      <c r="M1031" s="9">
        <v>1.7024922924120001E-2</v>
      </c>
      <c r="N1031" s="9">
        <v>1.7342279372329999E-2</v>
      </c>
      <c r="O1031" s="9">
        <v>2.9949183434009999E-2</v>
      </c>
      <c r="P1031" s="9">
        <v>2.4839556058210002E-2</v>
      </c>
      <c r="Q1031" s="9">
        <v>5.8450637893119996E-3</v>
      </c>
      <c r="R1031" s="9">
        <v>3.791173630558E-2</v>
      </c>
      <c r="S1031" s="9">
        <v>2.133307864329E-2</v>
      </c>
      <c r="T1031" s="9">
        <v>1.4865164798759999E-2</v>
      </c>
      <c r="U1031" s="9">
        <v>2.975233931382E-2</v>
      </c>
      <c r="V1031" s="9">
        <v>2.5704647026649999E-2</v>
      </c>
      <c r="W1031" s="9">
        <v>3.3575649689769997E-2</v>
      </c>
      <c r="X1031" s="9">
        <v>4.5141936034080003E-2</v>
      </c>
      <c r="Y1031" s="9">
        <v>1.397737754277E-2</v>
      </c>
      <c r="Z1031" s="9">
        <v>4.810869429155E-2</v>
      </c>
      <c r="AA1031" s="9">
        <v>2.0709185474899999E-2</v>
      </c>
      <c r="AB1031" s="9">
        <v>2.0933693577169999E-2</v>
      </c>
      <c r="AC1031" s="9">
        <v>3.8626832247129997E-2</v>
      </c>
      <c r="AD1031" s="9">
        <v>1.3004128981340001E-2</v>
      </c>
      <c r="AI1031" s="9">
        <v>1.969352558256E-2</v>
      </c>
      <c r="AJ1031" s="9">
        <v>1.6777005509399999E-2</v>
      </c>
      <c r="AK1031" s="9">
        <v>2.3369484314210001E-2</v>
      </c>
      <c r="AL1031" s="9">
        <v>0</v>
      </c>
      <c r="AM1031" s="9">
        <v>4.5877304383149999E-2</v>
      </c>
      <c r="AN1031" s="9">
        <v>9.3333834177100006E-2</v>
      </c>
      <c r="AO1031" s="9">
        <v>3.5023149171060003E-2</v>
      </c>
      <c r="AP1031" s="9">
        <v>1.033038873964E-2</v>
      </c>
      <c r="AQ1031" s="9">
        <v>3.5436905379689999E-2</v>
      </c>
      <c r="AR1031" s="9">
        <v>2.1317641404889998E-2</v>
      </c>
      <c r="AS1031" s="9">
        <v>2.1317641404889998E-2</v>
      </c>
    </row>
    <row r="1032" spans="1:45" x14ac:dyDescent="0.35">
      <c r="A1032" t="s">
        <v>684</v>
      </c>
      <c r="B1032" s="9">
        <v>7.2734143644189994E-2</v>
      </c>
      <c r="C1032" s="9">
        <v>6.4528955321750001E-2</v>
      </c>
      <c r="D1032" s="9">
        <v>8.2275981330969999E-2</v>
      </c>
      <c r="E1032" s="9">
        <v>3.7918718774630003E-2</v>
      </c>
      <c r="F1032" s="9">
        <v>5.9875043432650002E-2</v>
      </c>
      <c r="G1032" s="9">
        <v>8.2674080077089998E-2</v>
      </c>
      <c r="H1032" s="9">
        <v>7.1378515279569996E-2</v>
      </c>
      <c r="I1032" s="9">
        <v>7.7211757881509996E-2</v>
      </c>
      <c r="J1032" s="9">
        <v>0.11250043334940001</v>
      </c>
      <c r="K1032" s="9">
        <v>7.0667788646600005E-2</v>
      </c>
      <c r="L1032" s="9">
        <v>7.1014403162839995E-2</v>
      </c>
      <c r="M1032" s="9">
        <v>8.1027111315159994E-2</v>
      </c>
      <c r="N1032" s="9">
        <v>7.8097194137120005E-2</v>
      </c>
      <c r="O1032" s="9">
        <v>5.669221290827E-2</v>
      </c>
      <c r="P1032" s="9">
        <v>5.4365931034090001E-2</v>
      </c>
      <c r="Q1032" s="9">
        <v>7.3865496644650003E-2</v>
      </c>
      <c r="R1032" s="9">
        <v>6.250628405269E-2</v>
      </c>
      <c r="S1032" s="9">
        <v>0.1048776124798</v>
      </c>
      <c r="T1032" s="9">
        <v>6.4605546499230004E-2</v>
      </c>
      <c r="U1032" s="9">
        <v>8.3359871643889999E-2</v>
      </c>
      <c r="V1032" s="9">
        <v>5.3894094887940003E-2</v>
      </c>
      <c r="W1032" s="9">
        <v>4.5076011376749998E-2</v>
      </c>
      <c r="X1032" s="9">
        <v>3.2874523502320001E-2</v>
      </c>
      <c r="Y1032" s="9">
        <v>7.3162622903269997E-2</v>
      </c>
      <c r="Z1032" s="9">
        <v>8.1799457756479996E-2</v>
      </c>
      <c r="AA1032" s="9">
        <v>9.6910565287229994E-2</v>
      </c>
      <c r="AB1032" s="9">
        <v>0.1089191344285</v>
      </c>
      <c r="AC1032" s="9">
        <v>7.8980540484750006E-2</v>
      </c>
      <c r="AD1032" s="9">
        <v>5.2513551193290001E-2</v>
      </c>
      <c r="AI1032" s="9">
        <v>9.0721459799869994E-2</v>
      </c>
      <c r="AJ1032" s="9">
        <v>5.4884377335610003E-2</v>
      </c>
      <c r="AK1032" s="9">
        <v>7.2701347393339999E-2</v>
      </c>
      <c r="AL1032" s="9">
        <v>0.114348281016</v>
      </c>
      <c r="AM1032" s="9">
        <v>7.8100283096890002E-2</v>
      </c>
      <c r="AN1032" s="9">
        <v>4.7444294535570003E-2</v>
      </c>
      <c r="AO1032" s="9">
        <v>0</v>
      </c>
      <c r="AP1032" s="9">
        <v>6.5819633012059994E-2</v>
      </c>
      <c r="AQ1032" s="9">
        <v>6.4148038694769996E-2</v>
      </c>
      <c r="AR1032" s="9">
        <v>7.2734143644189994E-2</v>
      </c>
      <c r="AS1032" s="9">
        <v>7.2734143644189994E-2</v>
      </c>
    </row>
    <row r="1033" spans="1:45" x14ac:dyDescent="0.35">
      <c r="A1033" t="s">
        <v>685</v>
      </c>
      <c r="B1033" s="9">
        <v>6.9002671658090001E-2</v>
      </c>
      <c r="C1033" s="9">
        <v>9.305192129947E-2</v>
      </c>
      <c r="D1033" s="9">
        <v>4.1035728359620001E-2</v>
      </c>
      <c r="E1033" s="9">
        <v>8.9732718454440002E-2</v>
      </c>
      <c r="F1033" s="11">
        <v>1.7430464941899999E-2</v>
      </c>
      <c r="G1033" s="9">
        <v>5.8107178958149999E-2</v>
      </c>
      <c r="H1033" s="9">
        <v>3.7954289777510003E-2</v>
      </c>
      <c r="I1033" s="9">
        <v>6.7580454265540005E-2</v>
      </c>
      <c r="J1033" s="9">
        <v>6.6243487815660002E-2</v>
      </c>
      <c r="K1033" s="9">
        <v>0.11051553041540001</v>
      </c>
      <c r="L1033" s="9">
        <v>4.2582084658349999E-2</v>
      </c>
      <c r="M1033" s="9">
        <v>9.5670959461889998E-2</v>
      </c>
      <c r="N1033" s="9">
        <v>5.1733070867030002E-2</v>
      </c>
      <c r="O1033" s="9">
        <v>6.9789932834099996E-2</v>
      </c>
      <c r="P1033" s="9">
        <v>7.1369207108260002E-2</v>
      </c>
      <c r="Q1033" s="9">
        <v>6.5085319536919997E-2</v>
      </c>
      <c r="R1033" s="9">
        <v>4.8648375146649998E-2</v>
      </c>
      <c r="S1033" s="9">
        <v>9.248399641742E-2</v>
      </c>
      <c r="T1033" s="9">
        <v>6.8069410915780004E-2</v>
      </c>
      <c r="U1033" s="9">
        <v>7.0222633063939999E-2</v>
      </c>
      <c r="V1033" s="9">
        <v>4.4620852813389997E-2</v>
      </c>
      <c r="W1033" s="9">
        <v>0.10630377887219999</v>
      </c>
      <c r="X1033" s="9">
        <v>6.0695147753159998E-2</v>
      </c>
      <c r="Y1033" s="9">
        <v>6.5171976950760005E-2</v>
      </c>
      <c r="Z1033" s="9">
        <v>8.628623326083E-2</v>
      </c>
      <c r="AA1033" s="9">
        <v>4.2259896444380003E-2</v>
      </c>
      <c r="AB1033" s="9">
        <v>2.4160420865880002E-2</v>
      </c>
      <c r="AC1033" s="9">
        <v>1.587008860341E-2</v>
      </c>
      <c r="AD1033" s="9">
        <v>0.1153896641927</v>
      </c>
      <c r="AI1033" s="9">
        <v>5.284058543234E-2</v>
      </c>
      <c r="AJ1033" s="10">
        <v>0.1086894073425</v>
      </c>
      <c r="AK1033" s="11">
        <v>3.2618690240420002E-2</v>
      </c>
      <c r="AL1033" s="9">
        <v>5.8190119250649999E-2</v>
      </c>
      <c r="AM1033" s="9">
        <v>6.3900753167079993E-2</v>
      </c>
      <c r="AN1033" s="9">
        <v>2.7677550816659999E-2</v>
      </c>
      <c r="AO1033" s="9">
        <v>9.0455738433689994E-2</v>
      </c>
      <c r="AP1033" s="9">
        <v>8.1317027740440001E-2</v>
      </c>
      <c r="AQ1033" s="9">
        <v>9.3972044957690001E-2</v>
      </c>
      <c r="AR1033" s="9">
        <v>6.9002671658090001E-2</v>
      </c>
      <c r="AS1033" s="9">
        <v>6.9002671658090001E-2</v>
      </c>
    </row>
    <row r="1034" spans="1:45" x14ac:dyDescent="0.35">
      <c r="A1034" t="s">
        <v>674</v>
      </c>
      <c r="B1034" s="9">
        <v>2.5711632968889999E-3</v>
      </c>
      <c r="C1034" s="9">
        <v>4.7821502944930001E-3</v>
      </c>
      <c r="D1034" s="9">
        <v>0</v>
      </c>
      <c r="E1034" s="9">
        <v>1.299110860501E-2</v>
      </c>
      <c r="F1034" s="9">
        <v>0</v>
      </c>
      <c r="G1034" s="9">
        <v>4.4439502459900004E-3</v>
      </c>
      <c r="H1034" s="9">
        <v>2.2422375708730001E-3</v>
      </c>
      <c r="I1034" s="9">
        <v>0</v>
      </c>
      <c r="J1034" s="9">
        <v>0</v>
      </c>
      <c r="K1034" s="9">
        <v>0</v>
      </c>
      <c r="L1034" s="9">
        <v>5.3558725202909998E-3</v>
      </c>
      <c r="M1034" s="9">
        <v>2.9088420846659999E-3</v>
      </c>
      <c r="N1034" s="9">
        <v>0</v>
      </c>
      <c r="O1034" s="9">
        <v>3.2789314748110001E-3</v>
      </c>
      <c r="P1034" s="9">
        <v>9.5562762298270001E-3</v>
      </c>
      <c r="Q1034" s="9">
        <v>0</v>
      </c>
      <c r="R1034" s="9">
        <v>0</v>
      </c>
      <c r="S1034" s="9">
        <v>0</v>
      </c>
      <c r="T1034" s="9">
        <v>4.5380827056040003E-3</v>
      </c>
      <c r="U1034" s="9">
        <v>0</v>
      </c>
      <c r="V1034" s="9">
        <v>0</v>
      </c>
      <c r="W1034" s="9">
        <v>0</v>
      </c>
      <c r="X1034" s="9">
        <v>0</v>
      </c>
      <c r="Y1034" s="9">
        <v>7.7876021563099999E-3</v>
      </c>
      <c r="Z1034" s="9">
        <v>0</v>
      </c>
      <c r="AA1034" s="9">
        <v>4.2879882841079997E-3</v>
      </c>
      <c r="AB1034" s="9">
        <v>0</v>
      </c>
      <c r="AC1034" s="9">
        <v>0</v>
      </c>
      <c r="AD1034" s="9">
        <v>0</v>
      </c>
      <c r="AI1034" s="9">
        <v>0</v>
      </c>
      <c r="AJ1034" s="9">
        <v>2.177340372904E-3</v>
      </c>
      <c r="AK1034" s="9">
        <v>0</v>
      </c>
      <c r="AL1034" s="9">
        <v>0</v>
      </c>
      <c r="AM1034" s="9">
        <v>0</v>
      </c>
      <c r="AN1034" s="9">
        <v>0</v>
      </c>
      <c r="AO1034" s="10">
        <v>9.2033149154570004E-2</v>
      </c>
      <c r="AP1034" s="9">
        <v>1.857694174205E-3</v>
      </c>
      <c r="AQ1034" s="9">
        <v>0</v>
      </c>
      <c r="AR1034" s="9">
        <v>2.5711632968889999E-3</v>
      </c>
      <c r="AS1034" s="9">
        <v>2.5711632968889999E-3</v>
      </c>
    </row>
    <row r="1035" spans="1:45" x14ac:dyDescent="0.35">
      <c r="A1035" t="s">
        <v>406</v>
      </c>
      <c r="B1035" s="9">
        <v>1</v>
      </c>
      <c r="C1035" s="9">
        <v>1</v>
      </c>
      <c r="D1035" s="9">
        <v>1</v>
      </c>
      <c r="E1035" s="9">
        <v>1</v>
      </c>
      <c r="F1035" s="9">
        <v>1</v>
      </c>
      <c r="G1035" s="9">
        <v>1</v>
      </c>
      <c r="H1035" s="9">
        <v>1</v>
      </c>
      <c r="I1035" s="9">
        <v>1</v>
      </c>
      <c r="J1035" s="9">
        <v>1</v>
      </c>
      <c r="K1035" s="9">
        <v>1</v>
      </c>
      <c r="L1035" s="9">
        <v>1</v>
      </c>
      <c r="M1035" s="9">
        <v>1</v>
      </c>
      <c r="N1035" s="9">
        <v>1</v>
      </c>
      <c r="O1035" s="9">
        <v>1</v>
      </c>
      <c r="P1035" s="9">
        <v>1</v>
      </c>
      <c r="Q1035" s="9">
        <v>1</v>
      </c>
      <c r="R1035" s="9">
        <v>1</v>
      </c>
      <c r="S1035" s="9">
        <v>1</v>
      </c>
      <c r="T1035" s="9">
        <v>1</v>
      </c>
      <c r="U1035" s="9">
        <v>1</v>
      </c>
      <c r="V1035" s="9">
        <v>1</v>
      </c>
      <c r="W1035" s="9">
        <v>1</v>
      </c>
      <c r="X1035" s="9">
        <v>1</v>
      </c>
      <c r="Y1035" s="9">
        <v>1</v>
      </c>
      <c r="Z1035" s="9">
        <v>1</v>
      </c>
      <c r="AA1035" s="9">
        <v>1</v>
      </c>
      <c r="AB1035" s="9">
        <v>1</v>
      </c>
      <c r="AC1035" s="9">
        <v>1</v>
      </c>
      <c r="AD1035" s="9">
        <v>1</v>
      </c>
      <c r="AI1035" s="9">
        <v>1</v>
      </c>
      <c r="AJ1035" s="9">
        <v>1</v>
      </c>
      <c r="AK1035" s="9">
        <v>1</v>
      </c>
      <c r="AL1035" s="9">
        <v>1</v>
      </c>
      <c r="AM1035" s="9">
        <v>1</v>
      </c>
      <c r="AN1035" s="9">
        <v>1</v>
      </c>
      <c r="AO1035" s="9">
        <v>1</v>
      </c>
      <c r="AP1035" s="9">
        <v>1</v>
      </c>
      <c r="AQ1035" s="9">
        <v>1</v>
      </c>
      <c r="AR1035" s="9">
        <v>1</v>
      </c>
      <c r="AS1035" s="9">
        <v>1</v>
      </c>
    </row>
    <row r="1036" spans="1:45" x14ac:dyDescent="0.35">
      <c r="A1036" t="s">
        <v>356</v>
      </c>
      <c r="B1036" s="6">
        <v>984</v>
      </c>
      <c r="C1036" s="6">
        <v>545</v>
      </c>
      <c r="D1036" s="6">
        <v>439</v>
      </c>
      <c r="E1036" s="6">
        <v>122</v>
      </c>
      <c r="F1036" s="6">
        <v>210</v>
      </c>
      <c r="G1036" s="6">
        <v>239</v>
      </c>
      <c r="H1036" s="6">
        <v>449</v>
      </c>
      <c r="I1036" s="6">
        <v>140</v>
      </c>
      <c r="J1036" s="6">
        <v>84</v>
      </c>
      <c r="K1036" s="6">
        <v>189</v>
      </c>
      <c r="L1036" s="6">
        <v>171</v>
      </c>
      <c r="M1036" s="6">
        <v>326</v>
      </c>
      <c r="N1036" s="6">
        <v>265</v>
      </c>
      <c r="O1036" s="6">
        <v>222</v>
      </c>
      <c r="P1036" s="6">
        <v>386</v>
      </c>
      <c r="Q1036" s="6">
        <v>134</v>
      </c>
      <c r="R1036" s="6">
        <v>191</v>
      </c>
      <c r="S1036" s="6">
        <v>273</v>
      </c>
      <c r="T1036" s="6">
        <v>520</v>
      </c>
      <c r="U1036" s="6">
        <v>464</v>
      </c>
      <c r="V1036" s="6">
        <v>114</v>
      </c>
      <c r="W1036" s="6">
        <v>77</v>
      </c>
      <c r="X1036" s="6">
        <v>68</v>
      </c>
      <c r="Y1036" s="6">
        <v>213</v>
      </c>
      <c r="Z1036" s="6">
        <v>127</v>
      </c>
      <c r="AA1036" s="6">
        <v>199</v>
      </c>
      <c r="AB1036" s="6">
        <v>66</v>
      </c>
      <c r="AC1036" s="6">
        <v>128</v>
      </c>
      <c r="AD1036" s="6">
        <v>196</v>
      </c>
      <c r="AE1036" s="6">
        <v>0</v>
      </c>
      <c r="AF1036" s="6">
        <v>0</v>
      </c>
      <c r="AG1036" s="6">
        <v>0</v>
      </c>
      <c r="AH1036" s="6">
        <v>0</v>
      </c>
      <c r="AI1036" s="6">
        <v>291</v>
      </c>
      <c r="AJ1036" s="6">
        <v>410</v>
      </c>
      <c r="AK1036" s="6">
        <v>285</v>
      </c>
      <c r="AL1036" s="6">
        <v>148</v>
      </c>
      <c r="AM1036" s="6">
        <v>119</v>
      </c>
      <c r="AN1036" s="6">
        <v>17</v>
      </c>
      <c r="AO1036" s="6">
        <v>20</v>
      </c>
      <c r="AP1036" s="6">
        <v>440</v>
      </c>
      <c r="AQ1036" s="6">
        <v>135</v>
      </c>
      <c r="AR1036" s="6">
        <v>984</v>
      </c>
      <c r="AS1036" s="6">
        <v>984</v>
      </c>
    </row>
    <row r="1037" spans="1:45" x14ac:dyDescent="0.35">
      <c r="A1037" t="s">
        <v>939</v>
      </c>
    </row>
    <row r="1038" spans="1:45" x14ac:dyDescent="0.35">
      <c r="A1038" t="s">
        <v>358</v>
      </c>
    </row>
    <row r="1042" spans="1:45" x14ac:dyDescent="0.35">
      <c r="A1042" s="3" t="s">
        <v>352</v>
      </c>
    </row>
    <row r="1043" spans="1:45" x14ac:dyDescent="0.35">
      <c r="A1043" t="s">
        <v>259</v>
      </c>
    </row>
    <row r="1044" spans="1:45" ht="130.5" x14ac:dyDescent="0.35">
      <c r="A1044" s="4" t="s">
        <v>408</v>
      </c>
      <c r="B1044" s="4" t="s">
        <v>359</v>
      </c>
      <c r="C1044" s="4" t="s">
        <v>360</v>
      </c>
      <c r="D1044" s="4" t="s">
        <v>361</v>
      </c>
      <c r="E1044" s="4" t="s">
        <v>573</v>
      </c>
      <c r="F1044" s="4" t="s">
        <v>363</v>
      </c>
      <c r="G1044" s="4" t="s">
        <v>364</v>
      </c>
      <c r="H1044" s="4" t="s">
        <v>365</v>
      </c>
      <c r="I1044" s="4" t="s">
        <v>366</v>
      </c>
      <c r="J1044" s="4" t="s">
        <v>367</v>
      </c>
      <c r="K1044" s="4" t="s">
        <v>368</v>
      </c>
      <c r="L1044" s="4" t="s">
        <v>883</v>
      </c>
      <c r="M1044" s="4" t="s">
        <v>575</v>
      </c>
      <c r="N1044" s="4" t="s">
        <v>371</v>
      </c>
      <c r="O1044" s="4" t="s">
        <v>372</v>
      </c>
      <c r="P1044" s="4" t="s">
        <v>576</v>
      </c>
      <c r="Q1044" s="4" t="s">
        <v>374</v>
      </c>
      <c r="R1044" s="4" t="s">
        <v>376</v>
      </c>
      <c r="S1044" s="4" t="s">
        <v>377</v>
      </c>
      <c r="T1044" s="4" t="s">
        <v>375</v>
      </c>
      <c r="U1044" s="4" t="s">
        <v>378</v>
      </c>
      <c r="V1044" s="4" t="s">
        <v>379</v>
      </c>
      <c r="W1044" s="4" t="s">
        <v>380</v>
      </c>
      <c r="X1044" s="4" t="s">
        <v>381</v>
      </c>
      <c r="Y1044" s="4" t="s">
        <v>382</v>
      </c>
      <c r="Z1044" s="4" t="s">
        <v>383</v>
      </c>
      <c r="AA1044" s="4" t="s">
        <v>384</v>
      </c>
      <c r="AB1044" s="4" t="s">
        <v>385</v>
      </c>
      <c r="AC1044" s="4" t="s">
        <v>386</v>
      </c>
      <c r="AD1044" s="4" t="s">
        <v>387</v>
      </c>
      <c r="AE1044" s="4" t="s">
        <v>388</v>
      </c>
      <c r="AF1044" s="4" t="s">
        <v>389</v>
      </c>
      <c r="AG1044" s="4" t="s">
        <v>390</v>
      </c>
      <c r="AH1044" s="4" t="s">
        <v>391</v>
      </c>
      <c r="AI1044" s="4" t="s">
        <v>577</v>
      </c>
      <c r="AJ1044" s="4" t="s">
        <v>578</v>
      </c>
      <c r="AK1044" s="4" t="s">
        <v>395</v>
      </c>
      <c r="AL1044" s="4" t="s">
        <v>396</v>
      </c>
      <c r="AM1044" s="4" t="s">
        <v>394</v>
      </c>
      <c r="AN1044" s="4" t="s">
        <v>397</v>
      </c>
      <c r="AO1044" s="4" t="s">
        <v>398</v>
      </c>
      <c r="AP1044" s="4" t="s">
        <v>884</v>
      </c>
      <c r="AQ1044" s="4" t="s">
        <v>885</v>
      </c>
      <c r="AR1044" s="4" t="s">
        <v>886</v>
      </c>
      <c r="AS1044" s="4" t="s">
        <v>406</v>
      </c>
    </row>
    <row r="1045" spans="1:45" x14ac:dyDescent="0.35">
      <c r="A1045" t="s">
        <v>393</v>
      </c>
      <c r="B1045" s="9">
        <v>0.30869257230030001</v>
      </c>
      <c r="C1045" s="9">
        <v>0.2980792375529</v>
      </c>
      <c r="D1045" s="9">
        <v>0.32103485056309999</v>
      </c>
      <c r="E1045" s="9">
        <v>0.32319944189080002</v>
      </c>
      <c r="F1045" s="9">
        <v>0.2809183067589</v>
      </c>
      <c r="G1045" s="9">
        <v>0.27933712505519998</v>
      </c>
      <c r="H1045" s="9">
        <v>0.28012050641769998</v>
      </c>
      <c r="I1045" s="9">
        <v>0.36348434591099998</v>
      </c>
      <c r="J1045" s="9">
        <v>0.27095813035310001</v>
      </c>
      <c r="K1045" s="9">
        <v>0.3252304826645</v>
      </c>
      <c r="L1045" s="11">
        <v>0.19560602481629999</v>
      </c>
      <c r="M1045" s="9">
        <v>0.27268334360770002</v>
      </c>
      <c r="N1045" s="9">
        <v>0.37712589127189999</v>
      </c>
      <c r="O1045" s="9">
        <v>0.35047166802539997</v>
      </c>
      <c r="P1045" s="9">
        <v>0.28017279970940001</v>
      </c>
      <c r="Q1045" s="9">
        <v>0.35481135858219998</v>
      </c>
      <c r="R1045" s="9">
        <v>0.2370418523092</v>
      </c>
      <c r="S1045" s="9">
        <v>0.35427352415859997</v>
      </c>
      <c r="T1045" s="9">
        <v>0.3193670134162</v>
      </c>
      <c r="U1045" s="9">
        <v>0.29473890897760002</v>
      </c>
      <c r="V1045" s="9">
        <v>0.34009451494539999</v>
      </c>
      <c r="W1045" s="9">
        <v>0.3940705486926</v>
      </c>
      <c r="X1045" s="9">
        <v>0.36648279205579998</v>
      </c>
      <c r="Y1045" s="9">
        <v>0.39651999504509999</v>
      </c>
      <c r="Z1045" s="9">
        <v>0.257252973765</v>
      </c>
      <c r="AA1045" s="9">
        <v>0.33546164413379997</v>
      </c>
      <c r="AB1045" s="9">
        <v>0.30354369404780002</v>
      </c>
      <c r="AC1045" s="10">
        <v>0.43248901941329998</v>
      </c>
      <c r="AD1045" s="11">
        <v>0.1040429667923</v>
      </c>
      <c r="AI1045" s="10">
        <v>1</v>
      </c>
      <c r="AJ1045" s="11">
        <v>0.12575119372499999</v>
      </c>
      <c r="AK1045" s="11">
        <v>0.21158808735599999</v>
      </c>
      <c r="AL1045" s="9">
        <v>0.37255824127760001</v>
      </c>
      <c r="AM1045" s="10">
        <v>0.47343756949310001</v>
      </c>
      <c r="AN1045" s="9">
        <v>0</v>
      </c>
      <c r="AO1045" s="11">
        <v>0</v>
      </c>
      <c r="AP1045" s="9">
        <v>0.31144743835189997</v>
      </c>
      <c r="AQ1045" s="9">
        <v>0.30683046653759999</v>
      </c>
      <c r="AR1045" s="9">
        <v>0.30869257230030001</v>
      </c>
      <c r="AS1045" s="9">
        <v>0.30869257230030001</v>
      </c>
    </row>
    <row r="1046" spans="1:45" x14ac:dyDescent="0.35">
      <c r="A1046" t="s">
        <v>578</v>
      </c>
      <c r="B1046" s="9">
        <v>0.3793918726735</v>
      </c>
      <c r="C1046" s="10">
        <v>0.44804273492289998</v>
      </c>
      <c r="D1046" s="11">
        <v>0.29955758259999998</v>
      </c>
      <c r="E1046" s="9">
        <v>0.49209884580129998</v>
      </c>
      <c r="F1046" s="10">
        <v>0.58692523622390003</v>
      </c>
      <c r="G1046" s="9">
        <v>0.4365680108003</v>
      </c>
      <c r="H1046" s="10">
        <v>0.51106106105649995</v>
      </c>
      <c r="I1046" s="9">
        <v>0.29370068796269999</v>
      </c>
      <c r="J1046" s="11">
        <v>0.19752368284290001</v>
      </c>
      <c r="K1046" s="11">
        <v>0.26059419260810002</v>
      </c>
      <c r="L1046" s="10">
        <v>0.4850206772815</v>
      </c>
      <c r="M1046" s="9">
        <v>0.38820086569559997</v>
      </c>
      <c r="N1046" s="11">
        <v>0.30308161981990001</v>
      </c>
      <c r="O1046" s="9">
        <v>0.3874861800751</v>
      </c>
      <c r="P1046" s="10">
        <v>0.51528696146410002</v>
      </c>
      <c r="Q1046" s="9">
        <v>0.3214734276963</v>
      </c>
      <c r="R1046" s="9">
        <v>0.3746473893119</v>
      </c>
      <c r="S1046" s="11">
        <v>0.29366424296549998</v>
      </c>
      <c r="T1046" s="9">
        <v>0.4135115631113</v>
      </c>
      <c r="U1046" s="9">
        <v>0.33479050498860002</v>
      </c>
      <c r="V1046" s="9">
        <v>0.425823727983</v>
      </c>
      <c r="W1046" s="9">
        <v>0.42502452136960001</v>
      </c>
      <c r="X1046" s="9">
        <v>0.37516843320799997</v>
      </c>
      <c r="Y1046" s="9">
        <v>0.46321095080070002</v>
      </c>
      <c r="Z1046" s="9">
        <v>0.27685377387850002</v>
      </c>
      <c r="AA1046" s="11">
        <v>0.16571781782440001</v>
      </c>
      <c r="AB1046" s="10">
        <v>0.57731842614780005</v>
      </c>
      <c r="AC1046" s="9">
        <v>0.37360046031040001</v>
      </c>
      <c r="AD1046" s="10">
        <v>0.77605518721760003</v>
      </c>
      <c r="AI1046" s="11">
        <v>0.1545517617179</v>
      </c>
      <c r="AJ1046" s="10">
        <v>1</v>
      </c>
      <c r="AK1046" s="11">
        <v>0.15834148221989999</v>
      </c>
      <c r="AL1046" s="11">
        <v>0.1693619504329</v>
      </c>
      <c r="AM1046" s="9">
        <v>0.28739439587120003</v>
      </c>
      <c r="AN1046" s="11">
        <v>0</v>
      </c>
      <c r="AO1046" s="11">
        <v>0</v>
      </c>
      <c r="AP1046" s="9">
        <v>0.4156860334402</v>
      </c>
      <c r="AQ1046" s="9">
        <v>0.46433855827699999</v>
      </c>
      <c r="AR1046" s="9">
        <v>0.3793918726735</v>
      </c>
      <c r="AS1046" s="9">
        <v>0.3793918726735</v>
      </c>
    </row>
    <row r="1047" spans="1:45" x14ac:dyDescent="0.35">
      <c r="A1047" t="s">
        <v>395</v>
      </c>
      <c r="B1047" s="9">
        <v>0.30445384476609999</v>
      </c>
      <c r="C1047" s="9">
        <v>0.26369977458850002</v>
      </c>
      <c r="D1047" s="9">
        <v>0.35184687310739998</v>
      </c>
      <c r="E1047" s="11">
        <v>0.17712131859079999</v>
      </c>
      <c r="F1047" s="11">
        <v>0.20776420405230001</v>
      </c>
      <c r="G1047" s="9">
        <v>0.28726912807069999</v>
      </c>
      <c r="H1047" s="11">
        <v>0.2478791733556</v>
      </c>
      <c r="I1047" s="9">
        <v>0.33822011706619998</v>
      </c>
      <c r="J1047" s="9">
        <v>0.41636315205750002</v>
      </c>
      <c r="K1047" s="9">
        <v>0.3889212518431</v>
      </c>
      <c r="L1047" s="9">
        <v>0.29804634295159999</v>
      </c>
      <c r="M1047" s="9">
        <v>0.26951025033780002</v>
      </c>
      <c r="N1047" s="9">
        <v>0.37025759486740001</v>
      </c>
      <c r="O1047" s="9">
        <v>0.28036150560259998</v>
      </c>
      <c r="P1047" s="9">
        <v>0.26025366680829998</v>
      </c>
      <c r="Q1047" s="9">
        <v>0.31787605466550001</v>
      </c>
      <c r="R1047" s="9">
        <v>0.29691176786790002</v>
      </c>
      <c r="S1047" s="9">
        <v>0.34926528540669999</v>
      </c>
      <c r="T1047" s="9">
        <v>0.29051234567450002</v>
      </c>
      <c r="U1047" s="9">
        <v>0.32267821664899998</v>
      </c>
      <c r="V1047" s="9">
        <v>0.37413073053880003</v>
      </c>
      <c r="W1047" s="9">
        <v>0.21869661341169999</v>
      </c>
      <c r="X1047" s="9">
        <v>0.3871874566072</v>
      </c>
      <c r="Y1047" s="11">
        <v>0.18536268501120001</v>
      </c>
      <c r="Z1047" s="10">
        <v>0.47298957154330001</v>
      </c>
      <c r="AA1047" s="10">
        <v>0.4858962615545</v>
      </c>
      <c r="AB1047" s="9">
        <v>0.19969749743779999</v>
      </c>
      <c r="AC1047" s="9">
        <v>0.31669513697919999</v>
      </c>
      <c r="AD1047" s="11">
        <v>0.13420786997539999</v>
      </c>
      <c r="AI1047" s="11">
        <v>0.20868272346889999</v>
      </c>
      <c r="AJ1047" s="11">
        <v>0.12706564510230001</v>
      </c>
      <c r="AK1047" s="10">
        <v>1</v>
      </c>
      <c r="AL1047" s="9">
        <v>0.28446032409630001</v>
      </c>
      <c r="AM1047" s="9">
        <v>0.29702605269299998</v>
      </c>
      <c r="AN1047" s="9">
        <v>0</v>
      </c>
      <c r="AO1047" s="11">
        <v>0</v>
      </c>
      <c r="AP1047" s="9">
        <v>0.2785825416778</v>
      </c>
      <c r="AQ1047" s="11">
        <v>0.1680978615939</v>
      </c>
      <c r="AR1047" s="9">
        <v>0.30445384476609999</v>
      </c>
      <c r="AS1047" s="9">
        <v>0.30445384476609999</v>
      </c>
    </row>
    <row r="1048" spans="1:45" x14ac:dyDescent="0.35">
      <c r="A1048" t="s">
        <v>396</v>
      </c>
      <c r="B1048" s="9">
        <v>0.16167235692099999</v>
      </c>
      <c r="C1048" s="9">
        <v>0.16019713810819999</v>
      </c>
      <c r="D1048" s="9">
        <v>0.16338789322700001</v>
      </c>
      <c r="E1048" s="9">
        <v>0.18044214953070001</v>
      </c>
      <c r="F1048" s="9">
        <v>0.1456614516901</v>
      </c>
      <c r="G1048" s="9">
        <v>0.200449996293</v>
      </c>
      <c r="H1048" s="9">
        <v>0.1733055355258</v>
      </c>
      <c r="I1048" s="9">
        <v>0.13190473082779999</v>
      </c>
      <c r="J1048" s="9">
        <v>0.17994071920009999</v>
      </c>
      <c r="K1048" s="9">
        <v>0.1434295110097</v>
      </c>
      <c r="L1048" s="9">
        <v>0.11743596135120001</v>
      </c>
      <c r="M1048" s="9">
        <v>0.16003069696149999</v>
      </c>
      <c r="N1048" s="9">
        <v>0.2075769407767</v>
      </c>
      <c r="O1048" s="9">
        <v>0.1397295310061</v>
      </c>
      <c r="P1048" s="9">
        <v>0.1177177263705</v>
      </c>
      <c r="Q1048" s="9">
        <v>0.1854013067244</v>
      </c>
      <c r="R1048" s="9">
        <v>0.17657791242000001</v>
      </c>
      <c r="S1048" s="9">
        <v>0.16863631801930001</v>
      </c>
      <c r="T1048" s="9">
        <v>0.1532597404835</v>
      </c>
      <c r="U1048" s="9">
        <v>0.17266935584189999</v>
      </c>
      <c r="V1048" s="9">
        <v>0.1275891046198</v>
      </c>
      <c r="W1048" s="9">
        <v>0.1400427486486</v>
      </c>
      <c r="X1048" s="9">
        <v>0.180361059618</v>
      </c>
      <c r="Y1048" s="9">
        <v>0.13893005190509999</v>
      </c>
      <c r="Z1048" s="9">
        <v>0.19973679726249999</v>
      </c>
      <c r="AA1048" s="10">
        <v>0.26996309231179999</v>
      </c>
      <c r="AB1048" s="9">
        <v>8.9802951479519999E-2</v>
      </c>
      <c r="AC1048" s="9">
        <v>0.18069381351659999</v>
      </c>
      <c r="AD1048" s="11">
        <v>7.9503486183479993E-2</v>
      </c>
      <c r="AI1048" s="9">
        <v>0.1951208884259</v>
      </c>
      <c r="AJ1048" s="11">
        <v>7.2171144590620004E-2</v>
      </c>
      <c r="AK1048" s="9">
        <v>0.15105531376190001</v>
      </c>
      <c r="AL1048" s="10">
        <v>1</v>
      </c>
      <c r="AM1048" s="9">
        <v>0.26630333330330003</v>
      </c>
      <c r="AN1048" s="9">
        <v>0</v>
      </c>
      <c r="AO1048" s="9">
        <v>0</v>
      </c>
      <c r="AP1048" s="9">
        <v>0.12859108485320001</v>
      </c>
      <c r="AQ1048" s="9">
        <v>0.19202179845690001</v>
      </c>
      <c r="AR1048" s="9">
        <v>0.16167235692099999</v>
      </c>
      <c r="AS1048" s="9">
        <v>0.16167235692099999</v>
      </c>
    </row>
    <row r="1049" spans="1:45" x14ac:dyDescent="0.35">
      <c r="A1049" t="s">
        <v>394</v>
      </c>
      <c r="B1049" s="9">
        <v>0.11853974652840001</v>
      </c>
      <c r="C1049" s="9">
        <v>0.1371782403715</v>
      </c>
      <c r="D1049" s="9">
        <v>9.6864987097169994E-2</v>
      </c>
      <c r="E1049" s="10">
        <v>0.21740299270310001</v>
      </c>
      <c r="F1049" s="9">
        <v>0.1559124155386</v>
      </c>
      <c r="G1049" s="9">
        <v>0.1551604027097</v>
      </c>
      <c r="H1049" s="9">
        <v>0.15553298027820001</v>
      </c>
      <c r="I1049" s="9">
        <v>0.1079785984009</v>
      </c>
      <c r="J1049" s="9">
        <v>4.2463854693320001E-2</v>
      </c>
      <c r="K1049" s="11">
        <v>4.5756390660380002E-2</v>
      </c>
      <c r="L1049" s="9">
        <v>0.10340004685449999</v>
      </c>
      <c r="M1049" s="9">
        <v>0.11481474603480001</v>
      </c>
      <c r="N1049" s="9">
        <v>0.1061333437103</v>
      </c>
      <c r="O1049" s="9">
        <v>0.1471492962073</v>
      </c>
      <c r="P1049" s="9">
        <v>0.1322843832849</v>
      </c>
      <c r="Q1049" s="9">
        <v>0.12998703604360001</v>
      </c>
      <c r="R1049" s="9">
        <v>9.6675501355650006E-2</v>
      </c>
      <c r="S1049" s="9">
        <v>0.10779824699730001</v>
      </c>
      <c r="T1049" s="9">
        <v>0.13107799988070001</v>
      </c>
      <c r="U1049" s="9">
        <v>0.1021497019319</v>
      </c>
      <c r="V1049" s="9">
        <v>0.1521674283909</v>
      </c>
      <c r="W1049" s="9">
        <v>0.20557930382090001</v>
      </c>
      <c r="X1049" s="9">
        <v>0.14641388177690001</v>
      </c>
      <c r="Y1049" s="10">
        <v>0.2263447099592</v>
      </c>
      <c r="Z1049" s="9">
        <v>9.5205727424990005E-2</v>
      </c>
      <c r="AA1049" s="9">
        <v>0.11211409067</v>
      </c>
      <c r="AB1049" s="9">
        <v>0.1441187383153</v>
      </c>
      <c r="AC1049" s="9">
        <v>0.12965975058529999</v>
      </c>
      <c r="AD1049" s="9">
        <v>9.5864606997710003E-2</v>
      </c>
      <c r="AI1049" s="10">
        <v>0.18180278542680001</v>
      </c>
      <c r="AJ1049" s="9">
        <v>8.9795436576429993E-2</v>
      </c>
      <c r="AK1049" s="9">
        <v>0.1156477200201</v>
      </c>
      <c r="AL1049" s="9">
        <v>0.1952561973527</v>
      </c>
      <c r="AM1049" s="10">
        <v>1</v>
      </c>
      <c r="AN1049" s="9">
        <v>4.3550439306780001E-2</v>
      </c>
      <c r="AO1049" s="9">
        <v>0</v>
      </c>
      <c r="AP1049" s="9">
        <v>0.1064851749837</v>
      </c>
      <c r="AQ1049" s="9">
        <v>0.1067616490107</v>
      </c>
      <c r="AR1049" s="9">
        <v>0.11853974652840001</v>
      </c>
      <c r="AS1049" s="9">
        <v>0.11853974652840001</v>
      </c>
    </row>
    <row r="1050" spans="1:45" x14ac:dyDescent="0.35">
      <c r="A1050" t="s">
        <v>397</v>
      </c>
      <c r="B1050" s="9">
        <v>2.1781131498860001E-2</v>
      </c>
      <c r="C1050" s="9">
        <v>1.1968767769639999E-2</v>
      </c>
      <c r="D1050" s="9">
        <v>3.3191958203700002E-2</v>
      </c>
      <c r="E1050" s="9">
        <v>1.5459720265029999E-2</v>
      </c>
      <c r="F1050" s="9">
        <v>5.366144138444E-3</v>
      </c>
      <c r="G1050" s="9">
        <v>7.0051575281729998E-3</v>
      </c>
      <c r="H1050" s="11">
        <v>6.1931240095459998E-3</v>
      </c>
      <c r="I1050" s="9">
        <v>2.5974126622650001E-2</v>
      </c>
      <c r="J1050" s="9">
        <v>4.078298942124E-2</v>
      </c>
      <c r="K1050" s="9">
        <v>3.7586529899949997E-2</v>
      </c>
      <c r="L1050" s="9">
        <v>1.9880692491610001E-2</v>
      </c>
      <c r="M1050" s="9">
        <v>3.056190933044E-2</v>
      </c>
      <c r="N1050" s="9">
        <v>2.3682892968079999E-2</v>
      </c>
      <c r="O1050" s="9">
        <v>9.1317315240529995E-3</v>
      </c>
      <c r="P1050" s="9">
        <v>7.639862779818E-3</v>
      </c>
      <c r="Q1050" s="9">
        <v>2.33666750613E-2</v>
      </c>
      <c r="R1050" s="9">
        <v>2.7348083056559998E-2</v>
      </c>
      <c r="S1050" s="9">
        <v>3.1661831546860003E-2</v>
      </c>
      <c r="T1050" s="9">
        <v>1.589832932574E-2</v>
      </c>
      <c r="U1050" s="9">
        <v>2.947114918E-2</v>
      </c>
      <c r="V1050" s="9">
        <v>4.1746580446490003E-2</v>
      </c>
      <c r="W1050" s="9">
        <v>8.5189417975579992E-3</v>
      </c>
      <c r="X1050" s="9">
        <v>1.209933216665E-2</v>
      </c>
      <c r="Y1050" s="9">
        <v>1.45161108938E-2</v>
      </c>
      <c r="Z1050" s="9">
        <v>3.2282506683690003E-2</v>
      </c>
      <c r="AA1050" s="9">
        <v>8.6846970653210002E-3</v>
      </c>
      <c r="AB1050" s="9">
        <v>2.1909353461289999E-2</v>
      </c>
      <c r="AC1050" s="9">
        <v>1.1223989093E-2</v>
      </c>
      <c r="AD1050" s="9">
        <v>2.162477805182E-2</v>
      </c>
      <c r="AI1050" s="9">
        <v>0</v>
      </c>
      <c r="AJ1050" s="11">
        <v>0</v>
      </c>
      <c r="AK1050" s="9">
        <v>0</v>
      </c>
      <c r="AL1050" s="9">
        <v>0</v>
      </c>
      <c r="AM1050" s="9">
        <v>8.0021922870130002E-3</v>
      </c>
      <c r="AN1050" s="10">
        <v>1</v>
      </c>
      <c r="AO1050" s="9">
        <v>0</v>
      </c>
      <c r="AP1050" s="9">
        <v>2.3155401117039998E-2</v>
      </c>
      <c r="AQ1050" s="9">
        <v>1.7851393408860002E-2</v>
      </c>
      <c r="AR1050" s="9">
        <v>2.1781131498860001E-2</v>
      </c>
      <c r="AS1050" s="9">
        <v>2.1781131498860001E-2</v>
      </c>
    </row>
    <row r="1051" spans="1:45" x14ac:dyDescent="0.35">
      <c r="A1051" t="s">
        <v>398</v>
      </c>
      <c r="B1051" s="9">
        <v>1.8961624929670001E-2</v>
      </c>
      <c r="C1051" s="9">
        <v>2.1322008064399999E-2</v>
      </c>
      <c r="D1051" s="9">
        <v>1.621672842454E-2</v>
      </c>
      <c r="E1051" s="9">
        <v>4.1078768833839999E-2</v>
      </c>
      <c r="F1051" s="9">
        <v>1.0175285496719999E-2</v>
      </c>
      <c r="G1051" s="9">
        <v>2.5966750890149999E-2</v>
      </c>
      <c r="H1051" s="9">
        <v>1.8143020292190001E-2</v>
      </c>
      <c r="I1051" s="9">
        <v>2.026161243042E-2</v>
      </c>
      <c r="J1051" s="9">
        <v>1.830335720387E-2</v>
      </c>
      <c r="K1051" s="9">
        <v>5.5045751343829998E-3</v>
      </c>
      <c r="L1051" s="9">
        <v>4.2227781464600003E-2</v>
      </c>
      <c r="M1051" s="9">
        <v>1.277217025343E-2</v>
      </c>
      <c r="N1051" s="9">
        <v>7.0783821351430003E-3</v>
      </c>
      <c r="O1051" s="9">
        <v>2.598118803149E-2</v>
      </c>
      <c r="P1051" s="9">
        <v>1.5048711445600001E-2</v>
      </c>
      <c r="Q1051" s="9">
        <v>1.6142991221879999E-2</v>
      </c>
      <c r="R1051" s="9">
        <v>3.018220062209E-2</v>
      </c>
      <c r="S1051" s="9">
        <v>1.6250306223989999E-2</v>
      </c>
      <c r="T1051" s="9">
        <v>1.562333984216E-2</v>
      </c>
      <c r="U1051" s="9">
        <v>2.3325441796560001E-2</v>
      </c>
      <c r="V1051" s="9">
        <v>3.2911855541680003E-2</v>
      </c>
      <c r="W1051" s="9">
        <v>1.729804225572E-2</v>
      </c>
      <c r="X1051" s="9">
        <v>3.09592118507E-2</v>
      </c>
      <c r="Y1051" s="9">
        <v>1.5305852752339999E-2</v>
      </c>
      <c r="Z1051" s="9">
        <v>0</v>
      </c>
      <c r="AA1051" s="9">
        <v>1.2407223608120001E-2</v>
      </c>
      <c r="AB1051" s="9">
        <v>1.7329473647109999E-2</v>
      </c>
      <c r="AC1051" s="9">
        <v>1.8497391314389999E-2</v>
      </c>
      <c r="AD1051" s="9">
        <v>2.2616309494240001E-2</v>
      </c>
      <c r="AI1051" s="11">
        <v>0</v>
      </c>
      <c r="AJ1051" s="11">
        <v>0</v>
      </c>
      <c r="AK1051" s="11">
        <v>0</v>
      </c>
      <c r="AL1051" s="9">
        <v>0</v>
      </c>
      <c r="AM1051" s="9">
        <v>0</v>
      </c>
      <c r="AN1051" s="9">
        <v>0</v>
      </c>
      <c r="AO1051" s="10">
        <v>1</v>
      </c>
      <c r="AP1051" s="11">
        <v>6.2290442211830003E-3</v>
      </c>
      <c r="AQ1051" s="9">
        <v>3.0358999358689999E-2</v>
      </c>
      <c r="AR1051" s="9">
        <v>1.8961624929670001E-2</v>
      </c>
      <c r="AS1051" s="9">
        <v>1.8961624929670001E-2</v>
      </c>
    </row>
    <row r="1052" spans="1:45" x14ac:dyDescent="0.35">
      <c r="A1052" t="s">
        <v>406</v>
      </c>
      <c r="B1052" s="9">
        <v>1</v>
      </c>
      <c r="C1052" s="9">
        <v>1</v>
      </c>
      <c r="D1052" s="9">
        <v>1</v>
      </c>
      <c r="E1052" s="9">
        <v>1</v>
      </c>
      <c r="F1052" s="9">
        <v>1</v>
      </c>
      <c r="G1052" s="9">
        <v>1</v>
      </c>
      <c r="H1052" s="9">
        <v>1</v>
      </c>
      <c r="I1052" s="9">
        <v>1</v>
      </c>
      <c r="J1052" s="9">
        <v>1</v>
      </c>
      <c r="K1052" s="9">
        <v>1</v>
      </c>
      <c r="L1052" s="9">
        <v>1</v>
      </c>
      <c r="M1052" s="9">
        <v>1</v>
      </c>
      <c r="N1052" s="9">
        <v>1</v>
      </c>
      <c r="O1052" s="9">
        <v>1</v>
      </c>
      <c r="P1052" s="9">
        <v>1</v>
      </c>
      <c r="Q1052" s="9">
        <v>1</v>
      </c>
      <c r="R1052" s="9">
        <v>1</v>
      </c>
      <c r="S1052" s="9">
        <v>1</v>
      </c>
      <c r="T1052" s="9">
        <v>1</v>
      </c>
      <c r="U1052" s="9">
        <v>1</v>
      </c>
      <c r="V1052" s="9">
        <v>1</v>
      </c>
      <c r="W1052" s="9">
        <v>1</v>
      </c>
      <c r="X1052" s="9">
        <v>1</v>
      </c>
      <c r="Y1052" s="9">
        <v>1</v>
      </c>
      <c r="Z1052" s="9">
        <v>1</v>
      </c>
      <c r="AA1052" s="9">
        <v>1</v>
      </c>
      <c r="AB1052" s="9">
        <v>1</v>
      </c>
      <c r="AC1052" s="9">
        <v>1</v>
      </c>
      <c r="AD1052" s="9">
        <v>1</v>
      </c>
      <c r="AI1052" s="9">
        <v>1</v>
      </c>
      <c r="AJ1052" s="9">
        <v>1</v>
      </c>
      <c r="AK1052" s="9">
        <v>1</v>
      </c>
      <c r="AL1052" s="9">
        <v>1</v>
      </c>
      <c r="AM1052" s="9">
        <v>1</v>
      </c>
      <c r="AN1052" s="9">
        <v>1</v>
      </c>
      <c r="AO1052" s="9">
        <v>1</v>
      </c>
      <c r="AP1052" s="9">
        <v>1</v>
      </c>
      <c r="AQ1052" s="9">
        <v>1</v>
      </c>
      <c r="AR1052" s="9">
        <v>1</v>
      </c>
      <c r="AS1052" s="9">
        <v>1</v>
      </c>
    </row>
    <row r="1053" spans="1:45" x14ac:dyDescent="0.35">
      <c r="A1053" t="s">
        <v>356</v>
      </c>
      <c r="B1053" s="6">
        <v>984</v>
      </c>
      <c r="C1053" s="6">
        <v>545</v>
      </c>
      <c r="D1053" s="6">
        <v>439</v>
      </c>
      <c r="E1053" s="6">
        <v>122</v>
      </c>
      <c r="F1053" s="6">
        <v>210</v>
      </c>
      <c r="G1053" s="6">
        <v>239</v>
      </c>
      <c r="H1053" s="6">
        <v>449</v>
      </c>
      <c r="I1053" s="6">
        <v>140</v>
      </c>
      <c r="J1053" s="6">
        <v>84</v>
      </c>
      <c r="K1053" s="6">
        <v>189</v>
      </c>
      <c r="L1053" s="6">
        <v>171</v>
      </c>
      <c r="M1053" s="6">
        <v>326</v>
      </c>
      <c r="N1053" s="6">
        <v>265</v>
      </c>
      <c r="O1053" s="6">
        <v>222</v>
      </c>
      <c r="P1053" s="6">
        <v>386</v>
      </c>
      <c r="Q1053" s="6">
        <v>134</v>
      </c>
      <c r="R1053" s="6">
        <v>191</v>
      </c>
      <c r="S1053" s="6">
        <v>273</v>
      </c>
      <c r="T1053" s="6">
        <v>520</v>
      </c>
      <c r="U1053" s="6">
        <v>464</v>
      </c>
      <c r="V1053" s="6">
        <v>114</v>
      </c>
      <c r="W1053" s="6">
        <v>77</v>
      </c>
      <c r="X1053" s="6">
        <v>68</v>
      </c>
      <c r="Y1053" s="6">
        <v>213</v>
      </c>
      <c r="Z1053" s="6">
        <v>127</v>
      </c>
      <c r="AA1053" s="6">
        <v>199</v>
      </c>
      <c r="AB1053" s="6">
        <v>66</v>
      </c>
      <c r="AC1053" s="6">
        <v>128</v>
      </c>
      <c r="AD1053" s="6">
        <v>196</v>
      </c>
      <c r="AE1053" s="6">
        <v>0</v>
      </c>
      <c r="AF1053" s="6">
        <v>0</v>
      </c>
      <c r="AG1053" s="6">
        <v>0</v>
      </c>
      <c r="AH1053" s="6">
        <v>0</v>
      </c>
      <c r="AI1053" s="6">
        <v>291</v>
      </c>
      <c r="AJ1053" s="6">
        <v>410</v>
      </c>
      <c r="AK1053" s="6">
        <v>285</v>
      </c>
      <c r="AL1053" s="6">
        <v>148</v>
      </c>
      <c r="AM1053" s="6">
        <v>119</v>
      </c>
      <c r="AN1053" s="6">
        <v>17</v>
      </c>
      <c r="AO1053" s="6">
        <v>20</v>
      </c>
      <c r="AP1053" s="6">
        <v>440</v>
      </c>
      <c r="AQ1053" s="6">
        <v>135</v>
      </c>
      <c r="AR1053" s="6">
        <v>984</v>
      </c>
      <c r="AS1053" s="6">
        <v>984</v>
      </c>
    </row>
    <row r="1054" spans="1:45" x14ac:dyDescent="0.35">
      <c r="A1054" t="s">
        <v>890</v>
      </c>
    </row>
    <row r="1055" spans="1:45" x14ac:dyDescent="0.35">
      <c r="A1055" t="s">
        <v>358</v>
      </c>
    </row>
    <row r="1059" spans="1:45" x14ac:dyDescent="0.35">
      <c r="A1059" s="3" t="s">
        <v>352</v>
      </c>
    </row>
    <row r="1060" spans="1:45" x14ac:dyDescent="0.35">
      <c r="A1060" t="s">
        <v>260</v>
      </c>
    </row>
    <row r="1061" spans="1:45" ht="130.5" x14ac:dyDescent="0.35">
      <c r="A1061" s="4" t="s">
        <v>408</v>
      </c>
      <c r="B1061" s="4" t="s">
        <v>359</v>
      </c>
      <c r="C1061" s="4" t="s">
        <v>360</v>
      </c>
      <c r="D1061" s="4" t="s">
        <v>361</v>
      </c>
      <c r="E1061" s="4" t="s">
        <v>573</v>
      </c>
      <c r="F1061" s="4" t="s">
        <v>363</v>
      </c>
      <c r="G1061" s="4" t="s">
        <v>364</v>
      </c>
      <c r="H1061" s="4" t="s">
        <v>365</v>
      </c>
      <c r="I1061" s="4" t="s">
        <v>366</v>
      </c>
      <c r="J1061" s="4" t="s">
        <v>367</v>
      </c>
      <c r="K1061" s="4" t="s">
        <v>368</v>
      </c>
      <c r="L1061" s="4" t="s">
        <v>883</v>
      </c>
      <c r="M1061" s="4" t="s">
        <v>575</v>
      </c>
      <c r="N1061" s="4" t="s">
        <v>371</v>
      </c>
      <c r="O1061" s="4" t="s">
        <v>372</v>
      </c>
      <c r="P1061" s="4" t="s">
        <v>576</v>
      </c>
      <c r="Q1061" s="4" t="s">
        <v>374</v>
      </c>
      <c r="R1061" s="4" t="s">
        <v>376</v>
      </c>
      <c r="S1061" s="4" t="s">
        <v>377</v>
      </c>
      <c r="T1061" s="4" t="s">
        <v>375</v>
      </c>
      <c r="U1061" s="4" t="s">
        <v>378</v>
      </c>
      <c r="V1061" s="4" t="s">
        <v>379</v>
      </c>
      <c r="W1061" s="4" t="s">
        <v>380</v>
      </c>
      <c r="X1061" s="4" t="s">
        <v>381</v>
      </c>
      <c r="Y1061" s="4" t="s">
        <v>382</v>
      </c>
      <c r="Z1061" s="4" t="s">
        <v>383</v>
      </c>
      <c r="AA1061" s="4" t="s">
        <v>384</v>
      </c>
      <c r="AB1061" s="4" t="s">
        <v>385</v>
      </c>
      <c r="AC1061" s="4" t="s">
        <v>386</v>
      </c>
      <c r="AD1061" s="4" t="s">
        <v>387</v>
      </c>
      <c r="AE1061" s="4" t="s">
        <v>388</v>
      </c>
      <c r="AF1061" s="4" t="s">
        <v>389</v>
      </c>
      <c r="AG1061" s="4" t="s">
        <v>390</v>
      </c>
      <c r="AH1061" s="4" t="s">
        <v>391</v>
      </c>
      <c r="AI1061" s="4" t="s">
        <v>577</v>
      </c>
      <c r="AJ1061" s="4" t="s">
        <v>578</v>
      </c>
      <c r="AK1061" s="4" t="s">
        <v>395</v>
      </c>
      <c r="AL1061" s="4" t="s">
        <v>396</v>
      </c>
      <c r="AM1061" s="4" t="s">
        <v>394</v>
      </c>
      <c r="AN1061" s="4" t="s">
        <v>397</v>
      </c>
      <c r="AO1061" s="4" t="s">
        <v>398</v>
      </c>
      <c r="AP1061" s="4" t="s">
        <v>884</v>
      </c>
      <c r="AQ1061" s="4" t="s">
        <v>885</v>
      </c>
      <c r="AR1061" s="4" t="s">
        <v>886</v>
      </c>
      <c r="AS1061" s="4" t="s">
        <v>406</v>
      </c>
    </row>
    <row r="1062" spans="1:45" x14ac:dyDescent="0.35">
      <c r="A1062" t="s">
        <v>688</v>
      </c>
      <c r="B1062" s="9">
        <v>0.75419506357590005</v>
      </c>
      <c r="C1062" s="9">
        <v>0.79507727221460001</v>
      </c>
      <c r="D1062" s="9">
        <v>0.68308731240620002</v>
      </c>
      <c r="E1062" s="9">
        <v>0.77616500615049999</v>
      </c>
      <c r="F1062" s="9">
        <v>0.82866351848060005</v>
      </c>
      <c r="G1062" s="9">
        <v>0.79397699022820001</v>
      </c>
      <c r="H1062" s="9">
        <v>0.81371313306390003</v>
      </c>
      <c r="I1062" s="9">
        <v>0.76556570340350005</v>
      </c>
      <c r="J1062" s="9">
        <v>0.75439371522389997</v>
      </c>
      <c r="K1062" s="11">
        <v>0.52156622245020001</v>
      </c>
      <c r="L1062" s="9">
        <v>0.80988418485320002</v>
      </c>
      <c r="M1062" s="10">
        <v>0.85335598271070001</v>
      </c>
      <c r="N1062" s="9">
        <v>0.65279108061610003</v>
      </c>
      <c r="O1062" s="9">
        <v>0.66785009903320003</v>
      </c>
      <c r="P1062" s="10">
        <v>0.85201796577349997</v>
      </c>
      <c r="Q1062" s="9">
        <v>0.661009185931</v>
      </c>
      <c r="R1062" s="9">
        <v>0.80810078631439997</v>
      </c>
      <c r="S1062" s="11">
        <v>0.60901203242940005</v>
      </c>
      <c r="T1062" s="9">
        <v>0.77404043769209996</v>
      </c>
      <c r="U1062" s="9">
        <v>0.72215326319189999</v>
      </c>
      <c r="V1062" s="9">
        <v>0.6704027426154</v>
      </c>
      <c r="W1062" s="9">
        <v>0.7500196038418</v>
      </c>
      <c r="X1062" s="9">
        <v>0.56081657741190005</v>
      </c>
      <c r="Y1062" s="9">
        <v>0.84842095751400004</v>
      </c>
      <c r="Z1062" s="9">
        <v>0.64308655805939996</v>
      </c>
      <c r="AA1062" s="11">
        <v>0.51153550915080004</v>
      </c>
      <c r="AB1062" s="9">
        <v>0.8278027380238</v>
      </c>
      <c r="AC1062" s="9">
        <v>0.575619595022</v>
      </c>
      <c r="AD1062" s="10">
        <v>0.95005066416420003</v>
      </c>
      <c r="AI1062" s="9">
        <v>0.60205657628289999</v>
      </c>
      <c r="AJ1062" s="9">
        <v>0.75419506357590005</v>
      </c>
      <c r="AK1062" s="9">
        <v>0.66301982965439998</v>
      </c>
      <c r="AL1062" s="9">
        <v>0.50334403993849997</v>
      </c>
      <c r="AM1062" s="9">
        <v>0.5346067808778</v>
      </c>
      <c r="AP1062" s="9">
        <v>0.74674552168740005</v>
      </c>
      <c r="AQ1062" s="9">
        <v>0.85383167358129997</v>
      </c>
      <c r="AR1062" s="9">
        <v>0.75419506357590005</v>
      </c>
      <c r="AS1062" s="9">
        <v>0.75419506357590005</v>
      </c>
    </row>
    <row r="1063" spans="1:45" x14ac:dyDescent="0.35">
      <c r="A1063" t="s">
        <v>689</v>
      </c>
      <c r="B1063" s="9">
        <v>0.3084366237092</v>
      </c>
      <c r="C1063" s="9">
        <v>0.27043990508830001</v>
      </c>
      <c r="D1063" s="9">
        <v>0.37452554852320002</v>
      </c>
      <c r="E1063" s="9">
        <v>0.2491568443669</v>
      </c>
      <c r="F1063" s="9">
        <v>0.2329610274411</v>
      </c>
      <c r="G1063" s="9">
        <v>0.273532045552</v>
      </c>
      <c r="H1063" s="9">
        <v>0.25044771140939998</v>
      </c>
      <c r="I1063" s="9">
        <v>0.35164614238660002</v>
      </c>
      <c r="J1063" s="9">
        <v>0.32413149883719999</v>
      </c>
      <c r="K1063" s="10">
        <v>0.52485401440669999</v>
      </c>
      <c r="L1063" s="9">
        <v>0.25035066826520003</v>
      </c>
      <c r="M1063" s="11">
        <v>0.18097044104519999</v>
      </c>
      <c r="N1063" s="10">
        <v>0.44321439855200001</v>
      </c>
      <c r="O1063" s="9">
        <v>0.40481636609479998</v>
      </c>
      <c r="P1063" s="9">
        <v>0.2306831329374</v>
      </c>
      <c r="Q1063" s="9">
        <v>0.41903540022460001</v>
      </c>
      <c r="R1063" s="9">
        <v>0.2384211390914</v>
      </c>
      <c r="S1063" s="9">
        <v>0.4038230468181</v>
      </c>
      <c r="T1063" s="9">
        <v>0.30757616488959999</v>
      </c>
      <c r="U1063" s="9">
        <v>0.30982589707710001</v>
      </c>
      <c r="V1063" s="9">
        <v>0.48172956612130002</v>
      </c>
      <c r="W1063" s="9">
        <v>0.46899920221449998</v>
      </c>
      <c r="X1063" s="10">
        <v>0.56569007838149998</v>
      </c>
      <c r="Y1063" s="9">
        <v>0.27011754166390001</v>
      </c>
      <c r="Z1063" s="9">
        <v>0.51533537330409995</v>
      </c>
      <c r="AA1063" s="10">
        <v>0.6129857407621</v>
      </c>
      <c r="AB1063" s="9">
        <v>0.24373250670310001</v>
      </c>
      <c r="AC1063" s="9">
        <v>0.4926039881025</v>
      </c>
      <c r="AD1063" s="11">
        <v>7.5437280237690002E-2</v>
      </c>
      <c r="AI1063" s="10">
        <v>0.54937949443589995</v>
      </c>
      <c r="AJ1063" s="9">
        <v>0.3084366237092</v>
      </c>
      <c r="AK1063" s="10">
        <v>0.50759675924350001</v>
      </c>
      <c r="AL1063" s="10">
        <v>0.63782261553840003</v>
      </c>
      <c r="AM1063" s="9">
        <v>0.5427278082857</v>
      </c>
      <c r="AP1063" s="9">
        <v>0.31334776663590003</v>
      </c>
      <c r="AQ1063" s="11">
        <v>0.15841755680620001</v>
      </c>
      <c r="AR1063" s="9">
        <v>0.3084366237092</v>
      </c>
      <c r="AS1063" s="9">
        <v>0.3084366237092</v>
      </c>
    </row>
    <row r="1064" spans="1:45" x14ac:dyDescent="0.35">
      <c r="A1064" t="s">
        <v>406</v>
      </c>
      <c r="B1064" s="9">
        <v>1</v>
      </c>
      <c r="C1064" s="9">
        <v>1</v>
      </c>
      <c r="D1064" s="9">
        <v>1</v>
      </c>
      <c r="E1064" s="9">
        <v>1</v>
      </c>
      <c r="F1064" s="9">
        <v>1</v>
      </c>
      <c r="G1064" s="9">
        <v>1</v>
      </c>
      <c r="H1064" s="9">
        <v>1</v>
      </c>
      <c r="I1064" s="9">
        <v>1</v>
      </c>
      <c r="J1064" s="9">
        <v>1</v>
      </c>
      <c r="K1064" s="9">
        <v>1</v>
      </c>
      <c r="L1064" s="9">
        <v>1</v>
      </c>
      <c r="M1064" s="9">
        <v>1</v>
      </c>
      <c r="N1064" s="9">
        <v>1</v>
      </c>
      <c r="O1064" s="9">
        <v>1</v>
      </c>
      <c r="P1064" s="9">
        <v>1</v>
      </c>
      <c r="Q1064" s="9">
        <v>1</v>
      </c>
      <c r="R1064" s="9">
        <v>1</v>
      </c>
      <c r="S1064" s="9">
        <v>1</v>
      </c>
      <c r="T1064" s="9">
        <v>1</v>
      </c>
      <c r="U1064" s="9">
        <v>1</v>
      </c>
      <c r="V1064" s="9">
        <v>1</v>
      </c>
      <c r="W1064" s="9">
        <v>1</v>
      </c>
      <c r="X1064" s="9">
        <v>1</v>
      </c>
      <c r="Y1064" s="9">
        <v>1</v>
      </c>
      <c r="Z1064" s="9">
        <v>1</v>
      </c>
      <c r="AA1064" s="9">
        <v>1</v>
      </c>
      <c r="AB1064" s="9">
        <v>1</v>
      </c>
      <c r="AC1064" s="9">
        <v>1</v>
      </c>
      <c r="AD1064" s="9">
        <v>1</v>
      </c>
      <c r="AI1064" s="9">
        <v>1</v>
      </c>
      <c r="AJ1064" s="9">
        <v>1</v>
      </c>
      <c r="AK1064" s="9">
        <v>1</v>
      </c>
      <c r="AL1064" s="9">
        <v>1</v>
      </c>
      <c r="AM1064" s="9">
        <v>1</v>
      </c>
      <c r="AP1064" s="9">
        <v>1</v>
      </c>
      <c r="AQ1064" s="9">
        <v>1</v>
      </c>
      <c r="AR1064" s="9">
        <v>1</v>
      </c>
      <c r="AS1064" s="9">
        <v>1</v>
      </c>
    </row>
    <row r="1065" spans="1:45" x14ac:dyDescent="0.35">
      <c r="A1065" t="s">
        <v>356</v>
      </c>
      <c r="B1065" s="6">
        <v>410</v>
      </c>
      <c r="C1065" s="6">
        <v>260</v>
      </c>
      <c r="D1065" s="6">
        <v>150</v>
      </c>
      <c r="E1065" s="6">
        <v>60</v>
      </c>
      <c r="F1065" s="6">
        <v>125</v>
      </c>
      <c r="G1065" s="6">
        <v>108</v>
      </c>
      <c r="H1065" s="6">
        <v>233</v>
      </c>
      <c r="I1065" s="6">
        <v>48</v>
      </c>
      <c r="J1065" s="6">
        <v>19</v>
      </c>
      <c r="K1065" s="6">
        <v>50</v>
      </c>
      <c r="L1065" s="6">
        <v>92</v>
      </c>
      <c r="M1065" s="6">
        <v>132</v>
      </c>
      <c r="N1065" s="6">
        <v>91</v>
      </c>
      <c r="O1065" s="6">
        <v>95</v>
      </c>
      <c r="P1065" s="6">
        <v>204</v>
      </c>
      <c r="Q1065" s="6">
        <v>44</v>
      </c>
      <c r="R1065" s="6">
        <v>76</v>
      </c>
      <c r="S1065" s="6">
        <v>86</v>
      </c>
      <c r="T1065" s="6">
        <v>248</v>
      </c>
      <c r="U1065" s="6">
        <v>162</v>
      </c>
      <c r="V1065" s="6">
        <v>50</v>
      </c>
      <c r="W1065" s="6">
        <v>35</v>
      </c>
      <c r="X1065" s="6">
        <v>27</v>
      </c>
      <c r="Y1065" s="6">
        <v>111</v>
      </c>
      <c r="Z1065" s="6">
        <v>40</v>
      </c>
      <c r="AA1065" s="6">
        <v>36</v>
      </c>
      <c r="AB1065" s="6">
        <v>37</v>
      </c>
      <c r="AC1065" s="6">
        <v>49</v>
      </c>
      <c r="AD1065" s="6">
        <v>153</v>
      </c>
      <c r="AE1065" s="6">
        <v>0</v>
      </c>
      <c r="AF1065" s="6">
        <v>0</v>
      </c>
      <c r="AG1065" s="6">
        <v>0</v>
      </c>
      <c r="AH1065" s="6">
        <v>0</v>
      </c>
      <c r="AI1065" s="6">
        <v>46</v>
      </c>
      <c r="AJ1065" s="6">
        <v>410</v>
      </c>
      <c r="AK1065" s="6">
        <v>47</v>
      </c>
      <c r="AL1065" s="6">
        <v>26</v>
      </c>
      <c r="AM1065" s="6">
        <v>33</v>
      </c>
      <c r="AN1065" s="6">
        <v>0</v>
      </c>
      <c r="AO1065" s="6">
        <v>0</v>
      </c>
      <c r="AP1065" s="6">
        <v>211</v>
      </c>
      <c r="AQ1065" s="6">
        <v>65</v>
      </c>
      <c r="AR1065" s="6">
        <v>410</v>
      </c>
      <c r="AS1065" s="6">
        <v>410</v>
      </c>
    </row>
    <row r="1066" spans="1:45" x14ac:dyDescent="0.35">
      <c r="A1066" t="s">
        <v>940</v>
      </c>
    </row>
    <row r="1067" spans="1:45" x14ac:dyDescent="0.35">
      <c r="A1067" t="s">
        <v>358</v>
      </c>
    </row>
    <row r="1071" spans="1:45" x14ac:dyDescent="0.35">
      <c r="A1071" s="3" t="s">
        <v>352</v>
      </c>
    </row>
    <row r="1072" spans="1:45" x14ac:dyDescent="0.35">
      <c r="A1072" t="s">
        <v>262</v>
      </c>
    </row>
    <row r="1073" spans="1:45" ht="130.5" x14ac:dyDescent="0.35">
      <c r="A1073" s="4" t="s">
        <v>408</v>
      </c>
      <c r="B1073" s="4" t="s">
        <v>359</v>
      </c>
      <c r="C1073" s="4" t="s">
        <v>360</v>
      </c>
      <c r="D1073" s="4" t="s">
        <v>361</v>
      </c>
      <c r="E1073" s="4" t="s">
        <v>573</v>
      </c>
      <c r="F1073" s="4" t="s">
        <v>363</v>
      </c>
      <c r="G1073" s="4" t="s">
        <v>364</v>
      </c>
      <c r="H1073" s="4" t="s">
        <v>365</v>
      </c>
      <c r="I1073" s="4" t="s">
        <v>366</v>
      </c>
      <c r="J1073" s="4" t="s">
        <v>367</v>
      </c>
      <c r="K1073" s="4" t="s">
        <v>368</v>
      </c>
      <c r="L1073" s="4" t="s">
        <v>883</v>
      </c>
      <c r="M1073" s="4" t="s">
        <v>575</v>
      </c>
      <c r="N1073" s="4" t="s">
        <v>371</v>
      </c>
      <c r="O1073" s="4" t="s">
        <v>372</v>
      </c>
      <c r="P1073" s="4" t="s">
        <v>576</v>
      </c>
      <c r="Q1073" s="4" t="s">
        <v>374</v>
      </c>
      <c r="R1073" s="4" t="s">
        <v>376</v>
      </c>
      <c r="S1073" s="4" t="s">
        <v>377</v>
      </c>
      <c r="T1073" s="4" t="s">
        <v>375</v>
      </c>
      <c r="U1073" s="4" t="s">
        <v>378</v>
      </c>
      <c r="V1073" s="4" t="s">
        <v>379</v>
      </c>
      <c r="W1073" s="4" t="s">
        <v>380</v>
      </c>
      <c r="X1073" s="4" t="s">
        <v>381</v>
      </c>
      <c r="Y1073" s="4" t="s">
        <v>382</v>
      </c>
      <c r="Z1073" s="4" t="s">
        <v>383</v>
      </c>
      <c r="AA1073" s="4" t="s">
        <v>384</v>
      </c>
      <c r="AB1073" s="4" t="s">
        <v>385</v>
      </c>
      <c r="AC1073" s="4" t="s">
        <v>386</v>
      </c>
      <c r="AD1073" s="4" t="s">
        <v>387</v>
      </c>
      <c r="AE1073" s="4" t="s">
        <v>388</v>
      </c>
      <c r="AF1073" s="4" t="s">
        <v>389</v>
      </c>
      <c r="AG1073" s="4" t="s">
        <v>390</v>
      </c>
      <c r="AH1073" s="4" t="s">
        <v>391</v>
      </c>
      <c r="AI1073" s="4" t="s">
        <v>577</v>
      </c>
      <c r="AJ1073" s="4" t="s">
        <v>578</v>
      </c>
      <c r="AK1073" s="4" t="s">
        <v>395</v>
      </c>
      <c r="AL1073" s="4" t="s">
        <v>396</v>
      </c>
      <c r="AM1073" s="4" t="s">
        <v>394</v>
      </c>
      <c r="AN1073" s="4" t="s">
        <v>397</v>
      </c>
      <c r="AO1073" s="4" t="s">
        <v>398</v>
      </c>
      <c r="AP1073" s="4" t="s">
        <v>884</v>
      </c>
      <c r="AQ1073" s="4" t="s">
        <v>885</v>
      </c>
      <c r="AR1073" s="4" t="s">
        <v>886</v>
      </c>
      <c r="AS1073" s="4" t="s">
        <v>406</v>
      </c>
    </row>
    <row r="1074" spans="1:45" x14ac:dyDescent="0.35">
      <c r="A1074" t="s">
        <v>691</v>
      </c>
      <c r="B1074" s="9">
        <v>0.44871712684330001</v>
      </c>
      <c r="C1074" s="10">
        <v>0.50612324810639997</v>
      </c>
      <c r="D1074" s="11">
        <v>0.3819593792091</v>
      </c>
      <c r="E1074" s="9">
        <v>0.56097785905840003</v>
      </c>
      <c r="F1074" s="10">
        <v>0.5733921724594</v>
      </c>
      <c r="G1074" s="9">
        <v>0.43479638404159998</v>
      </c>
      <c r="H1074" s="9">
        <v>0.5034623427464</v>
      </c>
      <c r="I1074" s="9">
        <v>0.37563290801049998</v>
      </c>
      <c r="J1074" s="9">
        <v>0.3107509910158</v>
      </c>
      <c r="K1074" s="9">
        <v>0.42360926469409999</v>
      </c>
      <c r="L1074" s="9">
        <v>0.41610381996329998</v>
      </c>
      <c r="M1074" s="9">
        <v>0.49640150063229999</v>
      </c>
      <c r="N1074" s="9">
        <v>0.44574449935560001</v>
      </c>
      <c r="O1074" s="9">
        <v>0.40920947321399997</v>
      </c>
      <c r="P1074" s="10">
        <v>0.54687226832390001</v>
      </c>
      <c r="Q1074" s="11">
        <v>0.34338119518319998</v>
      </c>
      <c r="R1074" s="9">
        <v>0.45149335918650002</v>
      </c>
      <c r="S1074" s="9">
        <v>0.46896566476840001</v>
      </c>
      <c r="T1074" s="9">
        <v>0.44001499872290001</v>
      </c>
      <c r="U1074" s="9">
        <v>0.46009257635520001</v>
      </c>
      <c r="V1074" s="9">
        <v>0.49361526490809998</v>
      </c>
      <c r="W1074" s="9">
        <v>0.41065660396420001</v>
      </c>
      <c r="X1074" s="9">
        <v>0.4178867136094</v>
      </c>
      <c r="Y1074" s="9">
        <v>0.46806271840829999</v>
      </c>
      <c r="Z1074" s="9">
        <v>0.46550813553789999</v>
      </c>
      <c r="AA1074" s="9">
        <v>0.36347694437009997</v>
      </c>
      <c r="AB1074" s="10">
        <v>0.63479597506079999</v>
      </c>
      <c r="AC1074" s="9">
        <v>0.41663194894880001</v>
      </c>
      <c r="AD1074" s="10">
        <v>0.64103406101500005</v>
      </c>
      <c r="AI1074" s="9">
        <v>0.40011738817050002</v>
      </c>
      <c r="AJ1074" s="10">
        <v>0.64521180005250001</v>
      </c>
      <c r="AK1074" s="9">
        <v>0.38861289681159999</v>
      </c>
      <c r="AL1074" s="9">
        <v>0.36826439783929998</v>
      </c>
      <c r="AM1074" s="9">
        <v>0.54249946286759998</v>
      </c>
      <c r="AN1074" s="9">
        <v>0.30607415732639998</v>
      </c>
      <c r="AO1074" s="9">
        <v>0.37103247776330001</v>
      </c>
      <c r="AP1074" s="9">
        <v>0.46974303174280002</v>
      </c>
      <c r="AQ1074" s="9">
        <v>0.46674861995080003</v>
      </c>
      <c r="AR1074" s="9">
        <v>0.44871712684330001</v>
      </c>
      <c r="AS1074" s="9">
        <v>0.44871712684330001</v>
      </c>
    </row>
    <row r="1075" spans="1:45" x14ac:dyDescent="0.35">
      <c r="A1075" t="s">
        <v>692</v>
      </c>
      <c r="B1075" s="9">
        <v>5.6916831778019997E-2</v>
      </c>
      <c r="C1075" s="9">
        <v>5.7396716230100002E-2</v>
      </c>
      <c r="D1075" s="9">
        <v>5.6358772734130001E-2</v>
      </c>
      <c r="E1075" s="9">
        <v>5.9635873438699999E-2</v>
      </c>
      <c r="F1075" s="9">
        <v>0.1021613732518</v>
      </c>
      <c r="G1075" s="9">
        <v>8.972322067381E-2</v>
      </c>
      <c r="H1075" s="10">
        <v>9.5885584487569994E-2</v>
      </c>
      <c r="I1075" s="9">
        <v>5.2569021103420002E-2</v>
      </c>
      <c r="J1075" s="9">
        <v>0</v>
      </c>
      <c r="K1075" s="9">
        <v>2.6323341501860002E-2</v>
      </c>
      <c r="L1075" s="9">
        <v>6.3975253949050001E-2</v>
      </c>
      <c r="M1075" s="9">
        <v>5.7487310732249997E-2</v>
      </c>
      <c r="N1075" s="9">
        <v>4.5608740290519999E-2</v>
      </c>
      <c r="O1075" s="9">
        <v>6.4527687441179996E-2</v>
      </c>
      <c r="P1075" s="10">
        <v>9.7609753288499995E-2</v>
      </c>
      <c r="Q1075" s="9">
        <v>5.6660382110470003E-2</v>
      </c>
      <c r="R1075" s="9">
        <v>4.3240696169239999E-2</v>
      </c>
      <c r="S1075" s="11">
        <v>2.006026319063E-2</v>
      </c>
      <c r="T1075" s="10">
        <v>7.6106411994820003E-2</v>
      </c>
      <c r="U1075" s="11">
        <v>3.1832151583409997E-2</v>
      </c>
      <c r="V1075" s="9">
        <v>9.4301870042600003E-2</v>
      </c>
      <c r="W1075" s="9">
        <v>0.10042501991530001</v>
      </c>
      <c r="X1075" s="9">
        <v>9.0585319810490006E-2</v>
      </c>
      <c r="Y1075" s="9">
        <v>5.6593174442439997E-2</v>
      </c>
      <c r="Z1075" s="9">
        <v>7.5838702306980005E-2</v>
      </c>
      <c r="AA1075" s="9">
        <v>3.2398312894249999E-2</v>
      </c>
      <c r="AB1075" s="10">
        <v>0.1481082654865</v>
      </c>
      <c r="AC1075" s="9">
        <v>8.8214286549690005E-2</v>
      </c>
      <c r="AD1075" s="9">
        <v>7.0071692072949998E-2</v>
      </c>
      <c r="AI1075" s="9">
        <v>7.0303177792950006E-2</v>
      </c>
      <c r="AJ1075" s="9">
        <v>6.4216427131200002E-2</v>
      </c>
      <c r="AK1075" s="9">
        <v>6.042335149236E-2</v>
      </c>
      <c r="AL1075" s="9">
        <v>0.11055393518169999</v>
      </c>
      <c r="AM1075" s="10">
        <v>0.12866016928230001</v>
      </c>
      <c r="AN1075" s="9">
        <v>0</v>
      </c>
      <c r="AO1075" s="9">
        <v>3.5023149171060003E-2</v>
      </c>
      <c r="AP1075" s="9">
        <v>5.6045605825890001E-2</v>
      </c>
      <c r="AQ1075" s="9">
        <v>6.3110243010770006E-2</v>
      </c>
      <c r="AR1075" s="9">
        <v>5.6916831778019997E-2</v>
      </c>
      <c r="AS1075" s="9">
        <v>5.6916831778019997E-2</v>
      </c>
    </row>
    <row r="1076" spans="1:45" x14ac:dyDescent="0.35">
      <c r="A1076" t="s">
        <v>693</v>
      </c>
      <c r="B1076" s="9">
        <v>0.10697409723119999</v>
      </c>
      <c r="C1076" s="9">
        <v>0.12534461202989999</v>
      </c>
      <c r="D1076" s="9">
        <v>8.5610971420529994E-2</v>
      </c>
      <c r="E1076" s="9">
        <v>0.110604997504</v>
      </c>
      <c r="F1076" s="9">
        <v>0.1215517020232</v>
      </c>
      <c r="G1076" s="9">
        <v>0.1098481731989</v>
      </c>
      <c r="H1076" s="9">
        <v>0.1156465746952</v>
      </c>
      <c r="I1076" s="9">
        <v>8.0855766294319995E-2</v>
      </c>
      <c r="J1076" s="9">
        <v>0.1076318287328</v>
      </c>
      <c r="K1076" s="9">
        <v>0.11067444565539999</v>
      </c>
      <c r="L1076" s="9">
        <v>6.635055860703E-2</v>
      </c>
      <c r="M1076" s="9">
        <v>0.1182799257949</v>
      </c>
      <c r="N1076" s="9">
        <v>0.12740119589099999</v>
      </c>
      <c r="O1076" s="9">
        <v>9.441825427785E-2</v>
      </c>
      <c r="P1076" s="9">
        <v>8.3611188345350002E-2</v>
      </c>
      <c r="Q1076" s="9">
        <v>0.1500701837947</v>
      </c>
      <c r="R1076" s="9">
        <v>7.6000641454769993E-2</v>
      </c>
      <c r="S1076" s="9">
        <v>0.108293810282</v>
      </c>
      <c r="T1076" s="9">
        <v>0.11851014820899999</v>
      </c>
      <c r="U1076" s="9">
        <v>9.1894134761080007E-2</v>
      </c>
      <c r="V1076" s="9">
        <v>0.12999246196370001</v>
      </c>
      <c r="W1076" s="9">
        <v>8.1200016215529996E-2</v>
      </c>
      <c r="X1076" s="9">
        <v>0.1864312822427</v>
      </c>
      <c r="Y1076" s="9">
        <v>0.1632387956686</v>
      </c>
      <c r="Z1076" s="11">
        <v>4.3896503234670002E-2</v>
      </c>
      <c r="AA1076" s="9">
        <v>9.9069964486459994E-2</v>
      </c>
      <c r="AB1076" s="9">
        <v>0.13595851774039999</v>
      </c>
      <c r="AC1076" s="9">
        <v>0.15610450676250001</v>
      </c>
      <c r="AD1076" s="9">
        <v>7.6218675013170006E-2</v>
      </c>
      <c r="AI1076" s="9">
        <v>0.15672577249440001</v>
      </c>
      <c r="AJ1076" s="9">
        <v>8.1969395328970004E-2</v>
      </c>
      <c r="AK1076" s="9">
        <v>0.13377493903679999</v>
      </c>
      <c r="AL1076" s="9">
        <v>0.18950703161579999</v>
      </c>
      <c r="AM1076" s="9">
        <v>9.26289614278E-2</v>
      </c>
      <c r="AN1076" s="9">
        <v>0</v>
      </c>
      <c r="AO1076" s="9">
        <v>0.15183800971780001</v>
      </c>
      <c r="AP1076" s="9">
        <v>6.9337019725610002E-2</v>
      </c>
      <c r="AQ1076" s="9">
        <v>0.16518746716320001</v>
      </c>
      <c r="AR1076" s="9">
        <v>0.10697409723119999</v>
      </c>
      <c r="AS1076" s="9">
        <v>0.10697409723119999</v>
      </c>
    </row>
    <row r="1077" spans="1:45" x14ac:dyDescent="0.35">
      <c r="A1077" t="s">
        <v>694</v>
      </c>
      <c r="B1077" s="9">
        <v>0.27360028803129999</v>
      </c>
      <c r="C1077" s="9">
        <v>0.23063988429179999</v>
      </c>
      <c r="D1077" s="9">
        <v>0.3235590681753</v>
      </c>
      <c r="E1077" s="9">
        <v>0.30070198212760002</v>
      </c>
      <c r="F1077" s="9">
        <v>0.2731371800556</v>
      </c>
      <c r="G1077" s="9">
        <v>0.26037668498659999</v>
      </c>
      <c r="H1077" s="9">
        <v>0.26669875030660001</v>
      </c>
      <c r="I1077" s="9">
        <v>0.28565199501080002</v>
      </c>
      <c r="J1077" s="9">
        <v>0.35083327474120002</v>
      </c>
      <c r="K1077" s="9">
        <v>0.21337454850859999</v>
      </c>
      <c r="L1077" s="9">
        <v>0.27339313934170001</v>
      </c>
      <c r="M1077" s="9">
        <v>0.241744990257</v>
      </c>
      <c r="N1077" s="9">
        <v>0.33458182233779998</v>
      </c>
      <c r="O1077" s="9">
        <v>0.2469482725871</v>
      </c>
      <c r="P1077" s="9">
        <v>0.26661164976009999</v>
      </c>
      <c r="Q1077" s="9">
        <v>0.29813723101310002</v>
      </c>
      <c r="R1077" s="9">
        <v>0.29771572838670002</v>
      </c>
      <c r="S1077" s="9">
        <v>0.2233089293144</v>
      </c>
      <c r="T1077" s="9">
        <v>0.28316636876220003</v>
      </c>
      <c r="U1077" s="9">
        <v>0.26109547692340002</v>
      </c>
      <c r="V1077" s="9">
        <v>0.33847552309099999</v>
      </c>
      <c r="W1077" s="9">
        <v>0.30157567997500001</v>
      </c>
      <c r="X1077" s="9">
        <v>0.33999964410299999</v>
      </c>
      <c r="Y1077" s="9">
        <v>0.31066948348419998</v>
      </c>
      <c r="Z1077" s="9">
        <v>0.21843869389619999</v>
      </c>
      <c r="AA1077" s="9">
        <v>0.33106722368180003</v>
      </c>
      <c r="AB1077" s="9">
        <v>0.3516456373622</v>
      </c>
      <c r="AC1077" s="9">
        <v>0.32118134885159999</v>
      </c>
      <c r="AD1077" s="9">
        <v>0.20056577865799999</v>
      </c>
      <c r="AI1077" s="10">
        <v>0.36516391449789998</v>
      </c>
      <c r="AJ1077" s="11">
        <v>0.19099957720419999</v>
      </c>
      <c r="AK1077" s="9">
        <v>0.30936917475570003</v>
      </c>
      <c r="AL1077" s="9">
        <v>0.27582660734730002</v>
      </c>
      <c r="AM1077" s="9">
        <v>0.39732722187309999</v>
      </c>
      <c r="AN1077" s="9">
        <v>0.26875044234599998</v>
      </c>
      <c r="AO1077" s="9">
        <v>0.38113606406700001</v>
      </c>
      <c r="AP1077" s="9">
        <v>0.28498499937389998</v>
      </c>
      <c r="AQ1077" s="9">
        <v>0.28108315658350003</v>
      </c>
      <c r="AR1077" s="9">
        <v>0.27360028803129999</v>
      </c>
      <c r="AS1077" s="9">
        <v>0.27360028803129999</v>
      </c>
    </row>
    <row r="1078" spans="1:45" x14ac:dyDescent="0.35">
      <c r="A1078" t="s">
        <v>695</v>
      </c>
      <c r="B1078" s="9">
        <v>4.351839808954E-2</v>
      </c>
      <c r="C1078" s="9">
        <v>5.2840734039550002E-2</v>
      </c>
      <c r="D1078" s="9">
        <v>3.2677426133610001E-2</v>
      </c>
      <c r="E1078" s="9">
        <v>7.2625748358960004E-2</v>
      </c>
      <c r="F1078" s="9">
        <v>3.1905148874609997E-2</v>
      </c>
      <c r="G1078" s="10">
        <v>0.1113260294013</v>
      </c>
      <c r="H1078" s="9">
        <v>7.1977713230920004E-2</v>
      </c>
      <c r="I1078" s="9">
        <v>6.1350880430779998E-3</v>
      </c>
      <c r="J1078" s="9">
        <v>0</v>
      </c>
      <c r="K1078" s="9">
        <v>3.2367483822279997E-2</v>
      </c>
      <c r="L1078" s="9">
        <v>6.293112433603E-2</v>
      </c>
      <c r="M1078" s="9">
        <v>4.0185133100370002E-2</v>
      </c>
      <c r="N1078" s="9">
        <v>4.2594309315229999E-2</v>
      </c>
      <c r="O1078" s="9">
        <v>3.6734058344949999E-2</v>
      </c>
      <c r="P1078" s="9">
        <v>5.1234327605259998E-2</v>
      </c>
      <c r="Q1078" s="9">
        <v>4.437636238177E-2</v>
      </c>
      <c r="R1078" s="9">
        <v>4.9019232539570003E-2</v>
      </c>
      <c r="S1078" s="9">
        <v>2.6913638807530001E-2</v>
      </c>
      <c r="T1078" s="9">
        <v>4.7633071650930003E-2</v>
      </c>
      <c r="U1078" s="9">
        <v>3.8139683744219999E-2</v>
      </c>
      <c r="V1078" s="9">
        <v>9.2851655531200006E-2</v>
      </c>
      <c r="W1078" s="9">
        <v>4.9550283436299997E-2</v>
      </c>
      <c r="X1078" s="9">
        <v>5.5227017198099998E-2</v>
      </c>
      <c r="Y1078" s="10">
        <v>9.6285363437079996E-2</v>
      </c>
      <c r="Z1078" s="9">
        <v>2.8330768845410002E-2</v>
      </c>
      <c r="AA1078" s="9">
        <v>4.3325180147630003E-2</v>
      </c>
      <c r="AB1078" s="9">
        <v>7.3254918907800004E-2</v>
      </c>
      <c r="AC1078" s="9">
        <v>7.8042485193959996E-2</v>
      </c>
      <c r="AD1078" s="9">
        <v>3.3214204253650001E-2</v>
      </c>
      <c r="AI1078" s="9">
        <v>6.7823906186150001E-2</v>
      </c>
      <c r="AJ1078" s="9">
        <v>5.4711174654910003E-2</v>
      </c>
      <c r="AK1078" s="9">
        <v>5.0936140820909998E-2</v>
      </c>
      <c r="AL1078" s="9">
        <v>6.0809588616430002E-2</v>
      </c>
      <c r="AM1078" s="10">
        <v>0.11920947520859999</v>
      </c>
      <c r="AN1078" s="9">
        <v>2.7677550816659999E-2</v>
      </c>
      <c r="AO1078" s="9">
        <v>0</v>
      </c>
      <c r="AP1078" s="9">
        <v>4.7582854074039997E-2</v>
      </c>
      <c r="AQ1078" s="9">
        <v>4.7351979865610003E-2</v>
      </c>
      <c r="AR1078" s="9">
        <v>4.351839808954E-2</v>
      </c>
      <c r="AS1078" s="9">
        <v>4.351839808954E-2</v>
      </c>
    </row>
    <row r="1079" spans="1:45" x14ac:dyDescent="0.35">
      <c r="A1079" t="s">
        <v>696</v>
      </c>
      <c r="B1079" s="9">
        <v>7.6538298837150007E-2</v>
      </c>
      <c r="C1079" s="9">
        <v>9.085587677227E-2</v>
      </c>
      <c r="D1079" s="9">
        <v>5.9888345252149998E-2</v>
      </c>
      <c r="E1079" s="9">
        <v>0.1330027739563</v>
      </c>
      <c r="F1079" s="9">
        <v>0.1139842803539</v>
      </c>
      <c r="G1079" s="9">
        <v>6.8873086141900006E-2</v>
      </c>
      <c r="H1079" s="9">
        <v>9.1222996151789998E-2</v>
      </c>
      <c r="I1079" s="9">
        <v>4.8691998745760003E-2</v>
      </c>
      <c r="J1079" s="9">
        <v>8.9228137181569994E-2</v>
      </c>
      <c r="K1079" s="9">
        <v>3.072481149405E-2</v>
      </c>
      <c r="L1079" s="9">
        <v>5.5921049074060002E-2</v>
      </c>
      <c r="M1079" s="9">
        <v>9.4619897829190003E-2</v>
      </c>
      <c r="N1079" s="9">
        <v>6.7997164436670005E-2</v>
      </c>
      <c r="O1079" s="9">
        <v>7.518610758067E-2</v>
      </c>
      <c r="P1079" s="9">
        <v>9.3497000269179995E-2</v>
      </c>
      <c r="Q1079" s="9">
        <v>5.725274529129E-2</v>
      </c>
      <c r="R1079" s="9">
        <v>0.1078802890426</v>
      </c>
      <c r="S1079" s="9">
        <v>4.9706444361049998E-2</v>
      </c>
      <c r="T1079" s="9">
        <v>7.446441045636E-2</v>
      </c>
      <c r="U1079" s="9">
        <v>7.9249292314020003E-2</v>
      </c>
      <c r="V1079" s="10">
        <v>0.19144034946140001</v>
      </c>
      <c r="W1079" s="9">
        <v>0.12361560173280001</v>
      </c>
      <c r="X1079" s="9">
        <v>8.5162437071599997E-2</v>
      </c>
      <c r="Y1079" s="9">
        <v>8.1731139289589999E-2</v>
      </c>
      <c r="Z1079" s="9">
        <v>7.5367993442120002E-2</v>
      </c>
      <c r="AA1079" s="9">
        <v>8.8541701854659996E-2</v>
      </c>
      <c r="AB1079" s="9">
        <v>0.16921046472689999</v>
      </c>
      <c r="AC1079" s="9">
        <v>6.907430155838E-2</v>
      </c>
      <c r="AD1079" s="9">
        <v>7.0319031660839998E-2</v>
      </c>
      <c r="AI1079" s="9">
        <v>0.10635048126670001</v>
      </c>
      <c r="AJ1079" s="9">
        <v>5.1107496739369998E-2</v>
      </c>
      <c r="AK1079" s="9">
        <v>9.7427773171089999E-2</v>
      </c>
      <c r="AL1079" s="9">
        <v>0.13321743627339999</v>
      </c>
      <c r="AM1079" s="10">
        <v>0.17870356671240001</v>
      </c>
      <c r="AN1079" s="9">
        <v>0.1235550209901</v>
      </c>
      <c r="AO1079" s="9">
        <v>5.9836539494629998E-2</v>
      </c>
      <c r="AP1079" s="9">
        <v>8.539018655576E-2</v>
      </c>
      <c r="AQ1079" s="9">
        <v>6.091269894773E-2</v>
      </c>
      <c r="AR1079" s="9">
        <v>7.6538298837150007E-2</v>
      </c>
      <c r="AS1079" s="9">
        <v>7.6538298837150007E-2</v>
      </c>
    </row>
    <row r="1080" spans="1:45" x14ac:dyDescent="0.35">
      <c r="A1080" t="s">
        <v>697</v>
      </c>
      <c r="B1080" s="9">
        <v>5.483840556149E-2</v>
      </c>
      <c r="C1080" s="9">
        <v>6.4238187151779994E-2</v>
      </c>
      <c r="D1080" s="9">
        <v>4.3907371842199998E-2</v>
      </c>
      <c r="E1080" s="9">
        <v>0.11571020370519999</v>
      </c>
      <c r="F1080" s="9">
        <v>7.5863758485129995E-2</v>
      </c>
      <c r="G1080" s="9">
        <v>4.9617545962619997E-2</v>
      </c>
      <c r="H1080" s="9">
        <v>6.2620981101610004E-2</v>
      </c>
      <c r="I1080" s="11">
        <v>1.050301443896E-2</v>
      </c>
      <c r="J1080" s="9">
        <v>9.302325460876E-2</v>
      </c>
      <c r="K1080" s="9">
        <v>1.6218786782649999E-2</v>
      </c>
      <c r="L1080" s="9">
        <v>7.8928984698640001E-2</v>
      </c>
      <c r="M1080" s="9">
        <v>5.6018707654869999E-2</v>
      </c>
      <c r="N1080" s="9">
        <v>4.3368940339410002E-2</v>
      </c>
      <c r="O1080" s="9">
        <v>5.1053571629789997E-2</v>
      </c>
      <c r="P1080" s="9">
        <v>6.0984455304989998E-2</v>
      </c>
      <c r="Q1080" s="9">
        <v>7.1973920640569997E-2</v>
      </c>
      <c r="R1080" s="9">
        <v>5.9087845616359998E-2</v>
      </c>
      <c r="S1080" s="9">
        <v>1.880204034628E-2</v>
      </c>
      <c r="T1080" s="9">
        <v>6.6755245354939999E-2</v>
      </c>
      <c r="U1080" s="9">
        <v>3.926067474238E-2</v>
      </c>
      <c r="V1080" s="9">
        <v>9.3562778428060003E-2</v>
      </c>
      <c r="W1080" s="9">
        <v>5.9317294635870002E-2</v>
      </c>
      <c r="X1080" s="9">
        <v>0.10405102224770001</v>
      </c>
      <c r="Y1080" s="9">
        <v>5.8942071001420002E-2</v>
      </c>
      <c r="Z1080" s="9">
        <v>8.6271328417939996E-2</v>
      </c>
      <c r="AA1080" s="9">
        <v>7.3366385579519994E-2</v>
      </c>
      <c r="AB1080" s="9">
        <v>0.1018331725818</v>
      </c>
      <c r="AC1080" s="9">
        <v>7.4759045276460004E-2</v>
      </c>
      <c r="AD1080" s="9">
        <v>3.6493187106989997E-2</v>
      </c>
      <c r="AI1080" s="9">
        <v>3.962319018122E-2</v>
      </c>
      <c r="AJ1080" s="9">
        <v>5.2998176164249997E-2</v>
      </c>
      <c r="AK1080" s="9">
        <v>7.1110044970069994E-2</v>
      </c>
      <c r="AL1080" s="9">
        <v>6.6040510355749996E-2</v>
      </c>
      <c r="AM1080" s="9">
        <v>8.2615279629380006E-2</v>
      </c>
      <c r="AN1080" s="9">
        <v>0</v>
      </c>
      <c r="AO1080" s="9">
        <v>0</v>
      </c>
      <c r="AP1080" s="9">
        <v>4.7898876351409998E-2</v>
      </c>
      <c r="AQ1080" s="9">
        <v>6.9457039050249997E-2</v>
      </c>
      <c r="AR1080" s="9">
        <v>5.483840556149E-2</v>
      </c>
      <c r="AS1080" s="9">
        <v>5.483840556149E-2</v>
      </c>
    </row>
    <row r="1081" spans="1:45" x14ac:dyDescent="0.35">
      <c r="A1081" t="s">
        <v>698</v>
      </c>
      <c r="B1081" s="9">
        <v>7.7110953675309998E-2</v>
      </c>
      <c r="C1081" s="9">
        <v>6.6735901721919996E-2</v>
      </c>
      <c r="D1081" s="9">
        <v>8.9176132174679998E-2</v>
      </c>
      <c r="E1081" s="9">
        <v>5.9927935580499997E-2</v>
      </c>
      <c r="F1081" s="9">
        <v>6.3428933828899997E-2</v>
      </c>
      <c r="G1081" s="9">
        <v>0.104995796549</v>
      </c>
      <c r="H1081" s="9">
        <v>8.4401891700860002E-2</v>
      </c>
      <c r="I1081" s="9">
        <v>0.10446444611069999</v>
      </c>
      <c r="J1081" s="9">
        <v>7.4981559770709999E-2</v>
      </c>
      <c r="K1081" s="9">
        <v>5.5191966834150001E-2</v>
      </c>
      <c r="L1081" s="9">
        <v>0.11051355871849999</v>
      </c>
      <c r="M1081" s="9">
        <v>8.3316083152160006E-2</v>
      </c>
      <c r="N1081" s="9">
        <v>6.4902044650330004E-2</v>
      </c>
      <c r="O1081" s="9">
        <v>6.1587564389270003E-2</v>
      </c>
      <c r="P1081" s="9">
        <v>5.4272138587829998E-2</v>
      </c>
      <c r="Q1081" s="9">
        <v>4.420135968016E-2</v>
      </c>
      <c r="R1081" s="10">
        <v>0.14644716728929999</v>
      </c>
      <c r="S1081" s="9">
        <v>8.0273382448809993E-2</v>
      </c>
      <c r="T1081" s="11">
        <v>4.898376932318E-2</v>
      </c>
      <c r="U1081" s="10">
        <v>0.1138788983764</v>
      </c>
      <c r="V1081" s="10">
        <v>0.1620369389112</v>
      </c>
      <c r="W1081" s="9">
        <v>5.1841071550199999E-2</v>
      </c>
      <c r="X1081" s="9">
        <v>4.5806725639079997E-2</v>
      </c>
      <c r="Y1081" s="9">
        <v>4.3864519574849999E-2</v>
      </c>
      <c r="Z1081" s="9">
        <v>9.4697607993999997E-2</v>
      </c>
      <c r="AA1081" s="9">
        <v>8.9274325453439995E-2</v>
      </c>
      <c r="AB1081" s="9">
        <v>5.8981023468349998E-2</v>
      </c>
      <c r="AC1081" s="9">
        <v>7.9324002695879997E-2</v>
      </c>
      <c r="AD1081" s="9">
        <v>5.3719404499989999E-2</v>
      </c>
      <c r="AI1081" s="9">
        <v>5.6044465806550002E-2</v>
      </c>
      <c r="AJ1081" s="11">
        <v>3.4228312077689997E-2</v>
      </c>
      <c r="AK1081" s="10">
        <v>0.15092974751669999</v>
      </c>
      <c r="AL1081" s="9">
        <v>0.1090916135343</v>
      </c>
      <c r="AM1081" s="9">
        <v>6.7266435353669995E-2</v>
      </c>
      <c r="AN1081" s="9">
        <v>0</v>
      </c>
      <c r="AO1081" s="9">
        <v>3.4422771150379998E-2</v>
      </c>
      <c r="AP1081" s="11">
        <v>4.3036191533250001E-2</v>
      </c>
      <c r="AQ1081" s="9">
        <v>2.5424207790750001E-2</v>
      </c>
      <c r="AR1081" s="9">
        <v>7.7110953675309998E-2</v>
      </c>
      <c r="AS1081" s="9">
        <v>7.7110953675309998E-2</v>
      </c>
    </row>
    <row r="1082" spans="1:45" x14ac:dyDescent="0.35">
      <c r="A1082" t="s">
        <v>699</v>
      </c>
      <c r="B1082" s="9">
        <v>3.3663940665169999E-2</v>
      </c>
      <c r="C1082" s="9">
        <v>4.566854021945E-2</v>
      </c>
      <c r="D1082" s="9">
        <v>1.970375645729E-2</v>
      </c>
      <c r="E1082" s="9">
        <v>6.1265370536700003E-2</v>
      </c>
      <c r="F1082" s="9">
        <v>5.0842651475419998E-2</v>
      </c>
      <c r="G1082" s="9">
        <v>4.7804460356139999E-2</v>
      </c>
      <c r="H1082" s="9">
        <v>4.9309703107850003E-2</v>
      </c>
      <c r="I1082" s="9">
        <v>1.419132281185E-2</v>
      </c>
      <c r="J1082" s="9">
        <v>2.4371532405220001E-2</v>
      </c>
      <c r="K1082" s="9">
        <v>1.0755684816829999E-2</v>
      </c>
      <c r="L1082" s="9">
        <v>2.9085252670410001E-2</v>
      </c>
      <c r="M1082" s="9">
        <v>3.8559540406169997E-2</v>
      </c>
      <c r="N1082" s="9">
        <v>3.8834290247620001E-2</v>
      </c>
      <c r="O1082" s="9">
        <v>2.417194269194E-2</v>
      </c>
      <c r="P1082" s="9">
        <v>3.7593953479019997E-2</v>
      </c>
      <c r="Q1082" s="9">
        <v>5.0888064512650003E-2</v>
      </c>
      <c r="R1082" s="9">
        <v>2.5127322424719999E-2</v>
      </c>
      <c r="S1082" s="9">
        <v>1.3492348511489999E-2</v>
      </c>
      <c r="T1082" s="9">
        <v>4.4574959500069997E-2</v>
      </c>
      <c r="U1082" s="9">
        <v>1.9401022197E-2</v>
      </c>
      <c r="V1082" s="9">
        <v>3.4084236447670002E-2</v>
      </c>
      <c r="W1082" s="9">
        <v>6.919246130817E-2</v>
      </c>
      <c r="X1082" s="9">
        <v>9.0164795165590006E-2</v>
      </c>
      <c r="Y1082" s="9">
        <v>4.1924144367369999E-2</v>
      </c>
      <c r="Z1082" s="9">
        <v>4.6193526330880003E-2</v>
      </c>
      <c r="AA1082" s="9">
        <v>2.535978845705E-2</v>
      </c>
      <c r="AB1082" s="9">
        <v>5.3876516964350002E-2</v>
      </c>
      <c r="AC1082" s="9">
        <v>2.5839132781960001E-2</v>
      </c>
      <c r="AD1082" s="9">
        <v>3.4764501252419998E-2</v>
      </c>
      <c r="AI1082" s="9">
        <v>4.8999976768599997E-2</v>
      </c>
      <c r="AJ1082" s="9">
        <v>2.38540534013E-2</v>
      </c>
      <c r="AK1082" s="9">
        <v>3.622588405616E-2</v>
      </c>
      <c r="AL1082" s="9">
        <v>3.4057295403649997E-2</v>
      </c>
      <c r="AM1082" s="10">
        <v>0.1053318546338</v>
      </c>
      <c r="AN1082" s="9">
        <v>0</v>
      </c>
      <c r="AO1082" s="9">
        <v>0.1638399643707</v>
      </c>
      <c r="AP1082" s="9">
        <v>3.0511194363950001E-2</v>
      </c>
      <c r="AQ1082" s="9">
        <v>5.9145679517449999E-2</v>
      </c>
      <c r="AR1082" s="9">
        <v>3.3663940665169999E-2</v>
      </c>
      <c r="AS1082" s="9">
        <v>3.3663940665169999E-2</v>
      </c>
    </row>
    <row r="1083" spans="1:45" x14ac:dyDescent="0.35">
      <c r="A1083" t="s">
        <v>700</v>
      </c>
      <c r="B1083" s="9">
        <v>2.5486483796689999E-2</v>
      </c>
      <c r="C1083" s="9">
        <v>2.1585038622149999E-2</v>
      </c>
      <c r="D1083" s="9">
        <v>3.0023485890550001E-2</v>
      </c>
      <c r="E1083" s="9">
        <v>2.0972742251839999E-2</v>
      </c>
      <c r="F1083" s="9">
        <v>4.0221623187160001E-2</v>
      </c>
      <c r="G1083" s="9">
        <v>2.917032196809E-2</v>
      </c>
      <c r="H1083" s="9">
        <v>3.4645583531270001E-2</v>
      </c>
      <c r="I1083" s="9">
        <v>4.1781288160409998E-2</v>
      </c>
      <c r="J1083" s="9">
        <v>1.2245501853910001E-2</v>
      </c>
      <c r="K1083" s="9">
        <v>7.6295732266180001E-3</v>
      </c>
      <c r="L1083" s="9">
        <v>3.5270084222580003E-2</v>
      </c>
      <c r="M1083" s="9">
        <v>2.6849296492019999E-2</v>
      </c>
      <c r="N1083" s="9">
        <v>1.8465073359259999E-2</v>
      </c>
      <c r="O1083" s="9">
        <v>2.545501517218E-2</v>
      </c>
      <c r="P1083" s="9">
        <v>2.8216126825139999E-2</v>
      </c>
      <c r="Q1083" s="9">
        <v>3.2071017779129997E-2</v>
      </c>
      <c r="R1083" s="9">
        <v>1.472656754959E-2</v>
      </c>
      <c r="S1083" s="9">
        <v>2.396247990668E-2</v>
      </c>
      <c r="T1083" s="9">
        <v>3.0240407869000001E-2</v>
      </c>
      <c r="U1083" s="9">
        <v>1.9272139153619999E-2</v>
      </c>
      <c r="V1083" s="9">
        <v>6.1924791638630003E-2</v>
      </c>
      <c r="W1083" s="9">
        <v>4.4425970051209997E-2</v>
      </c>
      <c r="X1083" s="9">
        <v>1.04913285687E-2</v>
      </c>
      <c r="Y1083" s="9">
        <v>3.2772332953199999E-2</v>
      </c>
      <c r="Z1083" s="9">
        <v>1.836079122967E-2</v>
      </c>
      <c r="AA1083" s="9">
        <v>3.5245223797520001E-2</v>
      </c>
      <c r="AB1083" s="10">
        <v>9.1722152803269993E-2</v>
      </c>
      <c r="AC1083" s="9">
        <v>1.321963277602E-2</v>
      </c>
      <c r="AD1083" s="9">
        <v>1.9605808407700001E-2</v>
      </c>
      <c r="AI1083" s="9">
        <v>1.935265184674E-2</v>
      </c>
      <c r="AJ1083" s="9">
        <v>2.4706707436449999E-2</v>
      </c>
      <c r="AK1083" s="9">
        <v>2.279023859811E-2</v>
      </c>
      <c r="AL1083" s="9">
        <v>3.3721285078719999E-2</v>
      </c>
      <c r="AM1083" s="10">
        <v>7.1915404582879996E-2</v>
      </c>
      <c r="AN1083" s="9">
        <v>7.1227990123439999E-2</v>
      </c>
      <c r="AO1083" s="9">
        <v>0.1192039513704</v>
      </c>
      <c r="AP1083" s="9">
        <v>1.365502258945E-2</v>
      </c>
      <c r="AQ1083" s="9">
        <v>1.151713167449E-2</v>
      </c>
      <c r="AR1083" s="9">
        <v>2.5486483796689999E-2</v>
      </c>
      <c r="AS1083" s="9">
        <v>2.5486483796689999E-2</v>
      </c>
    </row>
    <row r="1084" spans="1:45" x14ac:dyDescent="0.35">
      <c r="A1084" t="s">
        <v>701</v>
      </c>
      <c r="B1084" s="9">
        <v>2.9455560674620001E-2</v>
      </c>
      <c r="C1084" s="9">
        <v>3.5827676659880001E-2</v>
      </c>
      <c r="D1084" s="9">
        <v>2.2045408212139999E-2</v>
      </c>
      <c r="E1084" s="9">
        <v>6.0795906541669997E-2</v>
      </c>
      <c r="F1084" s="9">
        <v>4.1201760228979999E-2</v>
      </c>
      <c r="G1084" s="9">
        <v>5.1813662956290002E-2</v>
      </c>
      <c r="H1084" s="9">
        <v>4.6556097176179999E-2</v>
      </c>
      <c r="I1084" s="9">
        <v>4.1443759171180001E-3</v>
      </c>
      <c r="J1084" s="9">
        <v>1.7848651738809999E-2</v>
      </c>
      <c r="K1084" s="9">
        <v>7.7373810298379999E-3</v>
      </c>
      <c r="L1084" s="9">
        <v>3.1053390775819999E-2</v>
      </c>
      <c r="M1084" s="9">
        <v>2.9183298469210001E-2</v>
      </c>
      <c r="N1084" s="9">
        <v>2.6918745949560001E-2</v>
      </c>
      <c r="O1084" s="9">
        <v>3.1686835212680002E-2</v>
      </c>
      <c r="P1084" s="9">
        <v>3.0668701466359999E-2</v>
      </c>
      <c r="Q1084" s="9">
        <v>1.369792313126E-2</v>
      </c>
      <c r="R1084" s="9">
        <v>5.5798385985420001E-2</v>
      </c>
      <c r="S1084" s="9">
        <v>2.2721424980849999E-2</v>
      </c>
      <c r="T1084" s="9">
        <v>2.175700323851E-2</v>
      </c>
      <c r="U1084" s="9">
        <v>3.9519139401349997E-2</v>
      </c>
      <c r="V1084" s="10">
        <v>0.1122629819266</v>
      </c>
      <c r="W1084" s="9">
        <v>3.9947870797550002E-2</v>
      </c>
      <c r="X1084" s="9">
        <v>4.1038323996640001E-2</v>
      </c>
      <c r="Y1084" s="9">
        <v>4.3990256423889998E-2</v>
      </c>
      <c r="Z1084" s="9">
        <v>1.767969271079E-2</v>
      </c>
      <c r="AA1084" s="9">
        <v>3.4243672057610003E-2</v>
      </c>
      <c r="AB1084" s="10">
        <v>9.3373166743870001E-2</v>
      </c>
      <c r="AC1084" s="9">
        <v>3.3950180818139997E-2</v>
      </c>
      <c r="AD1084" s="9">
        <v>4.5841790297819998E-2</v>
      </c>
      <c r="AI1084" s="9">
        <v>3.422543925648E-2</v>
      </c>
      <c r="AJ1084" s="9">
        <v>3.5238964105799998E-2</v>
      </c>
      <c r="AK1084" s="9">
        <v>1.514319112036E-2</v>
      </c>
      <c r="AL1084" s="9">
        <v>5.0011438767579998E-2</v>
      </c>
      <c r="AM1084" s="9">
        <v>3.2565482512290002E-2</v>
      </c>
      <c r="AN1084" s="9">
        <v>2.7677550816659999E-2</v>
      </c>
      <c r="AO1084" s="9">
        <v>5.9836539494629998E-2</v>
      </c>
      <c r="AP1084" s="9">
        <v>1.71077459121E-2</v>
      </c>
      <c r="AQ1084" s="9">
        <v>6.5001961837239997E-2</v>
      </c>
      <c r="AR1084" s="9">
        <v>2.9455560674620001E-2</v>
      </c>
      <c r="AS1084" s="9">
        <v>2.9455560674620001E-2</v>
      </c>
    </row>
    <row r="1085" spans="1:45" x14ac:dyDescent="0.35">
      <c r="A1085" t="s">
        <v>702</v>
      </c>
      <c r="B1085" s="9">
        <v>0.16961171675119999</v>
      </c>
      <c r="C1085" s="10">
        <v>0.21257030346319999</v>
      </c>
      <c r="D1085" s="11">
        <v>0.11965504963369999</v>
      </c>
      <c r="E1085" s="9">
        <v>0.22972225505640001</v>
      </c>
      <c r="F1085" s="9">
        <v>0.2178947751843</v>
      </c>
      <c r="G1085" s="9">
        <v>0.1561038675567</v>
      </c>
      <c r="H1085" s="9">
        <v>0.1867175821574</v>
      </c>
      <c r="I1085" s="9">
        <v>0.113587738497</v>
      </c>
      <c r="J1085" s="9">
        <v>0.1115931577718</v>
      </c>
      <c r="K1085" s="9">
        <v>0.1809890973644</v>
      </c>
      <c r="L1085" s="9">
        <v>0.1499901314498</v>
      </c>
      <c r="M1085" s="9">
        <v>0.1487874729732</v>
      </c>
      <c r="N1085" s="9">
        <v>0.1574323821451</v>
      </c>
      <c r="O1085" s="9">
        <v>0.2235664137427</v>
      </c>
      <c r="P1085" s="9">
        <v>0.19863549245930001</v>
      </c>
      <c r="Q1085" s="9">
        <v>0.19354289046850001</v>
      </c>
      <c r="R1085" s="9">
        <v>0.13850074460860001</v>
      </c>
      <c r="S1085" s="9">
        <v>0.1317281059175</v>
      </c>
      <c r="T1085" s="9">
        <v>0.1959612643691</v>
      </c>
      <c r="U1085" s="9">
        <v>0.13516750443389999</v>
      </c>
      <c r="V1085" s="9">
        <v>0.20198107259289999</v>
      </c>
      <c r="W1085" s="9">
        <v>0.2545589395142</v>
      </c>
      <c r="X1085" s="9">
        <v>0.25448860577459997</v>
      </c>
      <c r="Y1085" s="9">
        <v>0.1868034906453</v>
      </c>
      <c r="Z1085" s="9">
        <v>0.19376743855469999</v>
      </c>
      <c r="AA1085" s="9">
        <v>0.15986191822490001</v>
      </c>
      <c r="AB1085" s="10">
        <v>0.3244793721384</v>
      </c>
      <c r="AC1085" s="9">
        <v>0.19466514504849999</v>
      </c>
      <c r="AD1085" s="9">
        <v>0.1588193984672</v>
      </c>
      <c r="AI1085" s="9">
        <v>0.2092775420846</v>
      </c>
      <c r="AJ1085" s="9">
        <v>0.20300906314020001</v>
      </c>
      <c r="AK1085" s="9">
        <v>0.12554049614060001</v>
      </c>
      <c r="AL1085" s="9">
        <v>0.1859021645252</v>
      </c>
      <c r="AM1085" s="9">
        <v>0.21986629807470001</v>
      </c>
      <c r="AN1085" s="9">
        <v>0.25221499167330003</v>
      </c>
      <c r="AO1085" s="9">
        <v>0.18160264622530001</v>
      </c>
      <c r="AP1085" s="9">
        <v>0.20285411892419999</v>
      </c>
      <c r="AQ1085" s="9">
        <v>0.1542694482659</v>
      </c>
      <c r="AR1085" s="9">
        <v>0.16961171675119999</v>
      </c>
      <c r="AS1085" s="9">
        <v>0.16961171675119999</v>
      </c>
    </row>
    <row r="1086" spans="1:45" x14ac:dyDescent="0.35">
      <c r="A1086" t="s">
        <v>703</v>
      </c>
      <c r="B1086" s="9">
        <v>7.9103443950879995E-2</v>
      </c>
      <c r="C1086" s="9">
        <v>8.3005075073230003E-2</v>
      </c>
      <c r="D1086" s="9">
        <v>7.4566225617770002E-2</v>
      </c>
      <c r="E1086" s="9">
        <v>9.9491536746249998E-2</v>
      </c>
      <c r="F1086" s="9">
        <v>0.1152768589761</v>
      </c>
      <c r="G1086" s="9">
        <v>8.5820380036670002E-2</v>
      </c>
      <c r="H1086" s="9">
        <v>0.1004143109889</v>
      </c>
      <c r="I1086" s="9">
        <v>0.1041906334428</v>
      </c>
      <c r="J1086" s="9">
        <v>5.8755256710299998E-2</v>
      </c>
      <c r="K1086" s="11">
        <v>2.1990008058380001E-2</v>
      </c>
      <c r="L1086" s="9">
        <v>0.1052354777405</v>
      </c>
      <c r="M1086" s="9">
        <v>6.3095622009589999E-2</v>
      </c>
      <c r="N1086" s="9">
        <v>9.3154597308180001E-2</v>
      </c>
      <c r="O1086" s="9">
        <v>6.7955242292420004E-2</v>
      </c>
      <c r="P1086" s="9">
        <v>0.11643862298840001</v>
      </c>
      <c r="Q1086" s="9">
        <v>5.1838722705199999E-2</v>
      </c>
      <c r="R1086" s="9">
        <v>8.3978113016970002E-2</v>
      </c>
      <c r="S1086" s="9">
        <v>6.5009878686869998E-2</v>
      </c>
      <c r="T1086" s="9">
        <v>8.2515911518970003E-2</v>
      </c>
      <c r="U1086" s="9">
        <v>7.4642655509819994E-2</v>
      </c>
      <c r="V1086" s="9">
        <v>5.6253998600209999E-2</v>
      </c>
      <c r="W1086" s="9">
        <v>0.14725501907460001</v>
      </c>
      <c r="X1086" s="9">
        <v>9.2846944555750002E-2</v>
      </c>
      <c r="Y1086" s="9">
        <v>9.7435320854140001E-2</v>
      </c>
      <c r="Z1086" s="9">
        <v>7.2983877457449997E-2</v>
      </c>
      <c r="AA1086" s="9">
        <v>8.4036500779240006E-2</v>
      </c>
      <c r="AB1086" s="9">
        <v>0.1234784612924</v>
      </c>
      <c r="AC1086" s="9">
        <v>9.2101253593579999E-2</v>
      </c>
      <c r="AD1086" s="9">
        <v>8.3313750926020003E-2</v>
      </c>
      <c r="AI1086" s="9">
        <v>0.10778068969729999</v>
      </c>
      <c r="AJ1086" s="9">
        <v>6.6365240453020002E-2</v>
      </c>
      <c r="AK1086" s="9">
        <v>7.2170912248530006E-2</v>
      </c>
      <c r="AL1086" s="9">
        <v>0.1195303940729</v>
      </c>
      <c r="AM1086" s="9">
        <v>0.13688580272459999</v>
      </c>
      <c r="AN1086" s="9">
        <v>3.0221186813019999E-2</v>
      </c>
      <c r="AO1086" s="9">
        <v>7.9537816064299993E-2</v>
      </c>
      <c r="AP1086" s="9">
        <v>6.6486711667599993E-2</v>
      </c>
      <c r="AQ1086" s="9">
        <v>0.13444807193030001</v>
      </c>
      <c r="AR1086" s="9">
        <v>7.9103443950879995E-2</v>
      </c>
      <c r="AS1086" s="9">
        <v>7.9103443950879995E-2</v>
      </c>
    </row>
    <row r="1087" spans="1:45" x14ac:dyDescent="0.35">
      <c r="A1087" t="s">
        <v>704</v>
      </c>
      <c r="B1087" s="9">
        <v>5.1093262856359997E-2</v>
      </c>
      <c r="C1087" s="10">
        <v>7.6443739289089999E-2</v>
      </c>
      <c r="D1087" s="11">
        <v>2.161311908658E-2</v>
      </c>
      <c r="E1087" s="10">
        <v>0.1245707049641</v>
      </c>
      <c r="F1087" s="9">
        <v>7.9488408661000001E-2</v>
      </c>
      <c r="G1087" s="9">
        <v>7.6101911891830007E-2</v>
      </c>
      <c r="H1087" s="9">
        <v>7.7779719348749998E-2</v>
      </c>
      <c r="I1087" s="9">
        <v>2.286507480204E-2</v>
      </c>
      <c r="J1087" s="9">
        <v>1.02672052973E-2</v>
      </c>
      <c r="K1087" s="11">
        <v>5.5876141275769996E-3</v>
      </c>
      <c r="L1087" s="9">
        <v>9.0807180927660006E-2</v>
      </c>
      <c r="M1087" s="9">
        <v>4.228861367588E-2</v>
      </c>
      <c r="N1087" s="9">
        <v>4.3927926810259997E-2</v>
      </c>
      <c r="O1087" s="9">
        <v>4.5844024501249997E-2</v>
      </c>
      <c r="P1087" s="9">
        <v>6.135596033336E-2</v>
      </c>
      <c r="Q1087" s="9">
        <v>4.251964138211E-2</v>
      </c>
      <c r="R1087" s="9">
        <v>6.3669313751029993E-2</v>
      </c>
      <c r="S1087" s="9">
        <v>3.7130321916539998E-2</v>
      </c>
      <c r="T1087" s="9">
        <v>5.1464629075439999E-2</v>
      </c>
      <c r="U1087" s="9">
        <v>5.0607811755530002E-2</v>
      </c>
      <c r="V1087" s="9">
        <v>0.1069017599233</v>
      </c>
      <c r="W1087" s="9">
        <v>0.10779468818060001</v>
      </c>
      <c r="X1087" s="10">
        <v>0.13215086226639999</v>
      </c>
      <c r="Y1087" s="9">
        <v>4.7443337571019997E-2</v>
      </c>
      <c r="Z1087" s="9">
        <v>4.131007432725E-2</v>
      </c>
      <c r="AA1087" s="9">
        <v>4.5399168666099998E-2</v>
      </c>
      <c r="AB1087" s="10">
        <v>0.1739504618106</v>
      </c>
      <c r="AC1087" s="9">
        <v>5.9966186793259997E-2</v>
      </c>
      <c r="AD1087" s="9">
        <v>8.1916342149469995E-2</v>
      </c>
      <c r="AI1087" s="9">
        <v>7.546279526718E-2</v>
      </c>
      <c r="AJ1087" s="9">
        <v>6.0865053685540002E-2</v>
      </c>
      <c r="AK1087" s="9">
        <v>3.2333883209079997E-2</v>
      </c>
      <c r="AL1087" s="9">
        <v>5.6875009349939998E-2</v>
      </c>
      <c r="AM1087" s="10">
        <v>0.1382883399</v>
      </c>
      <c r="AN1087" s="9">
        <v>5.7898737629670002E-2</v>
      </c>
      <c r="AO1087" s="9">
        <v>0.1131820600801</v>
      </c>
      <c r="AP1087" s="9">
        <v>5.6009108244899998E-2</v>
      </c>
      <c r="AQ1087" s="9">
        <v>9.5887540806119997E-2</v>
      </c>
      <c r="AR1087" s="9">
        <v>5.1093262856359997E-2</v>
      </c>
      <c r="AS1087" s="9">
        <v>5.1093262856359997E-2</v>
      </c>
    </row>
    <row r="1088" spans="1:45" x14ac:dyDescent="0.35">
      <c r="A1088" t="s">
        <v>705</v>
      </c>
      <c r="B1088" s="9">
        <v>1.2868182821960001E-2</v>
      </c>
      <c r="C1088" s="9">
        <v>8.3497380854269995E-3</v>
      </c>
      <c r="D1088" s="9">
        <v>1.812269552519E-2</v>
      </c>
      <c r="E1088" s="9">
        <v>0</v>
      </c>
      <c r="F1088" s="9">
        <v>5.366144138444E-3</v>
      </c>
      <c r="G1088" s="9">
        <v>5.508448739203E-3</v>
      </c>
      <c r="H1088" s="9">
        <v>5.4379452848719997E-3</v>
      </c>
      <c r="I1088" s="9">
        <v>1.051115075685E-2</v>
      </c>
      <c r="J1088" s="9">
        <v>2.370960717123E-2</v>
      </c>
      <c r="K1088" s="9">
        <v>2.9174430468390002E-2</v>
      </c>
      <c r="L1088" s="9">
        <v>6.7000850115579999E-3</v>
      </c>
      <c r="M1088" s="9">
        <v>1.6417154729080001E-2</v>
      </c>
      <c r="N1088" s="9">
        <v>5.6302805714450004E-3</v>
      </c>
      <c r="O1088" s="9">
        <v>2.025502610066E-2</v>
      </c>
      <c r="P1088" s="9">
        <v>4.1871330743329998E-3</v>
      </c>
      <c r="Q1088" s="9">
        <v>1.480403442679E-2</v>
      </c>
      <c r="R1088" s="9">
        <v>1.2889442246200001E-2</v>
      </c>
      <c r="S1088" s="9">
        <v>2.1095638326809999E-2</v>
      </c>
      <c r="T1088" s="9">
        <v>9.7622822572279999E-3</v>
      </c>
      <c r="U1088" s="9">
        <v>1.6928225902739999E-2</v>
      </c>
      <c r="V1088" s="9">
        <v>2.3614357512179999E-2</v>
      </c>
      <c r="W1088" s="9">
        <v>0</v>
      </c>
      <c r="X1088" s="9">
        <v>1.0575353648449999E-2</v>
      </c>
      <c r="Y1088" s="9">
        <v>6.4900509136829997E-3</v>
      </c>
      <c r="Z1088" s="9">
        <v>0</v>
      </c>
      <c r="AA1088" s="9">
        <v>1.8081873388600001E-2</v>
      </c>
      <c r="AB1088" s="9">
        <v>0</v>
      </c>
      <c r="AC1088" s="9">
        <v>6.829947069694E-3</v>
      </c>
      <c r="AD1088" s="9">
        <v>1.9965269092459999E-2</v>
      </c>
      <c r="AI1088" s="9">
        <v>1.2026469238989999E-2</v>
      </c>
      <c r="AJ1088" s="9">
        <v>9.1090945453830008E-3</v>
      </c>
      <c r="AK1088" s="9">
        <v>1.496687438003E-2</v>
      </c>
      <c r="AL1088" s="9">
        <v>9.6423526447239997E-3</v>
      </c>
      <c r="AM1088" s="9">
        <v>8.0021922870130002E-3</v>
      </c>
      <c r="AN1088" s="10">
        <v>9.0994733842359996E-2</v>
      </c>
      <c r="AO1088" s="9">
        <v>0</v>
      </c>
      <c r="AP1088" s="9">
        <v>1.7493940793329998E-2</v>
      </c>
      <c r="AQ1088" s="9">
        <v>0</v>
      </c>
      <c r="AR1088" s="9">
        <v>1.2868182821960001E-2</v>
      </c>
      <c r="AS1088" s="9">
        <v>1.2868182821960001E-2</v>
      </c>
    </row>
    <row r="1089" spans="1:45" x14ac:dyDescent="0.35">
      <c r="A1089" t="s">
        <v>674</v>
      </c>
      <c r="B1089" s="9">
        <v>6.5456359886560001E-3</v>
      </c>
      <c r="C1089" s="9">
        <v>8.1408512582700002E-3</v>
      </c>
      <c r="D1089" s="9">
        <v>4.6905554493700003E-3</v>
      </c>
      <c r="E1089" s="9">
        <v>1.1255996213929999E-2</v>
      </c>
      <c r="F1089" s="9">
        <v>7.024267828179E-3</v>
      </c>
      <c r="G1089" s="9">
        <v>8.1004060338110001E-3</v>
      </c>
      <c r="H1089" s="9">
        <v>7.5672436453129996E-3</v>
      </c>
      <c r="I1089" s="9">
        <v>4.3449903407000003E-3</v>
      </c>
      <c r="J1089" s="9">
        <v>0</v>
      </c>
      <c r="K1089" s="9">
        <v>7.3746042446830003E-3</v>
      </c>
      <c r="L1089" s="9">
        <v>8.6510335985489992E-3</v>
      </c>
      <c r="M1089" s="9">
        <v>1.0231593710180001E-2</v>
      </c>
      <c r="N1089" s="9">
        <v>4.8076286028009996E-3</v>
      </c>
      <c r="O1089" s="9">
        <v>2.278736536682E-3</v>
      </c>
      <c r="P1089" s="9">
        <v>8.9325612387369992E-3</v>
      </c>
      <c r="Q1089" s="9">
        <v>0</v>
      </c>
      <c r="R1089" s="9">
        <v>3.369318156836E-3</v>
      </c>
      <c r="S1089" s="9">
        <v>1.5941944784060001E-2</v>
      </c>
      <c r="T1089" s="9">
        <v>4.2418930448799999E-3</v>
      </c>
      <c r="U1089" s="9">
        <v>9.5570960801379997E-3</v>
      </c>
      <c r="V1089" s="9">
        <v>0</v>
      </c>
      <c r="W1089" s="9">
        <v>1.9298370790000002E-2</v>
      </c>
      <c r="X1089" s="9">
        <v>0</v>
      </c>
      <c r="Y1089" s="9">
        <v>0</v>
      </c>
      <c r="Z1089" s="9">
        <v>7.0666858547490004E-3</v>
      </c>
      <c r="AA1089" s="9">
        <v>7.6528456482190003E-3</v>
      </c>
      <c r="AB1089" s="9">
        <v>0</v>
      </c>
      <c r="AC1089" s="9">
        <v>9.3260222677949995E-3</v>
      </c>
      <c r="AD1089" s="9">
        <v>7.7083965968079999E-3</v>
      </c>
      <c r="AI1089" s="9">
        <v>1.8323784854639999E-3</v>
      </c>
      <c r="AJ1089" s="9">
        <v>7.1794483482570002E-3</v>
      </c>
      <c r="AK1089" s="9">
        <v>6.8897904630449997E-3</v>
      </c>
      <c r="AL1089" s="9">
        <v>0</v>
      </c>
      <c r="AM1089" s="9">
        <v>0</v>
      </c>
      <c r="AN1089" s="9">
        <v>4.6530578264539997E-2</v>
      </c>
      <c r="AO1089" s="9">
        <v>4.9841620359910001E-2</v>
      </c>
      <c r="AP1089" s="9">
        <v>3.6048952630029999E-3</v>
      </c>
      <c r="AQ1089" s="9">
        <v>6.3183944019989998E-3</v>
      </c>
      <c r="AR1089" s="9">
        <v>6.5456359886560001E-3</v>
      </c>
      <c r="AS1089" s="9">
        <v>6.5456359886560001E-3</v>
      </c>
    </row>
    <row r="1090" spans="1:45" x14ac:dyDescent="0.35">
      <c r="A1090" t="s">
        <v>406</v>
      </c>
      <c r="B1090" s="9">
        <v>1</v>
      </c>
      <c r="C1090" s="9">
        <v>1</v>
      </c>
      <c r="D1090" s="9">
        <v>1</v>
      </c>
      <c r="E1090" s="9">
        <v>1</v>
      </c>
      <c r="F1090" s="9">
        <v>1</v>
      </c>
      <c r="G1090" s="9">
        <v>1</v>
      </c>
      <c r="H1090" s="9">
        <v>1</v>
      </c>
      <c r="I1090" s="9">
        <v>1</v>
      </c>
      <c r="J1090" s="9">
        <v>1</v>
      </c>
      <c r="K1090" s="9">
        <v>1</v>
      </c>
      <c r="L1090" s="9">
        <v>1</v>
      </c>
      <c r="M1090" s="9">
        <v>1</v>
      </c>
      <c r="N1090" s="9">
        <v>1</v>
      </c>
      <c r="O1090" s="9">
        <v>1</v>
      </c>
      <c r="P1090" s="9">
        <v>1</v>
      </c>
      <c r="Q1090" s="9">
        <v>1</v>
      </c>
      <c r="R1090" s="9">
        <v>1</v>
      </c>
      <c r="S1090" s="9">
        <v>1</v>
      </c>
      <c r="T1090" s="9">
        <v>1</v>
      </c>
      <c r="U1090" s="9">
        <v>1</v>
      </c>
      <c r="V1090" s="9">
        <v>1</v>
      </c>
      <c r="W1090" s="9">
        <v>1</v>
      </c>
      <c r="X1090" s="9">
        <v>1</v>
      </c>
      <c r="Y1090" s="9">
        <v>1</v>
      </c>
      <c r="Z1090" s="9">
        <v>1</v>
      </c>
      <c r="AA1090" s="9">
        <v>1</v>
      </c>
      <c r="AB1090" s="9">
        <v>1</v>
      </c>
      <c r="AC1090" s="9">
        <v>1</v>
      </c>
      <c r="AD1090" s="9">
        <v>1</v>
      </c>
      <c r="AI1090" s="9">
        <v>1</v>
      </c>
      <c r="AJ1090" s="9">
        <v>1</v>
      </c>
      <c r="AK1090" s="9">
        <v>1</v>
      </c>
      <c r="AL1090" s="9">
        <v>1</v>
      </c>
      <c r="AM1090" s="9">
        <v>1</v>
      </c>
      <c r="AN1090" s="9">
        <v>1</v>
      </c>
      <c r="AO1090" s="9">
        <v>1</v>
      </c>
      <c r="AP1090" s="9">
        <v>1</v>
      </c>
      <c r="AQ1090" s="9">
        <v>1</v>
      </c>
      <c r="AR1090" s="9">
        <v>1</v>
      </c>
      <c r="AS1090" s="9">
        <v>1</v>
      </c>
    </row>
    <row r="1091" spans="1:45" x14ac:dyDescent="0.35">
      <c r="A1091" t="s">
        <v>356</v>
      </c>
      <c r="B1091" s="6">
        <v>984</v>
      </c>
      <c r="C1091" s="6">
        <v>545</v>
      </c>
      <c r="D1091" s="6">
        <v>439</v>
      </c>
      <c r="E1091" s="6">
        <v>122</v>
      </c>
      <c r="F1091" s="6">
        <v>210</v>
      </c>
      <c r="G1091" s="6">
        <v>239</v>
      </c>
      <c r="H1091" s="6">
        <v>449</v>
      </c>
      <c r="I1091" s="6">
        <v>140</v>
      </c>
      <c r="J1091" s="6">
        <v>84</v>
      </c>
      <c r="K1091" s="6">
        <v>189</v>
      </c>
      <c r="L1091" s="6">
        <v>171</v>
      </c>
      <c r="M1091" s="6">
        <v>326</v>
      </c>
      <c r="N1091" s="6">
        <v>265</v>
      </c>
      <c r="O1091" s="6">
        <v>222</v>
      </c>
      <c r="P1091" s="6">
        <v>386</v>
      </c>
      <c r="Q1091" s="6">
        <v>134</v>
      </c>
      <c r="R1091" s="6">
        <v>191</v>
      </c>
      <c r="S1091" s="6">
        <v>273</v>
      </c>
      <c r="T1091" s="6">
        <v>520</v>
      </c>
      <c r="U1091" s="6">
        <v>464</v>
      </c>
      <c r="V1091" s="6">
        <v>114</v>
      </c>
      <c r="W1091" s="6">
        <v>77</v>
      </c>
      <c r="X1091" s="6">
        <v>68</v>
      </c>
      <c r="Y1091" s="6">
        <v>213</v>
      </c>
      <c r="Z1091" s="6">
        <v>127</v>
      </c>
      <c r="AA1091" s="6">
        <v>199</v>
      </c>
      <c r="AB1091" s="6">
        <v>66</v>
      </c>
      <c r="AC1091" s="6">
        <v>128</v>
      </c>
      <c r="AD1091" s="6">
        <v>196</v>
      </c>
      <c r="AE1091" s="6">
        <v>0</v>
      </c>
      <c r="AF1091" s="6">
        <v>0</v>
      </c>
      <c r="AG1091" s="6">
        <v>0</v>
      </c>
      <c r="AH1091" s="6">
        <v>0</v>
      </c>
      <c r="AI1091" s="6">
        <v>291</v>
      </c>
      <c r="AJ1091" s="6">
        <v>410</v>
      </c>
      <c r="AK1091" s="6">
        <v>285</v>
      </c>
      <c r="AL1091" s="6">
        <v>148</v>
      </c>
      <c r="AM1091" s="6">
        <v>119</v>
      </c>
      <c r="AN1091" s="6">
        <v>17</v>
      </c>
      <c r="AO1091" s="6">
        <v>20</v>
      </c>
      <c r="AP1091" s="6">
        <v>440</v>
      </c>
      <c r="AQ1091" s="6">
        <v>135</v>
      </c>
      <c r="AR1091" s="6">
        <v>984</v>
      </c>
      <c r="AS1091" s="6">
        <v>984</v>
      </c>
    </row>
    <row r="1092" spans="1:45" x14ac:dyDescent="0.35">
      <c r="A1092" t="s">
        <v>941</v>
      </c>
    </row>
    <row r="1093" spans="1:45" x14ac:dyDescent="0.35">
      <c r="A1093" t="s">
        <v>358</v>
      </c>
    </row>
    <row r="1097" spans="1:45" x14ac:dyDescent="0.35">
      <c r="A1097" s="3" t="s">
        <v>352</v>
      </c>
    </row>
    <row r="1098" spans="1:45" x14ac:dyDescent="0.35">
      <c r="A1098" t="s">
        <v>264</v>
      </c>
    </row>
    <row r="1099" spans="1:45" ht="130.5" x14ac:dyDescent="0.35">
      <c r="A1099" s="4" t="s">
        <v>408</v>
      </c>
      <c r="B1099" s="4" t="s">
        <v>359</v>
      </c>
      <c r="C1099" s="4" t="s">
        <v>360</v>
      </c>
      <c r="D1099" s="4" t="s">
        <v>361</v>
      </c>
      <c r="E1099" s="4" t="s">
        <v>573</v>
      </c>
      <c r="F1099" s="4" t="s">
        <v>363</v>
      </c>
      <c r="G1099" s="4" t="s">
        <v>364</v>
      </c>
      <c r="H1099" s="4" t="s">
        <v>365</v>
      </c>
      <c r="I1099" s="4" t="s">
        <v>366</v>
      </c>
      <c r="J1099" s="4" t="s">
        <v>367</v>
      </c>
      <c r="K1099" s="4" t="s">
        <v>368</v>
      </c>
      <c r="L1099" s="4" t="s">
        <v>883</v>
      </c>
      <c r="M1099" s="4" t="s">
        <v>575</v>
      </c>
      <c r="N1099" s="4" t="s">
        <v>371</v>
      </c>
      <c r="O1099" s="4" t="s">
        <v>372</v>
      </c>
      <c r="P1099" s="4" t="s">
        <v>576</v>
      </c>
      <c r="Q1099" s="4" t="s">
        <v>374</v>
      </c>
      <c r="R1099" s="4" t="s">
        <v>376</v>
      </c>
      <c r="S1099" s="4" t="s">
        <v>377</v>
      </c>
      <c r="T1099" s="4" t="s">
        <v>375</v>
      </c>
      <c r="U1099" s="4" t="s">
        <v>378</v>
      </c>
      <c r="V1099" s="4" t="s">
        <v>379</v>
      </c>
      <c r="W1099" s="4" t="s">
        <v>380</v>
      </c>
      <c r="X1099" s="4" t="s">
        <v>381</v>
      </c>
      <c r="Y1099" s="4" t="s">
        <v>382</v>
      </c>
      <c r="Z1099" s="4" t="s">
        <v>383</v>
      </c>
      <c r="AA1099" s="4" t="s">
        <v>384</v>
      </c>
      <c r="AB1099" s="4" t="s">
        <v>385</v>
      </c>
      <c r="AC1099" s="4" t="s">
        <v>386</v>
      </c>
      <c r="AD1099" s="4" t="s">
        <v>387</v>
      </c>
      <c r="AE1099" s="4" t="s">
        <v>388</v>
      </c>
      <c r="AF1099" s="4" t="s">
        <v>389</v>
      </c>
      <c r="AG1099" s="4" t="s">
        <v>390</v>
      </c>
      <c r="AH1099" s="4" t="s">
        <v>391</v>
      </c>
      <c r="AI1099" s="4" t="s">
        <v>577</v>
      </c>
      <c r="AJ1099" s="4" t="s">
        <v>578</v>
      </c>
      <c r="AK1099" s="4" t="s">
        <v>395</v>
      </c>
      <c r="AL1099" s="4" t="s">
        <v>396</v>
      </c>
      <c r="AM1099" s="4" t="s">
        <v>394</v>
      </c>
      <c r="AN1099" s="4" t="s">
        <v>397</v>
      </c>
      <c r="AO1099" s="4" t="s">
        <v>398</v>
      </c>
      <c r="AP1099" s="4" t="s">
        <v>884</v>
      </c>
      <c r="AQ1099" s="4" t="s">
        <v>885</v>
      </c>
      <c r="AR1099" s="4" t="s">
        <v>886</v>
      </c>
      <c r="AS1099" s="4" t="s">
        <v>406</v>
      </c>
    </row>
    <row r="1100" spans="1:45" x14ac:dyDescent="0.35">
      <c r="A1100" t="s">
        <v>707</v>
      </c>
      <c r="B1100" s="9">
        <v>0.42425034958009999</v>
      </c>
      <c r="C1100" s="9">
        <v>0.37944876192510002</v>
      </c>
      <c r="D1100" s="9">
        <v>0.4763502479267</v>
      </c>
      <c r="E1100" s="11">
        <v>0.26966756507290002</v>
      </c>
      <c r="F1100" s="9">
        <v>0.40117196561160001</v>
      </c>
      <c r="G1100" s="9">
        <v>0.44827711392429997</v>
      </c>
      <c r="H1100" s="9">
        <v>0.42493931841299998</v>
      </c>
      <c r="I1100" s="9">
        <v>0.4917421874854</v>
      </c>
      <c r="J1100" s="9">
        <v>0.42771161129320001</v>
      </c>
      <c r="K1100" s="9">
        <v>0.4659871370616</v>
      </c>
      <c r="L1100" s="9">
        <v>0.40201484429099998</v>
      </c>
      <c r="M1100" s="9">
        <v>0.4070755416695</v>
      </c>
      <c r="N1100" s="9">
        <v>0.42196461504729998</v>
      </c>
      <c r="O1100" s="9">
        <v>0.46377048914359997</v>
      </c>
      <c r="P1100" s="9">
        <v>0.38398427074199998</v>
      </c>
      <c r="Q1100" s="9">
        <v>0.4885418645381</v>
      </c>
      <c r="R1100" s="9">
        <v>0.42182194526080002</v>
      </c>
      <c r="S1100" s="9">
        <v>0.38787374970439997</v>
      </c>
      <c r="T1100" s="9">
        <v>0.43888957354800001</v>
      </c>
      <c r="U1100" s="9">
        <v>0.40511390952350002</v>
      </c>
      <c r="V1100" s="9">
        <v>0.4779939564624</v>
      </c>
      <c r="W1100" s="9">
        <v>0.36892977849559999</v>
      </c>
      <c r="X1100" s="9">
        <v>0.39570492134660001</v>
      </c>
      <c r="Y1100" s="9">
        <v>0.50029707173100002</v>
      </c>
      <c r="Z1100" s="9">
        <v>0.41333184171089998</v>
      </c>
      <c r="AA1100" s="9">
        <v>0.42831426493180003</v>
      </c>
      <c r="AB1100" s="9">
        <v>0.40833226575300002</v>
      </c>
      <c r="AC1100" s="9">
        <v>0.54752306863910005</v>
      </c>
      <c r="AD1100" s="9">
        <v>0.3334734793327</v>
      </c>
      <c r="AI1100" s="9">
        <v>0.44427979654249999</v>
      </c>
      <c r="AJ1100" s="9">
        <v>0.38257657565149999</v>
      </c>
      <c r="AK1100" s="9">
        <v>0.44360046840259998</v>
      </c>
      <c r="AL1100" s="9">
        <v>0.41466856999629997</v>
      </c>
      <c r="AM1100" s="9">
        <v>0.40786377622809999</v>
      </c>
      <c r="AN1100" s="9">
        <v>0.35275891014740002</v>
      </c>
      <c r="AO1100" s="9">
        <v>0.50178590280790003</v>
      </c>
      <c r="AP1100" s="9">
        <v>0.44282831553989999</v>
      </c>
      <c r="AQ1100" s="9">
        <v>0.34050976242850001</v>
      </c>
      <c r="AR1100" s="9">
        <v>0.42425034958009999</v>
      </c>
      <c r="AS1100" s="9">
        <v>0.42425034958009999</v>
      </c>
    </row>
    <row r="1101" spans="1:45" x14ac:dyDescent="0.35">
      <c r="A1101" t="s">
        <v>708</v>
      </c>
      <c r="B1101" s="9">
        <v>0.37694162590359998</v>
      </c>
      <c r="C1101" s="9">
        <v>0.33700426350910001</v>
      </c>
      <c r="D1101" s="9">
        <v>0.4233849023563</v>
      </c>
      <c r="E1101" s="9">
        <v>0.27227770921810002</v>
      </c>
      <c r="F1101" s="11">
        <v>0.27504493616539999</v>
      </c>
      <c r="G1101" s="9">
        <v>0.32026178451429999</v>
      </c>
      <c r="H1101" s="11">
        <v>0.29785952917210001</v>
      </c>
      <c r="I1101" s="9">
        <v>0.43980372782249999</v>
      </c>
      <c r="J1101" s="9">
        <v>0.51881818836399995</v>
      </c>
      <c r="K1101" s="9">
        <v>0.44391518935520002</v>
      </c>
      <c r="L1101" s="9">
        <v>0.2943082658524</v>
      </c>
      <c r="M1101" s="9">
        <v>0.37702177246270002</v>
      </c>
      <c r="N1101" s="9">
        <v>0.4354917829412</v>
      </c>
      <c r="O1101" s="9">
        <v>0.36262817654410001</v>
      </c>
      <c r="P1101" s="11">
        <v>0.2708392639178</v>
      </c>
      <c r="Q1101" s="9">
        <v>0.4242695610087</v>
      </c>
      <c r="R1101" s="9">
        <v>0.42256653652609999</v>
      </c>
      <c r="S1101" s="9">
        <v>0.39768031382020003</v>
      </c>
      <c r="T1101" s="9">
        <v>0.3514086096299</v>
      </c>
      <c r="U1101" s="9">
        <v>0.41031846585479997</v>
      </c>
      <c r="V1101" s="9">
        <v>0.37294297436469998</v>
      </c>
      <c r="W1101" s="9">
        <v>0.30844952940460002</v>
      </c>
      <c r="X1101" s="9">
        <v>0.34844947202240001</v>
      </c>
      <c r="Y1101" s="9">
        <v>0.3585705507095</v>
      </c>
      <c r="Z1101" s="9">
        <v>0.33283841913110002</v>
      </c>
      <c r="AA1101" s="10">
        <v>0.52360642495179999</v>
      </c>
      <c r="AB1101" s="9">
        <v>0.25546818432410001</v>
      </c>
      <c r="AC1101" s="9">
        <v>0.4163320253035</v>
      </c>
      <c r="AD1101" s="11">
        <v>0.25867715709729999</v>
      </c>
      <c r="AI1101" s="9">
        <v>0.39732590594919998</v>
      </c>
      <c r="AJ1101" s="11">
        <v>0.27095317772010002</v>
      </c>
      <c r="AK1101" s="10">
        <v>0.491660970217</v>
      </c>
      <c r="AL1101" s="9">
        <v>0.44251505646439998</v>
      </c>
      <c r="AM1101" s="9">
        <v>0.36923127903179997</v>
      </c>
      <c r="AN1101" s="9">
        <v>0.3974543832654</v>
      </c>
      <c r="AO1101" s="9">
        <v>0.174586829379</v>
      </c>
      <c r="AP1101" s="9">
        <v>0.35850565889370001</v>
      </c>
      <c r="AQ1101" s="11">
        <v>0.22936751427640001</v>
      </c>
      <c r="AR1101" s="9">
        <v>0.37694162590359998</v>
      </c>
      <c r="AS1101" s="9">
        <v>0.37694162590359998</v>
      </c>
    </row>
    <row r="1102" spans="1:45" x14ac:dyDescent="0.35">
      <c r="A1102" t="s">
        <v>709</v>
      </c>
      <c r="B1102" s="9">
        <v>0.23887253634</v>
      </c>
      <c r="C1102" s="9">
        <v>0.24484692377760001</v>
      </c>
      <c r="D1102" s="9">
        <v>0.231924903578</v>
      </c>
      <c r="E1102" s="9">
        <v>0.2381174033273</v>
      </c>
      <c r="F1102" s="9">
        <v>0.32687122822440001</v>
      </c>
      <c r="G1102" s="9">
        <v>0.25250626940670001</v>
      </c>
      <c r="H1102" s="9">
        <v>0.28934967748969997</v>
      </c>
      <c r="I1102" s="10">
        <v>0.36656676976480002</v>
      </c>
      <c r="J1102" s="9">
        <v>0.1579697333275</v>
      </c>
      <c r="K1102" s="11">
        <v>9.9216254090309999E-2</v>
      </c>
      <c r="L1102" s="9">
        <v>0.33819360932929998</v>
      </c>
      <c r="M1102" s="9">
        <v>0.21055978987060001</v>
      </c>
      <c r="N1102" s="9">
        <v>0.2214113166733</v>
      </c>
      <c r="O1102" s="9">
        <v>0.23360411874529999</v>
      </c>
      <c r="P1102" s="9">
        <v>0.27570452532299999</v>
      </c>
      <c r="Q1102" s="9">
        <v>0.25844004487779998</v>
      </c>
      <c r="R1102" s="9">
        <v>0.25622837275690002</v>
      </c>
      <c r="S1102" s="11">
        <v>0.1472162104235</v>
      </c>
      <c r="T1102" s="9">
        <v>0.26663859818930002</v>
      </c>
      <c r="U1102" s="9">
        <v>0.2025766521214</v>
      </c>
      <c r="V1102" s="9">
        <v>0.2427355538507</v>
      </c>
      <c r="W1102" s="9">
        <v>0.31565729864089997</v>
      </c>
      <c r="X1102" s="9">
        <v>0.24304802630549999</v>
      </c>
      <c r="Y1102" s="9">
        <v>0.3083478675122</v>
      </c>
      <c r="Z1102" s="9">
        <v>0.22327644039479999</v>
      </c>
      <c r="AA1102" s="9">
        <v>0.21914996860649999</v>
      </c>
      <c r="AB1102" s="9">
        <v>0.2446065872881</v>
      </c>
      <c r="AC1102" s="9">
        <v>0.17038726180630001</v>
      </c>
      <c r="AD1102" s="9">
        <v>0.33150412075309998</v>
      </c>
      <c r="AI1102" s="9">
        <v>0.20242044656460001</v>
      </c>
      <c r="AJ1102" s="9">
        <v>0.28145515154380002</v>
      </c>
      <c r="AK1102" s="9">
        <v>0.27802764075399999</v>
      </c>
      <c r="AL1102" s="9">
        <v>0.24386095859010001</v>
      </c>
      <c r="AM1102" s="9">
        <v>0.26133873283039999</v>
      </c>
      <c r="AN1102" s="9">
        <v>0.4284766382131</v>
      </c>
      <c r="AO1102" s="9">
        <v>0.20023280910329999</v>
      </c>
      <c r="AP1102" s="9">
        <v>0.22632537132069999</v>
      </c>
      <c r="AQ1102" s="9">
        <v>0.26076997753719999</v>
      </c>
      <c r="AR1102" s="9">
        <v>0.23887253634</v>
      </c>
      <c r="AS1102" s="9">
        <v>0.23887253634</v>
      </c>
    </row>
    <row r="1103" spans="1:45" x14ac:dyDescent="0.35">
      <c r="A1103" t="s">
        <v>710</v>
      </c>
      <c r="B1103" s="9">
        <v>0.20861746907869999</v>
      </c>
      <c r="C1103" s="9">
        <v>0.2077842806038</v>
      </c>
      <c r="D1103" s="9">
        <v>0.20958638641210001</v>
      </c>
      <c r="E1103" s="9">
        <v>0.2671714120109</v>
      </c>
      <c r="F1103" s="9">
        <v>0.2189450230726</v>
      </c>
      <c r="G1103" s="9">
        <v>0.14746233255560001</v>
      </c>
      <c r="H1103" s="9">
        <v>0.1828777483571</v>
      </c>
      <c r="I1103" s="9">
        <v>0.1740724548498</v>
      </c>
      <c r="J1103" s="9">
        <v>0.2499839762828</v>
      </c>
      <c r="K1103" s="9">
        <v>0.21798666490179999</v>
      </c>
      <c r="L1103" s="9">
        <v>0.25234252603860002</v>
      </c>
      <c r="M1103" s="9">
        <v>0.15150957366539999</v>
      </c>
      <c r="N1103" s="9">
        <v>0.20753004426069999</v>
      </c>
      <c r="O1103" s="9">
        <v>0.25825677453680002</v>
      </c>
      <c r="P1103" s="9">
        <v>0.17109452063530001</v>
      </c>
      <c r="Q1103" s="9">
        <v>0.21394390122330001</v>
      </c>
      <c r="R1103" s="9">
        <v>0.23895561861520001</v>
      </c>
      <c r="S1103" s="9">
        <v>0.21721177612590001</v>
      </c>
      <c r="T1103" s="9">
        <v>0.1935955952184</v>
      </c>
      <c r="U1103" s="9">
        <v>0.2282541102898</v>
      </c>
      <c r="V1103" s="9">
        <v>0.18834454969520001</v>
      </c>
      <c r="W1103" s="9">
        <v>0.16259136189660001</v>
      </c>
      <c r="X1103" s="9">
        <v>0.2419075252516</v>
      </c>
      <c r="Y1103" s="9">
        <v>0.16418486452139999</v>
      </c>
      <c r="Z1103" s="9">
        <v>0.2638437204729</v>
      </c>
      <c r="AA1103" s="9">
        <v>0.2541445064756</v>
      </c>
      <c r="AB1103" s="9">
        <v>0.2256076601075</v>
      </c>
      <c r="AC1103" s="11">
        <v>0.1111946825881</v>
      </c>
      <c r="AD1103" s="9">
        <v>0.28121312265429999</v>
      </c>
      <c r="AI1103" s="9">
        <v>0.20862357477660001</v>
      </c>
      <c r="AJ1103" s="9">
        <v>0.2299853690059</v>
      </c>
      <c r="AK1103" s="9">
        <v>0.22121904783400001</v>
      </c>
      <c r="AL1103" s="9">
        <v>0.23369390373849999</v>
      </c>
      <c r="AM1103" s="9">
        <v>0.26779251768380002</v>
      </c>
      <c r="AN1103" s="9">
        <v>0.1079281880275</v>
      </c>
      <c r="AO1103" s="9">
        <v>0.21649147828920001</v>
      </c>
      <c r="AP1103" s="9">
        <v>0.20134831181339999</v>
      </c>
      <c r="AQ1103" s="9">
        <v>0.2196962388615</v>
      </c>
      <c r="AR1103" s="9">
        <v>0.20861746907869999</v>
      </c>
      <c r="AS1103" s="9">
        <v>0.20861746907869999</v>
      </c>
    </row>
    <row r="1104" spans="1:45" x14ac:dyDescent="0.35">
      <c r="A1104" t="s">
        <v>711</v>
      </c>
      <c r="B1104" s="9">
        <v>0.1505659919981</v>
      </c>
      <c r="C1104" s="9">
        <v>0.1326557398141</v>
      </c>
      <c r="D1104" s="9">
        <v>0.1713938770573</v>
      </c>
      <c r="E1104" s="9">
        <v>0.18441750888549999</v>
      </c>
      <c r="F1104" s="9">
        <v>0.16587998276060001</v>
      </c>
      <c r="G1104" s="9">
        <v>0.17551551688120001</v>
      </c>
      <c r="H1104" s="9">
        <v>0.17074168359540001</v>
      </c>
      <c r="I1104" s="9">
        <v>0.13211777053830001</v>
      </c>
      <c r="J1104" s="9">
        <v>0.15257839257379999</v>
      </c>
      <c r="K1104" s="9">
        <v>0.1086848969743</v>
      </c>
      <c r="L1104" s="9">
        <v>0.16290747523329999</v>
      </c>
      <c r="M1104" s="9">
        <v>0.1484540409791</v>
      </c>
      <c r="N1104" s="9">
        <v>0.15480264920760001</v>
      </c>
      <c r="O1104" s="9">
        <v>0.14076894344159999</v>
      </c>
      <c r="P1104" s="9">
        <v>0.1587047149959</v>
      </c>
      <c r="Q1104" s="9">
        <v>0.15006617549760001</v>
      </c>
      <c r="R1104" s="9">
        <v>0.16497034619670001</v>
      </c>
      <c r="S1104" s="9">
        <v>0.1261346316343</v>
      </c>
      <c r="T1104" s="9">
        <v>0.1541684435523</v>
      </c>
      <c r="U1104" s="9">
        <v>0.14585685588719999</v>
      </c>
      <c r="V1104" s="9">
        <v>0.15507768997919999</v>
      </c>
      <c r="W1104" s="9">
        <v>9.1551557380060003E-2</v>
      </c>
      <c r="X1104" s="9">
        <v>0.1437574734923</v>
      </c>
      <c r="Y1104" s="9">
        <v>0.17173669245350001</v>
      </c>
      <c r="Z1104" s="9">
        <v>0.211008912617</v>
      </c>
      <c r="AA1104" s="11">
        <v>7.9719322043690005E-2</v>
      </c>
      <c r="AB1104" s="9">
        <v>0.1621251526918</v>
      </c>
      <c r="AC1104" s="9">
        <v>0.12922355889750001</v>
      </c>
      <c r="AD1104" s="10">
        <v>0.23481464439550001</v>
      </c>
      <c r="AI1104" s="9">
        <v>0.1475240986652</v>
      </c>
      <c r="AJ1104" s="9">
        <v>0.15739136898289999</v>
      </c>
      <c r="AK1104" s="9">
        <v>0.13161191507690001</v>
      </c>
      <c r="AL1104" s="9">
        <v>0.120066043365</v>
      </c>
      <c r="AM1104" s="9">
        <v>0.16319608163929999</v>
      </c>
      <c r="AN1104" s="9">
        <v>0.28112471745739998</v>
      </c>
      <c r="AO1104" s="11">
        <v>9.5242987585759994E-3</v>
      </c>
      <c r="AP1104" s="9">
        <v>0.16086429965570001</v>
      </c>
      <c r="AQ1104" s="9">
        <v>0.1788844262075</v>
      </c>
      <c r="AR1104" s="9">
        <v>0.1505659919981</v>
      </c>
      <c r="AS1104" s="9">
        <v>0.1505659919981</v>
      </c>
    </row>
    <row r="1105" spans="1:45" x14ac:dyDescent="0.35">
      <c r="A1105" t="s">
        <v>712</v>
      </c>
      <c r="B1105" s="9">
        <v>0.16878479674880001</v>
      </c>
      <c r="C1105" s="9">
        <v>0.1887586123719</v>
      </c>
      <c r="D1105" s="9">
        <v>0.14555718768340001</v>
      </c>
      <c r="E1105" s="9">
        <v>0.2672076846109</v>
      </c>
      <c r="F1105" s="9">
        <v>0.22932172027549999</v>
      </c>
      <c r="G1105" s="9">
        <v>0.19473528204189999</v>
      </c>
      <c r="H1105" s="9">
        <v>0.21187080229550001</v>
      </c>
      <c r="I1105" s="9">
        <v>0.1241152331014</v>
      </c>
      <c r="J1105" s="9">
        <v>9.5957970869039996E-2</v>
      </c>
      <c r="K1105" s="9">
        <v>0.1115407353233</v>
      </c>
      <c r="L1105" s="9">
        <v>0.184121879047</v>
      </c>
      <c r="M1105" s="9">
        <v>0.17626991713180001</v>
      </c>
      <c r="N1105" s="9">
        <v>0.16891544462870001</v>
      </c>
      <c r="O1105" s="9">
        <v>0.1489739931232</v>
      </c>
      <c r="P1105" s="9">
        <v>0.19404688333889999</v>
      </c>
      <c r="Q1105" s="9">
        <v>0.1685059648867</v>
      </c>
      <c r="R1105" s="9">
        <v>0.14444735234469999</v>
      </c>
      <c r="S1105" s="9">
        <v>0.16242319892029999</v>
      </c>
      <c r="T1105" s="9">
        <v>0.180634831563</v>
      </c>
      <c r="U1105" s="9">
        <v>0.15329439361069999</v>
      </c>
      <c r="V1105" s="9">
        <v>0.170865632958</v>
      </c>
      <c r="W1105" s="9">
        <v>0.2003721862658</v>
      </c>
      <c r="X1105" s="9">
        <v>0.15497323945130001</v>
      </c>
      <c r="Y1105" s="9">
        <v>0.20599618752570001</v>
      </c>
      <c r="Z1105" s="9">
        <v>0.1838619474548</v>
      </c>
      <c r="AA1105" s="9">
        <v>0.19482999732590001</v>
      </c>
      <c r="AB1105" s="9">
        <v>0.29207394772900003</v>
      </c>
      <c r="AC1105" s="9">
        <v>0.145076775937</v>
      </c>
      <c r="AD1105" s="9">
        <v>0.18480867977240001</v>
      </c>
      <c r="AI1105" s="9">
        <v>0.18494760319440001</v>
      </c>
      <c r="AJ1105" s="10">
        <v>0.21994460931269999</v>
      </c>
      <c r="AK1105" s="9">
        <v>0.19516467290639999</v>
      </c>
      <c r="AL1105" s="9">
        <v>0.18702844890440001</v>
      </c>
      <c r="AM1105" s="9">
        <v>0.24871704810440001</v>
      </c>
      <c r="AN1105" s="9">
        <v>0</v>
      </c>
      <c r="AO1105" s="9">
        <v>0.14804636117389999</v>
      </c>
      <c r="AP1105" s="9">
        <v>0.1449057304685</v>
      </c>
      <c r="AQ1105" s="9">
        <v>0.16547254849099999</v>
      </c>
      <c r="AR1105" s="9">
        <v>0.16878479674880001</v>
      </c>
      <c r="AS1105" s="9">
        <v>0.16878479674880001</v>
      </c>
    </row>
    <row r="1106" spans="1:45" x14ac:dyDescent="0.35">
      <c r="A1106" t="s">
        <v>713</v>
      </c>
      <c r="B1106" s="9">
        <v>0.20349215297279999</v>
      </c>
      <c r="C1106" s="9">
        <v>0.19283077384149999</v>
      </c>
      <c r="D1106" s="9">
        <v>0.21589030219130001</v>
      </c>
      <c r="E1106" s="11">
        <v>8.2271975266849998E-2</v>
      </c>
      <c r="F1106" s="9">
        <v>0.22729993555870001</v>
      </c>
      <c r="G1106" s="9">
        <v>0.2317246523058</v>
      </c>
      <c r="H1106" s="9">
        <v>0.22953246868390001</v>
      </c>
      <c r="I1106" s="9">
        <v>0.23640217652850001</v>
      </c>
      <c r="J1106" s="9">
        <v>0.1438777820827</v>
      </c>
      <c r="K1106" s="9">
        <v>0.24565237995620001</v>
      </c>
      <c r="L1106" s="9">
        <v>0.2076788577925</v>
      </c>
      <c r="M1106" s="9">
        <v>0.1772097104291</v>
      </c>
      <c r="N1106" s="9">
        <v>0.21320609715649999</v>
      </c>
      <c r="O1106" s="9">
        <v>0.224820274742</v>
      </c>
      <c r="P1106" s="9">
        <v>0.2379910516156</v>
      </c>
      <c r="Q1106" s="9">
        <v>0.2204550190059</v>
      </c>
      <c r="R1106" s="9">
        <v>0.17348020852480001</v>
      </c>
      <c r="S1106" s="9">
        <v>0.16728771830229999</v>
      </c>
      <c r="T1106" s="9">
        <v>0.22878252695949999</v>
      </c>
      <c r="U1106" s="9">
        <v>0.17043249578940001</v>
      </c>
      <c r="V1106" s="9">
        <v>0.29997373829270002</v>
      </c>
      <c r="W1106" s="9">
        <v>0.29493043605989999</v>
      </c>
      <c r="X1106" s="9">
        <v>0.25139991074840001</v>
      </c>
      <c r="Y1106" s="9">
        <v>0.1950233031892</v>
      </c>
      <c r="Z1106" s="9">
        <v>0.1914728456001</v>
      </c>
      <c r="AA1106" s="10">
        <v>0.30950878164809997</v>
      </c>
      <c r="AB1106" s="9">
        <v>0.2094799659056</v>
      </c>
      <c r="AC1106" s="9">
        <v>0.16143057410789999</v>
      </c>
      <c r="AD1106" s="11">
        <v>0.11394601764160001</v>
      </c>
      <c r="AI1106" s="10">
        <v>0.3083426251568</v>
      </c>
      <c r="AJ1106" s="11">
        <v>0.12896545454880001</v>
      </c>
      <c r="AK1106" s="9">
        <v>0.2242372708722</v>
      </c>
      <c r="AL1106" s="9">
        <v>0.29621646375560001</v>
      </c>
      <c r="AM1106" s="10">
        <v>0.35300713576260001</v>
      </c>
      <c r="AN1106" s="9">
        <v>8.2548285828100004E-2</v>
      </c>
      <c r="AO1106" s="11">
        <v>9.5242987585759994E-3</v>
      </c>
      <c r="AP1106" s="9">
        <v>0.2099878215596</v>
      </c>
      <c r="AQ1106" s="9">
        <v>0.14683791582770001</v>
      </c>
      <c r="AR1106" s="9">
        <v>0.20349215297279999</v>
      </c>
      <c r="AS1106" s="9">
        <v>0.20349215297279999</v>
      </c>
    </row>
    <row r="1107" spans="1:45" x14ac:dyDescent="0.35">
      <c r="A1107" t="s">
        <v>714</v>
      </c>
      <c r="B1107" s="9">
        <v>0.11984469541249999</v>
      </c>
      <c r="C1107" s="9">
        <v>0.14456292092930001</v>
      </c>
      <c r="D1107" s="9">
        <v>9.1099798096399995E-2</v>
      </c>
      <c r="E1107" s="9">
        <v>0.16168087745000001</v>
      </c>
      <c r="F1107" s="10">
        <v>0.23039774732609999</v>
      </c>
      <c r="G1107" s="10">
        <v>0.19571963128639999</v>
      </c>
      <c r="H1107" s="10">
        <v>0.2129005724328</v>
      </c>
      <c r="I1107" s="9">
        <v>6.244149093497E-2</v>
      </c>
      <c r="J1107" s="9">
        <v>7.0059723812480004E-2</v>
      </c>
      <c r="K1107" s="11">
        <v>1.1931876216440001E-2</v>
      </c>
      <c r="L1107" s="9">
        <v>0.13758596389899999</v>
      </c>
      <c r="M1107" s="9">
        <v>0.1400339969778</v>
      </c>
      <c r="N1107" s="9">
        <v>0.10576493748970001</v>
      </c>
      <c r="O1107" s="9">
        <v>9.7723010620600001E-2</v>
      </c>
      <c r="P1107" s="10">
        <v>0.19486405993020001</v>
      </c>
      <c r="Q1107" s="9">
        <v>9.8328831100760003E-2</v>
      </c>
      <c r="R1107" s="9">
        <v>0.12678039483709999</v>
      </c>
      <c r="S1107" s="11">
        <v>4.8075269966890002E-2</v>
      </c>
      <c r="T1107" s="9">
        <v>0.14417146288499999</v>
      </c>
      <c r="U1107" s="9">
        <v>8.8044667724339998E-2</v>
      </c>
      <c r="V1107" s="10">
        <v>0.22035186263779999</v>
      </c>
      <c r="W1107" s="9">
        <v>0.16195488620500001</v>
      </c>
      <c r="X1107" s="9">
        <v>0.14004662346249999</v>
      </c>
      <c r="Y1107" s="9">
        <v>0.1724609104009</v>
      </c>
      <c r="Z1107" s="9">
        <v>0.13754188696030001</v>
      </c>
      <c r="AA1107" s="9">
        <v>0.1203943736069</v>
      </c>
      <c r="AB1107" s="9">
        <v>0.18065453880570001</v>
      </c>
      <c r="AC1107" s="9">
        <v>9.8834242871620001E-2</v>
      </c>
      <c r="AD1107" s="9">
        <v>0.164536985681</v>
      </c>
      <c r="AI1107" s="9">
        <v>0.1055105208475</v>
      </c>
      <c r="AJ1107" s="9">
        <v>0.1560031108121</v>
      </c>
      <c r="AK1107" s="9">
        <v>0.13156157061410001</v>
      </c>
      <c r="AL1107" s="9">
        <v>0.14558603477900001</v>
      </c>
      <c r="AM1107" s="9">
        <v>0.2057596336403</v>
      </c>
      <c r="AN1107" s="9">
        <v>0.2456254843148</v>
      </c>
      <c r="AO1107" s="9">
        <v>6.3181591642909998E-2</v>
      </c>
      <c r="AP1107" s="9">
        <v>0.14031983674279999</v>
      </c>
      <c r="AQ1107" s="9">
        <v>0.1227394059216</v>
      </c>
      <c r="AR1107" s="9">
        <v>0.11984469541249999</v>
      </c>
      <c r="AS1107" s="9">
        <v>0.11984469541249999</v>
      </c>
    </row>
    <row r="1108" spans="1:45" x14ac:dyDescent="0.35">
      <c r="A1108" t="s">
        <v>715</v>
      </c>
      <c r="B1108" s="9">
        <v>8.3702602930040004E-2</v>
      </c>
      <c r="C1108" s="9">
        <v>0.1079836861862</v>
      </c>
      <c r="D1108" s="9">
        <v>5.5466059637529999E-2</v>
      </c>
      <c r="E1108" s="9">
        <v>0.10266963067770001</v>
      </c>
      <c r="F1108" s="10">
        <v>0.15841957553069999</v>
      </c>
      <c r="G1108" s="9">
        <v>0.12574504708670001</v>
      </c>
      <c r="H1108" s="10">
        <v>0.1419333299086</v>
      </c>
      <c r="I1108" s="9">
        <v>5.3359799265289998E-2</v>
      </c>
      <c r="J1108" s="11">
        <v>5.2839597648720003E-3</v>
      </c>
      <c r="K1108" s="9">
        <v>4.3719689876629997E-2</v>
      </c>
      <c r="L1108" s="9">
        <v>0.1017399344013</v>
      </c>
      <c r="M1108" s="9">
        <v>9.462269273717E-2</v>
      </c>
      <c r="N1108" s="9">
        <v>9.5171441337650001E-2</v>
      </c>
      <c r="O1108" s="9">
        <v>4.474418683294E-2</v>
      </c>
      <c r="P1108" s="10">
        <v>0.13659843882600001</v>
      </c>
      <c r="Q1108" s="9">
        <v>7.0263755103060002E-2</v>
      </c>
      <c r="R1108" s="9">
        <v>7.7130140619769999E-2</v>
      </c>
      <c r="S1108" s="9">
        <v>4.2510606428010002E-2</v>
      </c>
      <c r="T1108" s="9">
        <v>0.10176475755889999</v>
      </c>
      <c r="U1108" s="9">
        <v>6.0091697044030001E-2</v>
      </c>
      <c r="V1108" s="9">
        <v>0.1183838725648</v>
      </c>
      <c r="W1108" s="9">
        <v>7.4280359007789995E-2</v>
      </c>
      <c r="X1108" s="9">
        <v>8.0853203326730003E-2</v>
      </c>
      <c r="Y1108" s="9">
        <v>0.10607724413819999</v>
      </c>
      <c r="Z1108" s="9">
        <v>9.814672286185E-2</v>
      </c>
      <c r="AA1108" s="9">
        <v>7.6959336524539998E-2</v>
      </c>
      <c r="AB1108" s="9">
        <v>0.13773664713430001</v>
      </c>
      <c r="AC1108" s="9">
        <v>6.9710656921729994E-2</v>
      </c>
      <c r="AD1108" s="9">
        <v>0.12876737485920001</v>
      </c>
      <c r="AI1108" s="9">
        <v>9.5615600631539996E-2</v>
      </c>
      <c r="AJ1108" s="10">
        <v>0.121274602706</v>
      </c>
      <c r="AK1108" s="9">
        <v>7.4511779172449999E-2</v>
      </c>
      <c r="AL1108" s="9">
        <v>5.9663564936070002E-2</v>
      </c>
      <c r="AM1108" s="9">
        <v>0.15258777932039999</v>
      </c>
      <c r="AN1108" s="9">
        <v>3.0221186813019999E-2</v>
      </c>
      <c r="AO1108" s="9">
        <v>0.15363733007659999</v>
      </c>
      <c r="AP1108" s="9">
        <v>9.6217966196679994E-2</v>
      </c>
      <c r="AQ1108" s="9">
        <v>7.4519913846159996E-2</v>
      </c>
      <c r="AR1108" s="9">
        <v>8.3702602930040004E-2</v>
      </c>
      <c r="AS1108" s="9">
        <v>8.3702602930040004E-2</v>
      </c>
    </row>
    <row r="1109" spans="1:45" x14ac:dyDescent="0.35">
      <c r="A1109" t="s">
        <v>716</v>
      </c>
      <c r="B1109" s="9">
        <v>0.118466723558</v>
      </c>
      <c r="C1109" s="9">
        <v>0.14263075025489999</v>
      </c>
      <c r="D1109" s="9">
        <v>9.0366305683419995E-2</v>
      </c>
      <c r="E1109" s="9">
        <v>0.16778064680669999</v>
      </c>
      <c r="F1109" s="9">
        <v>0.1476858375258</v>
      </c>
      <c r="G1109" s="9">
        <v>0.136616023325</v>
      </c>
      <c r="H1109" s="9">
        <v>0.142100456968</v>
      </c>
      <c r="I1109" s="9">
        <v>0.1111964166856</v>
      </c>
      <c r="J1109" s="9">
        <v>8.1855578769570003E-2</v>
      </c>
      <c r="K1109" s="9">
        <v>7.430677048947E-2</v>
      </c>
      <c r="L1109" s="9">
        <v>0.14147180024709999</v>
      </c>
      <c r="M1109" s="9">
        <v>0.1208245348406</v>
      </c>
      <c r="N1109" s="9">
        <v>9.6357788090280005E-2</v>
      </c>
      <c r="O1109" s="9">
        <v>0.12587378955619999</v>
      </c>
      <c r="P1109" s="9">
        <v>0.14409477168029999</v>
      </c>
      <c r="Q1109" s="9">
        <v>8.6970474016460006E-2</v>
      </c>
      <c r="R1109" s="9">
        <v>0.1498328048426</v>
      </c>
      <c r="S1109" s="9">
        <v>9.7706111254670006E-2</v>
      </c>
      <c r="T1109" s="9">
        <v>0.1140976500276</v>
      </c>
      <c r="U1109" s="9">
        <v>0.1241779903506</v>
      </c>
      <c r="V1109" s="9">
        <v>0.1260434599344</v>
      </c>
      <c r="W1109" s="9">
        <v>0.1430916714064</v>
      </c>
      <c r="X1109" s="9">
        <v>0.22747850099879999</v>
      </c>
      <c r="Y1109" s="9">
        <v>0.1228058266626</v>
      </c>
      <c r="Z1109" s="9">
        <v>0.1038016930437</v>
      </c>
      <c r="AA1109" s="9">
        <v>0.11584776477229999</v>
      </c>
      <c r="AB1109" s="9">
        <v>0.1899598842478</v>
      </c>
      <c r="AC1109" s="9">
        <v>0.1245763543731</v>
      </c>
      <c r="AD1109" s="10">
        <v>0.21360299789519999</v>
      </c>
      <c r="AI1109" s="9">
        <v>0.11388838330419999</v>
      </c>
      <c r="AJ1109" s="10">
        <v>0.1694787566157</v>
      </c>
      <c r="AK1109" s="9">
        <v>8.8052549042449996E-2</v>
      </c>
      <c r="AL1109" s="9">
        <v>0.14195839676749999</v>
      </c>
      <c r="AM1109" s="9">
        <v>0.13882406128059999</v>
      </c>
      <c r="AN1109" s="9">
        <v>0.19953140901169999</v>
      </c>
      <c r="AO1109" s="9">
        <v>0</v>
      </c>
      <c r="AP1109" s="9">
        <v>0.1292848850868</v>
      </c>
      <c r="AQ1109" s="9">
        <v>9.3907038677340002E-2</v>
      </c>
      <c r="AR1109" s="9">
        <v>0.118466723558</v>
      </c>
      <c r="AS1109" s="9">
        <v>0.118466723558</v>
      </c>
    </row>
    <row r="1110" spans="1:45" x14ac:dyDescent="0.35">
      <c r="A1110" t="s">
        <v>717</v>
      </c>
      <c r="B1110" s="9">
        <v>9.1670461959500002E-2</v>
      </c>
      <c r="C1110" s="10">
        <v>0.13202406791390001</v>
      </c>
      <c r="D1110" s="11">
        <v>4.47431346439E-2</v>
      </c>
      <c r="E1110" s="9">
        <v>0.13952637843249999</v>
      </c>
      <c r="F1110" s="10">
        <v>0.1694328165573</v>
      </c>
      <c r="G1110" s="9">
        <v>0.1301385046362</v>
      </c>
      <c r="H1110" s="10">
        <v>0.14960649591149999</v>
      </c>
      <c r="I1110" s="11">
        <v>1.689062515462E-2</v>
      </c>
      <c r="J1110" s="9">
        <v>2.596540712397E-2</v>
      </c>
      <c r="K1110" s="9">
        <v>6.1944255708379997E-2</v>
      </c>
      <c r="L1110" s="9">
        <v>0.15118984718680001</v>
      </c>
      <c r="M1110" s="9">
        <v>9.8139739110640001E-2</v>
      </c>
      <c r="N1110" s="9">
        <v>7.4828841985979999E-2</v>
      </c>
      <c r="O1110" s="9">
        <v>6.4542989543039997E-2</v>
      </c>
      <c r="P1110" s="10">
        <v>0.16075109641249999</v>
      </c>
      <c r="Q1110" s="9">
        <v>7.1155132154100006E-2</v>
      </c>
      <c r="R1110" s="9">
        <v>7.0774379285259995E-2</v>
      </c>
      <c r="S1110" s="9">
        <v>5.4714246352710001E-2</v>
      </c>
      <c r="T1110" s="9">
        <v>0.1137024472499</v>
      </c>
      <c r="U1110" s="9">
        <v>6.2870180826830005E-2</v>
      </c>
      <c r="V1110" s="9">
        <v>0.12713098357300001</v>
      </c>
      <c r="W1110" s="9">
        <v>5.6007069363810003E-2</v>
      </c>
      <c r="X1110" s="9">
        <v>0.13596336767690001</v>
      </c>
      <c r="Y1110" s="9">
        <v>0.10286207681079999</v>
      </c>
      <c r="Z1110" s="9">
        <v>0.1058727584315</v>
      </c>
      <c r="AA1110" s="9">
        <v>8.0211450818780006E-2</v>
      </c>
      <c r="AB1110" s="10">
        <v>0.27309402079020001</v>
      </c>
      <c r="AC1110" s="9">
        <v>8.886457665335E-2</v>
      </c>
      <c r="AD1110" s="10">
        <v>0.1836169520873</v>
      </c>
      <c r="AI1110" s="9">
        <v>8.1093392900350003E-2</v>
      </c>
      <c r="AJ1110" s="10">
        <v>0.14707079667469999</v>
      </c>
      <c r="AK1110" s="9">
        <v>8.6524578005680003E-2</v>
      </c>
      <c r="AL1110" s="9">
        <v>0.1212719046446</v>
      </c>
      <c r="AM1110" s="9">
        <v>0.14127949244169999</v>
      </c>
      <c r="AN1110" s="9">
        <v>2.7677550816659999E-2</v>
      </c>
      <c r="AO1110" s="9">
        <v>0.17461551157060001</v>
      </c>
      <c r="AP1110" s="9">
        <v>0.1005816961847</v>
      </c>
      <c r="AQ1110" s="9">
        <v>9.5581659396829999E-2</v>
      </c>
      <c r="AR1110" s="9">
        <v>9.1670461959500002E-2</v>
      </c>
      <c r="AS1110" s="9">
        <v>9.1670461959500002E-2</v>
      </c>
    </row>
    <row r="1111" spans="1:45" x14ac:dyDescent="0.35">
      <c r="A1111" t="s">
        <v>718</v>
      </c>
      <c r="B1111" s="9">
        <v>9.9556743561889996E-2</v>
      </c>
      <c r="C1111" s="9">
        <v>0.113056241305</v>
      </c>
      <c r="D1111" s="9">
        <v>8.3858137843690006E-2</v>
      </c>
      <c r="E1111" s="9">
        <v>8.4000605699380004E-2</v>
      </c>
      <c r="F1111" s="9">
        <v>0.1236724351361</v>
      </c>
      <c r="G1111" s="9">
        <v>0.13460785077279999</v>
      </c>
      <c r="H1111" s="9">
        <v>0.12919000361380001</v>
      </c>
      <c r="I1111" s="9">
        <v>6.3176136126919996E-2</v>
      </c>
      <c r="J1111" s="9">
        <v>8.0341341285840001E-2</v>
      </c>
      <c r="K1111" s="9">
        <v>0.1001577802693</v>
      </c>
      <c r="L1111" s="9">
        <v>7.7039412328859996E-2</v>
      </c>
      <c r="M1111" s="9">
        <v>0.1126944564864</v>
      </c>
      <c r="N1111" s="9">
        <v>9.4493553794830001E-2</v>
      </c>
      <c r="O1111" s="9">
        <v>0.1020422552578</v>
      </c>
      <c r="P1111" s="9">
        <v>0.14128149285</v>
      </c>
      <c r="Q1111" s="9">
        <v>7.8033031446409995E-2</v>
      </c>
      <c r="R1111" s="9">
        <v>9.4175118911380001E-2</v>
      </c>
      <c r="S1111" s="9">
        <v>8.2502344944370004E-2</v>
      </c>
      <c r="T1111" s="9">
        <v>0.1080684492126</v>
      </c>
      <c r="U1111" s="9">
        <v>8.843021490696E-2</v>
      </c>
      <c r="V1111" s="9">
        <v>0.1325197043262</v>
      </c>
      <c r="W1111" s="9">
        <v>0.1009994399441</v>
      </c>
      <c r="X1111" s="9">
        <v>0.13795278120169999</v>
      </c>
      <c r="Y1111" s="9">
        <v>0.1125768907657</v>
      </c>
      <c r="Z1111" s="9">
        <v>8.5725599090960003E-2</v>
      </c>
      <c r="AA1111" s="9">
        <v>5.4019696269140001E-2</v>
      </c>
      <c r="AB1111" s="9">
        <v>0.105256614815</v>
      </c>
      <c r="AC1111" s="9">
        <v>0.11276971813</v>
      </c>
      <c r="AD1111" s="10">
        <v>0.2169345531827</v>
      </c>
      <c r="AI1111" s="9">
        <v>8.2179974878340001E-2</v>
      </c>
      <c r="AJ1111" s="10">
        <v>0.16426174834509999</v>
      </c>
      <c r="AK1111" s="9">
        <v>5.9564810613060001E-2</v>
      </c>
      <c r="AL1111" s="9">
        <v>8.4002991095689997E-2</v>
      </c>
      <c r="AM1111" s="9">
        <v>8.6827983598530001E-2</v>
      </c>
      <c r="AN1111" s="9">
        <v>0.1314508839944</v>
      </c>
      <c r="AO1111" s="9">
        <v>0</v>
      </c>
      <c r="AP1111" s="9">
        <v>9.7993905208609997E-2</v>
      </c>
      <c r="AQ1111" s="9">
        <v>9.7366248556620003E-2</v>
      </c>
      <c r="AR1111" s="9">
        <v>9.9556743561889996E-2</v>
      </c>
      <c r="AS1111" s="9">
        <v>9.9556743561889996E-2</v>
      </c>
    </row>
    <row r="1112" spans="1:45" x14ac:dyDescent="0.35">
      <c r="A1112" t="s">
        <v>719</v>
      </c>
      <c r="B1112" s="9">
        <v>9.7926323189759995E-2</v>
      </c>
      <c r="C1112" s="9">
        <v>0.1202909787771</v>
      </c>
      <c r="D1112" s="9">
        <v>7.19183992824E-2</v>
      </c>
      <c r="E1112" s="9">
        <v>0.1205792048272</v>
      </c>
      <c r="F1112" s="9">
        <v>0.1265247125041</v>
      </c>
      <c r="G1112" s="10">
        <v>0.1677736038988</v>
      </c>
      <c r="H1112" s="10">
        <v>0.14733723490469999</v>
      </c>
      <c r="I1112" s="9">
        <v>9.4013708337500002E-2</v>
      </c>
      <c r="J1112" s="9">
        <v>5.1105788907309997E-2</v>
      </c>
      <c r="K1112" s="11">
        <v>3.0855278035329999E-2</v>
      </c>
      <c r="L1112" s="9">
        <v>0.15105247462820001</v>
      </c>
      <c r="M1112" s="9">
        <v>8.5533727206340004E-2</v>
      </c>
      <c r="N1112" s="9">
        <v>9.2694362903139996E-2</v>
      </c>
      <c r="O1112" s="9">
        <v>8.6782398026169993E-2</v>
      </c>
      <c r="P1112" s="10">
        <v>0.15185031866330001</v>
      </c>
      <c r="Q1112" s="9">
        <v>6.4916791817440006E-2</v>
      </c>
      <c r="R1112" s="9">
        <v>0.106627401022</v>
      </c>
      <c r="S1112" s="9">
        <v>6.6973537676750003E-2</v>
      </c>
      <c r="T1112" s="9">
        <v>0.10619976912240001</v>
      </c>
      <c r="U1112" s="9">
        <v>8.7111248394810006E-2</v>
      </c>
      <c r="V1112" s="9">
        <v>0.1766597308143</v>
      </c>
      <c r="W1112" s="9">
        <v>0.14023577333420001</v>
      </c>
      <c r="X1112" s="9">
        <v>0.17328139359950001</v>
      </c>
      <c r="Y1112" s="9">
        <v>0.14382165357480001</v>
      </c>
      <c r="Z1112" s="9">
        <v>0.1271488287268</v>
      </c>
      <c r="AA1112" s="9">
        <v>9.6438886060289997E-2</v>
      </c>
      <c r="AB1112" s="9">
        <v>0.13892162476289999</v>
      </c>
      <c r="AC1112" s="9">
        <v>0.1158795169228</v>
      </c>
      <c r="AD1112" s="9">
        <v>9.1849569596890002E-2</v>
      </c>
      <c r="AI1112" s="9">
        <v>0.1279362921087</v>
      </c>
      <c r="AJ1112" s="9">
        <v>0.1200119080936</v>
      </c>
      <c r="AK1112" s="9">
        <v>8.7296711318249995E-2</v>
      </c>
      <c r="AL1112" s="9">
        <v>0.1202131417935</v>
      </c>
      <c r="AM1112" s="9">
        <v>0.14781779606459999</v>
      </c>
      <c r="AN1112" s="9">
        <v>9.3333834177100006E-2</v>
      </c>
      <c r="AO1112" s="9">
        <v>0.10365776132149999</v>
      </c>
      <c r="AP1112" s="9">
        <v>0.1025774647537</v>
      </c>
      <c r="AQ1112" s="9">
        <v>7.4881926540640006E-2</v>
      </c>
      <c r="AR1112" s="9">
        <v>9.7926323189759995E-2</v>
      </c>
      <c r="AS1112" s="9">
        <v>9.7926323189759995E-2</v>
      </c>
    </row>
    <row r="1113" spans="1:45" x14ac:dyDescent="0.35">
      <c r="A1113" t="s">
        <v>720</v>
      </c>
      <c r="B1113" s="9">
        <v>5.7414142996770001E-2</v>
      </c>
      <c r="C1113" s="9">
        <v>6.9900546169690006E-2</v>
      </c>
      <c r="D1113" s="9">
        <v>4.2893667940529998E-2</v>
      </c>
      <c r="E1113" s="9">
        <v>0.1004799587475</v>
      </c>
      <c r="F1113" s="9">
        <v>0.1010918279818</v>
      </c>
      <c r="G1113" s="9">
        <v>7.2541010132700007E-2</v>
      </c>
      <c r="H1113" s="9">
        <v>8.6686239953849997E-2</v>
      </c>
      <c r="I1113" s="9">
        <v>5.855311184281E-2</v>
      </c>
      <c r="J1113" s="9">
        <v>0</v>
      </c>
      <c r="K1113" s="11">
        <v>1.311849879333E-2</v>
      </c>
      <c r="L1113" s="9">
        <v>5.2644055024490002E-2</v>
      </c>
      <c r="M1113" s="9">
        <v>7.1368397081010004E-2</v>
      </c>
      <c r="N1113" s="9">
        <v>6.4671893464080005E-2</v>
      </c>
      <c r="O1113" s="9">
        <v>3.3611698271800002E-2</v>
      </c>
      <c r="P1113" s="9">
        <v>8.0981569623369998E-2</v>
      </c>
      <c r="Q1113" s="9">
        <v>4.2846901394539998E-2</v>
      </c>
      <c r="R1113" s="9">
        <v>7.0197821596499996E-2</v>
      </c>
      <c r="S1113" s="9">
        <v>3.4815256896539998E-2</v>
      </c>
      <c r="T1113" s="9">
        <v>6.095628565794E-2</v>
      </c>
      <c r="U1113" s="9">
        <v>5.2783842862249998E-2</v>
      </c>
      <c r="V1113" s="9">
        <v>9.7064821889659994E-2</v>
      </c>
      <c r="W1113" s="9">
        <v>7.9707748088940003E-2</v>
      </c>
      <c r="X1113" s="9">
        <v>6.9536150621599999E-2</v>
      </c>
      <c r="Y1113" s="9">
        <v>7.6856147548420004E-2</v>
      </c>
      <c r="Z1113" s="9">
        <v>8.1266760575299996E-2</v>
      </c>
      <c r="AA1113" s="9">
        <v>7.0727992828850006E-2</v>
      </c>
      <c r="AB1113" s="9">
        <v>0.15338303821919999</v>
      </c>
      <c r="AC1113" s="9">
        <v>8.3289791419109999E-2</v>
      </c>
      <c r="AD1113" s="9">
        <v>6.0528137131680003E-2</v>
      </c>
      <c r="AI1113" s="9">
        <v>7.5900234247869999E-2</v>
      </c>
      <c r="AJ1113" s="9">
        <v>6.0068569869089997E-2</v>
      </c>
      <c r="AK1113" s="9">
        <v>6.2739024777110006E-2</v>
      </c>
      <c r="AL1113" s="10">
        <v>0.12828809451000001</v>
      </c>
      <c r="AM1113" s="10">
        <v>0.15860317447110001</v>
      </c>
      <c r="AN1113" s="9">
        <v>4.3550439306780001E-2</v>
      </c>
      <c r="AO1113" s="9">
        <v>0</v>
      </c>
      <c r="AP1113" s="9">
        <v>5.3811218248169999E-2</v>
      </c>
      <c r="AQ1113" s="9">
        <v>3.6758896870899997E-2</v>
      </c>
      <c r="AR1113" s="9">
        <v>5.7414142996770001E-2</v>
      </c>
      <c r="AS1113" s="9">
        <v>5.7414142996770001E-2</v>
      </c>
    </row>
    <row r="1114" spans="1:45" x14ac:dyDescent="0.35">
      <c r="A1114" t="s">
        <v>721</v>
      </c>
      <c r="B1114" s="9">
        <v>2.9871213405990001E-3</v>
      </c>
      <c r="C1114" s="9">
        <v>5.5557977262340004E-3</v>
      </c>
      <c r="D1114" s="9">
        <v>0</v>
      </c>
      <c r="E1114" s="9">
        <v>1.080166577724E-2</v>
      </c>
      <c r="F1114" s="9">
        <v>4.0417061842060002E-3</v>
      </c>
      <c r="G1114" s="9">
        <v>4.4439502459900004E-3</v>
      </c>
      <c r="H1114" s="9">
        <v>4.2446622701360001E-3</v>
      </c>
      <c r="I1114" s="9">
        <v>0</v>
      </c>
      <c r="J1114" s="9">
        <v>0</v>
      </c>
      <c r="K1114" s="9">
        <v>0</v>
      </c>
      <c r="L1114" s="9">
        <v>4.6322422661899997E-3</v>
      </c>
      <c r="M1114" s="9">
        <v>2.4623696759480001E-3</v>
      </c>
      <c r="N1114" s="9">
        <v>2.5180719345339999E-3</v>
      </c>
      <c r="O1114" s="9">
        <v>3.1782151844259999E-3</v>
      </c>
      <c r="P1114" s="9">
        <v>5.628871889547E-3</v>
      </c>
      <c r="Q1114" s="9">
        <v>0</v>
      </c>
      <c r="R1114" s="9">
        <v>0</v>
      </c>
      <c r="S1114" s="9">
        <v>6.9035961175249998E-3</v>
      </c>
      <c r="T1114" s="9">
        <v>2.673037651871E-3</v>
      </c>
      <c r="U1114" s="9">
        <v>3.397692535855E-3</v>
      </c>
      <c r="V1114" s="9">
        <v>0</v>
      </c>
      <c r="W1114" s="9">
        <v>0</v>
      </c>
      <c r="X1114" s="9">
        <v>0</v>
      </c>
      <c r="Y1114" s="9">
        <v>0</v>
      </c>
      <c r="Z1114" s="9">
        <v>0</v>
      </c>
      <c r="AA1114" s="9">
        <v>1.031148958432E-2</v>
      </c>
      <c r="AB1114" s="9">
        <v>1.323774855798E-2</v>
      </c>
      <c r="AC1114" s="9">
        <v>0</v>
      </c>
      <c r="AD1114" s="9">
        <v>0</v>
      </c>
      <c r="AI1114" s="9">
        <v>4.7705895844160004E-3</v>
      </c>
      <c r="AJ1114" s="9">
        <v>1.8831605989569999E-3</v>
      </c>
      <c r="AK1114" s="9">
        <v>2.2899996324140001E-3</v>
      </c>
      <c r="AL1114" s="9">
        <v>4.9484028033600002E-3</v>
      </c>
      <c r="AM1114" s="9">
        <v>0</v>
      </c>
      <c r="AN1114" s="9">
        <v>0</v>
      </c>
      <c r="AO1114" s="9">
        <v>0</v>
      </c>
      <c r="AP1114" s="9">
        <v>1.6067016977730001E-3</v>
      </c>
      <c r="AQ1114" s="9">
        <v>6.3183944019989998E-3</v>
      </c>
      <c r="AR1114" s="9">
        <v>2.9871213405990001E-3</v>
      </c>
      <c r="AS1114" s="9">
        <v>2.9871213405990001E-3</v>
      </c>
    </row>
    <row r="1115" spans="1:45" x14ac:dyDescent="0.35">
      <c r="A1115" t="s">
        <v>673</v>
      </c>
      <c r="B1115" s="9">
        <v>3.8606894289949997E-2</v>
      </c>
      <c r="C1115" s="9">
        <v>3.0312375482819998E-2</v>
      </c>
      <c r="D1115" s="9">
        <v>4.8252614660700001E-2</v>
      </c>
      <c r="E1115" s="9">
        <v>5.5838434540190001E-3</v>
      </c>
      <c r="F1115" s="9">
        <v>9.8788846894900008E-3</v>
      </c>
      <c r="G1115" s="9">
        <v>1.7423665577730001E-2</v>
      </c>
      <c r="H1115" s="9">
        <v>1.3685675997939999E-2</v>
      </c>
      <c r="I1115" s="9">
        <v>2.6784556849910001E-2</v>
      </c>
      <c r="J1115" s="9">
        <v>7.6759705696850006E-2</v>
      </c>
      <c r="K1115" s="10">
        <v>8.8907995253699995E-2</v>
      </c>
      <c r="L1115" s="9">
        <v>1.7143547697560001E-2</v>
      </c>
      <c r="M1115" s="9">
        <v>3.3520415562279998E-2</v>
      </c>
      <c r="N1115" s="9">
        <v>4.0490157130119997E-2</v>
      </c>
      <c r="O1115" s="9">
        <v>5.681091472422E-2</v>
      </c>
      <c r="P1115" s="9">
        <v>2.3740641739060001E-2</v>
      </c>
      <c r="Q1115" s="9">
        <v>5.205459098193E-2</v>
      </c>
      <c r="R1115" s="9">
        <v>1.6394753618250001E-2</v>
      </c>
      <c r="S1115" s="9">
        <v>6.1521213816250003E-2</v>
      </c>
      <c r="T1115" s="9">
        <v>3.860886795172E-2</v>
      </c>
      <c r="U1115" s="9">
        <v>3.8604314313010001E-2</v>
      </c>
      <c r="V1115" s="9">
        <v>3.3862626234910001E-2</v>
      </c>
      <c r="W1115" s="9">
        <v>6.6931154839649995E-2</v>
      </c>
      <c r="X1115" s="9">
        <v>3.3664348291700001E-2</v>
      </c>
      <c r="Y1115" s="9">
        <v>2.1500276368560001E-2</v>
      </c>
      <c r="Z1115" s="9">
        <v>6.0768046928689999E-2</v>
      </c>
      <c r="AA1115" s="9">
        <v>2.9379536512340002E-2</v>
      </c>
      <c r="AB1115" s="9">
        <v>1.1325056664819999E-2</v>
      </c>
      <c r="AC1115" s="9">
        <v>3.9728552230469998E-2</v>
      </c>
      <c r="AD1115" s="9">
        <v>4.3987328636000002E-2</v>
      </c>
      <c r="AI1115" s="9">
        <v>3.113887182896E-2</v>
      </c>
      <c r="AJ1115" s="9">
        <v>4.7143747613799997E-2</v>
      </c>
      <c r="AK1115" s="9">
        <v>3.2709151061909997E-2</v>
      </c>
      <c r="AL1115" s="9">
        <v>2.407544112085E-2</v>
      </c>
      <c r="AM1115" s="9">
        <v>1.965579010149E-2</v>
      </c>
      <c r="AN1115" s="10">
        <v>0.1929032425793</v>
      </c>
      <c r="AO1115" s="9">
        <v>0</v>
      </c>
      <c r="AP1115" s="9">
        <v>5.0389054308169999E-2</v>
      </c>
      <c r="AQ1115" s="9">
        <v>9.8380791187839996E-3</v>
      </c>
      <c r="AR1115" s="9">
        <v>3.8606894289949997E-2</v>
      </c>
      <c r="AS1115" s="9">
        <v>3.8606894289949997E-2</v>
      </c>
    </row>
    <row r="1116" spans="1:45" x14ac:dyDescent="0.35">
      <c r="A1116" t="s">
        <v>406</v>
      </c>
      <c r="B1116" s="9">
        <v>1</v>
      </c>
      <c r="C1116" s="9">
        <v>1</v>
      </c>
      <c r="D1116" s="9">
        <v>1</v>
      </c>
      <c r="E1116" s="9">
        <v>1</v>
      </c>
      <c r="F1116" s="9">
        <v>1</v>
      </c>
      <c r="G1116" s="9">
        <v>1</v>
      </c>
      <c r="H1116" s="9">
        <v>1</v>
      </c>
      <c r="I1116" s="9">
        <v>1</v>
      </c>
      <c r="J1116" s="9">
        <v>1</v>
      </c>
      <c r="K1116" s="9">
        <v>1</v>
      </c>
      <c r="L1116" s="9">
        <v>1</v>
      </c>
      <c r="M1116" s="9">
        <v>1</v>
      </c>
      <c r="N1116" s="9">
        <v>1</v>
      </c>
      <c r="O1116" s="9">
        <v>1</v>
      </c>
      <c r="P1116" s="9">
        <v>1</v>
      </c>
      <c r="Q1116" s="9">
        <v>1</v>
      </c>
      <c r="R1116" s="9">
        <v>1</v>
      </c>
      <c r="S1116" s="9">
        <v>1</v>
      </c>
      <c r="T1116" s="9">
        <v>1</v>
      </c>
      <c r="U1116" s="9">
        <v>1</v>
      </c>
      <c r="V1116" s="9">
        <v>1</v>
      </c>
      <c r="W1116" s="9">
        <v>1</v>
      </c>
      <c r="X1116" s="9">
        <v>1</v>
      </c>
      <c r="Y1116" s="9">
        <v>1</v>
      </c>
      <c r="Z1116" s="9">
        <v>1</v>
      </c>
      <c r="AA1116" s="9">
        <v>1</v>
      </c>
      <c r="AB1116" s="9">
        <v>1</v>
      </c>
      <c r="AC1116" s="9">
        <v>1</v>
      </c>
      <c r="AD1116" s="9">
        <v>1</v>
      </c>
      <c r="AI1116" s="9">
        <v>1</v>
      </c>
      <c r="AJ1116" s="9">
        <v>1</v>
      </c>
      <c r="AK1116" s="9">
        <v>1</v>
      </c>
      <c r="AL1116" s="9">
        <v>1</v>
      </c>
      <c r="AM1116" s="9">
        <v>1</v>
      </c>
      <c r="AN1116" s="9">
        <v>1</v>
      </c>
      <c r="AO1116" s="9">
        <v>1</v>
      </c>
      <c r="AP1116" s="9">
        <v>1</v>
      </c>
      <c r="AQ1116" s="9">
        <v>1</v>
      </c>
      <c r="AR1116" s="9">
        <v>1</v>
      </c>
      <c r="AS1116" s="9">
        <v>1</v>
      </c>
    </row>
    <row r="1117" spans="1:45" x14ac:dyDescent="0.35">
      <c r="A1117" t="s">
        <v>356</v>
      </c>
      <c r="B1117" s="6">
        <v>984</v>
      </c>
      <c r="C1117" s="6">
        <v>545</v>
      </c>
      <c r="D1117" s="6">
        <v>439</v>
      </c>
      <c r="E1117" s="6">
        <v>122</v>
      </c>
      <c r="F1117" s="6">
        <v>210</v>
      </c>
      <c r="G1117" s="6">
        <v>239</v>
      </c>
      <c r="H1117" s="6">
        <v>449</v>
      </c>
      <c r="I1117" s="6">
        <v>140</v>
      </c>
      <c r="J1117" s="6">
        <v>84</v>
      </c>
      <c r="K1117" s="6">
        <v>189</v>
      </c>
      <c r="L1117" s="6">
        <v>171</v>
      </c>
      <c r="M1117" s="6">
        <v>326</v>
      </c>
      <c r="N1117" s="6">
        <v>265</v>
      </c>
      <c r="O1117" s="6">
        <v>222</v>
      </c>
      <c r="P1117" s="6">
        <v>386</v>
      </c>
      <c r="Q1117" s="6">
        <v>134</v>
      </c>
      <c r="R1117" s="6">
        <v>191</v>
      </c>
      <c r="S1117" s="6">
        <v>273</v>
      </c>
      <c r="T1117" s="6">
        <v>520</v>
      </c>
      <c r="U1117" s="6">
        <v>464</v>
      </c>
      <c r="V1117" s="6">
        <v>114</v>
      </c>
      <c r="W1117" s="6">
        <v>77</v>
      </c>
      <c r="X1117" s="6">
        <v>68</v>
      </c>
      <c r="Y1117" s="6">
        <v>213</v>
      </c>
      <c r="Z1117" s="6">
        <v>127</v>
      </c>
      <c r="AA1117" s="6">
        <v>199</v>
      </c>
      <c r="AB1117" s="6">
        <v>66</v>
      </c>
      <c r="AC1117" s="6">
        <v>128</v>
      </c>
      <c r="AD1117" s="6">
        <v>196</v>
      </c>
      <c r="AE1117" s="6">
        <v>0</v>
      </c>
      <c r="AF1117" s="6">
        <v>0</v>
      </c>
      <c r="AG1117" s="6">
        <v>0</v>
      </c>
      <c r="AH1117" s="6">
        <v>0</v>
      </c>
      <c r="AI1117" s="6">
        <v>291</v>
      </c>
      <c r="AJ1117" s="6">
        <v>410</v>
      </c>
      <c r="AK1117" s="6">
        <v>285</v>
      </c>
      <c r="AL1117" s="6">
        <v>148</v>
      </c>
      <c r="AM1117" s="6">
        <v>119</v>
      </c>
      <c r="AN1117" s="6">
        <v>17</v>
      </c>
      <c r="AO1117" s="6">
        <v>20</v>
      </c>
      <c r="AP1117" s="6">
        <v>440</v>
      </c>
      <c r="AQ1117" s="6">
        <v>135</v>
      </c>
      <c r="AR1117" s="6">
        <v>984</v>
      </c>
      <c r="AS1117" s="6">
        <v>984</v>
      </c>
    </row>
    <row r="1118" spans="1:45" x14ac:dyDescent="0.35">
      <c r="A1118" t="s">
        <v>942</v>
      </c>
    </row>
    <row r="1119" spans="1:45" x14ac:dyDescent="0.35">
      <c r="A1119" t="s">
        <v>358</v>
      </c>
    </row>
    <row r="1123" spans="1:45" x14ac:dyDescent="0.35">
      <c r="A1123" s="3" t="s">
        <v>352</v>
      </c>
    </row>
    <row r="1124" spans="1:45" x14ac:dyDescent="0.35">
      <c r="A1124" t="s">
        <v>266</v>
      </c>
    </row>
    <row r="1125" spans="1:45" ht="130.5" x14ac:dyDescent="0.35">
      <c r="A1125" s="4" t="s">
        <v>408</v>
      </c>
      <c r="B1125" s="4" t="s">
        <v>359</v>
      </c>
      <c r="C1125" s="4" t="s">
        <v>360</v>
      </c>
      <c r="D1125" s="4" t="s">
        <v>361</v>
      </c>
      <c r="E1125" s="4" t="s">
        <v>573</v>
      </c>
      <c r="F1125" s="4" t="s">
        <v>363</v>
      </c>
      <c r="G1125" s="4" t="s">
        <v>364</v>
      </c>
      <c r="H1125" s="4" t="s">
        <v>365</v>
      </c>
      <c r="I1125" s="4" t="s">
        <v>366</v>
      </c>
      <c r="J1125" s="4" t="s">
        <v>367</v>
      </c>
      <c r="K1125" s="4" t="s">
        <v>368</v>
      </c>
      <c r="L1125" s="4" t="s">
        <v>883</v>
      </c>
      <c r="M1125" s="4" t="s">
        <v>575</v>
      </c>
      <c r="N1125" s="4" t="s">
        <v>371</v>
      </c>
      <c r="O1125" s="4" t="s">
        <v>372</v>
      </c>
      <c r="P1125" s="4" t="s">
        <v>576</v>
      </c>
      <c r="Q1125" s="4" t="s">
        <v>374</v>
      </c>
      <c r="R1125" s="4" t="s">
        <v>376</v>
      </c>
      <c r="S1125" s="4" t="s">
        <v>377</v>
      </c>
      <c r="T1125" s="4" t="s">
        <v>375</v>
      </c>
      <c r="U1125" s="4" t="s">
        <v>378</v>
      </c>
      <c r="V1125" s="4" t="s">
        <v>379</v>
      </c>
      <c r="W1125" s="4" t="s">
        <v>380</v>
      </c>
      <c r="X1125" s="4" t="s">
        <v>381</v>
      </c>
      <c r="Y1125" s="4" t="s">
        <v>382</v>
      </c>
      <c r="Z1125" s="4" t="s">
        <v>383</v>
      </c>
      <c r="AA1125" s="4" t="s">
        <v>384</v>
      </c>
      <c r="AB1125" s="4" t="s">
        <v>385</v>
      </c>
      <c r="AC1125" s="4" t="s">
        <v>386</v>
      </c>
      <c r="AD1125" s="4" t="s">
        <v>387</v>
      </c>
      <c r="AE1125" s="4" t="s">
        <v>388</v>
      </c>
      <c r="AF1125" s="4" t="s">
        <v>389</v>
      </c>
      <c r="AG1125" s="4" t="s">
        <v>390</v>
      </c>
      <c r="AH1125" s="4" t="s">
        <v>391</v>
      </c>
      <c r="AI1125" s="4" t="s">
        <v>577</v>
      </c>
      <c r="AJ1125" s="4" t="s">
        <v>578</v>
      </c>
      <c r="AK1125" s="4" t="s">
        <v>395</v>
      </c>
      <c r="AL1125" s="4" t="s">
        <v>396</v>
      </c>
      <c r="AM1125" s="4" t="s">
        <v>394</v>
      </c>
      <c r="AN1125" s="4" t="s">
        <v>397</v>
      </c>
      <c r="AO1125" s="4" t="s">
        <v>398</v>
      </c>
      <c r="AP1125" s="4" t="s">
        <v>884</v>
      </c>
      <c r="AQ1125" s="4" t="s">
        <v>885</v>
      </c>
      <c r="AR1125" s="4" t="s">
        <v>886</v>
      </c>
      <c r="AS1125" s="4" t="s">
        <v>406</v>
      </c>
    </row>
    <row r="1126" spans="1:45" x14ac:dyDescent="0.35">
      <c r="A1126" t="s">
        <v>723</v>
      </c>
      <c r="B1126" s="9">
        <v>0.3716875658214</v>
      </c>
      <c r="C1126" s="9">
        <v>0.34448071656160001</v>
      </c>
      <c r="D1126" s="9">
        <v>0.4033264910239</v>
      </c>
      <c r="E1126" s="9">
        <v>0.2997798734471</v>
      </c>
      <c r="F1126" s="9">
        <v>0.33311005228110002</v>
      </c>
      <c r="G1126" s="9">
        <v>0.3429025171499</v>
      </c>
      <c r="H1126" s="9">
        <v>0.33805093402480002</v>
      </c>
      <c r="I1126" s="9">
        <v>0.43876981873710003</v>
      </c>
      <c r="J1126" s="9">
        <v>0.46126885459700001</v>
      </c>
      <c r="K1126" s="9">
        <v>0.36841686907209997</v>
      </c>
      <c r="L1126" s="9">
        <v>0.32209964410660002</v>
      </c>
      <c r="M1126" s="9">
        <v>0.30570387002760002</v>
      </c>
      <c r="N1126" s="9">
        <v>0.41156336296219997</v>
      </c>
      <c r="O1126" s="9">
        <v>0.44564805462599999</v>
      </c>
      <c r="P1126" s="9">
        <v>0.32415749125729998</v>
      </c>
      <c r="Q1126" s="9">
        <v>0.4395475264566</v>
      </c>
      <c r="R1126" s="9">
        <v>0.35755597574289999</v>
      </c>
      <c r="S1126" s="9">
        <v>0.35157189886180001</v>
      </c>
      <c r="T1126" s="9">
        <v>0.38475112767710001</v>
      </c>
      <c r="U1126" s="9">
        <v>0.35461083628130002</v>
      </c>
      <c r="V1126" s="9">
        <v>0.32622842978880001</v>
      </c>
      <c r="W1126" s="11">
        <v>0.19330729627410001</v>
      </c>
      <c r="X1126" s="9">
        <v>0.26603950648079999</v>
      </c>
      <c r="Y1126" s="9">
        <v>0.37517238100259998</v>
      </c>
      <c r="Z1126" s="9">
        <v>0.41478574385799999</v>
      </c>
      <c r="AA1126" s="9">
        <v>0.45446178945799998</v>
      </c>
      <c r="AB1126" s="9">
        <v>0.34827729115669998</v>
      </c>
      <c r="AC1126" s="9">
        <v>0.33913178574660002</v>
      </c>
      <c r="AD1126" s="9">
        <v>0.3608505008556</v>
      </c>
      <c r="AI1126" s="9">
        <v>0.41997823045830002</v>
      </c>
      <c r="AJ1126" s="9">
        <v>0.3509281712765</v>
      </c>
      <c r="AK1126" s="9">
        <v>0.40907911364150001</v>
      </c>
      <c r="AL1126" s="9">
        <v>0.4362552909836</v>
      </c>
      <c r="AM1126" s="9">
        <v>0.36682078184900002</v>
      </c>
      <c r="AN1126" s="9">
        <v>0.28992106513220001</v>
      </c>
      <c r="AO1126" s="9">
        <v>0.42760277206550001</v>
      </c>
      <c r="AP1126" s="9">
        <v>0.36033598414969997</v>
      </c>
      <c r="AQ1126" s="9">
        <v>0.2993399708508</v>
      </c>
      <c r="AR1126" s="9">
        <v>0.3716875658214</v>
      </c>
      <c r="AS1126" s="9">
        <v>0.3716875658214</v>
      </c>
    </row>
    <row r="1127" spans="1:45" x14ac:dyDescent="0.35">
      <c r="A1127" t="s">
        <v>724</v>
      </c>
      <c r="B1127" s="9">
        <v>0.32327666603970001</v>
      </c>
      <c r="C1127" s="9">
        <v>0.30349498011530002</v>
      </c>
      <c r="D1127" s="9">
        <v>0.34628084691220001</v>
      </c>
      <c r="E1127" s="9">
        <v>0.19440645828950001</v>
      </c>
      <c r="F1127" s="9">
        <v>0.2267217169687</v>
      </c>
      <c r="G1127" s="9">
        <v>0.35168380337549998</v>
      </c>
      <c r="H1127" s="9">
        <v>0.2897725320242</v>
      </c>
      <c r="I1127" s="9">
        <v>0.4045961819103</v>
      </c>
      <c r="J1127" s="9">
        <v>0.36093193191709999</v>
      </c>
      <c r="K1127" s="9">
        <v>0.37495571815720002</v>
      </c>
      <c r="L1127" s="9">
        <v>0.22390915125319999</v>
      </c>
      <c r="M1127" s="9">
        <v>0.32941847676609998</v>
      </c>
      <c r="N1127" s="9">
        <v>0.34167674584419999</v>
      </c>
      <c r="O1127" s="9">
        <v>0.35703219903650002</v>
      </c>
      <c r="P1127" s="11">
        <v>0.2352704184253</v>
      </c>
      <c r="Q1127" s="9">
        <v>0.4064504641285</v>
      </c>
      <c r="R1127" s="9">
        <v>0.29572568841340002</v>
      </c>
      <c r="S1127" s="9">
        <v>0.3467015213206</v>
      </c>
      <c r="T1127" s="9">
        <v>0.32516051537989998</v>
      </c>
      <c r="U1127" s="9">
        <v>0.32081409220020002</v>
      </c>
      <c r="V1127" s="9">
        <v>0.26985221308809998</v>
      </c>
      <c r="W1127" s="9">
        <v>0.36406576508650002</v>
      </c>
      <c r="X1127" s="9">
        <v>0.31417988635069999</v>
      </c>
      <c r="Y1127" s="9">
        <v>0.36252235670810001</v>
      </c>
      <c r="Z1127" s="9">
        <v>0.27436026784650003</v>
      </c>
      <c r="AA1127" s="10">
        <v>0.47874747374609999</v>
      </c>
      <c r="AB1127" s="9">
        <v>0.1894067445298</v>
      </c>
      <c r="AC1127" s="9">
        <v>0.33990649229539999</v>
      </c>
      <c r="AD1127" s="11">
        <v>0.12616892024340001</v>
      </c>
      <c r="AI1127" s="10">
        <v>0.48618529266900001</v>
      </c>
      <c r="AJ1127" s="11">
        <v>0.1602275934738</v>
      </c>
      <c r="AK1127" s="9">
        <v>0.37087011506340001</v>
      </c>
      <c r="AL1127" s="9">
        <v>0.4443575222251</v>
      </c>
      <c r="AM1127" s="10">
        <v>0.47785309393210001</v>
      </c>
      <c r="AN1127" s="9">
        <v>0.4230471645617</v>
      </c>
      <c r="AO1127" s="9">
        <v>0.16281780214809999</v>
      </c>
      <c r="AP1127" s="9">
        <v>0.28376661133499997</v>
      </c>
      <c r="AQ1127" s="9">
        <v>0.30030260778259998</v>
      </c>
      <c r="AR1127" s="9">
        <v>0.32327666603970001</v>
      </c>
      <c r="AS1127" s="9">
        <v>0.32327666603970001</v>
      </c>
    </row>
    <row r="1128" spans="1:45" x14ac:dyDescent="0.35">
      <c r="A1128" t="s">
        <v>725</v>
      </c>
      <c r="B1128" s="9">
        <v>0.28763715924119998</v>
      </c>
      <c r="C1128" s="9">
        <v>0.26462293189679997</v>
      </c>
      <c r="D1128" s="9">
        <v>0.3144004720595</v>
      </c>
      <c r="E1128" s="9">
        <v>0.16259190246999999</v>
      </c>
      <c r="F1128" s="9">
        <v>0.2271568706365</v>
      </c>
      <c r="G1128" s="9">
        <v>0.26575981951229999</v>
      </c>
      <c r="H1128" s="9">
        <v>0.2466343574499</v>
      </c>
      <c r="I1128" s="9">
        <v>0.3240697852062</v>
      </c>
      <c r="J1128" s="9">
        <v>0.23529078190319999</v>
      </c>
      <c r="K1128" s="10">
        <v>0.43760754799360002</v>
      </c>
      <c r="L1128" s="9">
        <v>0.22005810291239999</v>
      </c>
      <c r="M1128" s="9">
        <v>0.2652317386329</v>
      </c>
      <c r="N1128" s="9">
        <v>0.3480218089196</v>
      </c>
      <c r="O1128" s="9">
        <v>0.29166759022650002</v>
      </c>
      <c r="P1128" s="9">
        <v>0.2668787776814</v>
      </c>
      <c r="Q1128" s="9">
        <v>0.35461479595919998</v>
      </c>
      <c r="R1128" s="11">
        <v>0.19751108626239999</v>
      </c>
      <c r="S1128" s="9">
        <v>0.31339977550850001</v>
      </c>
      <c r="T1128" s="9">
        <v>0.31295073166999998</v>
      </c>
      <c r="U1128" s="9">
        <v>0.25454717698059998</v>
      </c>
      <c r="V1128" s="9">
        <v>0.20637338814</v>
      </c>
      <c r="W1128" s="9">
        <v>0.18353482912829999</v>
      </c>
      <c r="X1128" s="9">
        <v>0.29248142952329997</v>
      </c>
      <c r="Y1128" s="9">
        <v>0.25635366176829999</v>
      </c>
      <c r="Z1128" s="9">
        <v>0.30409562210829999</v>
      </c>
      <c r="AA1128" s="9">
        <v>0.34915384771899999</v>
      </c>
      <c r="AB1128" s="9">
        <v>0.29677169469109999</v>
      </c>
      <c r="AC1128" s="10">
        <v>0.42409902652960002</v>
      </c>
      <c r="AD1128" s="9">
        <v>0.23735896185569999</v>
      </c>
      <c r="AI1128" s="9">
        <v>0.34584771889280003</v>
      </c>
      <c r="AJ1128" s="9">
        <v>0.30375134863480002</v>
      </c>
      <c r="AK1128" s="9">
        <v>0.32979082012060001</v>
      </c>
      <c r="AL1128" s="9">
        <v>0.33577723571509999</v>
      </c>
      <c r="AM1128" s="9">
        <v>0.35951630690129999</v>
      </c>
      <c r="AN1128" s="9">
        <v>0.30237023795320001</v>
      </c>
      <c r="AO1128" s="9">
        <v>0.12633927768440001</v>
      </c>
      <c r="AP1128" s="9">
        <v>0.28150250907910002</v>
      </c>
      <c r="AQ1128" s="9">
        <v>0.17581880253070001</v>
      </c>
      <c r="AR1128" s="9">
        <v>0.28763715924119998</v>
      </c>
      <c r="AS1128" s="9">
        <v>0.28763715924119998</v>
      </c>
    </row>
    <row r="1129" spans="1:45" x14ac:dyDescent="0.35">
      <c r="A1129" t="s">
        <v>726</v>
      </c>
      <c r="B1129" s="9">
        <v>0.26995322347139999</v>
      </c>
      <c r="C1129" s="9">
        <v>0.2566042746819</v>
      </c>
      <c r="D1129" s="9">
        <v>0.28547675536779998</v>
      </c>
      <c r="E1129" s="11">
        <v>0.15524783184480001</v>
      </c>
      <c r="F1129" s="9">
        <v>0.29651263828230001</v>
      </c>
      <c r="G1129" s="9">
        <v>0.25870388911969999</v>
      </c>
      <c r="H1129" s="9">
        <v>0.27743587252489998</v>
      </c>
      <c r="I1129" s="9">
        <v>0.27433701690829998</v>
      </c>
      <c r="J1129" s="9">
        <v>0.2573008081532</v>
      </c>
      <c r="K1129" s="9">
        <v>0.33470805379149998</v>
      </c>
      <c r="L1129" s="9">
        <v>0.2734172279075</v>
      </c>
      <c r="M1129" s="9">
        <v>0.2385286898316</v>
      </c>
      <c r="N1129" s="9">
        <v>0.27533180816750003</v>
      </c>
      <c r="O1129" s="9">
        <v>0.30350526424349999</v>
      </c>
      <c r="P1129" s="9">
        <v>0.30570447133470002</v>
      </c>
      <c r="Q1129" s="9">
        <v>0.35112959870179999</v>
      </c>
      <c r="R1129" s="11">
        <v>0.1716362045888</v>
      </c>
      <c r="S1129" s="9">
        <v>0.21308856447999999</v>
      </c>
      <c r="T1129" s="10">
        <v>0.32955812253819999</v>
      </c>
      <c r="U1129" s="11">
        <v>0.19203751014000001</v>
      </c>
      <c r="V1129" s="9">
        <v>0.27791300915689998</v>
      </c>
      <c r="W1129" s="9">
        <v>0.23945167598940001</v>
      </c>
      <c r="X1129" s="9">
        <v>0.28377082862820002</v>
      </c>
      <c r="Y1129" s="9">
        <v>0.22929404363780001</v>
      </c>
      <c r="Z1129" s="9">
        <v>0.218764053342</v>
      </c>
      <c r="AA1129" s="9">
        <v>0.27368293125859999</v>
      </c>
      <c r="AB1129" s="9">
        <v>0.27643454785679999</v>
      </c>
      <c r="AC1129" s="9">
        <v>0.33484988757099998</v>
      </c>
      <c r="AD1129" s="10">
        <v>0.40122459410990002</v>
      </c>
      <c r="AI1129" s="9">
        <v>0.27421773867600002</v>
      </c>
      <c r="AJ1129" s="10">
        <v>0.33900239955869998</v>
      </c>
      <c r="AK1129" s="9">
        <v>0.23758308023819999</v>
      </c>
      <c r="AL1129" s="9">
        <v>0.26896198702469998</v>
      </c>
      <c r="AM1129" s="9">
        <v>0.25739126747489999</v>
      </c>
      <c r="AN1129" s="9">
        <v>0.24876311887329999</v>
      </c>
      <c r="AO1129" s="9">
        <v>0.31898160449079999</v>
      </c>
      <c r="AP1129" s="9">
        <v>0.28222814987959999</v>
      </c>
      <c r="AQ1129" s="9">
        <v>0.2448200018368</v>
      </c>
      <c r="AR1129" s="9">
        <v>0.26995322347139999</v>
      </c>
      <c r="AS1129" s="9">
        <v>0.26995322347139999</v>
      </c>
    </row>
    <row r="1130" spans="1:45" x14ac:dyDescent="0.35">
      <c r="A1130" t="s">
        <v>727</v>
      </c>
      <c r="B1130" s="9">
        <v>0.2139059982283</v>
      </c>
      <c r="C1130" s="9">
        <v>0.19986765443259999</v>
      </c>
      <c r="D1130" s="9">
        <v>0.23023122960930001</v>
      </c>
      <c r="E1130" s="11">
        <v>6.3016965355019994E-2</v>
      </c>
      <c r="F1130" s="9">
        <v>0.177158106077</v>
      </c>
      <c r="G1130" s="9">
        <v>0.160431268441</v>
      </c>
      <c r="H1130" s="9">
        <v>0.16871842027639999</v>
      </c>
      <c r="I1130" s="9">
        <v>0.23605918802440001</v>
      </c>
      <c r="J1130" s="9">
        <v>0.27900110918870002</v>
      </c>
      <c r="K1130" s="10">
        <v>0.33082360445870002</v>
      </c>
      <c r="L1130" s="9">
        <v>0.1432690762735</v>
      </c>
      <c r="M1130" s="9">
        <v>0.22500360667960001</v>
      </c>
      <c r="N1130" s="9">
        <v>0.2673428888603</v>
      </c>
      <c r="O1130" s="9">
        <v>0.1831405950918</v>
      </c>
      <c r="P1130" s="9">
        <v>0.15567486288900001</v>
      </c>
      <c r="Q1130" s="9">
        <v>0.25416132183660001</v>
      </c>
      <c r="R1130" s="9">
        <v>0.2145625509571</v>
      </c>
      <c r="S1130" s="9">
        <v>0.23052972683529999</v>
      </c>
      <c r="T1130" s="9">
        <v>0.20739209025130001</v>
      </c>
      <c r="U1130" s="9">
        <v>0.2224209994203</v>
      </c>
      <c r="V1130" s="9">
        <v>0.2341246316484</v>
      </c>
      <c r="W1130" s="9">
        <v>0.19909314140350001</v>
      </c>
      <c r="X1130" s="9">
        <v>0.299789065741</v>
      </c>
      <c r="Y1130" s="9">
        <v>0.19207515490640001</v>
      </c>
      <c r="Z1130" s="9">
        <v>0.17353145552550001</v>
      </c>
      <c r="AA1130" s="10">
        <v>0.34950970755310001</v>
      </c>
      <c r="AB1130" s="9">
        <v>0.18803371707710001</v>
      </c>
      <c r="AC1130" s="9">
        <v>0.25325346539760002</v>
      </c>
      <c r="AD1130" s="11">
        <v>7.9129344296910001E-2</v>
      </c>
      <c r="AI1130" s="9">
        <v>0.24669857090120001</v>
      </c>
      <c r="AJ1130" s="11">
        <v>0.12779152524929999</v>
      </c>
      <c r="AK1130" s="10">
        <v>0.29587987252510001</v>
      </c>
      <c r="AL1130" s="9">
        <v>0.2821904869529</v>
      </c>
      <c r="AM1130" s="9">
        <v>0.25373859760200002</v>
      </c>
      <c r="AN1130" s="9">
        <v>7.1227990123439999E-2</v>
      </c>
      <c r="AO1130" s="9">
        <v>0.1886498716918</v>
      </c>
      <c r="AP1130" s="9">
        <v>0.1964637827157</v>
      </c>
      <c r="AQ1130" s="9">
        <v>0.14616503000459999</v>
      </c>
      <c r="AR1130" s="9">
        <v>0.2139059982283</v>
      </c>
      <c r="AS1130" s="9">
        <v>0.2139059982283</v>
      </c>
    </row>
    <row r="1131" spans="1:45" x14ac:dyDescent="0.35">
      <c r="A1131" t="s">
        <v>728</v>
      </c>
      <c r="B1131" s="9">
        <v>0.18897276327000001</v>
      </c>
      <c r="C1131" s="9">
        <v>0.17145975223730001</v>
      </c>
      <c r="D1131" s="9">
        <v>0.2093386954235</v>
      </c>
      <c r="E1131" s="9">
        <v>0.19555927308919999</v>
      </c>
      <c r="F1131" s="9">
        <v>0.2297419466401</v>
      </c>
      <c r="G1131" s="10">
        <v>0.29144465495990002</v>
      </c>
      <c r="H1131" s="10">
        <v>0.26087463786319998</v>
      </c>
      <c r="I1131" s="9">
        <v>0.215748572853</v>
      </c>
      <c r="J1131" s="9">
        <v>7.6208738103469995E-2</v>
      </c>
      <c r="K1131" s="9">
        <v>0.1081005600811</v>
      </c>
      <c r="L1131" s="10">
        <v>0.29941134251860002</v>
      </c>
      <c r="M1131" s="9">
        <v>0.19351167919529999</v>
      </c>
      <c r="N1131" s="9">
        <v>0.16978969269079999</v>
      </c>
      <c r="O1131" s="9">
        <v>0.13488464004840001</v>
      </c>
      <c r="P1131" s="9">
        <v>0.2126208179653</v>
      </c>
      <c r="Q1131" s="9">
        <v>0.23073503506199999</v>
      </c>
      <c r="R1131" s="9">
        <v>0.15959827026160001</v>
      </c>
      <c r="S1131" s="9">
        <v>0.1312080245667</v>
      </c>
      <c r="T1131" s="9">
        <v>0.22213295896509999</v>
      </c>
      <c r="U1131" s="9">
        <v>0.14562565015949999</v>
      </c>
      <c r="V1131" s="9">
        <v>0.1844780003889</v>
      </c>
      <c r="W1131" s="9">
        <v>0.13582840211630001</v>
      </c>
      <c r="X1131" s="9">
        <v>0.1053965615682</v>
      </c>
      <c r="Y1131" s="9">
        <v>0.225870804477</v>
      </c>
      <c r="Z1131" s="9">
        <v>0.2173482949501</v>
      </c>
      <c r="AA1131" s="9">
        <v>0.13711948385930001</v>
      </c>
      <c r="AB1131" s="9">
        <v>0.26960623033929998</v>
      </c>
      <c r="AC1131" s="9">
        <v>0.24037981793050001</v>
      </c>
      <c r="AD1131" s="9">
        <v>0.22522763773689999</v>
      </c>
      <c r="AI1131" s="9">
        <v>0.1726622873366</v>
      </c>
      <c r="AJ1131" s="9">
        <v>0.20956106444930001</v>
      </c>
      <c r="AK1131" s="9">
        <v>0.19942768981299999</v>
      </c>
      <c r="AL1131" s="9">
        <v>0.21997679306410001</v>
      </c>
      <c r="AM1131" s="9">
        <v>0.18269631780660001</v>
      </c>
      <c r="AN1131" s="9">
        <v>9.7839256453650006E-2</v>
      </c>
      <c r="AO1131" s="9">
        <v>0.1125816820594</v>
      </c>
      <c r="AP1131" s="9">
        <v>0.1972948233781</v>
      </c>
      <c r="AQ1131" s="9">
        <v>0.16121288373840001</v>
      </c>
      <c r="AR1131" s="9">
        <v>0.18897276327000001</v>
      </c>
      <c r="AS1131" s="9">
        <v>0.18897276327000001</v>
      </c>
    </row>
    <row r="1132" spans="1:45" x14ac:dyDescent="0.35">
      <c r="A1132" t="s">
        <v>729</v>
      </c>
      <c r="B1132" s="9">
        <v>0.183827495881</v>
      </c>
      <c r="C1132" s="9">
        <v>0.2024298465155</v>
      </c>
      <c r="D1132" s="9">
        <v>0.16219476749360001</v>
      </c>
      <c r="E1132" s="9">
        <v>0.1155869094738</v>
      </c>
      <c r="F1132" s="10">
        <v>0.2757688633598</v>
      </c>
      <c r="G1132" s="9">
        <v>0.19233691954320001</v>
      </c>
      <c r="H1132" s="9">
        <v>0.2336724786837</v>
      </c>
      <c r="I1132" s="9">
        <v>0.16694727836000001</v>
      </c>
      <c r="J1132" s="9">
        <v>0.1679415225259</v>
      </c>
      <c r="K1132" s="9">
        <v>0.16672427305900001</v>
      </c>
      <c r="L1132" s="9">
        <v>0.1822907628339</v>
      </c>
      <c r="M1132" s="9">
        <v>0.1911968650001</v>
      </c>
      <c r="N1132" s="9">
        <v>0.1834813356053</v>
      </c>
      <c r="O1132" s="9">
        <v>0.17537858347410001</v>
      </c>
      <c r="P1132" s="9">
        <v>0.21332876274859999</v>
      </c>
      <c r="Q1132" s="9">
        <v>0.18571410103889999</v>
      </c>
      <c r="R1132" s="9">
        <v>0.17441366997419999</v>
      </c>
      <c r="S1132" s="9">
        <v>0.15369989120630001</v>
      </c>
      <c r="T1132" s="9">
        <v>0.19882774653349999</v>
      </c>
      <c r="U1132" s="9">
        <v>0.16421912059570001</v>
      </c>
      <c r="V1132" s="10">
        <v>0.29884136447089998</v>
      </c>
      <c r="W1132" s="9">
        <v>0.2274225569711</v>
      </c>
      <c r="X1132" s="9">
        <v>0.31209221851259999</v>
      </c>
      <c r="Y1132" s="9">
        <v>0.18033616533560001</v>
      </c>
      <c r="Z1132" s="9">
        <v>0.13881167924359999</v>
      </c>
      <c r="AA1132" s="9">
        <v>0.23704353845760001</v>
      </c>
      <c r="AB1132" s="9">
        <v>0.1356939576376</v>
      </c>
      <c r="AC1132" s="9">
        <v>0.19056425367300001</v>
      </c>
      <c r="AD1132" s="9">
        <v>0.13328027890370001</v>
      </c>
      <c r="AI1132" s="9">
        <v>0.22522232372260001</v>
      </c>
      <c r="AJ1132" s="11">
        <v>0.1308570492351</v>
      </c>
      <c r="AK1132" s="9">
        <v>0.22067518316939999</v>
      </c>
      <c r="AL1132" s="9">
        <v>0.26213728768439998</v>
      </c>
      <c r="AM1132" s="9">
        <v>0.28161343419430002</v>
      </c>
      <c r="AN1132" s="9">
        <v>0.21395523477469999</v>
      </c>
      <c r="AO1132" s="9">
        <v>0.1237932364417</v>
      </c>
      <c r="AP1132" s="9">
        <v>0.19627742666539999</v>
      </c>
      <c r="AQ1132" s="9">
        <v>0.1871876706144</v>
      </c>
      <c r="AR1132" s="9">
        <v>0.183827495881</v>
      </c>
      <c r="AS1132" s="9">
        <v>0.183827495881</v>
      </c>
    </row>
    <row r="1133" spans="1:45" x14ac:dyDescent="0.35">
      <c r="A1133" t="s">
        <v>730</v>
      </c>
      <c r="B1133" s="9">
        <v>0.16203173469990001</v>
      </c>
      <c r="C1133" s="9">
        <v>0.1722555999049</v>
      </c>
      <c r="D1133" s="9">
        <v>0.1501423717158</v>
      </c>
      <c r="E1133" s="9">
        <v>0.1092003719651</v>
      </c>
      <c r="F1133" s="9">
        <v>0.15301262768009999</v>
      </c>
      <c r="G1133" s="9">
        <v>0.15264473235350001</v>
      </c>
      <c r="H1133" s="9">
        <v>0.15282700257679999</v>
      </c>
      <c r="I1133" s="9">
        <v>0.1466856910955</v>
      </c>
      <c r="J1133" s="9">
        <v>0.17686704565979999</v>
      </c>
      <c r="K1133" s="9">
        <v>0.21501579738359999</v>
      </c>
      <c r="L1133" s="9">
        <v>0.1598499611659</v>
      </c>
      <c r="M1133" s="9">
        <v>0.12153526247679999</v>
      </c>
      <c r="N1133" s="9">
        <v>0.1928783696335</v>
      </c>
      <c r="O1133" s="9">
        <v>0.18233185175960001</v>
      </c>
      <c r="P1133" s="9">
        <v>0.1655148993202</v>
      </c>
      <c r="Q1133" s="9">
        <v>0.15295666956289999</v>
      </c>
      <c r="R1133" s="9">
        <v>0.15234306752509999</v>
      </c>
      <c r="S1133" s="9">
        <v>0.18029300968199999</v>
      </c>
      <c r="T1133" s="9">
        <v>0.1589203194098</v>
      </c>
      <c r="U1133" s="9">
        <v>0.16609898664719999</v>
      </c>
      <c r="V1133" s="9">
        <v>0.12596664311210001</v>
      </c>
      <c r="W1133" s="9">
        <v>0.14273008696629999</v>
      </c>
      <c r="X1133" s="9">
        <v>0.13292790467250001</v>
      </c>
      <c r="Y1133" s="9">
        <v>0.1087910079764</v>
      </c>
      <c r="Z1133" s="9">
        <v>0.11890387512349999</v>
      </c>
      <c r="AA1133" s="9">
        <v>0.22464031029580001</v>
      </c>
      <c r="AB1133" s="9">
        <v>0.17239446220310001</v>
      </c>
      <c r="AC1133" s="9">
        <v>0.20726249071780001</v>
      </c>
      <c r="AD1133" s="9">
        <v>0.16604478423040001</v>
      </c>
      <c r="AI1133" s="9">
        <v>0.1895717445598</v>
      </c>
      <c r="AJ1133" s="9">
        <v>0.14209082077169999</v>
      </c>
      <c r="AK1133" s="9">
        <v>0.18986547200580001</v>
      </c>
      <c r="AL1133" s="9">
        <v>0.23933797850239999</v>
      </c>
      <c r="AM1133" s="9">
        <v>0.1508597371142</v>
      </c>
      <c r="AN1133" s="9">
        <v>0</v>
      </c>
      <c r="AO1133" s="9">
        <v>0.10365776132149999</v>
      </c>
      <c r="AP1133" s="9">
        <v>0.1405185759849</v>
      </c>
      <c r="AQ1133" s="9">
        <v>0.15887274668199999</v>
      </c>
      <c r="AR1133" s="9">
        <v>0.16203173469990001</v>
      </c>
      <c r="AS1133" s="9">
        <v>0.16203173469990001</v>
      </c>
    </row>
    <row r="1134" spans="1:45" x14ac:dyDescent="0.35">
      <c r="A1134" t="s">
        <v>731</v>
      </c>
      <c r="B1134" s="9">
        <v>0.12927930439570001</v>
      </c>
      <c r="C1134" s="9">
        <v>0.15150952604820001</v>
      </c>
      <c r="D1134" s="9">
        <v>0.1034277141075</v>
      </c>
      <c r="E1134" s="9">
        <v>0.1836244265832</v>
      </c>
      <c r="F1134" s="10">
        <v>0.20154362350819999</v>
      </c>
      <c r="G1134" s="10">
        <v>0.2289735332583</v>
      </c>
      <c r="H1134" s="10">
        <v>0.2153836466414</v>
      </c>
      <c r="I1134" s="9">
        <v>0.12011728780439999</v>
      </c>
      <c r="J1134" s="11">
        <v>2.2989931871199999E-2</v>
      </c>
      <c r="K1134" s="11">
        <v>1.9071271196919998E-2</v>
      </c>
      <c r="L1134" s="9">
        <v>0.13378987338959999</v>
      </c>
      <c r="M1134" s="9">
        <v>0.12937242509060001</v>
      </c>
      <c r="N1134" s="9">
        <v>0.1412297104112</v>
      </c>
      <c r="O1134" s="9">
        <v>0.1127426265336</v>
      </c>
      <c r="P1134" s="9">
        <v>0.17822570932090001</v>
      </c>
      <c r="Q1134" s="9">
        <v>0.1220701616515</v>
      </c>
      <c r="R1134" s="9">
        <v>0.13602724196400001</v>
      </c>
      <c r="S1134" s="11">
        <v>7.0635272811039998E-2</v>
      </c>
      <c r="T1134" s="9">
        <v>0.14873729784270001</v>
      </c>
      <c r="U1134" s="9">
        <v>0.1038437535742</v>
      </c>
      <c r="V1134" s="10">
        <v>0.2246688352814</v>
      </c>
      <c r="W1134" s="9">
        <v>0.1166321969315</v>
      </c>
      <c r="X1134" s="9">
        <v>0.12551506883800001</v>
      </c>
      <c r="Y1134" s="9">
        <v>0.17324842126859999</v>
      </c>
      <c r="Z1134" s="9">
        <v>0.14237128049389999</v>
      </c>
      <c r="AA1134" s="9">
        <v>0.14254303938849999</v>
      </c>
      <c r="AB1134" s="10">
        <v>0.28601443297880003</v>
      </c>
      <c r="AC1134" s="9">
        <v>0.10945627664889999</v>
      </c>
      <c r="AD1134" s="9">
        <v>0.13887660211460001</v>
      </c>
      <c r="AI1134" s="9">
        <v>0.15278006319939999</v>
      </c>
      <c r="AJ1134" s="9">
        <v>0.13709762720409999</v>
      </c>
      <c r="AK1134" s="9">
        <v>0.14115154229419999</v>
      </c>
      <c r="AL1134" s="9">
        <v>0.20417891952289999</v>
      </c>
      <c r="AM1134" s="10">
        <v>0.23103171961089999</v>
      </c>
      <c r="AN1134" s="9">
        <v>4.2478498640190002E-2</v>
      </c>
      <c r="AO1134" s="9">
        <v>0.1868751729765</v>
      </c>
      <c r="AP1134" s="9">
        <v>0.12561500221040001</v>
      </c>
      <c r="AQ1134" s="9">
        <v>0.144741593891</v>
      </c>
      <c r="AR1134" s="9">
        <v>0.12927930439570001</v>
      </c>
      <c r="AS1134" s="9">
        <v>0.12927930439570001</v>
      </c>
    </row>
    <row r="1135" spans="1:45" x14ac:dyDescent="0.35">
      <c r="A1135" t="s">
        <v>732</v>
      </c>
      <c r="B1135" s="9">
        <v>0.16455871360009999</v>
      </c>
      <c r="C1135" s="9">
        <v>0.1814594310116</v>
      </c>
      <c r="D1135" s="9">
        <v>0.14490481950369999</v>
      </c>
      <c r="E1135" s="9">
        <v>0.25253686057289998</v>
      </c>
      <c r="F1135" s="9">
        <v>0.17114748673630001</v>
      </c>
      <c r="G1135" s="9">
        <v>0.20611312260350001</v>
      </c>
      <c r="H1135" s="9">
        <v>0.1887897325066</v>
      </c>
      <c r="I1135" s="9">
        <v>0.1348565696399</v>
      </c>
      <c r="J1135" s="9">
        <v>0.1815721155427</v>
      </c>
      <c r="K1135" s="11">
        <v>8.1535075186809997E-2</v>
      </c>
      <c r="L1135" s="9">
        <v>0.2188891358584</v>
      </c>
      <c r="M1135" s="9">
        <v>0.15230735952230001</v>
      </c>
      <c r="N1135" s="9">
        <v>0.15192815964959999</v>
      </c>
      <c r="O1135" s="9">
        <v>0.1608613788163</v>
      </c>
      <c r="P1135" s="9">
        <v>0.18317101962759999</v>
      </c>
      <c r="Q1135" s="9">
        <v>0.15127263262749999</v>
      </c>
      <c r="R1135" s="9">
        <v>0.20564259047880001</v>
      </c>
      <c r="S1135" s="9">
        <v>0.1172213174795</v>
      </c>
      <c r="T1135" s="9">
        <v>0.16642053280329999</v>
      </c>
      <c r="U1135" s="9">
        <v>0.16212493762569999</v>
      </c>
      <c r="V1135" s="9">
        <v>0.18022761304660001</v>
      </c>
      <c r="W1135" s="9">
        <v>8.3786484160689997E-2</v>
      </c>
      <c r="X1135" s="9">
        <v>0.1392743894082</v>
      </c>
      <c r="Y1135" s="9">
        <v>0.2252675044843</v>
      </c>
      <c r="Z1135" s="9">
        <v>0.14467849269579999</v>
      </c>
      <c r="AA1135" s="9">
        <v>0.1104575230985</v>
      </c>
      <c r="AB1135" s="9">
        <v>0.21803301765489999</v>
      </c>
      <c r="AC1135" s="9">
        <v>0.1879035905192</v>
      </c>
      <c r="AD1135" s="10">
        <v>0.3367856965262</v>
      </c>
      <c r="AI1135" s="9">
        <v>0.1142436170322</v>
      </c>
      <c r="AJ1135" s="10">
        <v>0.26026536126950001</v>
      </c>
      <c r="AK1135" s="9">
        <v>0.1639711909297</v>
      </c>
      <c r="AL1135" s="9">
        <v>0.1456884103379</v>
      </c>
      <c r="AM1135" s="9">
        <v>0.16913039324359999</v>
      </c>
      <c r="AN1135" s="9">
        <v>0.2069165883763</v>
      </c>
      <c r="AO1135" s="9">
        <v>5.5049159465919997E-2</v>
      </c>
      <c r="AP1135" s="9">
        <v>0.1920180555745</v>
      </c>
      <c r="AQ1135" s="9">
        <v>0.12360554600940001</v>
      </c>
      <c r="AR1135" s="9">
        <v>0.16455871360009999</v>
      </c>
      <c r="AS1135" s="9">
        <v>0.16455871360009999</v>
      </c>
    </row>
    <row r="1136" spans="1:45" x14ac:dyDescent="0.35">
      <c r="A1136" t="s">
        <v>733</v>
      </c>
      <c r="B1136" s="9">
        <v>0.1125711771663</v>
      </c>
      <c r="C1136" s="9">
        <v>0.12983357602000001</v>
      </c>
      <c r="D1136" s="9">
        <v>9.2496682654689993E-2</v>
      </c>
      <c r="E1136" s="9">
        <v>0.15788021395929999</v>
      </c>
      <c r="F1136" s="10">
        <v>0.1958900096467</v>
      </c>
      <c r="G1136" s="9">
        <v>0.12947516285460001</v>
      </c>
      <c r="H1136" s="10">
        <v>0.1623797639199</v>
      </c>
      <c r="I1136" s="9">
        <v>0.11502829660030001</v>
      </c>
      <c r="J1136" s="9">
        <v>6.7982875897959996E-2</v>
      </c>
      <c r="K1136" s="11">
        <v>2.391721623497E-2</v>
      </c>
      <c r="L1136" s="9">
        <v>0.113705178198</v>
      </c>
      <c r="M1136" s="9">
        <v>0.1154004172024</v>
      </c>
      <c r="N1136" s="9">
        <v>0.1300204573555</v>
      </c>
      <c r="O1136" s="9">
        <v>8.8285377700959997E-2</v>
      </c>
      <c r="P1136" s="9">
        <v>0.15707793739840001</v>
      </c>
      <c r="Q1136" s="9">
        <v>0.1150996682502</v>
      </c>
      <c r="R1136" s="9">
        <v>0.113050861746</v>
      </c>
      <c r="S1136" s="11">
        <v>5.2413289797140002E-2</v>
      </c>
      <c r="T1136" s="9">
        <v>0.13503430101409999</v>
      </c>
      <c r="U1136" s="9">
        <v>8.3207310342389998E-2</v>
      </c>
      <c r="V1136" s="9">
        <v>0.1950587574956</v>
      </c>
      <c r="W1136" s="9">
        <v>7.9783700314899994E-2</v>
      </c>
      <c r="X1136" s="9">
        <v>7.4475189270549996E-2</v>
      </c>
      <c r="Y1136" s="10">
        <v>0.1796582574742</v>
      </c>
      <c r="Z1136" s="9">
        <v>0.1112005920589</v>
      </c>
      <c r="AA1136" s="9">
        <v>0.1116770020806</v>
      </c>
      <c r="AB1136" s="9">
        <v>0.20004081356789999</v>
      </c>
      <c r="AC1136" s="9">
        <v>0.1098694868727</v>
      </c>
      <c r="AD1136" s="9">
        <v>0.1277825543966</v>
      </c>
      <c r="AI1136" s="9">
        <v>0.1140503316042</v>
      </c>
      <c r="AJ1136" s="10">
        <v>0.1543047020784</v>
      </c>
      <c r="AK1136" s="9">
        <v>9.1482150204259996E-2</v>
      </c>
      <c r="AL1136" s="9">
        <v>0.1064292848451</v>
      </c>
      <c r="AM1136" s="9">
        <v>0.13612507117020001</v>
      </c>
      <c r="AN1136" s="9">
        <v>3.8997846521309998E-2</v>
      </c>
      <c r="AO1136" s="9">
        <v>3.7346287269639997E-2</v>
      </c>
      <c r="AP1136" s="9">
        <v>0.13072032531360001</v>
      </c>
      <c r="AQ1136" s="9">
        <v>8.7384663031720003E-2</v>
      </c>
      <c r="AR1136" s="9">
        <v>0.1125711771663</v>
      </c>
      <c r="AS1136" s="9">
        <v>0.1125711771663</v>
      </c>
    </row>
    <row r="1137" spans="1:45" x14ac:dyDescent="0.35">
      <c r="A1137" t="s">
        <v>734</v>
      </c>
      <c r="B1137" s="9">
        <v>0.13251774749590001</v>
      </c>
      <c r="C1137" s="9">
        <v>0.1403961966484</v>
      </c>
      <c r="D1137" s="9">
        <v>0.123355875753</v>
      </c>
      <c r="E1137" s="9">
        <v>0.14701279260440001</v>
      </c>
      <c r="F1137" s="9">
        <v>0.13155976367399999</v>
      </c>
      <c r="G1137" s="9">
        <v>0.1842154861003</v>
      </c>
      <c r="H1137" s="9">
        <v>0.1581277116955</v>
      </c>
      <c r="I1137" s="9">
        <v>0.10947558459370001</v>
      </c>
      <c r="J1137" s="9">
        <v>0.1327591617144</v>
      </c>
      <c r="K1137" s="9">
        <v>9.8636931816810006E-2</v>
      </c>
      <c r="L1137" s="9">
        <v>0.15229224914639999</v>
      </c>
      <c r="M1137" s="9">
        <v>0.13128227667100001</v>
      </c>
      <c r="N1137" s="9">
        <v>0.11486886056120001</v>
      </c>
      <c r="O1137" s="9">
        <v>0.14169059913910001</v>
      </c>
      <c r="P1137" s="9">
        <v>0.14706151061200001</v>
      </c>
      <c r="Q1137" s="9">
        <v>0.1140121802128</v>
      </c>
      <c r="R1137" s="9">
        <v>0.16790689207529999</v>
      </c>
      <c r="S1137" s="9">
        <v>0.1034679252872</v>
      </c>
      <c r="T1137" s="9">
        <v>0.1297066401791</v>
      </c>
      <c r="U1137" s="9">
        <v>0.1361924359068</v>
      </c>
      <c r="V1137" s="9">
        <v>0.1675224969411</v>
      </c>
      <c r="W1137" s="9">
        <v>0.1353519355976</v>
      </c>
      <c r="X1137" s="9">
        <v>0.23183215648399999</v>
      </c>
      <c r="Y1137" s="9">
        <v>0.15632965548280001</v>
      </c>
      <c r="Z1137" s="9">
        <v>0.1494232807402</v>
      </c>
      <c r="AA1137" s="9">
        <v>9.9606056966579995E-2</v>
      </c>
      <c r="AB1137" s="9">
        <v>0.1551879635657</v>
      </c>
      <c r="AC1137" s="9">
        <v>0.1545315222319</v>
      </c>
      <c r="AD1137" s="10">
        <v>0.22134247057670001</v>
      </c>
      <c r="AI1137" s="9">
        <v>0.11579254691019999</v>
      </c>
      <c r="AJ1137" s="10">
        <v>0.21172222087869999</v>
      </c>
      <c r="AK1137" s="9">
        <v>0.1084206627518</v>
      </c>
      <c r="AL1137" s="9">
        <v>0.12556229130820001</v>
      </c>
      <c r="AM1137" s="9">
        <v>0.12576327083239999</v>
      </c>
      <c r="AN1137" s="9">
        <v>7.4208129081200003E-2</v>
      </c>
      <c r="AO1137" s="9">
        <v>0</v>
      </c>
      <c r="AP1137" s="9">
        <v>0.15989154219669999</v>
      </c>
      <c r="AQ1137" s="9">
        <v>9.9278495059020005E-2</v>
      </c>
      <c r="AR1137" s="9">
        <v>0.13251774749590001</v>
      </c>
      <c r="AS1137" s="9">
        <v>0.13251774749590001</v>
      </c>
    </row>
    <row r="1138" spans="1:45" x14ac:dyDescent="0.35">
      <c r="A1138" t="s">
        <v>735</v>
      </c>
      <c r="B1138" s="9">
        <v>9.9541755992750003E-2</v>
      </c>
      <c r="C1138" s="9">
        <v>0.11858973294</v>
      </c>
      <c r="D1138" s="9">
        <v>7.7390807452679997E-2</v>
      </c>
      <c r="E1138" s="9">
        <v>8.5635331982909998E-2</v>
      </c>
      <c r="F1138" s="10">
        <v>0.17236306880890001</v>
      </c>
      <c r="G1138" s="9">
        <v>0.1236551538536</v>
      </c>
      <c r="H1138" s="10">
        <v>0.1477870247791</v>
      </c>
      <c r="I1138" s="9">
        <v>8.5853532004319999E-2</v>
      </c>
      <c r="J1138" s="9">
        <v>7.3380113283320003E-2</v>
      </c>
      <c r="K1138" s="9">
        <v>5.3709987884919999E-2</v>
      </c>
      <c r="L1138" s="9">
        <v>0.1141942807883</v>
      </c>
      <c r="M1138" s="9">
        <v>9.2957679563829998E-2</v>
      </c>
      <c r="N1138" s="9">
        <v>8.0636367395649999E-2</v>
      </c>
      <c r="O1138" s="9">
        <v>0.12050060308750001</v>
      </c>
      <c r="P1138" s="10">
        <v>0.15585390593539999</v>
      </c>
      <c r="Q1138" s="9">
        <v>8.0755340217089994E-2</v>
      </c>
      <c r="R1138" s="9">
        <v>9.7239624861230001E-2</v>
      </c>
      <c r="S1138" s="9">
        <v>5.7092895417429998E-2</v>
      </c>
      <c r="T1138" s="9">
        <v>0.11641813334959999</v>
      </c>
      <c r="U1138" s="9">
        <v>7.7480901922049997E-2</v>
      </c>
      <c r="V1138" s="9">
        <v>0.1247586477705</v>
      </c>
      <c r="W1138" s="9">
        <v>0.13148296477730001</v>
      </c>
      <c r="X1138" s="9">
        <v>0.2048287154241</v>
      </c>
      <c r="Y1138" s="9">
        <v>0.1435985278694</v>
      </c>
      <c r="Z1138" s="9">
        <v>9.9637269228860001E-2</v>
      </c>
      <c r="AA1138" s="9">
        <v>9.0298744511230003E-2</v>
      </c>
      <c r="AB1138" s="9">
        <v>0.1016165834947</v>
      </c>
      <c r="AC1138" s="9">
        <v>0.1310005270348</v>
      </c>
      <c r="AD1138" s="9">
        <v>0.14072243668689999</v>
      </c>
      <c r="AI1138" s="9">
        <v>0.1097763303955</v>
      </c>
      <c r="AJ1138" s="9">
        <v>0.13529170526529999</v>
      </c>
      <c r="AK1138" s="9">
        <v>0.11112656177749999</v>
      </c>
      <c r="AL1138" s="9">
        <v>0.1271396681194</v>
      </c>
      <c r="AM1138" s="9">
        <v>0.1788837637324</v>
      </c>
      <c r="AN1138" s="9">
        <v>0</v>
      </c>
      <c r="AO1138" s="9">
        <v>0</v>
      </c>
      <c r="AP1138" s="9">
        <v>0.1001497223173</v>
      </c>
      <c r="AQ1138" s="9">
        <v>0.1114082199709</v>
      </c>
      <c r="AR1138" s="9">
        <v>9.9541755992750003E-2</v>
      </c>
      <c r="AS1138" s="9">
        <v>9.9541755992750003E-2</v>
      </c>
    </row>
    <row r="1139" spans="1:45" x14ac:dyDescent="0.35">
      <c r="A1139" t="s">
        <v>736</v>
      </c>
      <c r="B1139" s="9">
        <v>0.10979838231190001</v>
      </c>
      <c r="C1139" s="9">
        <v>0.1322617809877</v>
      </c>
      <c r="D1139" s="9">
        <v>8.3675629776009994E-2</v>
      </c>
      <c r="E1139" s="9">
        <v>0.1209638238643</v>
      </c>
      <c r="F1139" s="10">
        <v>0.20725128803349999</v>
      </c>
      <c r="G1139" s="9">
        <v>0.1490447731765</v>
      </c>
      <c r="H1139" s="10">
        <v>0.17788263463789999</v>
      </c>
      <c r="I1139" s="9">
        <v>0.1002100466082</v>
      </c>
      <c r="J1139" s="9">
        <v>5.4967606353510001E-2</v>
      </c>
      <c r="K1139" s="11">
        <v>2.7975585600470001E-2</v>
      </c>
      <c r="L1139" s="9">
        <v>0.14828712203030001</v>
      </c>
      <c r="M1139" s="9">
        <v>9.6095370362860005E-2</v>
      </c>
      <c r="N1139" s="9">
        <v>0.10579828617919999</v>
      </c>
      <c r="O1139" s="9">
        <v>0.1082544498445</v>
      </c>
      <c r="P1139" s="10">
        <v>0.1595269950257</v>
      </c>
      <c r="Q1139" s="9">
        <v>8.4998189111669994E-2</v>
      </c>
      <c r="R1139" s="9">
        <v>0.124558013451</v>
      </c>
      <c r="S1139" s="9">
        <v>6.6435832721139995E-2</v>
      </c>
      <c r="T1139" s="9">
        <v>0.12039041481270001</v>
      </c>
      <c r="U1139" s="9">
        <v>9.5952443792599998E-2</v>
      </c>
      <c r="V1139" s="10">
        <v>0.2316589569643</v>
      </c>
      <c r="W1139" s="9">
        <v>0.1537134453274</v>
      </c>
      <c r="X1139" s="9">
        <v>0.11599273159659999</v>
      </c>
      <c r="Y1139" s="9">
        <v>0.14297193692080001</v>
      </c>
      <c r="Z1139" s="9">
        <v>0.11863291895310001</v>
      </c>
      <c r="AA1139" s="9">
        <v>7.8813810729349995E-2</v>
      </c>
      <c r="AB1139" s="9">
        <v>0.15211625954649999</v>
      </c>
      <c r="AC1139" s="9">
        <v>0.1157720140239</v>
      </c>
      <c r="AD1139" s="9">
        <v>0.1404553085768</v>
      </c>
      <c r="AI1139" s="9">
        <v>0.111940400578</v>
      </c>
      <c r="AJ1139" s="10">
        <v>0.15692769277099999</v>
      </c>
      <c r="AK1139" s="9">
        <v>0.1408431059419</v>
      </c>
      <c r="AL1139" s="9">
        <v>0.13780876954320001</v>
      </c>
      <c r="AM1139" s="9">
        <v>0.17339262878379999</v>
      </c>
      <c r="AN1139" s="9">
        <v>0</v>
      </c>
      <c r="AO1139" s="9">
        <v>0.22267452152780001</v>
      </c>
      <c r="AP1139" s="9">
        <v>0.1192575609883</v>
      </c>
      <c r="AQ1139" s="9">
        <v>0.1001429019895</v>
      </c>
      <c r="AR1139" s="9">
        <v>0.10979838231190001</v>
      </c>
      <c r="AS1139" s="9">
        <v>0.10979838231190001</v>
      </c>
    </row>
    <row r="1140" spans="1:45" x14ac:dyDescent="0.35">
      <c r="A1140" t="s">
        <v>737</v>
      </c>
      <c r="B1140" s="9">
        <v>0.1106033059831</v>
      </c>
      <c r="C1140" s="9">
        <v>0.1210650372507</v>
      </c>
      <c r="D1140" s="9">
        <v>9.8437327853680007E-2</v>
      </c>
      <c r="E1140" s="9">
        <v>0.11675261449179999</v>
      </c>
      <c r="F1140" s="10">
        <v>0.17740879111560001</v>
      </c>
      <c r="G1140" s="9">
        <v>0.16191102737230001</v>
      </c>
      <c r="H1140" s="10">
        <v>0.16958924629479999</v>
      </c>
      <c r="I1140" s="9">
        <v>9.1031591243970006E-2</v>
      </c>
      <c r="J1140" s="9">
        <v>8.9920195547250004E-2</v>
      </c>
      <c r="K1140" s="11">
        <v>3.5459803162819999E-2</v>
      </c>
      <c r="L1140" s="9">
        <v>0.1817812828989</v>
      </c>
      <c r="M1140" s="9">
        <v>7.5277461521410002E-2</v>
      </c>
      <c r="N1140" s="9">
        <v>0.114245267856</v>
      </c>
      <c r="O1140" s="9">
        <v>0.10851617516879999</v>
      </c>
      <c r="P1140" s="9">
        <v>0.15303257473330001</v>
      </c>
      <c r="Q1140" s="9">
        <v>0.12187176203150001</v>
      </c>
      <c r="R1140" s="9">
        <v>8.7707652063160002E-2</v>
      </c>
      <c r="S1140" s="9">
        <v>6.4995587845820005E-2</v>
      </c>
      <c r="T1140" s="9">
        <v>0.13666940305959999</v>
      </c>
      <c r="U1140" s="9">
        <v>7.6529621113579999E-2</v>
      </c>
      <c r="V1140" s="9">
        <v>0.19578524427829999</v>
      </c>
      <c r="W1140" s="9">
        <v>8.5589237286410005E-2</v>
      </c>
      <c r="X1140" s="9">
        <v>0.13061231490870001</v>
      </c>
      <c r="Y1140" s="9">
        <v>0.11490862232309999</v>
      </c>
      <c r="Z1140" s="9">
        <v>0.1757503958453</v>
      </c>
      <c r="AA1140" s="9">
        <v>0.12881123957250001</v>
      </c>
      <c r="AB1140" s="9">
        <v>0.15490796934090001</v>
      </c>
      <c r="AC1140" s="9">
        <v>0.1005143556965</v>
      </c>
      <c r="AD1140" s="9">
        <v>9.6691439670579998E-2</v>
      </c>
      <c r="AI1140" s="9">
        <v>0.12363557862790001</v>
      </c>
      <c r="AJ1140" s="9">
        <v>0.1160554002224</v>
      </c>
      <c r="AK1140" s="9">
        <v>0.13259152787389999</v>
      </c>
      <c r="AL1140" s="9">
        <v>0.1240585866568</v>
      </c>
      <c r="AM1140" s="9">
        <v>0.15572047405600001</v>
      </c>
      <c r="AN1140" s="9">
        <v>0.1447703811046</v>
      </c>
      <c r="AO1140" s="9">
        <v>9.4259310645010003E-2</v>
      </c>
      <c r="AP1140" s="9">
        <v>0.1062337488212</v>
      </c>
      <c r="AQ1140" s="9">
        <v>8.8750312986669994E-2</v>
      </c>
      <c r="AR1140" s="9">
        <v>0.1106033059831</v>
      </c>
      <c r="AS1140" s="9">
        <v>0.1106033059831</v>
      </c>
    </row>
    <row r="1141" spans="1:45" x14ac:dyDescent="0.35">
      <c r="A1141" t="s">
        <v>738</v>
      </c>
      <c r="B1141" s="9">
        <v>7.3930946287570007E-2</v>
      </c>
      <c r="C1141" s="9">
        <v>7.6127660482569998E-2</v>
      </c>
      <c r="D1141" s="9">
        <v>7.1376380874900003E-2</v>
      </c>
      <c r="E1141" s="9">
        <v>5.6294158144169999E-2</v>
      </c>
      <c r="F1141" s="10">
        <v>0.145634461503</v>
      </c>
      <c r="G1141" s="9">
        <v>8.7308013772740001E-2</v>
      </c>
      <c r="H1141" s="10">
        <v>0.1162052948299</v>
      </c>
      <c r="I1141" s="9">
        <v>4.8964041589330001E-2</v>
      </c>
      <c r="J1141" s="9">
        <v>2.643915392652E-2</v>
      </c>
      <c r="K1141" s="9">
        <v>6.1908987344330001E-2</v>
      </c>
      <c r="L1141" s="9">
        <v>0.1178516086621</v>
      </c>
      <c r="M1141" s="9">
        <v>7.3569170051880003E-2</v>
      </c>
      <c r="N1141" s="9">
        <v>6.7876602641370007E-2</v>
      </c>
      <c r="O1141" s="9">
        <v>5.3519018341580002E-2</v>
      </c>
      <c r="P1141" s="9">
        <v>8.275677052779E-2</v>
      </c>
      <c r="Q1141" s="9">
        <v>6.7637389293969993E-2</v>
      </c>
      <c r="R1141" s="9">
        <v>0.102285277901</v>
      </c>
      <c r="S1141" s="9">
        <v>4.2319442728970001E-2</v>
      </c>
      <c r="T1141" s="9">
        <v>7.4817278284879996E-2</v>
      </c>
      <c r="U1141" s="9">
        <v>7.2772330286200004E-2</v>
      </c>
      <c r="V1141" s="10">
        <v>0.1530687628878</v>
      </c>
      <c r="W1141" s="9">
        <v>0.1134695439193</v>
      </c>
      <c r="X1141" s="9">
        <v>0.125774410414</v>
      </c>
      <c r="Y1141" s="9">
        <v>8.0795077232169998E-2</v>
      </c>
      <c r="Z1141" s="9">
        <v>0.1068446671105</v>
      </c>
      <c r="AA1141" s="9">
        <v>5.1264527465840003E-2</v>
      </c>
      <c r="AB1141" s="9">
        <v>0.134611245401</v>
      </c>
      <c r="AC1141" s="9">
        <v>7.3921580097510001E-2</v>
      </c>
      <c r="AD1141" s="9">
        <v>6.1021022708700003E-2</v>
      </c>
      <c r="AI1141" s="10">
        <v>0.1184956095057</v>
      </c>
      <c r="AJ1141" s="9">
        <v>8.1127113348470004E-2</v>
      </c>
      <c r="AK1141" s="9">
        <v>8.2461664452110006E-2</v>
      </c>
      <c r="AL1141" s="9">
        <v>0.10756735221789999</v>
      </c>
      <c r="AM1141" s="10">
        <v>0.1891295586307</v>
      </c>
      <c r="AN1141" s="9">
        <v>6.274028099791E-2</v>
      </c>
      <c r="AO1141" s="9">
        <v>0</v>
      </c>
      <c r="AP1141" s="9">
        <v>8.2305953449669997E-2</v>
      </c>
      <c r="AQ1141" s="9">
        <v>8.2875842500809996E-2</v>
      </c>
      <c r="AR1141" s="9">
        <v>7.3930946287570007E-2</v>
      </c>
      <c r="AS1141" s="9">
        <v>7.3930946287570007E-2</v>
      </c>
    </row>
    <row r="1142" spans="1:45" x14ac:dyDescent="0.35">
      <c r="A1142" t="s">
        <v>739</v>
      </c>
      <c r="B1142" s="9">
        <v>6.0357900476340001E-2</v>
      </c>
      <c r="C1142" s="9">
        <v>8.1676262882880005E-2</v>
      </c>
      <c r="D1142" s="9">
        <v>3.5566713993169997E-2</v>
      </c>
      <c r="E1142" s="9">
        <v>0.1010590628552</v>
      </c>
      <c r="F1142" s="9">
        <v>7.2469082718639999E-2</v>
      </c>
      <c r="G1142" s="9">
        <v>8.3144582875060005E-2</v>
      </c>
      <c r="H1142" s="9">
        <v>7.7855508356550002E-2</v>
      </c>
      <c r="I1142" s="9">
        <v>6.9197895161319994E-2</v>
      </c>
      <c r="J1142" s="9">
        <v>3.8110893734199999E-2</v>
      </c>
      <c r="K1142" s="9">
        <v>1.0755684816829999E-2</v>
      </c>
      <c r="L1142" s="9">
        <v>6.1932244035700003E-2</v>
      </c>
      <c r="M1142" s="9">
        <v>6.7578543726749998E-2</v>
      </c>
      <c r="N1142" s="9">
        <v>4.8901842744640003E-2</v>
      </c>
      <c r="O1142" s="9">
        <v>6.2747926139810006E-2</v>
      </c>
      <c r="P1142" s="9">
        <v>7.2578552500490001E-2</v>
      </c>
      <c r="Q1142" s="9">
        <v>5.5944517831020002E-2</v>
      </c>
      <c r="R1142" s="9">
        <v>8.4735792041200006E-2</v>
      </c>
      <c r="S1142" s="9">
        <v>2.5945233311029998E-2</v>
      </c>
      <c r="T1142" s="9">
        <v>6.3843685168010006E-2</v>
      </c>
      <c r="U1142" s="9">
        <v>5.5801271658530001E-2</v>
      </c>
      <c r="V1142" s="9">
        <v>6.6798094916059994E-2</v>
      </c>
      <c r="W1142" s="9">
        <v>0.1027112757101</v>
      </c>
      <c r="X1142" s="9">
        <v>0.12656420241569999</v>
      </c>
      <c r="Y1142" s="9">
        <v>7.6968376643969993E-2</v>
      </c>
      <c r="Z1142" s="9">
        <v>5.3613177053469997E-2</v>
      </c>
      <c r="AA1142" s="9">
        <v>7.7565829123100005E-2</v>
      </c>
      <c r="AB1142" s="9">
        <v>0.11283140364490001</v>
      </c>
      <c r="AC1142" s="9">
        <v>4.1508383379570003E-2</v>
      </c>
      <c r="AD1142" s="9">
        <v>4.6266324499240001E-2</v>
      </c>
      <c r="AI1142" s="9">
        <v>9.2037865579049999E-2</v>
      </c>
      <c r="AJ1142" s="9">
        <v>5.2059331736610003E-2</v>
      </c>
      <c r="AK1142" s="9">
        <v>5.9605617500939997E-2</v>
      </c>
      <c r="AL1142" s="9">
        <v>6.300856677609E-2</v>
      </c>
      <c r="AM1142" s="9">
        <v>0.1154224530526</v>
      </c>
      <c r="AN1142" s="9">
        <v>0</v>
      </c>
      <c r="AO1142" s="9">
        <v>0</v>
      </c>
      <c r="AP1142" s="9">
        <v>5.9442724627010002E-2</v>
      </c>
      <c r="AQ1142" s="9">
        <v>6.9262218218849994E-2</v>
      </c>
      <c r="AR1142" s="9">
        <v>6.0357900476340001E-2</v>
      </c>
      <c r="AS1142" s="9">
        <v>6.0357900476340001E-2</v>
      </c>
    </row>
    <row r="1143" spans="1:45" x14ac:dyDescent="0.35">
      <c r="A1143" t="s">
        <v>740</v>
      </c>
      <c r="B1143" s="9">
        <v>8.385404852766E-2</v>
      </c>
      <c r="C1143" s="9">
        <v>0.1092053862257</v>
      </c>
      <c r="D1143" s="9">
        <v>5.4372903189969998E-2</v>
      </c>
      <c r="E1143" s="9">
        <v>0.13075772074709999</v>
      </c>
      <c r="F1143" s="9">
        <v>9.3836538481010007E-2</v>
      </c>
      <c r="G1143" s="9">
        <v>0.13393089199069999</v>
      </c>
      <c r="H1143" s="9">
        <v>0.11406652775700001</v>
      </c>
      <c r="I1143" s="9">
        <v>4.2429791243119998E-2</v>
      </c>
      <c r="J1143" s="9">
        <v>6.8590830393380001E-2</v>
      </c>
      <c r="K1143" s="9">
        <v>4.522586421857E-2</v>
      </c>
      <c r="L1143" s="9">
        <v>8.4805418591929999E-2</v>
      </c>
      <c r="M1143" s="9">
        <v>8.1543903409509996E-2</v>
      </c>
      <c r="N1143" s="9">
        <v>0.10641577484799999</v>
      </c>
      <c r="O1143" s="9">
        <v>6.0725770360770003E-2</v>
      </c>
      <c r="P1143" s="9">
        <v>0.12509480392309999</v>
      </c>
      <c r="Q1143" s="9">
        <v>7.6649313526380006E-2</v>
      </c>
      <c r="R1143" s="9">
        <v>8.6287757279530003E-2</v>
      </c>
      <c r="S1143" s="11">
        <v>3.9374628618960003E-2</v>
      </c>
      <c r="T1143" s="9">
        <v>9.9655099132239994E-2</v>
      </c>
      <c r="U1143" s="9">
        <v>6.3198865002210003E-2</v>
      </c>
      <c r="V1143" s="9">
        <v>0.1177566922262</v>
      </c>
      <c r="W1143" s="9">
        <v>0.1081451012958</v>
      </c>
      <c r="X1143" s="9">
        <v>0.12524151842209999</v>
      </c>
      <c r="Y1143" s="9">
        <v>0.1038566247513</v>
      </c>
      <c r="Z1143" s="9">
        <v>0.14228181531690001</v>
      </c>
      <c r="AA1143" s="9">
        <v>9.6949431407560002E-2</v>
      </c>
      <c r="AB1143" s="9">
        <v>0.1401014818445</v>
      </c>
      <c r="AC1143" s="9">
        <v>7.2305621623880004E-2</v>
      </c>
      <c r="AD1143" s="9">
        <v>0.11566100844340001</v>
      </c>
      <c r="AI1143" s="9">
        <v>8.1417844055479999E-2</v>
      </c>
      <c r="AJ1143" s="9">
        <v>0.1132458197718</v>
      </c>
      <c r="AK1143" s="9">
        <v>0.10805228007339999</v>
      </c>
      <c r="AL1143" s="9">
        <v>0.13894708250160001</v>
      </c>
      <c r="AM1143" s="9">
        <v>0.14526637790249999</v>
      </c>
      <c r="AN1143" s="9">
        <v>2.7677550816659999E-2</v>
      </c>
      <c r="AO1143" s="9">
        <v>9.6805351887760002E-2</v>
      </c>
      <c r="AP1143" s="9">
        <v>0.1022804561508</v>
      </c>
      <c r="AQ1143" s="9">
        <v>7.0988592428760003E-2</v>
      </c>
      <c r="AR1143" s="9">
        <v>8.385404852766E-2</v>
      </c>
      <c r="AS1143" s="9">
        <v>8.385404852766E-2</v>
      </c>
    </row>
    <row r="1144" spans="1:45" x14ac:dyDescent="0.35">
      <c r="A1144" t="s">
        <v>741</v>
      </c>
      <c r="B1144" s="9">
        <v>3.7522012614579998E-2</v>
      </c>
      <c r="C1144" s="9">
        <v>5.5406441168589997E-2</v>
      </c>
      <c r="D1144" s="9">
        <v>1.6724157930780002E-2</v>
      </c>
      <c r="E1144" s="9">
        <v>7.2559783105939996E-2</v>
      </c>
      <c r="F1144" s="10">
        <v>8.1829405918120005E-2</v>
      </c>
      <c r="G1144" s="9">
        <v>5.612797863953E-2</v>
      </c>
      <c r="H1144" s="10">
        <v>6.8861505136350004E-2</v>
      </c>
      <c r="I1144" s="9">
        <v>0</v>
      </c>
      <c r="J1144" s="9">
        <v>1.4959173237970001E-2</v>
      </c>
      <c r="K1144" s="9">
        <v>5.7074815431669996E-3</v>
      </c>
      <c r="L1144" s="9">
        <v>4.4079233872699998E-2</v>
      </c>
      <c r="M1144" s="9">
        <v>2.973468166838E-2</v>
      </c>
      <c r="N1144" s="9">
        <v>5.019141495934E-2</v>
      </c>
      <c r="O1144" s="9">
        <v>2.9369375584560001E-2</v>
      </c>
      <c r="P1144" s="10">
        <v>8.2699336274889998E-2</v>
      </c>
      <c r="Q1144" s="9">
        <v>2.6438291282499998E-2</v>
      </c>
      <c r="R1144" s="9">
        <v>2.7362691231010001E-2</v>
      </c>
      <c r="S1144" s="11">
        <v>6.4816758803460002E-3</v>
      </c>
      <c r="T1144" s="9">
        <v>5.315552602319E-2</v>
      </c>
      <c r="U1144" s="9">
        <v>1.708583424369E-2</v>
      </c>
      <c r="V1144" s="9">
        <v>2.6948271428580001E-2</v>
      </c>
      <c r="W1144" s="9">
        <v>5.3690603770009997E-2</v>
      </c>
      <c r="X1144" s="10">
        <v>0.1027590545319</v>
      </c>
      <c r="Y1144" s="9">
        <v>6.5320347420139993E-2</v>
      </c>
      <c r="Z1144" s="9">
        <v>6.6773020560949997E-2</v>
      </c>
      <c r="AA1144" s="9">
        <v>3.2487588558059999E-2</v>
      </c>
      <c r="AB1144" s="9">
        <v>5.2582331905460002E-2</v>
      </c>
      <c r="AC1144" s="9">
        <v>3.6329465509170003E-2</v>
      </c>
      <c r="AD1144" s="9">
        <v>3.9742843283329998E-2</v>
      </c>
      <c r="AI1144" s="9">
        <v>4.1342823965350002E-2</v>
      </c>
      <c r="AJ1144" s="9">
        <v>5.7013316711530003E-2</v>
      </c>
      <c r="AK1144" s="9">
        <v>4.8735489697089997E-2</v>
      </c>
      <c r="AL1144" s="9">
        <v>3.5626004015020002E-2</v>
      </c>
      <c r="AM1144" s="10">
        <v>0.1157152589921</v>
      </c>
      <c r="AN1144" s="9">
        <v>0</v>
      </c>
      <c r="AO1144" s="9">
        <v>4.2191528794670002E-2</v>
      </c>
      <c r="AP1144" s="9">
        <v>5.0712197001640001E-2</v>
      </c>
      <c r="AQ1144" s="9">
        <v>3.301682480767E-2</v>
      </c>
      <c r="AR1144" s="9">
        <v>3.7522012614579998E-2</v>
      </c>
      <c r="AS1144" s="9">
        <v>3.7522012614579998E-2</v>
      </c>
    </row>
    <row r="1145" spans="1:45" x14ac:dyDescent="0.35">
      <c r="A1145" t="s">
        <v>742</v>
      </c>
      <c r="B1145" s="9">
        <v>3.4448648425479997E-2</v>
      </c>
      <c r="C1145" s="9">
        <v>4.5771392357269999E-2</v>
      </c>
      <c r="D1145" s="9">
        <v>2.1281396130909999E-2</v>
      </c>
      <c r="E1145" s="9">
        <v>5.3389607793360001E-2</v>
      </c>
      <c r="F1145" s="9">
        <v>5.480715843476E-2</v>
      </c>
      <c r="G1145" s="9">
        <v>5.9072258005969998E-2</v>
      </c>
      <c r="H1145" s="9">
        <v>5.6959155188260002E-2</v>
      </c>
      <c r="I1145" s="9">
        <v>9.1268650408419996E-3</v>
      </c>
      <c r="J1145" s="9">
        <v>2.631076627794E-2</v>
      </c>
      <c r="K1145" s="9">
        <v>9.6014237226829998E-3</v>
      </c>
      <c r="L1145" s="9">
        <v>4.0934517538249997E-2</v>
      </c>
      <c r="M1145" s="9">
        <v>2.0598854911309999E-2</v>
      </c>
      <c r="N1145" s="9">
        <v>3.312944910836E-2</v>
      </c>
      <c r="O1145" s="9">
        <v>5.0288289474490003E-2</v>
      </c>
      <c r="P1145" s="10">
        <v>6.4082786068139996E-2</v>
      </c>
      <c r="Q1145" s="9">
        <v>1.5891157172899999E-2</v>
      </c>
      <c r="R1145" s="9">
        <v>4.3361549795629999E-2</v>
      </c>
      <c r="S1145" s="9">
        <v>1.375723894981E-2</v>
      </c>
      <c r="T1145" s="9">
        <v>3.8776389075440003E-2</v>
      </c>
      <c r="U1145" s="9">
        <v>2.8791412105409999E-2</v>
      </c>
      <c r="V1145" s="9">
        <v>4.3553709332630003E-2</v>
      </c>
      <c r="W1145" s="9">
        <v>3.05664659555E-2</v>
      </c>
      <c r="X1145" s="10">
        <v>0.1133067956728</v>
      </c>
      <c r="Y1145" s="9">
        <v>4.9693340623600001E-2</v>
      </c>
      <c r="Z1145" s="9">
        <v>3.6788533456159997E-2</v>
      </c>
      <c r="AA1145" s="9">
        <v>2.3670026760839999E-2</v>
      </c>
      <c r="AB1145" s="9">
        <v>1.323774855798E-2</v>
      </c>
      <c r="AC1145" s="9">
        <v>4.465543054657E-2</v>
      </c>
      <c r="AD1145" s="9">
        <v>4.4917899084069998E-2</v>
      </c>
      <c r="AI1145" s="9">
        <v>2.697513445033E-2</v>
      </c>
      <c r="AJ1145" s="9">
        <v>4.1466712669930003E-2</v>
      </c>
      <c r="AK1145" s="9">
        <v>3.4618752975209999E-2</v>
      </c>
      <c r="AL1145" s="10">
        <v>7.4431084321010005E-2</v>
      </c>
      <c r="AM1145" s="9">
        <v>4.7521010218569998E-2</v>
      </c>
      <c r="AN1145" s="9">
        <v>0</v>
      </c>
      <c r="AO1145" s="9">
        <v>0</v>
      </c>
      <c r="AP1145" s="9">
        <v>3.978482818456E-2</v>
      </c>
      <c r="AQ1145" s="9">
        <v>0</v>
      </c>
      <c r="AR1145" s="9">
        <v>3.4448648425479997E-2</v>
      </c>
      <c r="AS1145" s="9">
        <v>3.4448648425479997E-2</v>
      </c>
    </row>
    <row r="1146" spans="1:45" x14ac:dyDescent="0.35">
      <c r="A1146" t="s">
        <v>743</v>
      </c>
      <c r="B1146" s="9">
        <v>4.316692141168E-2</v>
      </c>
      <c r="C1146" s="9">
        <v>2.8136046948099999E-2</v>
      </c>
      <c r="D1146" s="9">
        <v>6.0646369632209998E-2</v>
      </c>
      <c r="E1146" s="9">
        <v>1.076877371976E-2</v>
      </c>
      <c r="F1146" s="9">
        <v>2.6399220839600002E-2</v>
      </c>
      <c r="G1146" s="9">
        <v>9.031342018072E-3</v>
      </c>
      <c r="H1146" s="9">
        <v>1.7636091581990001E-2</v>
      </c>
      <c r="I1146" s="9">
        <v>4.0068492746650003E-2</v>
      </c>
      <c r="J1146" s="9">
        <v>9.2165366496059997E-2</v>
      </c>
      <c r="K1146" s="9">
        <v>8.080629379557E-2</v>
      </c>
      <c r="L1146" s="9">
        <v>4.3021926286779998E-2</v>
      </c>
      <c r="M1146" s="9">
        <v>4.2725787844959999E-2</v>
      </c>
      <c r="N1146" s="9">
        <v>4.9320558890620002E-2</v>
      </c>
      <c r="O1146" s="9">
        <v>3.6862836791119999E-2</v>
      </c>
      <c r="P1146" s="9">
        <v>3.2478351670839997E-2</v>
      </c>
      <c r="Q1146" s="9">
        <v>2.5707973607969999E-2</v>
      </c>
      <c r="R1146" s="9">
        <v>4.3250707933629999E-2</v>
      </c>
      <c r="S1146" s="9">
        <v>8.0912634795259994E-2</v>
      </c>
      <c r="T1146" s="9">
        <v>2.8923089502339999E-2</v>
      </c>
      <c r="U1146" s="9">
        <v>6.1786503713869997E-2</v>
      </c>
      <c r="V1146" s="9">
        <v>3.630029906355E-2</v>
      </c>
      <c r="W1146" s="9">
        <v>5.3332328578549998E-2</v>
      </c>
      <c r="X1146" s="9">
        <v>3.8919608666609998E-2</v>
      </c>
      <c r="Y1146" s="9">
        <v>2.759355885393E-2</v>
      </c>
      <c r="Z1146" s="9">
        <v>4.1053111923469998E-2</v>
      </c>
      <c r="AA1146" s="9">
        <v>3.3897217993520003E-2</v>
      </c>
      <c r="AB1146" s="9">
        <v>3.0499870795830001E-2</v>
      </c>
      <c r="AC1146" s="9">
        <v>1.9972598746970001E-2</v>
      </c>
      <c r="AD1146" s="9">
        <v>6.136665572688E-2</v>
      </c>
      <c r="AI1146" s="9">
        <v>3.418858821904E-2</v>
      </c>
      <c r="AJ1146" s="9">
        <v>5.7038416640640001E-2</v>
      </c>
      <c r="AK1146" s="9">
        <v>2.1616367918699999E-2</v>
      </c>
      <c r="AL1146" s="9">
        <v>5.5086040567489999E-3</v>
      </c>
      <c r="AM1146" s="9">
        <v>0</v>
      </c>
      <c r="AN1146" s="10">
        <v>0.25624121357009999</v>
      </c>
      <c r="AO1146" s="9">
        <v>0</v>
      </c>
      <c r="AP1146" s="9">
        <v>4.0610178048480002E-2</v>
      </c>
      <c r="AQ1146" s="9">
        <v>5.3418583462069999E-2</v>
      </c>
      <c r="AR1146" s="9">
        <v>4.316692141168E-2</v>
      </c>
      <c r="AS1146" s="9">
        <v>4.316692141168E-2</v>
      </c>
    </row>
    <row r="1147" spans="1:45" x14ac:dyDescent="0.35">
      <c r="A1147" t="s">
        <v>744</v>
      </c>
      <c r="B1147" s="9">
        <v>3.1174487544110001E-2</v>
      </c>
      <c r="C1147" s="9">
        <v>2.3062252629480001E-2</v>
      </c>
      <c r="D1147" s="9">
        <v>4.0608229438960003E-2</v>
      </c>
      <c r="E1147" s="9">
        <v>3.0800252000940002E-2</v>
      </c>
      <c r="F1147" s="9">
        <v>4.4953098814930004E-3</v>
      </c>
      <c r="G1147" s="9">
        <v>1.2563397024950001E-2</v>
      </c>
      <c r="H1147" s="11">
        <v>8.5661403626520003E-3</v>
      </c>
      <c r="I1147" s="9">
        <v>3.4265542441439999E-2</v>
      </c>
      <c r="J1147" s="9">
        <v>6.4272315153819995E-2</v>
      </c>
      <c r="K1147" s="9">
        <v>4.7652541275590002E-2</v>
      </c>
      <c r="L1147" s="9">
        <v>2.8246019334259999E-2</v>
      </c>
      <c r="M1147" s="9">
        <v>4.1251039543530002E-2</v>
      </c>
      <c r="N1147" s="9">
        <v>2.966188891589E-2</v>
      </c>
      <c r="O1147" s="9">
        <v>2.132409980678E-2</v>
      </c>
      <c r="P1147" s="9">
        <v>3.2699442913150002E-2</v>
      </c>
      <c r="Q1147" s="9">
        <v>1.0823409518349999E-2</v>
      </c>
      <c r="R1147" s="9">
        <v>2.4893304571689999E-2</v>
      </c>
      <c r="S1147" s="10">
        <v>6.4116743836779996E-2</v>
      </c>
      <c r="T1147" s="9">
        <v>2.1211896249849999E-2</v>
      </c>
      <c r="U1147" s="9">
        <v>4.4197618519490001E-2</v>
      </c>
      <c r="V1147" s="9">
        <v>1.8011942281850001E-2</v>
      </c>
      <c r="W1147" s="9">
        <v>6.5580582350579994E-2</v>
      </c>
      <c r="X1147" s="9">
        <v>2.2259301598259999E-2</v>
      </c>
      <c r="Y1147" s="9">
        <v>2.6546159601829999E-2</v>
      </c>
      <c r="Z1147" s="9">
        <v>1.3834091539869999E-2</v>
      </c>
      <c r="AA1147" s="9">
        <v>4.8783947466880001E-2</v>
      </c>
      <c r="AB1147" s="9">
        <v>2.4185343957219999E-2</v>
      </c>
      <c r="AC1147" s="9">
        <v>3.4220018820540002E-2</v>
      </c>
      <c r="AD1147" s="9">
        <v>2.0186139293749999E-2</v>
      </c>
      <c r="AI1147" s="9">
        <v>2.6897045838260001E-2</v>
      </c>
      <c r="AJ1147" s="9">
        <v>1.4484349882780001E-2</v>
      </c>
      <c r="AK1147" s="9">
        <v>4.102715957684E-2</v>
      </c>
      <c r="AL1147" s="9">
        <v>1.355270258952E-2</v>
      </c>
      <c r="AM1147" s="9">
        <v>9.5690840801179993E-3</v>
      </c>
      <c r="AN1147" s="9">
        <v>4.7444294535570003E-2</v>
      </c>
      <c r="AO1147" s="10">
        <v>0.17705597100789999</v>
      </c>
      <c r="AP1147" s="9">
        <v>3.2225788463649999E-2</v>
      </c>
      <c r="AQ1147" s="9">
        <v>1.567520322062E-2</v>
      </c>
      <c r="AR1147" s="9">
        <v>3.1174487544110001E-2</v>
      </c>
      <c r="AS1147" s="9">
        <v>3.1174487544110001E-2</v>
      </c>
    </row>
    <row r="1148" spans="1:45" x14ac:dyDescent="0.35">
      <c r="A1148" t="s">
        <v>406</v>
      </c>
      <c r="B1148" s="9">
        <v>1</v>
      </c>
      <c r="C1148" s="9">
        <v>1</v>
      </c>
      <c r="D1148" s="9">
        <v>1</v>
      </c>
      <c r="E1148" s="9">
        <v>1</v>
      </c>
      <c r="F1148" s="9">
        <v>1</v>
      </c>
      <c r="G1148" s="9">
        <v>1</v>
      </c>
      <c r="H1148" s="9">
        <v>1</v>
      </c>
      <c r="I1148" s="9">
        <v>1</v>
      </c>
      <c r="J1148" s="9">
        <v>1</v>
      </c>
      <c r="K1148" s="9">
        <v>1</v>
      </c>
      <c r="L1148" s="9">
        <v>1</v>
      </c>
      <c r="M1148" s="9">
        <v>1</v>
      </c>
      <c r="N1148" s="9">
        <v>1</v>
      </c>
      <c r="O1148" s="9">
        <v>1</v>
      </c>
      <c r="P1148" s="9">
        <v>1</v>
      </c>
      <c r="Q1148" s="9">
        <v>1</v>
      </c>
      <c r="R1148" s="9">
        <v>1</v>
      </c>
      <c r="S1148" s="9">
        <v>1</v>
      </c>
      <c r="T1148" s="9">
        <v>1</v>
      </c>
      <c r="U1148" s="9">
        <v>1</v>
      </c>
      <c r="V1148" s="9">
        <v>1</v>
      </c>
      <c r="W1148" s="9">
        <v>1</v>
      </c>
      <c r="X1148" s="9">
        <v>1</v>
      </c>
      <c r="Y1148" s="9">
        <v>1</v>
      </c>
      <c r="Z1148" s="9">
        <v>1</v>
      </c>
      <c r="AA1148" s="9">
        <v>1</v>
      </c>
      <c r="AB1148" s="9">
        <v>1</v>
      </c>
      <c r="AC1148" s="9">
        <v>1</v>
      </c>
      <c r="AD1148" s="9">
        <v>1</v>
      </c>
      <c r="AI1148" s="9">
        <v>1</v>
      </c>
      <c r="AJ1148" s="9">
        <v>1</v>
      </c>
      <c r="AK1148" s="9">
        <v>1</v>
      </c>
      <c r="AL1148" s="9">
        <v>1</v>
      </c>
      <c r="AM1148" s="9">
        <v>1</v>
      </c>
      <c r="AN1148" s="9">
        <v>1</v>
      </c>
      <c r="AO1148" s="9">
        <v>1</v>
      </c>
      <c r="AP1148" s="9">
        <v>1</v>
      </c>
      <c r="AQ1148" s="9">
        <v>1</v>
      </c>
      <c r="AR1148" s="9">
        <v>1</v>
      </c>
      <c r="AS1148" s="9">
        <v>1</v>
      </c>
    </row>
    <row r="1149" spans="1:45" x14ac:dyDescent="0.35">
      <c r="A1149" t="s">
        <v>356</v>
      </c>
      <c r="B1149" s="6">
        <v>984</v>
      </c>
      <c r="C1149" s="6">
        <v>545</v>
      </c>
      <c r="D1149" s="6">
        <v>439</v>
      </c>
      <c r="E1149" s="6">
        <v>122</v>
      </c>
      <c r="F1149" s="6">
        <v>210</v>
      </c>
      <c r="G1149" s="6">
        <v>239</v>
      </c>
      <c r="H1149" s="6">
        <v>449</v>
      </c>
      <c r="I1149" s="6">
        <v>140</v>
      </c>
      <c r="J1149" s="6">
        <v>84</v>
      </c>
      <c r="K1149" s="6">
        <v>189</v>
      </c>
      <c r="L1149" s="6">
        <v>171</v>
      </c>
      <c r="M1149" s="6">
        <v>326</v>
      </c>
      <c r="N1149" s="6">
        <v>265</v>
      </c>
      <c r="O1149" s="6">
        <v>222</v>
      </c>
      <c r="P1149" s="6">
        <v>386</v>
      </c>
      <c r="Q1149" s="6">
        <v>134</v>
      </c>
      <c r="R1149" s="6">
        <v>191</v>
      </c>
      <c r="S1149" s="6">
        <v>273</v>
      </c>
      <c r="T1149" s="6">
        <v>520</v>
      </c>
      <c r="U1149" s="6">
        <v>464</v>
      </c>
      <c r="V1149" s="6">
        <v>114</v>
      </c>
      <c r="W1149" s="6">
        <v>77</v>
      </c>
      <c r="X1149" s="6">
        <v>68</v>
      </c>
      <c r="Y1149" s="6">
        <v>213</v>
      </c>
      <c r="Z1149" s="6">
        <v>127</v>
      </c>
      <c r="AA1149" s="6">
        <v>199</v>
      </c>
      <c r="AB1149" s="6">
        <v>66</v>
      </c>
      <c r="AC1149" s="6">
        <v>128</v>
      </c>
      <c r="AD1149" s="6">
        <v>196</v>
      </c>
      <c r="AE1149" s="6">
        <v>0</v>
      </c>
      <c r="AF1149" s="6">
        <v>0</v>
      </c>
      <c r="AG1149" s="6">
        <v>0</v>
      </c>
      <c r="AH1149" s="6">
        <v>0</v>
      </c>
      <c r="AI1149" s="6">
        <v>291</v>
      </c>
      <c r="AJ1149" s="6">
        <v>410</v>
      </c>
      <c r="AK1149" s="6">
        <v>285</v>
      </c>
      <c r="AL1149" s="6">
        <v>148</v>
      </c>
      <c r="AM1149" s="6">
        <v>119</v>
      </c>
      <c r="AN1149" s="6">
        <v>17</v>
      </c>
      <c r="AO1149" s="6">
        <v>20</v>
      </c>
      <c r="AP1149" s="6">
        <v>440</v>
      </c>
      <c r="AQ1149" s="6">
        <v>135</v>
      </c>
      <c r="AR1149" s="6">
        <v>984</v>
      </c>
      <c r="AS1149" s="6">
        <v>984</v>
      </c>
    </row>
    <row r="1150" spans="1:45" x14ac:dyDescent="0.35">
      <c r="A1150" t="s">
        <v>911</v>
      </c>
    </row>
    <row r="1151" spans="1:45" x14ac:dyDescent="0.35">
      <c r="A1151" t="s">
        <v>358</v>
      </c>
    </row>
    <row r="1155" spans="1:45" x14ac:dyDescent="0.35">
      <c r="A1155" s="3" t="s">
        <v>352</v>
      </c>
    </row>
    <row r="1156" spans="1:45" x14ac:dyDescent="0.35">
      <c r="A1156" t="s">
        <v>267</v>
      </c>
    </row>
    <row r="1157" spans="1:45" ht="130.5" x14ac:dyDescent="0.35">
      <c r="A1157" s="4" t="s">
        <v>408</v>
      </c>
      <c r="B1157" s="4" t="s">
        <v>359</v>
      </c>
      <c r="C1157" s="4" t="s">
        <v>360</v>
      </c>
      <c r="D1157" s="4" t="s">
        <v>361</v>
      </c>
      <c r="E1157" s="4" t="s">
        <v>573</v>
      </c>
      <c r="F1157" s="4" t="s">
        <v>363</v>
      </c>
      <c r="G1157" s="4" t="s">
        <v>364</v>
      </c>
      <c r="H1157" s="4" t="s">
        <v>365</v>
      </c>
      <c r="I1157" s="4" t="s">
        <v>366</v>
      </c>
      <c r="J1157" s="4" t="s">
        <v>367</v>
      </c>
      <c r="K1157" s="4" t="s">
        <v>368</v>
      </c>
      <c r="L1157" s="4" t="s">
        <v>883</v>
      </c>
      <c r="M1157" s="4" t="s">
        <v>575</v>
      </c>
      <c r="N1157" s="4" t="s">
        <v>371</v>
      </c>
      <c r="O1157" s="4" t="s">
        <v>372</v>
      </c>
      <c r="P1157" s="4" t="s">
        <v>576</v>
      </c>
      <c r="Q1157" s="4" t="s">
        <v>374</v>
      </c>
      <c r="R1157" s="4" t="s">
        <v>376</v>
      </c>
      <c r="S1157" s="4" t="s">
        <v>377</v>
      </c>
      <c r="T1157" s="4" t="s">
        <v>375</v>
      </c>
      <c r="U1157" s="4" t="s">
        <v>378</v>
      </c>
      <c r="V1157" s="4" t="s">
        <v>379</v>
      </c>
      <c r="W1157" s="4" t="s">
        <v>380</v>
      </c>
      <c r="X1157" s="4" t="s">
        <v>381</v>
      </c>
      <c r="Y1157" s="4" t="s">
        <v>382</v>
      </c>
      <c r="Z1157" s="4" t="s">
        <v>383</v>
      </c>
      <c r="AA1157" s="4" t="s">
        <v>384</v>
      </c>
      <c r="AB1157" s="4" t="s">
        <v>385</v>
      </c>
      <c r="AC1157" s="4" t="s">
        <v>386</v>
      </c>
      <c r="AD1157" s="4" t="s">
        <v>387</v>
      </c>
      <c r="AE1157" s="4" t="s">
        <v>388</v>
      </c>
      <c r="AF1157" s="4" t="s">
        <v>389</v>
      </c>
      <c r="AG1157" s="4" t="s">
        <v>390</v>
      </c>
      <c r="AH1157" s="4" t="s">
        <v>391</v>
      </c>
      <c r="AI1157" s="4" t="s">
        <v>577</v>
      </c>
      <c r="AJ1157" s="4" t="s">
        <v>578</v>
      </c>
      <c r="AK1157" s="4" t="s">
        <v>395</v>
      </c>
      <c r="AL1157" s="4" t="s">
        <v>396</v>
      </c>
      <c r="AM1157" s="4" t="s">
        <v>394</v>
      </c>
      <c r="AN1157" s="4" t="s">
        <v>397</v>
      </c>
      <c r="AO1157" s="4" t="s">
        <v>398</v>
      </c>
      <c r="AP1157" s="4" t="s">
        <v>884</v>
      </c>
      <c r="AQ1157" s="4" t="s">
        <v>885</v>
      </c>
      <c r="AR1157" s="4" t="s">
        <v>886</v>
      </c>
      <c r="AS1157" s="4" t="s">
        <v>406</v>
      </c>
    </row>
    <row r="1158" spans="1:45" x14ac:dyDescent="0.35">
      <c r="A1158" t="s">
        <v>746</v>
      </c>
      <c r="B1158" s="9">
        <v>0.55860870581400002</v>
      </c>
      <c r="C1158" s="9">
        <v>0.51693747369120002</v>
      </c>
      <c r="D1158" s="9">
        <v>0.60706830448469995</v>
      </c>
      <c r="E1158" s="9">
        <v>0.65431212307889997</v>
      </c>
      <c r="F1158" s="10">
        <v>0.67772989563349995</v>
      </c>
      <c r="G1158" s="9">
        <v>0.58198692068320002</v>
      </c>
      <c r="H1158" s="9">
        <v>0.6294218625329</v>
      </c>
      <c r="I1158" s="9">
        <v>0.62319678049630001</v>
      </c>
      <c r="J1158" s="9">
        <v>0.51583611250359995</v>
      </c>
      <c r="K1158" s="11">
        <v>0.35157569325850002</v>
      </c>
      <c r="L1158" s="9">
        <v>0.60276199810779996</v>
      </c>
      <c r="M1158" s="9">
        <v>0.56758707891070004</v>
      </c>
      <c r="N1158" s="9">
        <v>0.51326648938149999</v>
      </c>
      <c r="O1158" s="9">
        <v>0.57019620254640002</v>
      </c>
      <c r="P1158" s="9">
        <v>0.54186962818509998</v>
      </c>
      <c r="Q1158" s="9">
        <v>0.5877566738119</v>
      </c>
      <c r="R1158" s="9">
        <v>0.66585123521129996</v>
      </c>
      <c r="S1158" s="11">
        <v>0.42840983604779997</v>
      </c>
      <c r="T1158" s="9">
        <v>0.56596584198970001</v>
      </c>
      <c r="U1158" s="9">
        <v>0.54899143404289996</v>
      </c>
      <c r="V1158" s="9">
        <v>0.67242197829700001</v>
      </c>
      <c r="W1158" s="9">
        <v>0.50911898742700001</v>
      </c>
      <c r="X1158" s="9">
        <v>0.60855331714799998</v>
      </c>
      <c r="Y1158" s="9">
        <v>0.53964011575549997</v>
      </c>
      <c r="Z1158" s="9">
        <v>0.59804814728169997</v>
      </c>
      <c r="AA1158" s="9">
        <v>0.52519170915150004</v>
      </c>
      <c r="AB1158" s="9">
        <v>0.62062293176850003</v>
      </c>
      <c r="AC1158" s="9">
        <v>0.67505806628980003</v>
      </c>
      <c r="AD1158" s="9">
        <v>0.57039970012350005</v>
      </c>
      <c r="AI1158" s="9">
        <v>0.54495150195380004</v>
      </c>
      <c r="AJ1158" s="9">
        <v>0.59166306980119998</v>
      </c>
      <c r="AK1158" s="9">
        <v>0.57016314627310005</v>
      </c>
      <c r="AL1158" s="9">
        <v>0.64705614258209998</v>
      </c>
      <c r="AM1158" s="9">
        <v>0.69482506428849999</v>
      </c>
      <c r="AN1158" s="9">
        <v>0.57375048752960001</v>
      </c>
      <c r="AO1158" s="9">
        <v>0.58717989980270002</v>
      </c>
      <c r="AP1158" s="9">
        <v>0.55400248787020001</v>
      </c>
      <c r="AQ1158" s="9">
        <v>0.57311489758930001</v>
      </c>
      <c r="AR1158" s="9">
        <v>0.55860870581400002</v>
      </c>
      <c r="AS1158" s="9">
        <v>0.55860870581400002</v>
      </c>
    </row>
    <row r="1159" spans="1:45" x14ac:dyDescent="0.35">
      <c r="A1159" t="s">
        <v>747</v>
      </c>
      <c r="B1159" s="9">
        <v>0.37145110026869999</v>
      </c>
      <c r="C1159" s="9">
        <v>0.34988902296430002</v>
      </c>
      <c r="D1159" s="9">
        <v>0.39652570352510003</v>
      </c>
      <c r="E1159" s="9">
        <v>0.39619391262390002</v>
      </c>
      <c r="F1159" s="9">
        <v>0.33638196301669998</v>
      </c>
      <c r="G1159" s="9">
        <v>0.38258398561099999</v>
      </c>
      <c r="H1159" s="9">
        <v>0.35969363510500002</v>
      </c>
      <c r="I1159" s="9">
        <v>0.40854912932600002</v>
      </c>
      <c r="J1159" s="9">
        <v>0.49270239950110001</v>
      </c>
      <c r="K1159" s="9">
        <v>0.27527440569040001</v>
      </c>
      <c r="L1159" s="9">
        <v>0.40392477823110001</v>
      </c>
      <c r="M1159" s="9">
        <v>0.38711552738799998</v>
      </c>
      <c r="N1159" s="9">
        <v>0.34537678648140002</v>
      </c>
      <c r="O1159" s="9">
        <v>0.3596532671671</v>
      </c>
      <c r="P1159" s="9">
        <v>0.33658083357759999</v>
      </c>
      <c r="Q1159" s="9">
        <v>0.41797474547789998</v>
      </c>
      <c r="R1159" s="9">
        <v>0.42196750113300002</v>
      </c>
      <c r="S1159" s="9">
        <v>0.29841930495910002</v>
      </c>
      <c r="T1159" s="9">
        <v>0.37932241950360002</v>
      </c>
      <c r="U1159" s="9">
        <v>0.36116168677010002</v>
      </c>
      <c r="V1159" s="9">
        <v>0.43332900061640001</v>
      </c>
      <c r="W1159" s="9">
        <v>0.31753555863139998</v>
      </c>
      <c r="X1159" s="9">
        <v>0.36401433108629999</v>
      </c>
      <c r="Y1159" s="9">
        <v>0.38785632255890001</v>
      </c>
      <c r="Z1159" s="9">
        <v>0.39716372538549999</v>
      </c>
      <c r="AA1159" s="9">
        <v>0.35304445159629999</v>
      </c>
      <c r="AB1159" s="9">
        <v>0.32269717994890001</v>
      </c>
      <c r="AC1159" s="9">
        <v>0.44973247142119999</v>
      </c>
      <c r="AD1159" s="9">
        <v>0.4127207307429</v>
      </c>
      <c r="AI1159" s="9">
        <v>0.39150704311410001</v>
      </c>
      <c r="AJ1159" s="9">
        <v>0.37584591889820002</v>
      </c>
      <c r="AK1159" s="9">
        <v>0.37329446037739999</v>
      </c>
      <c r="AL1159" s="9">
        <v>0.4519213316465</v>
      </c>
      <c r="AM1159" s="9">
        <v>0.36301592685459999</v>
      </c>
      <c r="AN1159" s="9">
        <v>0.30884017625499999</v>
      </c>
      <c r="AO1159" s="9">
        <v>0.4501286823424</v>
      </c>
      <c r="AP1159" s="9">
        <v>0.31959336800569998</v>
      </c>
      <c r="AQ1159" s="9">
        <v>0.37270558410900001</v>
      </c>
      <c r="AR1159" s="9">
        <v>0.37145110026869999</v>
      </c>
      <c r="AS1159" s="9">
        <v>0.37145110026869999</v>
      </c>
    </row>
    <row r="1160" spans="1:45" x14ac:dyDescent="0.35">
      <c r="A1160" t="s">
        <v>748</v>
      </c>
      <c r="B1160" s="9">
        <v>0.27899618956990002</v>
      </c>
      <c r="C1160" s="11">
        <v>0.21759934184839999</v>
      </c>
      <c r="D1160" s="10">
        <v>0.35039476476609999</v>
      </c>
      <c r="E1160" s="9">
        <v>0.2169626141446</v>
      </c>
      <c r="F1160" s="9">
        <v>0.29311771026729999</v>
      </c>
      <c r="G1160" s="9">
        <v>0.30492277260529999</v>
      </c>
      <c r="H1160" s="9">
        <v>0.29907406730000002</v>
      </c>
      <c r="I1160" s="10">
        <v>0.42035590145610002</v>
      </c>
      <c r="J1160" s="9">
        <v>0.27971271477010001</v>
      </c>
      <c r="K1160" s="11">
        <v>0.17128832177450001</v>
      </c>
      <c r="L1160" s="9">
        <v>0.29624053100510001</v>
      </c>
      <c r="M1160" s="9">
        <v>0.24700168322960001</v>
      </c>
      <c r="N1160" s="9">
        <v>0.27599453014449998</v>
      </c>
      <c r="O1160" s="9">
        <v>0.31410598711499998</v>
      </c>
      <c r="P1160" s="9">
        <v>0.21821861058209999</v>
      </c>
      <c r="Q1160" s="9">
        <v>0.32653217648499999</v>
      </c>
      <c r="R1160" s="9">
        <v>0.37248745619200002</v>
      </c>
      <c r="S1160" s="11">
        <v>0.19288576630029999</v>
      </c>
      <c r="T1160" s="9">
        <v>0.27509625014869998</v>
      </c>
      <c r="U1160" s="9">
        <v>0.28409420276530001</v>
      </c>
      <c r="V1160" s="9">
        <v>0.34350534909129998</v>
      </c>
      <c r="W1160" s="9">
        <v>0.2345847066956</v>
      </c>
      <c r="X1160" s="9">
        <v>0.21094586514999999</v>
      </c>
      <c r="Y1160" s="9">
        <v>0.25732163541530001</v>
      </c>
      <c r="Z1160" s="9">
        <v>0.30940224855370002</v>
      </c>
      <c r="AA1160" s="9">
        <v>0.26129880602619998</v>
      </c>
      <c r="AB1160" s="9">
        <v>0.245316159964</v>
      </c>
      <c r="AC1160" s="9">
        <v>0.35933581885080002</v>
      </c>
      <c r="AD1160" s="9">
        <v>0.28104439602350001</v>
      </c>
      <c r="AI1160" s="9">
        <v>0.28751692851060001</v>
      </c>
      <c r="AJ1160" s="9">
        <v>0.26227494439999999</v>
      </c>
      <c r="AK1160" s="9">
        <v>0.35213881572049999</v>
      </c>
      <c r="AL1160" s="9">
        <v>0.30053719851439997</v>
      </c>
      <c r="AM1160" s="9">
        <v>0.30988763479440001</v>
      </c>
      <c r="AN1160" s="9">
        <v>0.38247166662260002</v>
      </c>
      <c r="AO1160" s="9">
        <v>0.26949622929869999</v>
      </c>
      <c r="AP1160" s="9">
        <v>0.26363891047499999</v>
      </c>
      <c r="AQ1160" s="9">
        <v>0.245028318705</v>
      </c>
      <c r="AR1160" s="9">
        <v>0.27899618956990002</v>
      </c>
      <c r="AS1160" s="9">
        <v>0.27899618956990002</v>
      </c>
    </row>
    <row r="1161" spans="1:45" x14ac:dyDescent="0.35">
      <c r="A1161" t="s">
        <v>749</v>
      </c>
      <c r="B1161" s="9">
        <v>0.2739737232253</v>
      </c>
      <c r="C1161" s="9">
        <v>0.236745512292</v>
      </c>
      <c r="D1161" s="9">
        <v>0.31726651945810003</v>
      </c>
      <c r="E1161" s="9">
        <v>0.2560166944908</v>
      </c>
      <c r="F1161" s="10">
        <v>0.383316259213</v>
      </c>
      <c r="G1161" s="9">
        <v>0.30761987719619999</v>
      </c>
      <c r="H1161" s="10">
        <v>0.34512292617770002</v>
      </c>
      <c r="I1161" s="9">
        <v>0.35545169543580002</v>
      </c>
      <c r="J1161" s="9">
        <v>0.14666887338240001</v>
      </c>
      <c r="K1161" s="9">
        <v>0.17464355666959999</v>
      </c>
      <c r="L1161" s="9">
        <v>0.30903331981179999</v>
      </c>
      <c r="M1161" s="9">
        <v>0.25504690238470001</v>
      </c>
      <c r="N1161" s="9">
        <v>0.2525869006932</v>
      </c>
      <c r="O1161" s="9">
        <v>0.30128410987979998</v>
      </c>
      <c r="P1161" s="9">
        <v>0.230636783278</v>
      </c>
      <c r="Q1161" s="9">
        <v>0.30914382138449997</v>
      </c>
      <c r="R1161" s="10">
        <v>0.40472388574070001</v>
      </c>
      <c r="S1161" s="11">
        <v>0.1446670984556</v>
      </c>
      <c r="T1161" s="9">
        <v>0.27186241350849999</v>
      </c>
      <c r="U1161" s="9">
        <v>0.27673363399150003</v>
      </c>
      <c r="V1161" s="9">
        <v>0.37820658920060002</v>
      </c>
      <c r="W1161" s="9">
        <v>0.17469736034610001</v>
      </c>
      <c r="X1161" s="9">
        <v>0.34409491344460003</v>
      </c>
      <c r="Y1161" s="9">
        <v>0.241018812305</v>
      </c>
      <c r="Z1161" s="9">
        <v>0.29868320820990002</v>
      </c>
      <c r="AA1161" s="9">
        <v>0.25883796581980001</v>
      </c>
      <c r="AB1161" s="9">
        <v>0.34463339390690001</v>
      </c>
      <c r="AC1161" s="9">
        <v>0.37414628230460001</v>
      </c>
      <c r="AD1161" s="9">
        <v>0.25698504190869997</v>
      </c>
      <c r="AI1161" s="9">
        <v>0.23466936268979999</v>
      </c>
      <c r="AJ1161" s="9">
        <v>0.29516160568159999</v>
      </c>
      <c r="AK1161" s="9">
        <v>0.3181485715299</v>
      </c>
      <c r="AL1161" s="9">
        <v>0.3028149862392</v>
      </c>
      <c r="AM1161" s="9">
        <v>0.2748312835467</v>
      </c>
      <c r="AN1161" s="9">
        <v>0.2025153514502</v>
      </c>
      <c r="AO1161" s="9">
        <v>0.37263889737509998</v>
      </c>
      <c r="AP1161" s="9">
        <v>0.23463338350429999</v>
      </c>
      <c r="AQ1161" s="9">
        <v>0.2617780894474</v>
      </c>
      <c r="AR1161" s="9">
        <v>0.2739737232253</v>
      </c>
      <c r="AS1161" s="9">
        <v>0.2739737232253</v>
      </c>
    </row>
    <row r="1162" spans="1:45" x14ac:dyDescent="0.35">
      <c r="A1162" t="s">
        <v>750</v>
      </c>
      <c r="B1162" s="9">
        <v>0.27568337657500003</v>
      </c>
      <c r="C1162" s="9">
        <v>0.24024206527370001</v>
      </c>
      <c r="D1162" s="9">
        <v>0.31689818195840003</v>
      </c>
      <c r="E1162" s="9">
        <v>0.33716453834249999</v>
      </c>
      <c r="F1162" s="9">
        <v>0.27751147294040002</v>
      </c>
      <c r="G1162" s="9">
        <v>0.2490475844732</v>
      </c>
      <c r="H1162" s="9">
        <v>0.26314974596289997</v>
      </c>
      <c r="I1162" s="9">
        <v>0.32901672739260002</v>
      </c>
      <c r="J1162" s="9">
        <v>0.34420323359830002</v>
      </c>
      <c r="K1162" s="9">
        <v>0.17481870150189999</v>
      </c>
      <c r="L1162" s="9">
        <v>0.31016395531340002</v>
      </c>
      <c r="M1162" s="9">
        <v>0.25870149568599998</v>
      </c>
      <c r="N1162" s="9">
        <v>0.25186756257069998</v>
      </c>
      <c r="O1162" s="9">
        <v>0.3035262974299</v>
      </c>
      <c r="P1162" s="9">
        <v>0.2393864559094</v>
      </c>
      <c r="Q1162" s="9">
        <v>0.37002034361390002</v>
      </c>
      <c r="R1162" s="9">
        <v>0.24182052324450001</v>
      </c>
      <c r="S1162" s="9">
        <v>0.22483048731220001</v>
      </c>
      <c r="T1162" s="9">
        <v>0.3079849469489</v>
      </c>
      <c r="U1162" s="9">
        <v>0.2334586612108</v>
      </c>
      <c r="V1162" s="9">
        <v>0.27137479071600001</v>
      </c>
      <c r="W1162" s="9">
        <v>0.1660487658791</v>
      </c>
      <c r="X1162" s="9">
        <v>0.24688837943870001</v>
      </c>
      <c r="Y1162" s="9">
        <v>0.27563980382629999</v>
      </c>
      <c r="Z1162" s="9">
        <v>0.28882660523379999</v>
      </c>
      <c r="AA1162" s="9">
        <v>0.33817299935150003</v>
      </c>
      <c r="AB1162" s="9">
        <v>0.25437307941100001</v>
      </c>
      <c r="AC1162" s="9">
        <v>0.3502738874777</v>
      </c>
      <c r="AD1162" s="9">
        <v>0.24955519620220001</v>
      </c>
      <c r="AI1162" s="9">
        <v>0.28095339325329999</v>
      </c>
      <c r="AJ1162" s="9">
        <v>0.25964966502120002</v>
      </c>
      <c r="AK1162" s="9">
        <v>0.27393101375160001</v>
      </c>
      <c r="AL1162" s="9">
        <v>0.39922177635639999</v>
      </c>
      <c r="AM1162" s="9">
        <v>0.36443054619780002</v>
      </c>
      <c r="AN1162" s="9">
        <v>0.33783237966009999</v>
      </c>
      <c r="AO1162" s="9">
        <v>0.25960022097899998</v>
      </c>
      <c r="AP1162" s="9">
        <v>0.27265348044210003</v>
      </c>
      <c r="AQ1162" s="9">
        <v>0.1836116216175</v>
      </c>
      <c r="AR1162" s="9">
        <v>0.27568337657500003</v>
      </c>
      <c r="AS1162" s="9">
        <v>0.27568337657500003</v>
      </c>
    </row>
    <row r="1163" spans="1:45" x14ac:dyDescent="0.35">
      <c r="A1163" t="s">
        <v>751</v>
      </c>
      <c r="B1163" s="9">
        <v>0.19832474001700001</v>
      </c>
      <c r="C1163" s="9">
        <v>0.15990697379079999</v>
      </c>
      <c r="D1163" s="9">
        <v>0.24300087360639999</v>
      </c>
      <c r="E1163" s="9">
        <v>0.14293016362059999</v>
      </c>
      <c r="F1163" s="9">
        <v>0.224396692866</v>
      </c>
      <c r="G1163" s="9">
        <v>0.2015245659254</v>
      </c>
      <c r="H1163" s="9">
        <v>0.21285634261149999</v>
      </c>
      <c r="I1163" s="9">
        <v>0.2335907622309</v>
      </c>
      <c r="J1163" s="9">
        <v>0.24063659148239999</v>
      </c>
      <c r="K1163" s="9">
        <v>0.15663857087460001</v>
      </c>
      <c r="L1163" s="9">
        <v>0.26032264363669999</v>
      </c>
      <c r="M1163" s="9">
        <v>0.19646749173110001</v>
      </c>
      <c r="N1163" s="9">
        <v>0.1925157258156</v>
      </c>
      <c r="O1163" s="9">
        <v>0.16819839680840001</v>
      </c>
      <c r="P1163" s="9">
        <v>0.1454743887304</v>
      </c>
      <c r="Q1163" s="9">
        <v>0.2244007043856</v>
      </c>
      <c r="R1163" s="9">
        <v>0.27600636572519999</v>
      </c>
      <c r="S1163" s="9">
        <v>0.14846000509339999</v>
      </c>
      <c r="T1163" s="9">
        <v>0.18692019006409999</v>
      </c>
      <c r="U1163" s="9">
        <v>0.21323280392980001</v>
      </c>
      <c r="V1163" s="9">
        <v>0.23569821699980001</v>
      </c>
      <c r="W1163" s="9">
        <v>0.16120514220660001</v>
      </c>
      <c r="X1163" s="9">
        <v>0.17795546380210001</v>
      </c>
      <c r="Y1163" s="9">
        <v>0.17843521079489999</v>
      </c>
      <c r="Z1163" s="9">
        <v>0.17526527211080001</v>
      </c>
      <c r="AA1163" s="9">
        <v>0.26563367380390002</v>
      </c>
      <c r="AB1163" s="9">
        <v>0.13462856106240001</v>
      </c>
      <c r="AC1163" s="9">
        <v>0.26947173199199997</v>
      </c>
      <c r="AD1163" s="9">
        <v>0.1547428552207</v>
      </c>
      <c r="AI1163" s="9">
        <v>0.18656515686960001</v>
      </c>
      <c r="AJ1163" s="9">
        <v>0.14773650103059999</v>
      </c>
      <c r="AK1163" s="9">
        <v>0.25572140546979999</v>
      </c>
      <c r="AL1163" s="9">
        <v>0.28987168100909999</v>
      </c>
      <c r="AM1163" s="9">
        <v>0.27544519518420002</v>
      </c>
      <c r="AN1163" s="9">
        <v>0.10684447524979999</v>
      </c>
      <c r="AO1163" s="9">
        <v>0.16988871716580001</v>
      </c>
      <c r="AP1163" s="9">
        <v>0.18110147029320001</v>
      </c>
      <c r="AQ1163" s="9">
        <v>0.1349705130702</v>
      </c>
      <c r="AR1163" s="9">
        <v>0.19832474001700001</v>
      </c>
      <c r="AS1163" s="9">
        <v>0.19832474001700001</v>
      </c>
    </row>
    <row r="1164" spans="1:45" x14ac:dyDescent="0.35">
      <c r="A1164" t="s">
        <v>752</v>
      </c>
      <c r="B1164" s="9">
        <v>0.1724257971032</v>
      </c>
      <c r="C1164" s="9">
        <v>0.19012306098160001</v>
      </c>
      <c r="D1164" s="9">
        <v>0.15184559677250001</v>
      </c>
      <c r="E1164" s="9">
        <v>0.19780555368979999</v>
      </c>
      <c r="F1164" s="9">
        <v>0.2414704569851</v>
      </c>
      <c r="G1164" s="9">
        <v>0.13712685599819999</v>
      </c>
      <c r="H1164" s="9">
        <v>0.1888228958149</v>
      </c>
      <c r="I1164" s="9">
        <v>0.1009741345223</v>
      </c>
      <c r="J1164" s="9">
        <v>0.13659762046160001</v>
      </c>
      <c r="K1164" s="9">
        <v>0.206750375397</v>
      </c>
      <c r="L1164" s="9">
        <v>0.17306787632500001</v>
      </c>
      <c r="M1164" s="9">
        <v>0.16865963899780001</v>
      </c>
      <c r="N1164" s="9">
        <v>0.17718469327549999</v>
      </c>
      <c r="O1164" s="9">
        <v>0.1716345811661</v>
      </c>
      <c r="P1164" s="9">
        <v>0.20341372481</v>
      </c>
      <c r="Q1164" s="9">
        <v>0.14344426189260001</v>
      </c>
      <c r="R1164" s="9">
        <v>0.1589009500712</v>
      </c>
      <c r="S1164" s="9">
        <v>0.18771803397959999</v>
      </c>
      <c r="T1164" s="9">
        <v>0.17192254945820001</v>
      </c>
      <c r="U1164" s="9">
        <v>0.17308364402279999</v>
      </c>
      <c r="V1164" s="9">
        <v>0.28893632742469999</v>
      </c>
      <c r="W1164" s="9">
        <v>0.137137446705</v>
      </c>
      <c r="X1164" s="10">
        <v>0.32961465068130003</v>
      </c>
      <c r="Y1164" s="9">
        <v>0.12775998123349999</v>
      </c>
      <c r="Z1164" s="9">
        <v>0.20502514184199999</v>
      </c>
      <c r="AA1164" s="9">
        <v>0.15399131792170001</v>
      </c>
      <c r="AB1164" s="9">
        <v>0.23410856107899999</v>
      </c>
      <c r="AC1164" s="9">
        <v>0.25635558291779997</v>
      </c>
      <c r="AD1164" s="9">
        <v>0.17114253067579999</v>
      </c>
      <c r="AI1164" s="9">
        <v>0.17801989280610001</v>
      </c>
      <c r="AJ1164" s="9">
        <v>0.20129572601010001</v>
      </c>
      <c r="AK1164" s="9">
        <v>0.18421135944290001</v>
      </c>
      <c r="AL1164" s="9">
        <v>0.20952341919270001</v>
      </c>
      <c r="AM1164" s="9">
        <v>0.21591988252329999</v>
      </c>
      <c r="AN1164" s="9">
        <v>0.14936788241429999</v>
      </c>
      <c r="AO1164" s="9">
        <v>0.28070909279549999</v>
      </c>
      <c r="AP1164" s="9">
        <v>0.182542342641</v>
      </c>
      <c r="AQ1164" s="9">
        <v>0.2123088112297</v>
      </c>
      <c r="AR1164" s="9">
        <v>0.1724257971032</v>
      </c>
      <c r="AS1164" s="9">
        <v>0.1724257971032</v>
      </c>
    </row>
    <row r="1165" spans="1:45" x14ac:dyDescent="0.35">
      <c r="A1165" t="s">
        <v>753</v>
      </c>
      <c r="B1165" s="9">
        <v>0.11500491193289999</v>
      </c>
      <c r="C1165" s="9">
        <v>9.9018013945390004E-2</v>
      </c>
      <c r="D1165" s="9">
        <v>0.13359612272759999</v>
      </c>
      <c r="E1165" s="9">
        <v>0.109394528359</v>
      </c>
      <c r="F1165" s="9">
        <v>0.13003211682919999</v>
      </c>
      <c r="G1165" s="9">
        <v>0.15775216916420001</v>
      </c>
      <c r="H1165" s="9">
        <v>0.14401853417669999</v>
      </c>
      <c r="I1165" s="9">
        <v>0.1064933021972</v>
      </c>
      <c r="J1165" s="9">
        <v>0.1757347687653</v>
      </c>
      <c r="K1165" s="9">
        <v>4.1581081900600003E-2</v>
      </c>
      <c r="L1165" s="9">
        <v>0.1125616896153</v>
      </c>
      <c r="M1165" s="9">
        <v>0.12501510596150001</v>
      </c>
      <c r="N1165" s="9">
        <v>9.967679183797E-2</v>
      </c>
      <c r="O1165" s="9">
        <v>0.1206140303177</v>
      </c>
      <c r="P1165" s="9">
        <v>0.13034121275989999</v>
      </c>
      <c r="Q1165" s="9">
        <v>0.1055038849964</v>
      </c>
      <c r="R1165" s="9">
        <v>0.1598604544027</v>
      </c>
      <c r="S1165" s="9">
        <v>6.2628586909769995E-2</v>
      </c>
      <c r="T1165" s="9">
        <v>0.1172986306553</v>
      </c>
      <c r="U1165" s="9">
        <v>0.1120065555355</v>
      </c>
      <c r="V1165" s="9">
        <v>0.1234643603726</v>
      </c>
      <c r="W1165" s="9">
        <v>7.8111826823290001E-2</v>
      </c>
      <c r="X1165" s="9">
        <v>0.15904890176979999</v>
      </c>
      <c r="Y1165" s="9">
        <v>0.1048960413031</v>
      </c>
      <c r="Z1165" s="9">
        <v>0.1263793711423</v>
      </c>
      <c r="AA1165" s="9">
        <v>7.1446649845389995E-2</v>
      </c>
      <c r="AB1165" s="9">
        <v>0.22015310586100001</v>
      </c>
      <c r="AC1165" s="9">
        <v>0.19196151649080001</v>
      </c>
      <c r="AD1165" s="9">
        <v>0.13532335510519999</v>
      </c>
      <c r="AI1165" s="9">
        <v>0.1085417972315</v>
      </c>
      <c r="AJ1165" s="9">
        <v>0.11733315944559999</v>
      </c>
      <c r="AK1165" s="9">
        <v>0.1154932485039</v>
      </c>
      <c r="AL1165" s="9">
        <v>0.11597231993239999</v>
      </c>
      <c r="AM1165" s="9">
        <v>0.1055815374161</v>
      </c>
      <c r="AN1165" s="9">
        <v>0.29428194035330002</v>
      </c>
      <c r="AO1165" s="9">
        <v>4.2191528794670002E-2</v>
      </c>
      <c r="AP1165" s="9">
        <v>0.1117914929297</v>
      </c>
      <c r="AQ1165" s="9">
        <v>8.6414954497799998E-2</v>
      </c>
      <c r="AR1165" s="9">
        <v>0.11500491193289999</v>
      </c>
      <c r="AS1165" s="9">
        <v>0.11500491193289999</v>
      </c>
    </row>
    <row r="1166" spans="1:45" x14ac:dyDescent="0.35">
      <c r="A1166" t="s">
        <v>754</v>
      </c>
      <c r="B1166" s="9">
        <v>5.7589388066930002E-2</v>
      </c>
      <c r="C1166" s="9">
        <v>6.1910158092550002E-2</v>
      </c>
      <c r="D1166" s="9">
        <v>5.2564751867710001E-2</v>
      </c>
      <c r="E1166" s="9">
        <v>9.3717376839939998E-2</v>
      </c>
      <c r="F1166" s="9">
        <v>3.099116584594E-2</v>
      </c>
      <c r="G1166" s="9">
        <v>7.4662512013330004E-2</v>
      </c>
      <c r="H1166" s="9">
        <v>5.3025960955419997E-2</v>
      </c>
      <c r="I1166" s="9">
        <v>9.7228596342430001E-2</v>
      </c>
      <c r="J1166" s="9">
        <v>7.9767914623359998E-3</v>
      </c>
      <c r="K1166" s="9">
        <v>3.906385884494E-2</v>
      </c>
      <c r="L1166" s="9">
        <v>2.145679494944E-2</v>
      </c>
      <c r="M1166" s="9">
        <v>5.4342642778460001E-2</v>
      </c>
      <c r="N1166" s="9">
        <v>8.1100997935140001E-2</v>
      </c>
      <c r="O1166" s="9">
        <v>5.8072756227469997E-2</v>
      </c>
      <c r="P1166" s="9">
        <v>4.367592080748E-2</v>
      </c>
      <c r="Q1166" s="9">
        <v>5.3602270619979998E-2</v>
      </c>
      <c r="R1166" s="9">
        <v>5.7312084140470003E-2</v>
      </c>
      <c r="S1166" s="9">
        <v>8.0985558457250001E-2</v>
      </c>
      <c r="T1166" s="9">
        <v>4.8888447439220002E-2</v>
      </c>
      <c r="U1166" s="9">
        <v>6.8963285284710005E-2</v>
      </c>
      <c r="V1166" s="9">
        <v>3.3875411281130002E-2</v>
      </c>
      <c r="W1166" s="9">
        <v>9.5478463649969994E-2</v>
      </c>
      <c r="X1166" s="9">
        <v>0.1122338611901</v>
      </c>
      <c r="Y1166" s="9">
        <v>5.3444891451740001E-2</v>
      </c>
      <c r="Z1166" s="9">
        <v>4.0049063963850003E-2</v>
      </c>
      <c r="AA1166" s="9">
        <v>5.3758506081280001E-2</v>
      </c>
      <c r="AB1166" s="9">
        <v>6.4996019602610006E-2</v>
      </c>
      <c r="AC1166" s="9">
        <v>1.9550777423300001E-2</v>
      </c>
      <c r="AD1166" s="9">
        <v>6.7862657372049995E-2</v>
      </c>
      <c r="AI1166" s="9">
        <v>5.6599231074289998E-2</v>
      </c>
      <c r="AJ1166" s="9">
        <v>3.5111748272490001E-2</v>
      </c>
      <c r="AK1166" s="9">
        <v>6.229946988316E-2</v>
      </c>
      <c r="AL1166" s="9">
        <v>2.401350985023E-2</v>
      </c>
      <c r="AM1166" s="9">
        <v>7.2363638839380004E-2</v>
      </c>
      <c r="AN1166" s="9">
        <v>0.12444486660369999</v>
      </c>
      <c r="AO1166" s="9">
        <v>0.19391087243339999</v>
      </c>
      <c r="AP1166" s="9">
        <v>4.0510314532110001E-2</v>
      </c>
      <c r="AQ1166" s="9">
        <v>5.8486896323880003E-2</v>
      </c>
      <c r="AR1166" s="9">
        <v>5.7589388066930002E-2</v>
      </c>
      <c r="AS1166" s="9">
        <v>5.7589388066930002E-2</v>
      </c>
    </row>
    <row r="1167" spans="1:45" x14ac:dyDescent="0.35">
      <c r="A1167" t="s">
        <v>755</v>
      </c>
      <c r="B1167" s="9">
        <v>7.4563727122079995E-2</v>
      </c>
      <c r="C1167" s="9">
        <v>9.5378960902089999E-2</v>
      </c>
      <c r="D1167" s="9">
        <v>5.0357630401779999E-2</v>
      </c>
      <c r="E1167" s="9">
        <v>0.14261960274880001</v>
      </c>
      <c r="F1167" s="9">
        <v>0.13208546706630001</v>
      </c>
      <c r="G1167" s="9">
        <v>4.9597862180749998E-2</v>
      </c>
      <c r="H1167" s="9">
        <v>9.0465557623640003E-2</v>
      </c>
      <c r="I1167" s="9">
        <v>8.843863503636E-2</v>
      </c>
      <c r="J1167" s="9">
        <v>3.582817717661E-2</v>
      </c>
      <c r="K1167" s="11">
        <v>1.5632959946050001E-2</v>
      </c>
      <c r="L1167" s="9">
        <v>8.5638593432450005E-2</v>
      </c>
      <c r="M1167" s="9">
        <v>7.3459116355990006E-2</v>
      </c>
      <c r="N1167" s="9">
        <v>9.3106606061739997E-2</v>
      </c>
      <c r="O1167" s="9">
        <v>4.7991235860089999E-2</v>
      </c>
      <c r="P1167" s="9">
        <v>0.1166649960814</v>
      </c>
      <c r="Q1167" s="9">
        <v>5.8293511940959997E-2</v>
      </c>
      <c r="R1167" s="9">
        <v>7.6777123241089998E-2</v>
      </c>
      <c r="S1167" s="9">
        <v>4.1870254830270001E-2</v>
      </c>
      <c r="T1167" s="9">
        <v>8.6012951637720006E-2</v>
      </c>
      <c r="U1167" s="9">
        <v>5.9597264479010002E-2</v>
      </c>
      <c r="V1167" s="9">
        <v>0.13715315770040001</v>
      </c>
      <c r="W1167" s="9">
        <v>9.4918104778850002E-2</v>
      </c>
      <c r="X1167" s="9">
        <v>0.16310885167270001</v>
      </c>
      <c r="Y1167" s="9">
        <v>0.1005111807959</v>
      </c>
      <c r="Z1167" s="9">
        <v>7.419913591907E-2</v>
      </c>
      <c r="AA1167" s="9">
        <v>4.6314318537700003E-2</v>
      </c>
      <c r="AB1167" s="9">
        <v>0.16302497257740001</v>
      </c>
      <c r="AC1167" s="9">
        <v>0.12787473803409999</v>
      </c>
      <c r="AD1167" s="9">
        <v>8.4957931440700005E-2</v>
      </c>
      <c r="AI1167" s="9">
        <v>0.1056914252264</v>
      </c>
      <c r="AJ1167" s="9">
        <v>9.4832276681600006E-2</v>
      </c>
      <c r="AK1167" s="9">
        <v>7.0119345006960002E-2</v>
      </c>
      <c r="AL1167" s="9">
        <v>0.1132753104127</v>
      </c>
      <c r="AM1167" s="9">
        <v>7.6918723526439997E-2</v>
      </c>
      <c r="AN1167" s="9">
        <v>0</v>
      </c>
      <c r="AO1167" s="9">
        <v>0.19710576379559999</v>
      </c>
      <c r="AP1167" s="9">
        <v>8.069819633026E-2</v>
      </c>
      <c r="AQ1167" s="9">
        <v>0.1412156960713</v>
      </c>
      <c r="AR1167" s="9">
        <v>7.4563727122079995E-2</v>
      </c>
      <c r="AS1167" s="9">
        <v>7.4563727122079995E-2</v>
      </c>
    </row>
    <row r="1168" spans="1:45" x14ac:dyDescent="0.35">
      <c r="A1168" t="s">
        <v>756</v>
      </c>
      <c r="B1168" s="9">
        <v>5.0172488095140001E-2</v>
      </c>
      <c r="C1168" s="9">
        <v>4.274279653245E-2</v>
      </c>
      <c r="D1168" s="9">
        <v>5.8812498314069997E-2</v>
      </c>
      <c r="E1168" s="9">
        <v>6.5322064458550003E-2</v>
      </c>
      <c r="F1168" s="9">
        <v>6.2063224055830001E-2</v>
      </c>
      <c r="G1168" s="9">
        <v>6.6133437484089994E-2</v>
      </c>
      <c r="H1168" s="9">
        <v>6.4116889143229994E-2</v>
      </c>
      <c r="I1168" s="9">
        <v>4.9686705878839998E-2</v>
      </c>
      <c r="J1168" s="9">
        <v>3.1124295576349999E-2</v>
      </c>
      <c r="K1168" s="9">
        <v>2.8520862635400001E-2</v>
      </c>
      <c r="L1168" s="9">
        <v>7.443901221252E-2</v>
      </c>
      <c r="M1168" s="9">
        <v>4.0432734211260001E-2</v>
      </c>
      <c r="N1168" s="9">
        <v>5.8650280967739998E-2</v>
      </c>
      <c r="O1168" s="9">
        <v>3.8181558081039998E-2</v>
      </c>
      <c r="P1168" s="9">
        <v>5.2177342997449999E-2</v>
      </c>
      <c r="Q1168" s="9">
        <v>3.3450861913149998E-2</v>
      </c>
      <c r="R1168" s="9">
        <v>9.2473148076830006E-2</v>
      </c>
      <c r="S1168" s="9">
        <v>2.7318211050889999E-2</v>
      </c>
      <c r="T1168" s="9">
        <v>4.234368982035E-2</v>
      </c>
      <c r="U1168" s="9">
        <v>6.0406318059760003E-2</v>
      </c>
      <c r="V1168" s="9">
        <v>9.6098551914260005E-2</v>
      </c>
      <c r="W1168" s="9">
        <v>6.5678382028939997E-2</v>
      </c>
      <c r="X1168" s="9">
        <v>4.541927952772E-2</v>
      </c>
      <c r="Y1168" s="9">
        <v>3.6889083169779999E-2</v>
      </c>
      <c r="Z1168" s="9">
        <v>6.5847322158360005E-2</v>
      </c>
      <c r="AA1168" s="9">
        <v>6.1006586502890002E-2</v>
      </c>
      <c r="AB1168" s="9">
        <v>0.1224894083651</v>
      </c>
      <c r="AC1168" s="9">
        <v>3.053557076025E-2</v>
      </c>
      <c r="AD1168" s="9">
        <v>4.6693570260430001E-2</v>
      </c>
      <c r="AI1168" s="9">
        <v>5.5709151500040001E-2</v>
      </c>
      <c r="AJ1168" s="9">
        <v>7.8657073649629997E-2</v>
      </c>
      <c r="AK1168" s="9">
        <v>5.9681984871159999E-2</v>
      </c>
      <c r="AL1168" s="9">
        <v>8.2124133580449996E-2</v>
      </c>
      <c r="AM1168" s="9">
        <v>5.4566272932719997E-2</v>
      </c>
      <c r="AN1168" s="9">
        <v>9.976793443451E-2</v>
      </c>
      <c r="AO1168" s="9">
        <v>5.9836539494629998E-2</v>
      </c>
      <c r="AP1168" s="9">
        <v>5.0266168965829999E-2</v>
      </c>
      <c r="AQ1168" s="9">
        <v>5.352947898016E-2</v>
      </c>
      <c r="AR1168" s="9">
        <v>5.0172488095140001E-2</v>
      </c>
      <c r="AS1168" s="9">
        <v>5.0172488095140001E-2</v>
      </c>
    </row>
    <row r="1169" spans="1:45" x14ac:dyDescent="0.35">
      <c r="A1169" t="s">
        <v>757</v>
      </c>
      <c r="B1169" s="9">
        <v>2.7710951209459999E-2</v>
      </c>
      <c r="C1169" s="9">
        <v>2.493323971266E-2</v>
      </c>
      <c r="D1169" s="9">
        <v>3.094116009701E-2</v>
      </c>
      <c r="E1169" s="10">
        <v>8.5568550168720003E-2</v>
      </c>
      <c r="F1169" s="9">
        <v>5.2953045764240002E-2</v>
      </c>
      <c r="G1169" s="9">
        <v>2.4109576345849999E-2</v>
      </c>
      <c r="H1169" s="9">
        <v>3.8399797589920001E-2</v>
      </c>
      <c r="I1169" s="9">
        <v>9.2944828945970004E-3</v>
      </c>
      <c r="J1169" s="9">
        <v>0</v>
      </c>
      <c r="K1169" s="9">
        <v>3.5601391264820001E-3</v>
      </c>
      <c r="L1169" s="9">
        <v>3.3244563759799999E-2</v>
      </c>
      <c r="M1169" s="9">
        <v>3.7054459293449998E-2</v>
      </c>
      <c r="N1169" s="9">
        <v>1.8509422997319998E-2</v>
      </c>
      <c r="O1169" s="9">
        <v>2.221286394389E-2</v>
      </c>
      <c r="P1169" s="9">
        <v>3.2353442714159998E-2</v>
      </c>
      <c r="Q1169" s="9">
        <v>3.0229184777879999E-2</v>
      </c>
      <c r="R1169" s="9">
        <v>3.9486091426770002E-2</v>
      </c>
      <c r="S1169" s="9">
        <v>6.1929412184420001E-3</v>
      </c>
      <c r="T1169" s="9">
        <v>3.1237951997569999E-2</v>
      </c>
      <c r="U1169" s="9">
        <v>2.3100444579500001E-2</v>
      </c>
      <c r="V1169" s="9">
        <v>4.0588117099709997E-2</v>
      </c>
      <c r="W1169" s="9">
        <v>3.0258123277260001E-2</v>
      </c>
      <c r="X1169" s="9">
        <v>3.1818027660490002E-2</v>
      </c>
      <c r="Y1169" s="9">
        <v>4.962662678081E-2</v>
      </c>
      <c r="Z1169" s="9">
        <v>3.9944189376799999E-2</v>
      </c>
      <c r="AA1169" s="9">
        <v>2.3366616348309999E-2</v>
      </c>
      <c r="AB1169" s="9">
        <v>9.269576245932E-2</v>
      </c>
      <c r="AC1169" s="9">
        <v>3.398106228996E-2</v>
      </c>
      <c r="AD1169" s="9">
        <v>4.9404806455859998E-2</v>
      </c>
      <c r="AI1169" s="9">
        <v>1.7308797322720001E-2</v>
      </c>
      <c r="AJ1169" s="9">
        <v>4.302678026897E-2</v>
      </c>
      <c r="AK1169" s="9">
        <v>3.0189989971780001E-2</v>
      </c>
      <c r="AL1169" s="9">
        <v>3.1467151213199998E-2</v>
      </c>
      <c r="AM1169" s="10">
        <v>8.3327927853570002E-2</v>
      </c>
      <c r="AN1169" s="9">
        <v>0</v>
      </c>
      <c r="AO1169" s="9">
        <v>4.2191528794670002E-2</v>
      </c>
      <c r="AP1169" s="9">
        <v>2.0655188388849999E-2</v>
      </c>
      <c r="AQ1169" s="10">
        <v>7.5499630595630002E-2</v>
      </c>
      <c r="AR1169" s="9">
        <v>2.7710951209459999E-2</v>
      </c>
      <c r="AS1169" s="9">
        <v>2.7710951209459999E-2</v>
      </c>
    </row>
    <row r="1170" spans="1:45" x14ac:dyDescent="0.35">
      <c r="A1170" t="s">
        <v>743</v>
      </c>
      <c r="B1170" s="9">
        <v>9.0409893955139993E-3</v>
      </c>
      <c r="C1170" s="9">
        <v>1.0016380322E-2</v>
      </c>
      <c r="D1170" s="9">
        <v>7.9067044119249998E-3</v>
      </c>
      <c r="E1170" s="9">
        <v>8.135581119074E-3</v>
      </c>
      <c r="F1170" s="9">
        <v>0</v>
      </c>
      <c r="G1170" s="9">
        <v>0</v>
      </c>
      <c r="H1170" s="9">
        <v>0</v>
      </c>
      <c r="I1170" s="9">
        <v>4.7246894325109999E-3</v>
      </c>
      <c r="J1170" s="9">
        <v>0</v>
      </c>
      <c r="K1170" s="10">
        <v>3.3480655184180003E-2</v>
      </c>
      <c r="L1170" s="9">
        <v>0</v>
      </c>
      <c r="M1170" s="9">
        <v>1.103520134122E-2</v>
      </c>
      <c r="N1170" s="9">
        <v>0</v>
      </c>
      <c r="O1170" s="9">
        <v>2.236040364137E-2</v>
      </c>
      <c r="P1170" s="9">
        <v>3.3100637804710001E-3</v>
      </c>
      <c r="Q1170" s="9">
        <v>1.1615750329649999E-2</v>
      </c>
      <c r="R1170" s="9">
        <v>5.0391504889510004E-3</v>
      </c>
      <c r="S1170" s="9">
        <v>1.680757127637E-2</v>
      </c>
      <c r="T1170" s="9">
        <v>7.6715474225240001E-3</v>
      </c>
      <c r="U1170" s="9">
        <v>1.0831128291179999E-2</v>
      </c>
      <c r="V1170" s="9">
        <v>7.8187491205150006E-3</v>
      </c>
      <c r="W1170" s="9">
        <v>0</v>
      </c>
      <c r="X1170" s="9">
        <v>0</v>
      </c>
      <c r="Y1170" s="9">
        <v>0</v>
      </c>
      <c r="Z1170" s="9">
        <v>1.927939938625E-2</v>
      </c>
      <c r="AA1170" s="9">
        <v>8.7294384577199999E-3</v>
      </c>
      <c r="AB1170" s="9">
        <v>1.66030382367E-2</v>
      </c>
      <c r="AC1170" s="9">
        <v>0</v>
      </c>
      <c r="AD1170" s="9">
        <v>1.9965269092459999E-2</v>
      </c>
      <c r="AI1170" s="9">
        <v>5.6544976636439996E-3</v>
      </c>
      <c r="AJ1170" s="9">
        <v>9.1090945453830008E-3</v>
      </c>
      <c r="AK1170" s="9">
        <v>9.9625748687050004E-3</v>
      </c>
      <c r="AL1170" s="9">
        <v>1.0496638631960001E-2</v>
      </c>
      <c r="AM1170" s="9">
        <v>0</v>
      </c>
      <c r="AN1170" s="9">
        <v>0</v>
      </c>
      <c r="AO1170" s="9">
        <v>0</v>
      </c>
      <c r="AP1170" s="9">
        <v>1.009576335324E-2</v>
      </c>
      <c r="AQ1170" s="9">
        <v>0</v>
      </c>
      <c r="AR1170" s="9">
        <v>9.0409893955139993E-3</v>
      </c>
      <c r="AS1170" s="9">
        <v>9.0409893955139993E-3</v>
      </c>
    </row>
    <row r="1171" spans="1:45" x14ac:dyDescent="0.35">
      <c r="A1171" t="s">
        <v>398</v>
      </c>
      <c r="B1171" s="9">
        <v>1.314559949301E-2</v>
      </c>
      <c r="C1171" s="9">
        <v>1.3831387829350001E-2</v>
      </c>
      <c r="D1171" s="9">
        <v>1.2348094215179999E-2</v>
      </c>
      <c r="E1171" s="9">
        <v>1.008108029738E-2</v>
      </c>
      <c r="F1171" s="9">
        <v>6.4909110993489998E-3</v>
      </c>
      <c r="G1171" s="9">
        <v>2.7910344246270001E-2</v>
      </c>
      <c r="H1171" s="9">
        <v>1.7298290815659999E-2</v>
      </c>
      <c r="I1171" s="9">
        <v>1.353310794568E-2</v>
      </c>
      <c r="J1171" s="9">
        <v>9.8420858167889997E-3</v>
      </c>
      <c r="K1171" s="9">
        <v>9.7509007827690005E-3</v>
      </c>
      <c r="L1171" s="9">
        <v>1.1915373758270001E-2</v>
      </c>
      <c r="M1171" s="9">
        <v>1.7896601314500001E-2</v>
      </c>
      <c r="N1171" s="9">
        <v>9.7585369348869994E-3</v>
      </c>
      <c r="O1171" s="9">
        <v>1.144041433735E-2</v>
      </c>
      <c r="P1171" s="9">
        <v>1.468611562799E-2</v>
      </c>
      <c r="Q1171" s="9">
        <v>3.2070683308079999E-3</v>
      </c>
      <c r="R1171" s="9">
        <v>2.021109354345E-2</v>
      </c>
      <c r="S1171" s="9">
        <v>1.7773691227269999E-2</v>
      </c>
      <c r="T1171" s="9">
        <v>8.6582362086829994E-3</v>
      </c>
      <c r="U1171" s="9">
        <v>1.9011495027610001E-2</v>
      </c>
      <c r="V1171" s="9">
        <v>0</v>
      </c>
      <c r="W1171" s="9">
        <v>9.4750289845590002E-3</v>
      </c>
      <c r="X1171" s="9">
        <v>2.4849932601159998E-2</v>
      </c>
      <c r="Y1171" s="9">
        <v>6.4927476176209996E-3</v>
      </c>
      <c r="Z1171" s="9">
        <v>1.8509288248549999E-2</v>
      </c>
      <c r="AA1171" s="9">
        <v>1.5737306946950001E-2</v>
      </c>
      <c r="AB1171" s="9">
        <v>3.7423092515199999E-2</v>
      </c>
      <c r="AC1171" s="9">
        <v>7.2374975202790003E-3</v>
      </c>
      <c r="AD1171" s="9">
        <v>2.022648047042E-2</v>
      </c>
      <c r="AI1171" s="9">
        <v>1.232557190846E-2</v>
      </c>
      <c r="AJ1171" s="9">
        <v>1.112248694804E-2</v>
      </c>
      <c r="AK1171" s="9">
        <v>1.062748006112E-2</v>
      </c>
      <c r="AL1171" s="9">
        <v>1.8536174136770001E-2</v>
      </c>
      <c r="AM1171" s="9">
        <v>1.315568020101E-2</v>
      </c>
      <c r="AN1171" s="9">
        <v>0</v>
      </c>
      <c r="AO1171" s="9">
        <v>1.2846927646960001E-2</v>
      </c>
      <c r="AP1171" s="9">
        <v>1.6670935564950001E-2</v>
      </c>
      <c r="AQ1171" s="9">
        <v>5.2955235963200002E-3</v>
      </c>
      <c r="AR1171" s="9">
        <v>1.314559949301E-2</v>
      </c>
      <c r="AS1171" s="9">
        <v>1.314559949301E-2</v>
      </c>
    </row>
    <row r="1172" spans="1:45" x14ac:dyDescent="0.35">
      <c r="A1172" t="s">
        <v>758</v>
      </c>
      <c r="B1172" s="9">
        <v>0.21743486288860001</v>
      </c>
      <c r="C1172" s="9">
        <v>0.2536437530383</v>
      </c>
      <c r="D1172" s="9">
        <v>0.1753274377997</v>
      </c>
      <c r="E1172" s="11">
        <v>5.5908949399100002E-2</v>
      </c>
      <c r="F1172" s="9">
        <v>0.17569559440919999</v>
      </c>
      <c r="G1172" s="9">
        <v>0.1863191898339</v>
      </c>
      <c r="H1172" s="9">
        <v>0.18105583101860001</v>
      </c>
      <c r="I1172" s="9">
        <v>0.10714964901600001</v>
      </c>
      <c r="J1172" s="9">
        <v>0.23667050980839999</v>
      </c>
      <c r="K1172" s="10">
        <v>0.45919822426759999</v>
      </c>
      <c r="L1172" s="9">
        <v>0.19037552670980001</v>
      </c>
      <c r="M1172" s="9">
        <v>0.19352408577790001</v>
      </c>
      <c r="N1172" s="9">
        <v>0.25634460269420001</v>
      </c>
      <c r="O1172" s="9">
        <v>0.22222535588289999</v>
      </c>
      <c r="P1172" s="9">
        <v>0.232152131846</v>
      </c>
      <c r="Q1172" s="9">
        <v>0.184362170326</v>
      </c>
      <c r="R1172" s="9">
        <v>0.14627780289770001</v>
      </c>
      <c r="S1172" s="10">
        <v>0.31842307305450002</v>
      </c>
      <c r="T1172" s="9">
        <v>0.20705665849900001</v>
      </c>
      <c r="U1172" s="9">
        <v>0.2310012846219</v>
      </c>
      <c r="V1172" s="9">
        <v>0.1811799529342</v>
      </c>
      <c r="W1172" s="9">
        <v>0.224321176865</v>
      </c>
      <c r="X1172" s="9">
        <v>0.13031624866559999</v>
      </c>
      <c r="Y1172" s="9">
        <v>0.2352797610688</v>
      </c>
      <c r="Z1172" s="9">
        <v>0.19346086968590001</v>
      </c>
      <c r="AA1172" s="9">
        <v>0.2419964419058</v>
      </c>
      <c r="AB1172" s="9">
        <v>0.15604445305299999</v>
      </c>
      <c r="AC1172" s="9">
        <v>0.14591473854869999</v>
      </c>
      <c r="AD1172" s="9">
        <v>0.2120232558099</v>
      </c>
      <c r="AI1172" s="9">
        <v>0.2287322316374</v>
      </c>
      <c r="AJ1172" s="9">
        <v>0.21893126738759999</v>
      </c>
      <c r="AK1172" s="9">
        <v>0.20154516677459999</v>
      </c>
      <c r="AL1172" s="9">
        <v>0.15964487593849999</v>
      </c>
      <c r="AM1172" s="9">
        <v>0.1220825392571</v>
      </c>
      <c r="AN1172" s="9">
        <v>0.2192976211498</v>
      </c>
      <c r="AO1172" s="9">
        <v>0.13742768796640001</v>
      </c>
      <c r="AP1172" s="10">
        <v>0.27988864582450002</v>
      </c>
      <c r="AQ1172" s="9">
        <v>0.141033329033</v>
      </c>
      <c r="AR1172" s="9">
        <v>0.21743486288860001</v>
      </c>
      <c r="AS1172" s="9">
        <v>0.21743486288860001</v>
      </c>
    </row>
    <row r="1173" spans="1:45" x14ac:dyDescent="0.35">
      <c r="A1173" t="s">
        <v>406</v>
      </c>
      <c r="B1173" s="9">
        <v>1</v>
      </c>
      <c r="C1173" s="9">
        <v>1</v>
      </c>
      <c r="D1173" s="9">
        <v>1</v>
      </c>
      <c r="E1173" s="9">
        <v>1</v>
      </c>
      <c r="F1173" s="9">
        <v>1</v>
      </c>
      <c r="G1173" s="9">
        <v>1</v>
      </c>
      <c r="H1173" s="9">
        <v>1</v>
      </c>
      <c r="I1173" s="9">
        <v>1</v>
      </c>
      <c r="J1173" s="9">
        <v>1</v>
      </c>
      <c r="K1173" s="9">
        <v>1</v>
      </c>
      <c r="L1173" s="9">
        <v>1</v>
      </c>
      <c r="M1173" s="9">
        <v>1</v>
      </c>
      <c r="N1173" s="9">
        <v>1</v>
      </c>
      <c r="O1173" s="9">
        <v>1</v>
      </c>
      <c r="P1173" s="9">
        <v>1</v>
      </c>
      <c r="Q1173" s="9">
        <v>1</v>
      </c>
      <c r="R1173" s="9">
        <v>1</v>
      </c>
      <c r="S1173" s="9">
        <v>1</v>
      </c>
      <c r="T1173" s="9">
        <v>1</v>
      </c>
      <c r="U1173" s="9">
        <v>1</v>
      </c>
      <c r="V1173" s="9">
        <v>1</v>
      </c>
      <c r="W1173" s="9">
        <v>1</v>
      </c>
      <c r="X1173" s="9">
        <v>1</v>
      </c>
      <c r="Y1173" s="9">
        <v>1</v>
      </c>
      <c r="Z1173" s="9">
        <v>1</v>
      </c>
      <c r="AA1173" s="9">
        <v>1</v>
      </c>
      <c r="AB1173" s="9">
        <v>1</v>
      </c>
      <c r="AC1173" s="9">
        <v>1</v>
      </c>
      <c r="AD1173" s="9">
        <v>1</v>
      </c>
      <c r="AI1173" s="9">
        <v>1</v>
      </c>
      <c r="AJ1173" s="9">
        <v>1</v>
      </c>
      <c r="AK1173" s="9">
        <v>1</v>
      </c>
      <c r="AL1173" s="9">
        <v>1</v>
      </c>
      <c r="AM1173" s="9">
        <v>1</v>
      </c>
      <c r="AN1173" s="9">
        <v>1</v>
      </c>
      <c r="AO1173" s="9">
        <v>1</v>
      </c>
      <c r="AP1173" s="9">
        <v>1</v>
      </c>
      <c r="AQ1173" s="9">
        <v>1</v>
      </c>
      <c r="AR1173" s="9">
        <v>1</v>
      </c>
      <c r="AS1173" s="9">
        <v>1</v>
      </c>
    </row>
    <row r="1174" spans="1:45" x14ac:dyDescent="0.35">
      <c r="A1174" t="s">
        <v>356</v>
      </c>
      <c r="B1174" s="6">
        <v>984</v>
      </c>
      <c r="C1174" s="6">
        <v>545</v>
      </c>
      <c r="D1174" s="6">
        <v>439</v>
      </c>
      <c r="E1174" s="6">
        <v>122</v>
      </c>
      <c r="F1174" s="6">
        <v>210</v>
      </c>
      <c r="G1174" s="6">
        <v>239</v>
      </c>
      <c r="H1174" s="6">
        <v>449</v>
      </c>
      <c r="I1174" s="6">
        <v>140</v>
      </c>
      <c r="J1174" s="6">
        <v>84</v>
      </c>
      <c r="K1174" s="6">
        <v>189</v>
      </c>
      <c r="L1174" s="6">
        <v>171</v>
      </c>
      <c r="M1174" s="6">
        <v>326</v>
      </c>
      <c r="N1174" s="6">
        <v>265</v>
      </c>
      <c r="O1174" s="6">
        <v>222</v>
      </c>
      <c r="P1174" s="6">
        <v>386</v>
      </c>
      <c r="Q1174" s="6">
        <v>134</v>
      </c>
      <c r="R1174" s="6">
        <v>191</v>
      </c>
      <c r="S1174" s="6">
        <v>273</v>
      </c>
      <c r="T1174" s="6">
        <v>520</v>
      </c>
      <c r="U1174" s="6">
        <v>464</v>
      </c>
      <c r="V1174" s="6">
        <v>114</v>
      </c>
      <c r="W1174" s="6">
        <v>77</v>
      </c>
      <c r="X1174" s="6">
        <v>68</v>
      </c>
      <c r="Y1174" s="6">
        <v>213</v>
      </c>
      <c r="Z1174" s="6">
        <v>127</v>
      </c>
      <c r="AA1174" s="6">
        <v>199</v>
      </c>
      <c r="AB1174" s="6">
        <v>66</v>
      </c>
      <c r="AC1174" s="6">
        <v>128</v>
      </c>
      <c r="AD1174" s="6">
        <v>196</v>
      </c>
      <c r="AE1174" s="6">
        <v>0</v>
      </c>
      <c r="AF1174" s="6">
        <v>0</v>
      </c>
      <c r="AG1174" s="6">
        <v>0</v>
      </c>
      <c r="AH1174" s="6">
        <v>0</v>
      </c>
      <c r="AI1174" s="6">
        <v>291</v>
      </c>
      <c r="AJ1174" s="6">
        <v>410</v>
      </c>
      <c r="AK1174" s="6">
        <v>285</v>
      </c>
      <c r="AL1174" s="6">
        <v>148</v>
      </c>
      <c r="AM1174" s="6">
        <v>119</v>
      </c>
      <c r="AN1174" s="6">
        <v>17</v>
      </c>
      <c r="AO1174" s="6">
        <v>20</v>
      </c>
      <c r="AP1174" s="6">
        <v>440</v>
      </c>
      <c r="AQ1174" s="6">
        <v>135</v>
      </c>
      <c r="AR1174" s="6">
        <v>984</v>
      </c>
      <c r="AS1174" s="6">
        <v>984</v>
      </c>
    </row>
    <row r="1175" spans="1:45" x14ac:dyDescent="0.35">
      <c r="A1175" t="s">
        <v>943</v>
      </c>
    </row>
    <row r="1176" spans="1:45" x14ac:dyDescent="0.35">
      <c r="A1176" t="s">
        <v>358</v>
      </c>
    </row>
    <row r="1180" spans="1:45" x14ac:dyDescent="0.35">
      <c r="A1180" s="3" t="s">
        <v>352</v>
      </c>
    </row>
    <row r="1181" spans="1:45" x14ac:dyDescent="0.35">
      <c r="A1181" t="s">
        <v>269</v>
      </c>
    </row>
    <row r="1182" spans="1:45" ht="130.5" x14ac:dyDescent="0.35">
      <c r="A1182" s="4" t="s">
        <v>408</v>
      </c>
      <c r="B1182" s="4" t="s">
        <v>359</v>
      </c>
      <c r="C1182" s="4" t="s">
        <v>360</v>
      </c>
      <c r="D1182" s="4" t="s">
        <v>361</v>
      </c>
      <c r="E1182" s="4" t="s">
        <v>573</v>
      </c>
      <c r="F1182" s="4" t="s">
        <v>363</v>
      </c>
      <c r="G1182" s="4" t="s">
        <v>364</v>
      </c>
      <c r="H1182" s="4" t="s">
        <v>365</v>
      </c>
      <c r="I1182" s="4" t="s">
        <v>366</v>
      </c>
      <c r="J1182" s="4" t="s">
        <v>367</v>
      </c>
      <c r="K1182" s="4" t="s">
        <v>368</v>
      </c>
      <c r="L1182" s="4" t="s">
        <v>883</v>
      </c>
      <c r="M1182" s="4" t="s">
        <v>575</v>
      </c>
      <c r="N1182" s="4" t="s">
        <v>371</v>
      </c>
      <c r="O1182" s="4" t="s">
        <v>372</v>
      </c>
      <c r="P1182" s="4" t="s">
        <v>576</v>
      </c>
      <c r="Q1182" s="4" t="s">
        <v>374</v>
      </c>
      <c r="R1182" s="4" t="s">
        <v>376</v>
      </c>
      <c r="S1182" s="4" t="s">
        <v>377</v>
      </c>
      <c r="T1182" s="4" t="s">
        <v>375</v>
      </c>
      <c r="U1182" s="4" t="s">
        <v>378</v>
      </c>
      <c r="V1182" s="4" t="s">
        <v>379</v>
      </c>
      <c r="W1182" s="4" t="s">
        <v>380</v>
      </c>
      <c r="X1182" s="4" t="s">
        <v>381</v>
      </c>
      <c r="Y1182" s="4" t="s">
        <v>382</v>
      </c>
      <c r="Z1182" s="4" t="s">
        <v>383</v>
      </c>
      <c r="AA1182" s="4" t="s">
        <v>384</v>
      </c>
      <c r="AB1182" s="4" t="s">
        <v>385</v>
      </c>
      <c r="AC1182" s="4" t="s">
        <v>386</v>
      </c>
      <c r="AD1182" s="4" t="s">
        <v>387</v>
      </c>
      <c r="AE1182" s="4" t="s">
        <v>388</v>
      </c>
      <c r="AF1182" s="4" t="s">
        <v>389</v>
      </c>
      <c r="AG1182" s="4" t="s">
        <v>390</v>
      </c>
      <c r="AH1182" s="4" t="s">
        <v>391</v>
      </c>
      <c r="AI1182" s="4" t="s">
        <v>577</v>
      </c>
      <c r="AJ1182" s="4" t="s">
        <v>578</v>
      </c>
      <c r="AK1182" s="4" t="s">
        <v>395</v>
      </c>
      <c r="AL1182" s="4" t="s">
        <v>396</v>
      </c>
      <c r="AM1182" s="4" t="s">
        <v>394</v>
      </c>
      <c r="AN1182" s="4" t="s">
        <v>397</v>
      </c>
      <c r="AO1182" s="4" t="s">
        <v>398</v>
      </c>
      <c r="AP1182" s="4" t="s">
        <v>884</v>
      </c>
      <c r="AQ1182" s="4" t="s">
        <v>885</v>
      </c>
      <c r="AR1182" s="4" t="s">
        <v>886</v>
      </c>
      <c r="AS1182" s="4" t="s">
        <v>406</v>
      </c>
    </row>
    <row r="1183" spans="1:45" x14ac:dyDescent="0.35">
      <c r="A1183" t="s">
        <v>760</v>
      </c>
      <c r="B1183" s="9">
        <v>0.38532305438429998</v>
      </c>
      <c r="C1183" s="11">
        <v>0.3178688636077</v>
      </c>
      <c r="D1183" s="10">
        <v>0.46376573167469998</v>
      </c>
      <c r="E1183" s="9">
        <v>0.3652706377214</v>
      </c>
      <c r="F1183" s="10">
        <v>0.48595047688359999</v>
      </c>
      <c r="G1183" s="9">
        <v>0.37480291156500001</v>
      </c>
      <c r="H1183" s="9">
        <v>0.4298699104791</v>
      </c>
      <c r="I1183" s="10">
        <v>0.54858109089329998</v>
      </c>
      <c r="J1183" s="9">
        <v>0.30955216061930002</v>
      </c>
      <c r="K1183" s="11">
        <v>0.2364737923153</v>
      </c>
      <c r="L1183" s="9">
        <v>0.38319639194709998</v>
      </c>
      <c r="M1183" s="9">
        <v>0.40484548983829999</v>
      </c>
      <c r="N1183" s="9">
        <v>0.34317426848499999</v>
      </c>
      <c r="O1183" s="9">
        <v>0.40850156385910003</v>
      </c>
      <c r="P1183" s="9">
        <v>0.3518641521268</v>
      </c>
      <c r="Q1183" s="9">
        <v>0.43044108043680002</v>
      </c>
      <c r="R1183" s="9">
        <v>0.42532800618150002</v>
      </c>
      <c r="S1183" s="9">
        <v>0.32331780070600002</v>
      </c>
      <c r="T1183" s="9">
        <v>0.3931264831138</v>
      </c>
      <c r="U1183" s="9">
        <v>0.37512238756990002</v>
      </c>
      <c r="V1183" s="9">
        <v>0.36873057785329999</v>
      </c>
      <c r="W1183" s="9">
        <v>0.35712961469019999</v>
      </c>
      <c r="X1183" s="9">
        <v>0.46560694957479998</v>
      </c>
      <c r="Y1183" s="9">
        <v>0.38350624413180001</v>
      </c>
      <c r="Z1183" s="9">
        <v>0.40925398970819998</v>
      </c>
      <c r="AA1183" s="9">
        <v>0.37282517369309998</v>
      </c>
      <c r="AB1183" s="9">
        <v>0.39810857839149999</v>
      </c>
      <c r="AC1183" s="9">
        <v>0.46348484591380001</v>
      </c>
      <c r="AD1183" s="9">
        <v>0.3931412187326</v>
      </c>
      <c r="AI1183" s="9">
        <v>0.41841878728550003</v>
      </c>
      <c r="AJ1183" s="9">
        <v>0.40039024454990002</v>
      </c>
      <c r="AK1183" s="9">
        <v>0.37805202948549999</v>
      </c>
      <c r="AL1183" s="9">
        <v>0.39046144225719998</v>
      </c>
      <c r="AM1183" s="9">
        <v>0.48763523999399999</v>
      </c>
      <c r="AN1183" s="9">
        <v>0.17495738825339999</v>
      </c>
      <c r="AO1183" s="9">
        <v>0.37550595885940002</v>
      </c>
      <c r="AP1183" s="9">
        <v>0.3516951023814</v>
      </c>
      <c r="AQ1183" s="9">
        <v>0.41717681644409998</v>
      </c>
      <c r="AR1183" s="9">
        <v>0.38532305438429998</v>
      </c>
      <c r="AS1183" s="9">
        <v>0.38532305438429998</v>
      </c>
    </row>
    <row r="1184" spans="1:45" x14ac:dyDescent="0.35">
      <c r="A1184" t="s">
        <v>761</v>
      </c>
      <c r="B1184" s="9">
        <v>0.28137854457150002</v>
      </c>
      <c r="C1184" s="11">
        <v>0.2173342114372</v>
      </c>
      <c r="D1184" s="10">
        <v>0.35585588835830001</v>
      </c>
      <c r="E1184" s="9">
        <v>0.25330482221709999</v>
      </c>
      <c r="F1184" s="9">
        <v>0.31441036909589998</v>
      </c>
      <c r="G1184" s="9">
        <v>0.2307197775001</v>
      </c>
      <c r="H1184" s="9">
        <v>0.27218348121079999</v>
      </c>
      <c r="I1184" s="9">
        <v>0.37310192274069998</v>
      </c>
      <c r="J1184" s="9">
        <v>0.30618250488109999</v>
      </c>
      <c r="K1184" s="9">
        <v>0.22683783740409999</v>
      </c>
      <c r="L1184" s="9">
        <v>0.35597170916940002</v>
      </c>
      <c r="M1184" s="9">
        <v>0.26168227139490002</v>
      </c>
      <c r="N1184" s="9">
        <v>0.29945948169070002</v>
      </c>
      <c r="O1184" s="9">
        <v>0.239934549449</v>
      </c>
      <c r="P1184" s="9">
        <v>0.22090474590959999</v>
      </c>
      <c r="Q1184" s="9">
        <v>0.27333392745219998</v>
      </c>
      <c r="R1184" s="10">
        <v>0.40088924099579998</v>
      </c>
      <c r="S1184" s="9">
        <v>0.24555732123560001</v>
      </c>
      <c r="T1184" s="9">
        <v>0.24843636732470001</v>
      </c>
      <c r="U1184" s="9">
        <v>0.32444066327420001</v>
      </c>
      <c r="V1184" s="9">
        <v>0.26575200820209999</v>
      </c>
      <c r="W1184" s="9">
        <v>0.33531674922100002</v>
      </c>
      <c r="X1184" s="9">
        <v>0.16531782742350001</v>
      </c>
      <c r="Y1184" s="9">
        <v>0.25850388362019999</v>
      </c>
      <c r="Z1184" s="9">
        <v>0.25498319283999998</v>
      </c>
      <c r="AA1184" s="9">
        <v>0.35813325271160001</v>
      </c>
      <c r="AB1184" s="9">
        <v>0.21779610841159999</v>
      </c>
      <c r="AC1184" s="9">
        <v>0.32095064715389998</v>
      </c>
      <c r="AD1184" s="9">
        <v>0.21733711967630001</v>
      </c>
      <c r="AI1184" s="9">
        <v>0.2736333144093</v>
      </c>
      <c r="AJ1184" s="11">
        <v>0.2072529952829</v>
      </c>
      <c r="AK1184" s="10">
        <v>0.3614012231414</v>
      </c>
      <c r="AL1184" s="10">
        <v>0.4142280755153</v>
      </c>
      <c r="AM1184" s="9">
        <v>0.27931428745850001</v>
      </c>
      <c r="AN1184" s="9">
        <v>0.19585355215460001</v>
      </c>
      <c r="AO1184" s="9">
        <v>0.33064673863089999</v>
      </c>
      <c r="AP1184" s="9">
        <v>0.24033062929830001</v>
      </c>
      <c r="AQ1184" s="9">
        <v>0.25259610004040001</v>
      </c>
      <c r="AR1184" s="9">
        <v>0.28137854457150002</v>
      </c>
      <c r="AS1184" s="9">
        <v>0.28137854457150002</v>
      </c>
    </row>
    <row r="1185" spans="1:45" x14ac:dyDescent="0.35">
      <c r="A1185" t="s">
        <v>762</v>
      </c>
      <c r="B1185" s="9">
        <v>0.30934730241429997</v>
      </c>
      <c r="C1185" s="11">
        <v>0.24256738611930001</v>
      </c>
      <c r="D1185" s="10">
        <v>0.38700586392250003</v>
      </c>
      <c r="E1185" s="9">
        <v>0.3531036487593</v>
      </c>
      <c r="F1185" s="9">
        <v>0.32746737345510002</v>
      </c>
      <c r="G1185" s="9">
        <v>0.32360644852920001</v>
      </c>
      <c r="H1185" s="9">
        <v>0.32551930688190001</v>
      </c>
      <c r="I1185" s="10">
        <v>0.44370698548030002</v>
      </c>
      <c r="J1185" s="9">
        <v>0.30269854924779999</v>
      </c>
      <c r="K1185" s="11">
        <v>0.1503012006667</v>
      </c>
      <c r="L1185" s="9">
        <v>0.25257191140730001</v>
      </c>
      <c r="M1185" s="9">
        <v>0.27994148025769999</v>
      </c>
      <c r="N1185" s="9">
        <v>0.3413953662225</v>
      </c>
      <c r="O1185" s="9">
        <v>0.34802654299539998</v>
      </c>
      <c r="P1185" s="9">
        <v>0.2557868650347</v>
      </c>
      <c r="Q1185" s="9">
        <v>0.35979571256920001</v>
      </c>
      <c r="R1185" s="9">
        <v>0.3824236265291</v>
      </c>
      <c r="S1185" s="11">
        <v>0.2311369583539</v>
      </c>
      <c r="T1185" s="9">
        <v>0.31040401010320001</v>
      </c>
      <c r="U1185" s="9">
        <v>0.3079659707679</v>
      </c>
      <c r="V1185" s="9">
        <v>0.34777975685700002</v>
      </c>
      <c r="W1185" s="9">
        <v>0.28601454264089998</v>
      </c>
      <c r="X1185" s="9">
        <v>0.3182793841114</v>
      </c>
      <c r="Y1185" s="9">
        <v>0.2785451950026</v>
      </c>
      <c r="Z1185" s="9">
        <v>0.29792742383909998</v>
      </c>
      <c r="AA1185" s="9">
        <v>0.3107147628693</v>
      </c>
      <c r="AB1185" s="9">
        <v>0.36446972756500001</v>
      </c>
      <c r="AC1185" s="9">
        <v>0.31518177265289998</v>
      </c>
      <c r="AD1185" s="9">
        <v>0.32475936409930001</v>
      </c>
      <c r="AI1185" s="9">
        <v>0.30806215080760002</v>
      </c>
      <c r="AJ1185" s="9">
        <v>0.31550557137270002</v>
      </c>
      <c r="AK1185" s="9">
        <v>0.31013656375679999</v>
      </c>
      <c r="AL1185" s="9">
        <v>0.32229615638819997</v>
      </c>
      <c r="AM1185" s="9">
        <v>0.32106992429210002</v>
      </c>
      <c r="AN1185" s="9">
        <v>0.26594640330430003</v>
      </c>
      <c r="AO1185" s="9">
        <v>0.1556824758341</v>
      </c>
      <c r="AP1185" s="9">
        <v>0.28677346479839999</v>
      </c>
      <c r="AQ1185" s="9">
        <v>0.3571344717596</v>
      </c>
      <c r="AR1185" s="9">
        <v>0.30934730241429997</v>
      </c>
      <c r="AS1185" s="9">
        <v>0.30934730241429997</v>
      </c>
    </row>
    <row r="1186" spans="1:45" x14ac:dyDescent="0.35">
      <c r="A1186" t="s">
        <v>763</v>
      </c>
      <c r="B1186" s="9">
        <v>0.17032654485599999</v>
      </c>
      <c r="C1186" s="9">
        <v>0.15535105949149999</v>
      </c>
      <c r="D1186" s="9">
        <v>0.18774158092990001</v>
      </c>
      <c r="E1186" s="9">
        <v>0.21614053820349999</v>
      </c>
      <c r="F1186" s="9">
        <v>0.22081691170500001</v>
      </c>
      <c r="G1186" s="9">
        <v>0.2190533294085</v>
      </c>
      <c r="H1186" s="9">
        <v>0.21992707940139999</v>
      </c>
      <c r="I1186" s="9">
        <v>0.2013348909714</v>
      </c>
      <c r="J1186" s="9">
        <v>0.10209921079580001</v>
      </c>
      <c r="K1186" s="11">
        <v>7.2502361040230001E-2</v>
      </c>
      <c r="L1186" s="9">
        <v>0.1775191905397</v>
      </c>
      <c r="M1186" s="9">
        <v>0.1618632080196</v>
      </c>
      <c r="N1186" s="9">
        <v>0.1647162639666</v>
      </c>
      <c r="O1186" s="9">
        <v>0.18341623841509999</v>
      </c>
      <c r="P1186" s="9">
        <v>0.16579750141659999</v>
      </c>
      <c r="Q1186" s="9">
        <v>0.2331604692773</v>
      </c>
      <c r="R1186" s="9">
        <v>0.17636707599509999</v>
      </c>
      <c r="S1186" s="11">
        <v>8.2169154016699997E-2</v>
      </c>
      <c r="T1186" s="9">
        <v>0.2011711554385</v>
      </c>
      <c r="U1186" s="9">
        <v>0.13000637195760001</v>
      </c>
      <c r="V1186" s="9">
        <v>0.2453137160237</v>
      </c>
      <c r="W1186" s="9">
        <v>0.28641466358200002</v>
      </c>
      <c r="X1186" s="9">
        <v>0.21813973261239999</v>
      </c>
      <c r="Y1186" s="9">
        <v>0.1445160127281</v>
      </c>
      <c r="Z1186" s="9">
        <v>0.18109272039140001</v>
      </c>
      <c r="AA1186" s="9">
        <v>0.17038631289350001</v>
      </c>
      <c r="AB1186" s="9">
        <v>0.2003859590341</v>
      </c>
      <c r="AC1186" s="9">
        <v>0.1182838468547</v>
      </c>
      <c r="AD1186" s="9">
        <v>0.22021714665039999</v>
      </c>
      <c r="AI1186" s="9">
        <v>0.1848558106307</v>
      </c>
      <c r="AJ1186" s="9">
        <v>0.21363066244289999</v>
      </c>
      <c r="AK1186" s="9">
        <v>0.16045243356979999</v>
      </c>
      <c r="AL1186" s="9">
        <v>0.2617039814437</v>
      </c>
      <c r="AM1186" s="9">
        <v>0.23861915317640001</v>
      </c>
      <c r="AN1186" s="9">
        <v>9.3515222756069993E-2</v>
      </c>
      <c r="AO1186" s="9">
        <v>0.22527650353289999</v>
      </c>
      <c r="AP1186" s="9">
        <v>0.1553276737738</v>
      </c>
      <c r="AQ1186" s="9">
        <v>0.24653422692980001</v>
      </c>
      <c r="AR1186" s="9">
        <v>0.17032654485599999</v>
      </c>
      <c r="AS1186" s="9">
        <v>0.17032654485599999</v>
      </c>
    </row>
    <row r="1187" spans="1:45" x14ac:dyDescent="0.35">
      <c r="A1187" t="s">
        <v>758</v>
      </c>
      <c r="B1187" s="9">
        <v>0.30145501025970001</v>
      </c>
      <c r="C1187" s="10">
        <v>0.3485692759613</v>
      </c>
      <c r="D1187" s="11">
        <v>0.2466656917956</v>
      </c>
      <c r="E1187" s="11">
        <v>0.13746888571990001</v>
      </c>
      <c r="F1187" s="11">
        <v>0.17462444591679999</v>
      </c>
      <c r="G1187" s="9">
        <v>0.25578554708090001</v>
      </c>
      <c r="H1187" s="11">
        <v>0.21557505522830001</v>
      </c>
      <c r="I1187" s="9">
        <v>0.20354150668660001</v>
      </c>
      <c r="J1187" s="9">
        <v>0.36801068849719998</v>
      </c>
      <c r="K1187" s="10">
        <v>0.5904309618761</v>
      </c>
      <c r="L1187" s="9">
        <v>0.24997999031900001</v>
      </c>
      <c r="M1187" s="9">
        <v>0.30010809211860001</v>
      </c>
      <c r="N1187" s="9">
        <v>0.32697229760219998</v>
      </c>
      <c r="O1187" s="9">
        <v>0.3068311046394</v>
      </c>
      <c r="P1187" s="9">
        <v>0.3186744478388</v>
      </c>
      <c r="Q1187" s="9">
        <v>0.31245370556219998</v>
      </c>
      <c r="R1187" s="11">
        <v>0.15930991404979999</v>
      </c>
      <c r="S1187" s="10">
        <v>0.41106802225569999</v>
      </c>
      <c r="T1187" s="9">
        <v>0.31540781051509997</v>
      </c>
      <c r="U1187" s="9">
        <v>0.28321586545979999</v>
      </c>
      <c r="V1187" s="9">
        <v>0.22500809327980001</v>
      </c>
      <c r="W1187" s="9">
        <v>0.24426816861360001</v>
      </c>
      <c r="X1187" s="9">
        <v>0.31966041680309998</v>
      </c>
      <c r="Y1187" s="9">
        <v>0.32877636357709999</v>
      </c>
      <c r="Z1187" s="9">
        <v>0.3139524046305</v>
      </c>
      <c r="AA1187" s="9">
        <v>0.29786702140569998</v>
      </c>
      <c r="AB1187" s="9">
        <v>0.19298555724800001</v>
      </c>
      <c r="AC1187" s="9">
        <v>0.25922385944120002</v>
      </c>
      <c r="AD1187" s="9">
        <v>0.28920571060069999</v>
      </c>
      <c r="AI1187" s="9">
        <v>0.28167782743969999</v>
      </c>
      <c r="AJ1187" s="9">
        <v>0.3137435710541</v>
      </c>
      <c r="AK1187" s="9">
        <v>0.28927560098240002</v>
      </c>
      <c r="AL1187" s="11">
        <v>0.1976876756175</v>
      </c>
      <c r="AM1187" s="9">
        <v>0.17656972427170001</v>
      </c>
      <c r="AN1187" s="9">
        <v>0.58607384149469999</v>
      </c>
      <c r="AO1187" s="9">
        <v>0.26567770469610003</v>
      </c>
      <c r="AP1187" s="9">
        <v>0.34400975572039999</v>
      </c>
      <c r="AQ1187" s="9">
        <v>0.2337687102904</v>
      </c>
      <c r="AR1187" s="9">
        <v>0.30145501025970001</v>
      </c>
      <c r="AS1187" s="9">
        <v>0.30145501025970001</v>
      </c>
    </row>
    <row r="1188" spans="1:45" x14ac:dyDescent="0.35">
      <c r="A1188" t="s">
        <v>764</v>
      </c>
      <c r="B1188" s="9">
        <v>0.18068446771319999</v>
      </c>
      <c r="C1188" s="9">
        <v>0.19171398672170001</v>
      </c>
      <c r="D1188" s="9">
        <v>0.16785820754639999</v>
      </c>
      <c r="E1188" s="10">
        <v>0.29080023522510001</v>
      </c>
      <c r="F1188" s="9">
        <v>0.24163088725029999</v>
      </c>
      <c r="G1188" s="9">
        <v>0.24979880363269999</v>
      </c>
      <c r="H1188" s="10">
        <v>0.24575208752809999</v>
      </c>
      <c r="I1188" s="9">
        <v>0.22816559757970001</v>
      </c>
      <c r="J1188" s="9">
        <v>7.8357808768369994E-2</v>
      </c>
      <c r="K1188" s="11">
        <v>2.2292319674859999E-2</v>
      </c>
      <c r="L1188" s="9">
        <v>0.21022629743439999</v>
      </c>
      <c r="M1188" s="9">
        <v>0.13899704761430001</v>
      </c>
      <c r="N1188" s="9">
        <v>0.20770517560509999</v>
      </c>
      <c r="O1188" s="9">
        <v>0.18685827366630001</v>
      </c>
      <c r="P1188" s="9">
        <v>0.21633410353730001</v>
      </c>
      <c r="Q1188" s="9">
        <v>0.18535855582899999</v>
      </c>
      <c r="R1188" s="9">
        <v>0.18851771411279999</v>
      </c>
      <c r="S1188" s="11">
        <v>0.1211177539936</v>
      </c>
      <c r="T1188" s="9">
        <v>0.20006821825099999</v>
      </c>
      <c r="U1188" s="9">
        <v>0.15534596745859999</v>
      </c>
      <c r="V1188" s="9">
        <v>0.26159794342940001</v>
      </c>
      <c r="W1188" s="9">
        <v>0.1856160001038</v>
      </c>
      <c r="X1188" s="9">
        <v>0.16396334935699999</v>
      </c>
      <c r="Y1188" s="9">
        <v>0.236912844505</v>
      </c>
      <c r="Z1188" s="9">
        <v>0.13451259548409999</v>
      </c>
      <c r="AA1188" s="9">
        <v>0.17168464263870001</v>
      </c>
      <c r="AB1188" s="9">
        <v>0.20448306934550001</v>
      </c>
      <c r="AC1188" s="9">
        <v>0.20299833981670001</v>
      </c>
      <c r="AD1188" s="9">
        <v>0.26302158006359999</v>
      </c>
      <c r="AI1188" s="9">
        <v>0.20294999665329999</v>
      </c>
      <c r="AJ1188" s="10">
        <v>0.23928159284430001</v>
      </c>
      <c r="AK1188" s="9">
        <v>0.1501706465839</v>
      </c>
      <c r="AL1188" s="9">
        <v>0.25911383329010002</v>
      </c>
      <c r="AM1188" s="9">
        <v>0.28885962928850001</v>
      </c>
      <c r="AN1188" s="9">
        <v>0.1057725345832</v>
      </c>
      <c r="AO1188" s="9">
        <v>0.20028879546969999</v>
      </c>
      <c r="AP1188" s="9">
        <v>0.15450540615960001</v>
      </c>
      <c r="AQ1188" s="9">
        <v>0.21341327327699999</v>
      </c>
      <c r="AR1188" s="9">
        <v>0.18068446771319999</v>
      </c>
      <c r="AS1188" s="9">
        <v>0.18068446771319999</v>
      </c>
    </row>
    <row r="1189" spans="1:45" x14ac:dyDescent="0.35">
      <c r="A1189" t="s">
        <v>765</v>
      </c>
      <c r="B1189" s="9">
        <v>0.15641323967689999</v>
      </c>
      <c r="C1189" s="9">
        <v>0.18147430391309999</v>
      </c>
      <c r="D1189" s="9">
        <v>0.1272696542034</v>
      </c>
      <c r="E1189" s="10">
        <v>0.32209541189849999</v>
      </c>
      <c r="F1189" s="9">
        <v>0.21412163890229999</v>
      </c>
      <c r="G1189" s="9">
        <v>0.18042435751409999</v>
      </c>
      <c r="H1189" s="9">
        <v>0.19711935350699999</v>
      </c>
      <c r="I1189" s="9">
        <v>0.1097540521649</v>
      </c>
      <c r="J1189" s="9">
        <v>9.2123899400050002E-2</v>
      </c>
      <c r="K1189" s="11">
        <v>5.6719058950950002E-2</v>
      </c>
      <c r="L1189" s="9">
        <v>0.1968143001795</v>
      </c>
      <c r="M1189" s="9">
        <v>0.14166466652840001</v>
      </c>
      <c r="N1189" s="9">
        <v>0.15236647563889999</v>
      </c>
      <c r="O1189" s="9">
        <v>0.15510569128480001</v>
      </c>
      <c r="P1189" s="9">
        <v>0.14772534900600001</v>
      </c>
      <c r="Q1189" s="9">
        <v>0.1484727194828</v>
      </c>
      <c r="R1189" s="9">
        <v>0.21087635992760001</v>
      </c>
      <c r="S1189" s="9">
        <v>0.12224854304460001</v>
      </c>
      <c r="T1189" s="9">
        <v>0.1481178083277</v>
      </c>
      <c r="U1189" s="9">
        <v>0.1672570538781</v>
      </c>
      <c r="V1189" s="9">
        <v>0.25562437832320001</v>
      </c>
      <c r="W1189" s="9">
        <v>0.1468411763345</v>
      </c>
      <c r="X1189" s="9">
        <v>0.12161736016080001</v>
      </c>
      <c r="Y1189" s="9">
        <v>0.15069075212739999</v>
      </c>
      <c r="Z1189" s="9">
        <v>0.1568287395206</v>
      </c>
      <c r="AA1189" s="9">
        <v>0.13161623846760001</v>
      </c>
      <c r="AB1189" s="10">
        <v>0.30305055828220001</v>
      </c>
      <c r="AC1189" s="9">
        <v>0.1928114615233</v>
      </c>
      <c r="AD1189" s="10">
        <v>0.26396341841280002</v>
      </c>
      <c r="AI1189" s="9">
        <v>0.16270266167549999</v>
      </c>
      <c r="AJ1189" s="10">
        <v>0.22403849969699999</v>
      </c>
      <c r="AK1189" s="9">
        <v>0.11946871127270001</v>
      </c>
      <c r="AL1189" s="9">
        <v>0.19010191778079999</v>
      </c>
      <c r="AM1189" s="9">
        <v>0.2611753392633</v>
      </c>
      <c r="AN1189" s="9">
        <v>0.1057725345832</v>
      </c>
      <c r="AO1189" s="9">
        <v>9.0455738433689994E-2</v>
      </c>
      <c r="AP1189" s="9">
        <v>0.13800127862180001</v>
      </c>
      <c r="AQ1189" s="10">
        <v>0.26141412548120002</v>
      </c>
      <c r="AR1189" s="9">
        <v>0.15641323967689999</v>
      </c>
      <c r="AS1189" s="9">
        <v>0.15641323967689999</v>
      </c>
    </row>
    <row r="1190" spans="1:45" x14ac:dyDescent="0.35">
      <c r="A1190" t="s">
        <v>766</v>
      </c>
      <c r="B1190" s="9">
        <v>8.7694859242230007E-3</v>
      </c>
      <c r="C1190" s="9">
        <v>1.0190823122239999E-2</v>
      </c>
      <c r="D1190" s="9">
        <v>7.1166087069390004E-3</v>
      </c>
      <c r="E1190" s="9">
        <v>8.6732789866480007E-3</v>
      </c>
      <c r="F1190" s="9">
        <v>0</v>
      </c>
      <c r="G1190" s="9">
        <v>5.0192992745700001E-3</v>
      </c>
      <c r="H1190" s="9">
        <v>2.5325354222970001E-3</v>
      </c>
      <c r="I1190" s="9">
        <v>1.553806381348E-2</v>
      </c>
      <c r="J1190" s="9">
        <v>0</v>
      </c>
      <c r="K1190" s="9">
        <v>1.8942291532050001E-2</v>
      </c>
      <c r="L1190" s="9">
        <v>3.9629402175149998E-3</v>
      </c>
      <c r="M1190" s="9">
        <v>9.3867953554940004E-3</v>
      </c>
      <c r="N1190" s="9">
        <v>4.5993210729260003E-3</v>
      </c>
      <c r="O1190" s="9">
        <v>1.5718206393570001E-2</v>
      </c>
      <c r="P1190" s="9">
        <v>5.5818144930669996E-3</v>
      </c>
      <c r="Q1190" s="9">
        <v>8.9140054435999996E-3</v>
      </c>
      <c r="R1190" s="9">
        <v>5.3721986673950003E-3</v>
      </c>
      <c r="S1190" s="9">
        <v>1.6094011525720001E-2</v>
      </c>
      <c r="T1190" s="9">
        <v>7.3316152153659999E-3</v>
      </c>
      <c r="U1190" s="9">
        <v>1.06490750807E-2</v>
      </c>
      <c r="V1190" s="9">
        <v>7.6758457851689998E-3</v>
      </c>
      <c r="W1190" s="9">
        <v>0</v>
      </c>
      <c r="X1190" s="9">
        <v>0</v>
      </c>
      <c r="Y1190" s="9">
        <v>7.0632772157020003E-3</v>
      </c>
      <c r="Z1190" s="9">
        <v>0</v>
      </c>
      <c r="AA1190" s="9">
        <v>2.2686381513099999E-2</v>
      </c>
      <c r="AB1190" s="9">
        <v>1.1325056664819999E-2</v>
      </c>
      <c r="AC1190" s="9">
        <v>6.9155236742919996E-3</v>
      </c>
      <c r="AD1190" s="9">
        <v>0</v>
      </c>
      <c r="AI1190" s="9">
        <v>4.7317075261370002E-3</v>
      </c>
      <c r="AJ1190" s="9">
        <v>3.1167559201019999E-3</v>
      </c>
      <c r="AK1190" s="10">
        <v>2.2912465828849999E-2</v>
      </c>
      <c r="AL1190" s="9">
        <v>7.3170215847219999E-3</v>
      </c>
      <c r="AM1190" s="9">
        <v>0</v>
      </c>
      <c r="AN1190" s="9">
        <v>0</v>
      </c>
      <c r="AO1190" s="9">
        <v>0</v>
      </c>
      <c r="AP1190" s="9">
        <v>5.1528215634559999E-3</v>
      </c>
      <c r="AQ1190" s="9">
        <v>0</v>
      </c>
      <c r="AR1190" s="9">
        <v>8.7694859242230007E-3</v>
      </c>
      <c r="AS1190" s="9">
        <v>8.7694859242230007E-3</v>
      </c>
    </row>
    <row r="1191" spans="1:45" x14ac:dyDescent="0.35">
      <c r="A1191" t="s">
        <v>398</v>
      </c>
      <c r="B1191" s="9">
        <v>1.3930957857630001E-2</v>
      </c>
      <c r="C1191" s="9">
        <v>1.8564831340349999E-2</v>
      </c>
      <c r="D1191" s="9">
        <v>8.5422127252059998E-3</v>
      </c>
      <c r="E1191" s="9">
        <v>2.9721875996929999E-2</v>
      </c>
      <c r="F1191" s="11">
        <v>1.2643226292489999E-3</v>
      </c>
      <c r="G1191" s="9">
        <v>2.703906001554E-2</v>
      </c>
      <c r="H1191" s="9">
        <v>1.426921272654E-2</v>
      </c>
      <c r="I1191" s="9">
        <v>1.0161264528860001E-2</v>
      </c>
      <c r="J1191" s="9">
        <v>1.6143713176250001E-2</v>
      </c>
      <c r="K1191" s="9">
        <v>4.988743325886E-3</v>
      </c>
      <c r="L1191" s="9">
        <v>1.227788707705E-2</v>
      </c>
      <c r="M1191" s="9">
        <v>1.6364908654980002E-2</v>
      </c>
      <c r="N1191" s="9">
        <v>2.8589301005870001E-3</v>
      </c>
      <c r="O1191" s="9">
        <v>2.429941165874E-2</v>
      </c>
      <c r="P1191" s="9">
        <v>2.0541670343149999E-2</v>
      </c>
      <c r="Q1191" s="9">
        <v>7.8368171496990009E-3</v>
      </c>
      <c r="R1191" s="9">
        <v>1.247329576939E-2</v>
      </c>
      <c r="S1191" s="9">
        <v>1.559669689702E-2</v>
      </c>
      <c r="T1191" s="9">
        <v>1.387009550707E-2</v>
      </c>
      <c r="U1191" s="9">
        <v>1.4010517315549999E-2</v>
      </c>
      <c r="V1191" s="9">
        <v>2.131510903395E-3</v>
      </c>
      <c r="W1191" s="9">
        <v>1.7529921635179999E-2</v>
      </c>
      <c r="X1191" s="9">
        <v>0</v>
      </c>
      <c r="Y1191" s="9">
        <v>1.1166476121299999E-2</v>
      </c>
      <c r="Z1191" s="9">
        <v>1.3203973699559999E-2</v>
      </c>
      <c r="AA1191" s="9">
        <v>2.9804837762919999E-2</v>
      </c>
      <c r="AB1191" s="9">
        <v>1.9671842619110001E-2</v>
      </c>
      <c r="AC1191" s="9">
        <v>0</v>
      </c>
      <c r="AD1191" s="9">
        <v>3.482731779865E-3</v>
      </c>
      <c r="AI1191" s="9">
        <v>2.2739422322259999E-2</v>
      </c>
      <c r="AJ1191" s="9">
        <v>5.4913491285770001E-3</v>
      </c>
      <c r="AK1191" s="9">
        <v>5.2364066562169999E-3</v>
      </c>
      <c r="AL1191" s="9">
        <v>6.254184834669E-3</v>
      </c>
      <c r="AM1191" s="9">
        <v>1.9669425885319999E-2</v>
      </c>
      <c r="AN1191" s="9">
        <v>0</v>
      </c>
      <c r="AO1191" s="9">
        <v>7.9375546156569998E-2</v>
      </c>
      <c r="AP1191" s="9">
        <v>9.3085401856960008E-3</v>
      </c>
      <c r="AQ1191" s="9">
        <v>1.495593846596E-2</v>
      </c>
      <c r="AR1191" s="9">
        <v>1.3930957857630001E-2</v>
      </c>
      <c r="AS1191" s="9">
        <v>1.3930957857630001E-2</v>
      </c>
    </row>
    <row r="1192" spans="1:45" x14ac:dyDescent="0.35">
      <c r="A1192" t="s">
        <v>406</v>
      </c>
      <c r="B1192" s="9">
        <v>1</v>
      </c>
      <c r="C1192" s="9">
        <v>1</v>
      </c>
      <c r="D1192" s="9">
        <v>1</v>
      </c>
      <c r="E1192" s="9">
        <v>1</v>
      </c>
      <c r="F1192" s="9">
        <v>1</v>
      </c>
      <c r="G1192" s="9">
        <v>1</v>
      </c>
      <c r="H1192" s="9">
        <v>1</v>
      </c>
      <c r="I1192" s="9">
        <v>1</v>
      </c>
      <c r="J1192" s="9">
        <v>1</v>
      </c>
      <c r="K1192" s="9">
        <v>1</v>
      </c>
      <c r="L1192" s="9">
        <v>1</v>
      </c>
      <c r="M1192" s="9">
        <v>1</v>
      </c>
      <c r="N1192" s="9">
        <v>1</v>
      </c>
      <c r="O1192" s="9">
        <v>1</v>
      </c>
      <c r="P1192" s="9">
        <v>1</v>
      </c>
      <c r="Q1192" s="9">
        <v>1</v>
      </c>
      <c r="R1192" s="9">
        <v>1</v>
      </c>
      <c r="S1192" s="9">
        <v>1</v>
      </c>
      <c r="T1192" s="9">
        <v>1</v>
      </c>
      <c r="U1192" s="9">
        <v>1</v>
      </c>
      <c r="V1192" s="9">
        <v>1</v>
      </c>
      <c r="W1192" s="9">
        <v>1</v>
      </c>
      <c r="X1192" s="9">
        <v>1</v>
      </c>
      <c r="Y1192" s="9">
        <v>1</v>
      </c>
      <c r="Z1192" s="9">
        <v>1</v>
      </c>
      <c r="AA1192" s="9">
        <v>1</v>
      </c>
      <c r="AB1192" s="9">
        <v>1</v>
      </c>
      <c r="AC1192" s="9">
        <v>1</v>
      </c>
      <c r="AD1192" s="9">
        <v>1</v>
      </c>
      <c r="AI1192" s="9">
        <v>1</v>
      </c>
      <c r="AJ1192" s="9">
        <v>1</v>
      </c>
      <c r="AK1192" s="9">
        <v>1</v>
      </c>
      <c r="AL1192" s="9">
        <v>1</v>
      </c>
      <c r="AM1192" s="9">
        <v>1</v>
      </c>
      <c r="AN1192" s="9">
        <v>1</v>
      </c>
      <c r="AO1192" s="9">
        <v>1</v>
      </c>
      <c r="AP1192" s="9">
        <v>1</v>
      </c>
      <c r="AQ1192" s="9">
        <v>1</v>
      </c>
      <c r="AR1192" s="9">
        <v>1</v>
      </c>
      <c r="AS1192" s="9">
        <v>1</v>
      </c>
    </row>
    <row r="1193" spans="1:45" x14ac:dyDescent="0.35">
      <c r="A1193" t="s">
        <v>356</v>
      </c>
      <c r="B1193" s="6">
        <v>984</v>
      </c>
      <c r="C1193" s="6">
        <v>545</v>
      </c>
      <c r="D1193" s="6">
        <v>439</v>
      </c>
      <c r="E1193" s="6">
        <v>122</v>
      </c>
      <c r="F1193" s="6">
        <v>210</v>
      </c>
      <c r="G1193" s="6">
        <v>239</v>
      </c>
      <c r="H1193" s="6">
        <v>449</v>
      </c>
      <c r="I1193" s="6">
        <v>140</v>
      </c>
      <c r="J1193" s="6">
        <v>84</v>
      </c>
      <c r="K1193" s="6">
        <v>189</v>
      </c>
      <c r="L1193" s="6">
        <v>171</v>
      </c>
      <c r="M1193" s="6">
        <v>326</v>
      </c>
      <c r="N1193" s="6">
        <v>265</v>
      </c>
      <c r="O1193" s="6">
        <v>222</v>
      </c>
      <c r="P1193" s="6">
        <v>386</v>
      </c>
      <c r="Q1193" s="6">
        <v>134</v>
      </c>
      <c r="R1193" s="6">
        <v>191</v>
      </c>
      <c r="S1193" s="6">
        <v>273</v>
      </c>
      <c r="T1193" s="6">
        <v>520</v>
      </c>
      <c r="U1193" s="6">
        <v>464</v>
      </c>
      <c r="V1193" s="6">
        <v>114</v>
      </c>
      <c r="W1193" s="6">
        <v>77</v>
      </c>
      <c r="X1193" s="6">
        <v>68</v>
      </c>
      <c r="Y1193" s="6">
        <v>213</v>
      </c>
      <c r="Z1193" s="6">
        <v>127</v>
      </c>
      <c r="AA1193" s="6">
        <v>199</v>
      </c>
      <c r="AB1193" s="6">
        <v>66</v>
      </c>
      <c r="AC1193" s="6">
        <v>128</v>
      </c>
      <c r="AD1193" s="6">
        <v>196</v>
      </c>
      <c r="AE1193" s="6">
        <v>0</v>
      </c>
      <c r="AF1193" s="6">
        <v>0</v>
      </c>
      <c r="AG1193" s="6">
        <v>0</v>
      </c>
      <c r="AH1193" s="6">
        <v>0</v>
      </c>
      <c r="AI1193" s="6">
        <v>291</v>
      </c>
      <c r="AJ1193" s="6">
        <v>410</v>
      </c>
      <c r="AK1193" s="6">
        <v>285</v>
      </c>
      <c r="AL1193" s="6">
        <v>148</v>
      </c>
      <c r="AM1193" s="6">
        <v>119</v>
      </c>
      <c r="AN1193" s="6">
        <v>17</v>
      </c>
      <c r="AO1193" s="6">
        <v>20</v>
      </c>
      <c r="AP1193" s="6">
        <v>440</v>
      </c>
      <c r="AQ1193" s="6">
        <v>135</v>
      </c>
      <c r="AR1193" s="6">
        <v>984</v>
      </c>
      <c r="AS1193" s="6">
        <v>984</v>
      </c>
    </row>
    <row r="1194" spans="1:45" x14ac:dyDescent="0.35">
      <c r="A1194" t="s">
        <v>944</v>
      </c>
    </row>
    <row r="1195" spans="1:45" x14ac:dyDescent="0.35">
      <c r="A1195" t="s">
        <v>358</v>
      </c>
    </row>
    <row r="1199" spans="1:45" x14ac:dyDescent="0.35">
      <c r="A1199" s="3" t="s">
        <v>352</v>
      </c>
    </row>
    <row r="1200" spans="1:45" x14ac:dyDescent="0.35">
      <c r="A1200" t="s">
        <v>271</v>
      </c>
    </row>
    <row r="1201" spans="1:45" ht="130.5" x14ac:dyDescent="0.35">
      <c r="A1201" s="4" t="s">
        <v>408</v>
      </c>
      <c r="B1201" s="4" t="s">
        <v>359</v>
      </c>
      <c r="C1201" s="4" t="s">
        <v>360</v>
      </c>
      <c r="D1201" s="4" t="s">
        <v>361</v>
      </c>
      <c r="E1201" s="4" t="s">
        <v>573</v>
      </c>
      <c r="F1201" s="4" t="s">
        <v>363</v>
      </c>
      <c r="G1201" s="4" t="s">
        <v>364</v>
      </c>
      <c r="H1201" s="4" t="s">
        <v>365</v>
      </c>
      <c r="I1201" s="4" t="s">
        <v>366</v>
      </c>
      <c r="J1201" s="4" t="s">
        <v>367</v>
      </c>
      <c r="K1201" s="4" t="s">
        <v>368</v>
      </c>
      <c r="L1201" s="4" t="s">
        <v>883</v>
      </c>
      <c r="M1201" s="4" t="s">
        <v>575</v>
      </c>
      <c r="N1201" s="4" t="s">
        <v>371</v>
      </c>
      <c r="O1201" s="4" t="s">
        <v>372</v>
      </c>
      <c r="P1201" s="4" t="s">
        <v>576</v>
      </c>
      <c r="Q1201" s="4" t="s">
        <v>374</v>
      </c>
      <c r="R1201" s="4" t="s">
        <v>376</v>
      </c>
      <c r="S1201" s="4" t="s">
        <v>377</v>
      </c>
      <c r="T1201" s="4" t="s">
        <v>375</v>
      </c>
      <c r="U1201" s="4" t="s">
        <v>378</v>
      </c>
      <c r="V1201" s="4" t="s">
        <v>379</v>
      </c>
      <c r="W1201" s="4" t="s">
        <v>380</v>
      </c>
      <c r="X1201" s="4" t="s">
        <v>381</v>
      </c>
      <c r="Y1201" s="4" t="s">
        <v>382</v>
      </c>
      <c r="Z1201" s="4" t="s">
        <v>383</v>
      </c>
      <c r="AA1201" s="4" t="s">
        <v>384</v>
      </c>
      <c r="AB1201" s="4" t="s">
        <v>385</v>
      </c>
      <c r="AC1201" s="4" t="s">
        <v>386</v>
      </c>
      <c r="AD1201" s="4" t="s">
        <v>387</v>
      </c>
      <c r="AE1201" s="4" t="s">
        <v>388</v>
      </c>
      <c r="AF1201" s="4" t="s">
        <v>389</v>
      </c>
      <c r="AG1201" s="4" t="s">
        <v>390</v>
      </c>
      <c r="AH1201" s="4" t="s">
        <v>391</v>
      </c>
      <c r="AI1201" s="4" t="s">
        <v>577</v>
      </c>
      <c r="AJ1201" s="4" t="s">
        <v>578</v>
      </c>
      <c r="AK1201" s="4" t="s">
        <v>395</v>
      </c>
      <c r="AL1201" s="4" t="s">
        <v>396</v>
      </c>
      <c r="AM1201" s="4" t="s">
        <v>394</v>
      </c>
      <c r="AN1201" s="4" t="s">
        <v>397</v>
      </c>
      <c r="AO1201" s="4" t="s">
        <v>398</v>
      </c>
      <c r="AP1201" s="4" t="s">
        <v>884</v>
      </c>
      <c r="AQ1201" s="4" t="s">
        <v>885</v>
      </c>
      <c r="AR1201" s="4" t="s">
        <v>886</v>
      </c>
      <c r="AS1201" s="4" t="s">
        <v>406</v>
      </c>
    </row>
    <row r="1202" spans="1:45" x14ac:dyDescent="0.35">
      <c r="A1202" t="s">
        <v>788</v>
      </c>
      <c r="B1202" s="9">
        <v>0.28112112693460001</v>
      </c>
      <c r="C1202" s="11">
        <v>0.21567993012539999</v>
      </c>
      <c r="D1202" s="10">
        <v>0.35722288760639997</v>
      </c>
      <c r="E1202" s="9">
        <v>0.28393021164830001</v>
      </c>
      <c r="F1202" s="9">
        <v>0.2867887125461</v>
      </c>
      <c r="G1202" s="9">
        <v>0.2483844350545</v>
      </c>
      <c r="H1202" s="9">
        <v>0.26741146727850001</v>
      </c>
      <c r="I1202" s="9">
        <v>0.34666739063349999</v>
      </c>
      <c r="J1202" s="9">
        <v>0.38904999721029998</v>
      </c>
      <c r="K1202" s="9">
        <v>0.18717511604459999</v>
      </c>
      <c r="L1202" s="9">
        <v>0.25060607689030001</v>
      </c>
      <c r="M1202" s="9">
        <v>0.22389760653410001</v>
      </c>
      <c r="N1202" s="9">
        <v>0.28819753592469999</v>
      </c>
      <c r="O1202" s="9">
        <v>0.36858045933360001</v>
      </c>
      <c r="P1202" s="11">
        <v>0.204021727243</v>
      </c>
      <c r="Q1202" s="9">
        <v>0.29745589950340001</v>
      </c>
      <c r="R1202" s="10">
        <v>0.39623790406140003</v>
      </c>
      <c r="S1202" s="9">
        <v>0.23680072062560001</v>
      </c>
      <c r="T1202" s="9">
        <v>0.25308589689470001</v>
      </c>
      <c r="U1202" s="9">
        <v>0.31776886866659998</v>
      </c>
      <c r="V1202" s="9">
        <v>0.2959533182595</v>
      </c>
      <c r="W1202" s="9">
        <v>0.26128330636460001</v>
      </c>
      <c r="X1202" s="9">
        <v>0.27459635672970001</v>
      </c>
      <c r="Y1202" s="9">
        <v>0.24251403913610001</v>
      </c>
      <c r="Z1202" s="9">
        <v>0.30653019698259998</v>
      </c>
      <c r="AA1202" s="9">
        <v>0.30431311889329998</v>
      </c>
      <c r="AB1202" s="9">
        <v>0.2643299529857</v>
      </c>
      <c r="AC1202" s="9">
        <v>0.29885568373310001</v>
      </c>
      <c r="AD1202" s="9">
        <v>0.26328036232469998</v>
      </c>
      <c r="AI1202" s="9">
        <v>0.26200075595759997</v>
      </c>
      <c r="AJ1202" s="9">
        <v>0.27792273825989999</v>
      </c>
      <c r="AK1202" s="9">
        <v>0.31813124909129997</v>
      </c>
      <c r="AL1202" s="9">
        <v>0.38173250031290001</v>
      </c>
      <c r="AM1202" s="9">
        <v>0.32810666749459999</v>
      </c>
      <c r="AN1202" s="9">
        <v>0.11758285308990001</v>
      </c>
      <c r="AO1202" s="9">
        <v>0.22129794412689999</v>
      </c>
      <c r="AP1202" s="9">
        <v>0.26322012382080001</v>
      </c>
      <c r="AQ1202" s="9">
        <v>0.18080841319009999</v>
      </c>
      <c r="AR1202" s="9">
        <v>0.28112112693460001</v>
      </c>
      <c r="AS1202" s="9">
        <v>0.28112112693460001</v>
      </c>
    </row>
    <row r="1203" spans="1:45" x14ac:dyDescent="0.35">
      <c r="A1203" t="s">
        <v>789</v>
      </c>
      <c r="B1203" s="9">
        <v>0.24217055345339999</v>
      </c>
      <c r="C1203" s="9">
        <v>0.2171562608831</v>
      </c>
      <c r="D1203" s="9">
        <v>0.27125974801859998</v>
      </c>
      <c r="E1203" s="9">
        <v>0.2314048633853</v>
      </c>
      <c r="F1203" s="9">
        <v>0.29958494752940001</v>
      </c>
      <c r="G1203" s="9">
        <v>0.22305028831080001</v>
      </c>
      <c r="H1203" s="9">
        <v>0.26096865371990002</v>
      </c>
      <c r="I1203" s="9">
        <v>0.32004308391339997</v>
      </c>
      <c r="J1203" s="9">
        <v>0.24798412382980001</v>
      </c>
      <c r="K1203" s="9">
        <v>0.15172805645609999</v>
      </c>
      <c r="L1203" s="9">
        <v>0.25841605041810001</v>
      </c>
      <c r="M1203" s="9">
        <v>0.18144542686420001</v>
      </c>
      <c r="N1203" s="9">
        <v>0.2354524291865</v>
      </c>
      <c r="O1203" s="9">
        <v>0.32038737825019997</v>
      </c>
      <c r="P1203" s="9">
        <v>0.1810094473562</v>
      </c>
      <c r="Q1203" s="9">
        <v>0.2725674176381</v>
      </c>
      <c r="R1203" s="10">
        <v>0.3446240321597</v>
      </c>
      <c r="S1203" s="9">
        <v>0.17120084016600001</v>
      </c>
      <c r="T1203" s="9">
        <v>0.2290883854812</v>
      </c>
      <c r="U1203" s="9">
        <v>0.25927160496809998</v>
      </c>
      <c r="V1203" s="9">
        <v>0.2260611642324</v>
      </c>
      <c r="W1203" s="9">
        <v>0.2040039210688</v>
      </c>
      <c r="X1203" s="9">
        <v>0.2088929177428</v>
      </c>
      <c r="Y1203" s="9">
        <v>0.20227531895529999</v>
      </c>
      <c r="Z1203" s="9">
        <v>0.2416849067496</v>
      </c>
      <c r="AA1203" s="9">
        <v>0.32430405704210002</v>
      </c>
      <c r="AB1203" s="9">
        <v>0.1998575714617</v>
      </c>
      <c r="AC1203" s="9">
        <v>0.2491296031604</v>
      </c>
      <c r="AD1203" s="9">
        <v>0.2389744938617</v>
      </c>
      <c r="AI1203" s="9">
        <v>0.25195441941039998</v>
      </c>
      <c r="AJ1203" s="9">
        <v>0.23552131811849999</v>
      </c>
      <c r="AK1203" s="9">
        <v>0.27467985329619998</v>
      </c>
      <c r="AL1203" s="9">
        <v>0.30588862020789997</v>
      </c>
      <c r="AM1203" s="9">
        <v>0.33326537492289998</v>
      </c>
      <c r="AN1203" s="9">
        <v>0</v>
      </c>
      <c r="AO1203" s="9">
        <v>0.11453532627680001</v>
      </c>
      <c r="AP1203" s="9">
        <v>0.21511093486819999</v>
      </c>
      <c r="AQ1203" s="9">
        <v>0.21222756439519999</v>
      </c>
      <c r="AR1203" s="9">
        <v>0.24217055345339999</v>
      </c>
      <c r="AS1203" s="9">
        <v>0.24217055345339999</v>
      </c>
    </row>
    <row r="1204" spans="1:45" x14ac:dyDescent="0.35">
      <c r="A1204" t="s">
        <v>790</v>
      </c>
      <c r="B1204" s="9">
        <v>0.1799992500267</v>
      </c>
      <c r="C1204" s="11">
        <v>0.121792710809</v>
      </c>
      <c r="D1204" s="10">
        <v>0.24768780605970001</v>
      </c>
      <c r="E1204" s="9">
        <v>0.1979602369098</v>
      </c>
      <c r="F1204" s="9">
        <v>0.15611436017890001</v>
      </c>
      <c r="G1204" s="9">
        <v>0.17985337182059999</v>
      </c>
      <c r="H1204" s="9">
        <v>0.16809210539469999</v>
      </c>
      <c r="I1204" s="9">
        <v>0.22440026381270001</v>
      </c>
      <c r="J1204" s="9">
        <v>0.19629413470240001</v>
      </c>
      <c r="K1204" s="9">
        <v>0.14340029477720001</v>
      </c>
      <c r="L1204" s="9">
        <v>0.1694436356214</v>
      </c>
      <c r="M1204" s="9">
        <v>0.1751295769067</v>
      </c>
      <c r="N1204" s="9">
        <v>0.17142085798209999</v>
      </c>
      <c r="O1204" s="9">
        <v>0.202891228836</v>
      </c>
      <c r="P1204" s="11">
        <v>0.11155427497129999</v>
      </c>
      <c r="Q1204" s="9">
        <v>0.21963574776690001</v>
      </c>
      <c r="R1204" s="9">
        <v>0.2318886375524</v>
      </c>
      <c r="S1204" s="9">
        <v>0.1575042687191</v>
      </c>
      <c r="T1204" s="9">
        <v>0.16831003776289999</v>
      </c>
      <c r="U1204" s="9">
        <v>0.1952794254162</v>
      </c>
      <c r="V1204" s="9">
        <v>0.19746266606269999</v>
      </c>
      <c r="W1204" s="9">
        <v>0.1636779025873</v>
      </c>
      <c r="X1204" s="9">
        <v>0.1323538966934</v>
      </c>
      <c r="Y1204" s="9">
        <v>0.15377449238599999</v>
      </c>
      <c r="Z1204" s="9">
        <v>0.19854405945789999</v>
      </c>
      <c r="AA1204" s="9">
        <v>0.21859936457320001</v>
      </c>
      <c r="AB1204" s="9">
        <v>0.15931286312869999</v>
      </c>
      <c r="AC1204" s="9">
        <v>0.16946365691449999</v>
      </c>
      <c r="AD1204" s="9">
        <v>0.2022776209563</v>
      </c>
      <c r="AI1204" s="9">
        <v>0.18075200025749999</v>
      </c>
      <c r="AJ1204" s="9">
        <v>0.1714277527128</v>
      </c>
      <c r="AK1204" s="9">
        <v>0.23172528880429999</v>
      </c>
      <c r="AL1204" s="9">
        <v>0.24568540047250001</v>
      </c>
      <c r="AM1204" s="9">
        <v>0.27741444630200002</v>
      </c>
      <c r="AN1204" s="9">
        <v>6.3294035943049998E-2</v>
      </c>
      <c r="AO1204" s="9">
        <v>9.6805351887760002E-2</v>
      </c>
      <c r="AP1204" s="9">
        <v>0.17798913200450001</v>
      </c>
      <c r="AQ1204" s="11">
        <v>7.7184955836319999E-2</v>
      </c>
      <c r="AR1204" s="9">
        <v>0.1799992500267</v>
      </c>
      <c r="AS1204" s="9">
        <v>0.1799992500267</v>
      </c>
    </row>
    <row r="1205" spans="1:45" x14ac:dyDescent="0.35">
      <c r="A1205" t="s">
        <v>791</v>
      </c>
      <c r="B1205" s="9">
        <v>0.16584487273189999</v>
      </c>
      <c r="C1205" s="9">
        <v>0.16372301463960001</v>
      </c>
      <c r="D1205" s="9">
        <v>0.168312387762</v>
      </c>
      <c r="E1205" s="9">
        <v>0.27752248277320002</v>
      </c>
      <c r="F1205" s="9">
        <v>0.20177421600760001</v>
      </c>
      <c r="G1205" s="9">
        <v>0.15331712076789999</v>
      </c>
      <c r="H1205" s="9">
        <v>0.1773247254626</v>
      </c>
      <c r="I1205" s="9">
        <v>0.19748157093739999</v>
      </c>
      <c r="J1205" s="9">
        <v>0.1057116400393</v>
      </c>
      <c r="K1205" s="11">
        <v>8.4541533185079995E-2</v>
      </c>
      <c r="L1205" s="9">
        <v>0.20069754388960001</v>
      </c>
      <c r="M1205" s="9">
        <v>0.1441974811781</v>
      </c>
      <c r="N1205" s="9">
        <v>0.1751923245301</v>
      </c>
      <c r="O1205" s="9">
        <v>0.1620314919151</v>
      </c>
      <c r="P1205" s="9">
        <v>0.1493582792548</v>
      </c>
      <c r="Q1205" s="9">
        <v>0.2019142975456</v>
      </c>
      <c r="R1205" s="9">
        <v>0.1848183941771</v>
      </c>
      <c r="S1205" s="9">
        <v>0.1167541495788</v>
      </c>
      <c r="T1205" s="9">
        <v>0.17695650520629999</v>
      </c>
      <c r="U1205" s="9">
        <v>0.15131971147709999</v>
      </c>
      <c r="V1205" s="9">
        <v>0.18041512693780001</v>
      </c>
      <c r="W1205" s="9">
        <v>0.16553332729289999</v>
      </c>
      <c r="X1205" s="9">
        <v>0.13492428817339999</v>
      </c>
      <c r="Y1205" s="9">
        <v>0.1837833400858</v>
      </c>
      <c r="Z1205" s="9">
        <v>0.16594719682719999</v>
      </c>
      <c r="AA1205" s="9">
        <v>0.1626008736756</v>
      </c>
      <c r="AB1205" s="9">
        <v>0.2384479682683</v>
      </c>
      <c r="AC1205" s="9">
        <v>0.22339411842599999</v>
      </c>
      <c r="AD1205" s="9">
        <v>0.11221856624940001</v>
      </c>
      <c r="AI1205" s="9">
        <v>0.1587266590386</v>
      </c>
      <c r="AJ1205" s="9">
        <v>0.1844342637802</v>
      </c>
      <c r="AK1205" s="9">
        <v>0.16926339291609999</v>
      </c>
      <c r="AL1205" s="9">
        <v>0.24464581147959999</v>
      </c>
      <c r="AM1205" s="9">
        <v>0.2370441904393</v>
      </c>
      <c r="AN1205" s="9">
        <v>9.0971586759709996E-2</v>
      </c>
      <c r="AO1205" s="9">
        <v>0.21746467855080001</v>
      </c>
      <c r="AP1205" s="9">
        <v>0.13746944632390001</v>
      </c>
      <c r="AQ1205" s="9">
        <v>0.1549758724668</v>
      </c>
      <c r="AR1205" s="9">
        <v>0.16584487273189999</v>
      </c>
      <c r="AS1205" s="9">
        <v>0.16584487273189999</v>
      </c>
    </row>
    <row r="1206" spans="1:45" x14ac:dyDescent="0.35">
      <c r="A1206" t="s">
        <v>792</v>
      </c>
      <c r="B1206" s="9">
        <v>0.1373990516146</v>
      </c>
      <c r="C1206" s="9">
        <v>0.1196172149715</v>
      </c>
      <c r="D1206" s="9">
        <v>0.15807760186280001</v>
      </c>
      <c r="E1206" s="9">
        <v>0.1553785911277</v>
      </c>
      <c r="F1206" s="9">
        <v>0.19049663944430001</v>
      </c>
      <c r="G1206" s="9">
        <v>0.14036419196569999</v>
      </c>
      <c r="H1206" s="9">
        <v>0.1652018339145</v>
      </c>
      <c r="I1206" s="9">
        <v>0.19768170332740001</v>
      </c>
      <c r="J1206" s="9">
        <v>9.3118402054260002E-2</v>
      </c>
      <c r="K1206" s="11">
        <v>5.65906854956E-2</v>
      </c>
      <c r="L1206" s="9">
        <v>0.207367311843</v>
      </c>
      <c r="M1206" s="9">
        <v>0.1139896820251</v>
      </c>
      <c r="N1206" s="9">
        <v>0.1302248607223</v>
      </c>
      <c r="O1206" s="9">
        <v>0.1324826604913</v>
      </c>
      <c r="P1206" s="9">
        <v>0.1248519006318</v>
      </c>
      <c r="Q1206" s="9">
        <v>0.16659445791319999</v>
      </c>
      <c r="R1206" s="9">
        <v>0.16831109212039999</v>
      </c>
      <c r="S1206" s="9">
        <v>8.0608236498269994E-2</v>
      </c>
      <c r="T1206" s="9">
        <v>0.14677175995739999</v>
      </c>
      <c r="U1206" s="9">
        <v>0.12514701750660001</v>
      </c>
      <c r="V1206" s="9">
        <v>0.12461079323760001</v>
      </c>
      <c r="W1206" s="9">
        <v>9.3507693773129993E-2</v>
      </c>
      <c r="X1206" s="9">
        <v>0.21327414303889999</v>
      </c>
      <c r="Y1206" s="9">
        <v>9.4152872721510003E-2</v>
      </c>
      <c r="Z1206" s="9">
        <v>0.15786534060349999</v>
      </c>
      <c r="AA1206" s="9">
        <v>0.12875803002319999</v>
      </c>
      <c r="AB1206" s="9">
        <v>7.4062656049310005E-2</v>
      </c>
      <c r="AC1206" s="10">
        <v>0.25298489846689998</v>
      </c>
      <c r="AD1206" s="9">
        <v>0.1199564776258</v>
      </c>
      <c r="AI1206" s="9">
        <v>0.14558550370449999</v>
      </c>
      <c r="AJ1206" s="9">
        <v>0.11584453787</v>
      </c>
      <c r="AK1206" s="9">
        <v>0.15517966095489999</v>
      </c>
      <c r="AL1206" s="9">
        <v>0.2123276665902</v>
      </c>
      <c r="AM1206" s="9">
        <v>0.17927224712170001</v>
      </c>
      <c r="AN1206" s="9">
        <v>6.3294035943049998E-2</v>
      </c>
      <c r="AO1206" s="9">
        <v>0.24962076623759999</v>
      </c>
      <c r="AP1206" s="9">
        <v>0.10614657741899999</v>
      </c>
      <c r="AQ1206" s="9">
        <v>9.6633755583550002E-2</v>
      </c>
      <c r="AR1206" s="9">
        <v>0.1373990516146</v>
      </c>
      <c r="AS1206" s="9">
        <v>0.1373990516146</v>
      </c>
    </row>
    <row r="1207" spans="1:45" x14ac:dyDescent="0.35">
      <c r="A1207" t="s">
        <v>793</v>
      </c>
      <c r="B1207" s="9">
        <v>0.1529875747518</v>
      </c>
      <c r="C1207" s="9">
        <v>0.1199319204477</v>
      </c>
      <c r="D1207" s="9">
        <v>0.19142809258080001</v>
      </c>
      <c r="E1207" s="9">
        <v>0.18434166006489999</v>
      </c>
      <c r="F1207" s="9">
        <v>0.20252493438729999</v>
      </c>
      <c r="G1207" s="9">
        <v>0.13009255725819999</v>
      </c>
      <c r="H1207" s="9">
        <v>0.16597848621479999</v>
      </c>
      <c r="I1207" s="9">
        <v>0.18510094471919999</v>
      </c>
      <c r="J1207" s="9">
        <v>0.19602235075980001</v>
      </c>
      <c r="K1207" s="11">
        <v>6.0421878629800002E-2</v>
      </c>
      <c r="L1207" s="9">
        <v>0.1776210416391</v>
      </c>
      <c r="M1207" s="9">
        <v>0.13567127362090001</v>
      </c>
      <c r="N1207" s="9">
        <v>0.119234089031</v>
      </c>
      <c r="O1207" s="9">
        <v>0.19877789665250001</v>
      </c>
      <c r="P1207" s="9">
        <v>0.14034926071539999</v>
      </c>
      <c r="Q1207" s="9">
        <v>0.1789687866396</v>
      </c>
      <c r="R1207" s="9">
        <v>0.1714853884225</v>
      </c>
      <c r="S1207" s="9">
        <v>0.1136043074713</v>
      </c>
      <c r="T1207" s="9">
        <v>0.16062915324259999</v>
      </c>
      <c r="U1207" s="9">
        <v>0.14299847908319999</v>
      </c>
      <c r="V1207" s="9">
        <v>0.1836079451813</v>
      </c>
      <c r="W1207" s="9">
        <v>0.17138431846380001</v>
      </c>
      <c r="X1207" s="9">
        <v>0.2300675891532</v>
      </c>
      <c r="Y1207" s="9">
        <v>0.15179008253609999</v>
      </c>
      <c r="Z1207" s="9">
        <v>0.18110521781649999</v>
      </c>
      <c r="AA1207" s="9">
        <v>0.1413287827627</v>
      </c>
      <c r="AB1207" s="9">
        <v>0.15028972552530001</v>
      </c>
      <c r="AC1207" s="9">
        <v>0.1770374198322</v>
      </c>
      <c r="AD1207" s="9">
        <v>0.14448140010589999</v>
      </c>
      <c r="AI1207" s="9">
        <v>0.13548076984410001</v>
      </c>
      <c r="AJ1207" s="9">
        <v>0.14090447964050001</v>
      </c>
      <c r="AK1207" s="9">
        <v>0.1745300366668</v>
      </c>
      <c r="AL1207" s="9">
        <v>0.1881979859639</v>
      </c>
      <c r="AM1207" s="9">
        <v>0.2271320331959</v>
      </c>
      <c r="AN1207" s="9">
        <v>0.1057725345832</v>
      </c>
      <c r="AO1207" s="9">
        <v>0</v>
      </c>
      <c r="AP1207" s="9">
        <v>0.12949178726919999</v>
      </c>
      <c r="AQ1207" s="9">
        <v>0.1116956684923</v>
      </c>
      <c r="AR1207" s="9">
        <v>0.1529875747518</v>
      </c>
      <c r="AS1207" s="9">
        <v>0.1529875747518</v>
      </c>
    </row>
    <row r="1208" spans="1:45" x14ac:dyDescent="0.35">
      <c r="A1208" t="s">
        <v>794</v>
      </c>
      <c r="B1208" s="9">
        <v>0.10741972162049999</v>
      </c>
      <c r="C1208" s="11">
        <v>7.2468411523109996E-2</v>
      </c>
      <c r="D1208" s="10">
        <v>0.14806470315949999</v>
      </c>
      <c r="E1208" s="9">
        <v>7.5726716252289994E-2</v>
      </c>
      <c r="F1208" s="9">
        <v>0.138409180504</v>
      </c>
      <c r="G1208" s="9">
        <v>7.5259877750939994E-2</v>
      </c>
      <c r="H1208" s="9">
        <v>0.1065465962334</v>
      </c>
      <c r="I1208" s="9">
        <v>0.1126166333389</v>
      </c>
      <c r="J1208" s="9">
        <v>0.2166225518371</v>
      </c>
      <c r="K1208" s="9">
        <v>6.1717538279900001E-2</v>
      </c>
      <c r="L1208" s="9">
        <v>0.1123012454328</v>
      </c>
      <c r="M1208" s="9">
        <v>9.736726627931E-2</v>
      </c>
      <c r="N1208" s="9">
        <v>0.10713242202129999</v>
      </c>
      <c r="O1208" s="9">
        <v>0.1180459394862</v>
      </c>
      <c r="P1208" s="9">
        <v>9.0974057546899995E-2</v>
      </c>
      <c r="Q1208" s="9">
        <v>0.12817203563689999</v>
      </c>
      <c r="R1208" s="9">
        <v>0.12839391884070001</v>
      </c>
      <c r="S1208" s="9">
        <v>7.7576359821800001E-2</v>
      </c>
      <c r="T1208" s="9">
        <v>0.11050746661499999</v>
      </c>
      <c r="U1208" s="9">
        <v>0.1033834115587</v>
      </c>
      <c r="V1208" s="9">
        <v>9.8469896383169997E-2</v>
      </c>
      <c r="W1208" s="9">
        <v>5.289320902907E-2</v>
      </c>
      <c r="X1208" s="9">
        <v>0.13185262921099999</v>
      </c>
      <c r="Y1208" s="9">
        <v>5.695532351641E-2</v>
      </c>
      <c r="Z1208" s="9">
        <v>0.129304501165</v>
      </c>
      <c r="AA1208" s="9">
        <v>0.1157703697845</v>
      </c>
      <c r="AB1208" s="9">
        <v>0.13203976003529999</v>
      </c>
      <c r="AC1208" s="9">
        <v>0.13548975853709999</v>
      </c>
      <c r="AD1208" s="9">
        <v>9.7877861914950001E-2</v>
      </c>
      <c r="AI1208" s="9">
        <v>0.1035100691851</v>
      </c>
      <c r="AJ1208" s="9">
        <v>9.3814828449359997E-2</v>
      </c>
      <c r="AK1208" s="9">
        <v>0.1373760830212</v>
      </c>
      <c r="AL1208" s="10">
        <v>0.19799738553480001</v>
      </c>
      <c r="AM1208" s="9">
        <v>9.3912250258209998E-2</v>
      </c>
      <c r="AN1208" s="9">
        <v>0.235147894138</v>
      </c>
      <c r="AO1208" s="9">
        <v>4.4547447929640001E-2</v>
      </c>
      <c r="AP1208" s="9">
        <v>9.7646503465779994E-2</v>
      </c>
      <c r="AQ1208" s="9">
        <v>5.2182474594190002E-2</v>
      </c>
      <c r="AR1208" s="9">
        <v>0.10741972162049999</v>
      </c>
      <c r="AS1208" s="9">
        <v>0.10741972162049999</v>
      </c>
    </row>
    <row r="1209" spans="1:45" x14ac:dyDescent="0.35">
      <c r="A1209" t="s">
        <v>795</v>
      </c>
      <c r="B1209" s="9">
        <v>8.1818206605589999E-2</v>
      </c>
      <c r="C1209" s="9">
        <v>6.9567216790779998E-2</v>
      </c>
      <c r="D1209" s="9">
        <v>9.606491877376E-2</v>
      </c>
      <c r="E1209" s="9">
        <v>0.1436978347532</v>
      </c>
      <c r="F1209" s="9">
        <v>9.5038490792950001E-2</v>
      </c>
      <c r="G1209" s="9">
        <v>7.334897239365E-2</v>
      </c>
      <c r="H1209" s="9">
        <v>8.4094836981139995E-2</v>
      </c>
      <c r="I1209" s="9">
        <v>0.1007708823269</v>
      </c>
      <c r="J1209" s="9">
        <v>8.4382037938059998E-2</v>
      </c>
      <c r="K1209" s="11">
        <v>2.1674556373880001E-2</v>
      </c>
      <c r="L1209" s="9">
        <v>0.1157492193205</v>
      </c>
      <c r="M1209" s="9">
        <v>6.0332413448739998E-2</v>
      </c>
      <c r="N1209" s="9">
        <v>8.9929665954980004E-2</v>
      </c>
      <c r="O1209" s="9">
        <v>7.9774866362130006E-2</v>
      </c>
      <c r="P1209" s="9">
        <v>7.5390511165940005E-2</v>
      </c>
      <c r="Q1209" s="9">
        <v>8.351081211434E-2</v>
      </c>
      <c r="R1209" s="9">
        <v>0.1035241314303</v>
      </c>
      <c r="S1209" s="9">
        <v>6.516748602446E-2</v>
      </c>
      <c r="T1209" s="9">
        <v>7.9654645087360004E-2</v>
      </c>
      <c r="U1209" s="9">
        <v>8.4646421092470003E-2</v>
      </c>
      <c r="V1209" s="9">
        <v>6.6514437864449993E-2</v>
      </c>
      <c r="W1209" s="9">
        <v>6.9050786214679999E-2</v>
      </c>
      <c r="X1209" s="9">
        <v>0.1024063927606</v>
      </c>
      <c r="Y1209" s="9">
        <v>7.5874592017299999E-2</v>
      </c>
      <c r="Z1209" s="9">
        <v>0.1168808366923</v>
      </c>
      <c r="AA1209" s="9">
        <v>7.4897833621489995E-2</v>
      </c>
      <c r="AB1209" s="9">
        <v>0.1186334155618</v>
      </c>
      <c r="AC1209" s="9">
        <v>7.781083287875E-2</v>
      </c>
      <c r="AD1209" s="9">
        <v>8.4137961295809999E-2</v>
      </c>
      <c r="AI1209" s="9">
        <v>8.6827587225039998E-2</v>
      </c>
      <c r="AJ1209" s="9">
        <v>6.858505393264E-2</v>
      </c>
      <c r="AK1209" s="9">
        <v>9.28640064963E-2</v>
      </c>
      <c r="AL1209" s="9">
        <v>0.12308267666769999</v>
      </c>
      <c r="AM1209" s="9">
        <v>0.1048783245317</v>
      </c>
      <c r="AN1209" s="9">
        <v>0</v>
      </c>
      <c r="AO1209" s="9">
        <v>6.8634612150480001E-2</v>
      </c>
      <c r="AP1209" s="9">
        <v>6.8344224150569996E-2</v>
      </c>
      <c r="AQ1209" s="9">
        <v>8.1831594644649994E-2</v>
      </c>
      <c r="AR1209" s="9">
        <v>8.1818206605589999E-2</v>
      </c>
      <c r="AS1209" s="9">
        <v>8.1818206605589999E-2</v>
      </c>
    </row>
    <row r="1210" spans="1:45" x14ac:dyDescent="0.35">
      <c r="A1210" t="s">
        <v>783</v>
      </c>
      <c r="B1210" s="9">
        <v>9.6043641111100003E-2</v>
      </c>
      <c r="C1210" s="9">
        <v>6.8567060831570006E-2</v>
      </c>
      <c r="D1210" s="9">
        <v>0.12799623731150001</v>
      </c>
      <c r="E1210" s="9">
        <v>5.7313637113160003E-2</v>
      </c>
      <c r="F1210" s="9">
        <v>0.11402516156420001</v>
      </c>
      <c r="G1210" s="9">
        <v>5.7967350428140003E-2</v>
      </c>
      <c r="H1210" s="9">
        <v>8.5740657167779996E-2</v>
      </c>
      <c r="I1210" s="9">
        <v>0.15684613156989999</v>
      </c>
      <c r="J1210" s="9">
        <v>0.15101965780769999</v>
      </c>
      <c r="K1210" s="9">
        <v>5.7495935556450002E-2</v>
      </c>
      <c r="L1210" s="9">
        <v>9.3350408203489998E-2</v>
      </c>
      <c r="M1210" s="9">
        <v>9.2352831363310003E-2</v>
      </c>
      <c r="N1210" s="9">
        <v>9.1699097108970007E-2</v>
      </c>
      <c r="O1210" s="9">
        <v>0.1075910921289</v>
      </c>
      <c r="P1210" s="9">
        <v>8.4678417681839993E-2</v>
      </c>
      <c r="Q1210" s="9">
        <v>0.1156992106838</v>
      </c>
      <c r="R1210" s="9">
        <v>9.6284264886780005E-2</v>
      </c>
      <c r="S1210" s="9">
        <v>8.2715901051090002E-2</v>
      </c>
      <c r="T1210" s="9">
        <v>0.1009680621851</v>
      </c>
      <c r="U1210" s="9">
        <v>8.9606422246009995E-2</v>
      </c>
      <c r="V1210" s="9">
        <v>4.8078787862519998E-2</v>
      </c>
      <c r="W1210" s="9">
        <v>9.3430371401580004E-2</v>
      </c>
      <c r="X1210" s="9">
        <v>0.14364253677659999</v>
      </c>
      <c r="Y1210" s="9">
        <v>6.3958616684029995E-2</v>
      </c>
      <c r="Z1210" s="9">
        <v>0.129782534458</v>
      </c>
      <c r="AA1210" s="9">
        <v>7.4791792811240002E-2</v>
      </c>
      <c r="AB1210" s="9">
        <v>4.7446307789760001E-2</v>
      </c>
      <c r="AC1210" s="9">
        <v>0.1383671275725</v>
      </c>
      <c r="AD1210" s="9">
        <v>0.14188157867779999</v>
      </c>
      <c r="AI1210" s="9">
        <v>0.1141199442112</v>
      </c>
      <c r="AJ1210" s="9">
        <v>9.0771632565749993E-2</v>
      </c>
      <c r="AK1210" s="9">
        <v>0.1039557334844</v>
      </c>
      <c r="AL1210" s="9">
        <v>8.8005453991810006E-2</v>
      </c>
      <c r="AM1210" s="9">
        <v>0.10923609720040001</v>
      </c>
      <c r="AN1210" s="9">
        <v>0.235147894138</v>
      </c>
      <c r="AO1210" s="9">
        <v>4.4547447929640001E-2</v>
      </c>
      <c r="AP1210" s="9">
        <v>7.9489049649279997E-2</v>
      </c>
      <c r="AQ1210" s="9">
        <v>6.9489514274529998E-2</v>
      </c>
      <c r="AR1210" s="9">
        <v>9.6043641111100003E-2</v>
      </c>
      <c r="AS1210" s="9">
        <v>9.6043641111100003E-2</v>
      </c>
    </row>
    <row r="1211" spans="1:45" x14ac:dyDescent="0.35">
      <c r="A1211" t="s">
        <v>705</v>
      </c>
      <c r="B1211" s="9">
        <v>0</v>
      </c>
      <c r="C1211" s="9">
        <v>0</v>
      </c>
      <c r="D1211" s="9">
        <v>0</v>
      </c>
      <c r="E1211" s="9">
        <v>0</v>
      </c>
      <c r="F1211" s="9">
        <v>0</v>
      </c>
      <c r="G1211" s="9">
        <v>0</v>
      </c>
      <c r="H1211" s="9">
        <v>0</v>
      </c>
      <c r="I1211" s="9">
        <v>0</v>
      </c>
      <c r="J1211" s="9">
        <v>0</v>
      </c>
      <c r="K1211" s="9">
        <v>0</v>
      </c>
      <c r="L1211" s="9">
        <v>0</v>
      </c>
      <c r="M1211" s="9">
        <v>0</v>
      </c>
      <c r="N1211" s="9">
        <v>0</v>
      </c>
      <c r="O1211" s="9">
        <v>0</v>
      </c>
      <c r="P1211" s="9">
        <v>0</v>
      </c>
      <c r="Q1211" s="9">
        <v>0</v>
      </c>
      <c r="R1211" s="9">
        <v>0</v>
      </c>
      <c r="S1211" s="9">
        <v>0</v>
      </c>
      <c r="T1211" s="9">
        <v>0</v>
      </c>
      <c r="U1211" s="9">
        <v>0</v>
      </c>
      <c r="V1211" s="9">
        <v>0</v>
      </c>
      <c r="W1211" s="9">
        <v>0</v>
      </c>
      <c r="X1211" s="9">
        <v>0</v>
      </c>
      <c r="Y1211" s="9">
        <v>0</v>
      </c>
      <c r="Z1211" s="9">
        <v>0</v>
      </c>
      <c r="AA1211" s="9">
        <v>0</v>
      </c>
      <c r="AB1211" s="9">
        <v>0</v>
      </c>
      <c r="AC1211" s="9">
        <v>0</v>
      </c>
      <c r="AD1211" s="9">
        <v>0</v>
      </c>
      <c r="AI1211" s="9">
        <v>0</v>
      </c>
      <c r="AJ1211" s="9">
        <v>0</v>
      </c>
      <c r="AK1211" s="9">
        <v>0</v>
      </c>
      <c r="AL1211" s="9">
        <v>0</v>
      </c>
      <c r="AM1211" s="9">
        <v>0</v>
      </c>
      <c r="AN1211" s="9">
        <v>0</v>
      </c>
      <c r="AO1211" s="9">
        <v>0</v>
      </c>
      <c r="AP1211" s="9">
        <v>0</v>
      </c>
      <c r="AQ1211" s="9">
        <v>0</v>
      </c>
      <c r="AR1211" s="9">
        <v>0</v>
      </c>
      <c r="AS1211" s="9">
        <v>0</v>
      </c>
    </row>
    <row r="1212" spans="1:45" x14ac:dyDescent="0.35">
      <c r="A1212" t="s">
        <v>786</v>
      </c>
      <c r="B1212" s="9">
        <v>0.28372787667600002</v>
      </c>
      <c r="C1212" s="9">
        <v>0.25628756196640001</v>
      </c>
      <c r="D1212" s="9">
        <v>0.31563829953810002</v>
      </c>
      <c r="E1212" s="9">
        <v>0.32385137543870002</v>
      </c>
      <c r="F1212" s="9">
        <v>0.3462287351019</v>
      </c>
      <c r="G1212" s="9">
        <v>0.26954614886790002</v>
      </c>
      <c r="H1212" s="9">
        <v>0.30753780330289998</v>
      </c>
      <c r="I1212" s="9">
        <v>0.33549917592840001</v>
      </c>
      <c r="J1212" s="9">
        <v>0.3067580743312</v>
      </c>
      <c r="K1212" s="11">
        <v>0.16323648739900001</v>
      </c>
      <c r="L1212" s="9">
        <v>0.30948552584439998</v>
      </c>
      <c r="M1212" s="9">
        <v>0.22668004195450001</v>
      </c>
      <c r="N1212" s="9">
        <v>0.26918464642930001</v>
      </c>
      <c r="O1212" s="9">
        <v>0.3599148646682</v>
      </c>
      <c r="P1212" s="9">
        <v>0.22569312676950001</v>
      </c>
      <c r="Q1212" s="9">
        <v>0.30275443424990001</v>
      </c>
      <c r="R1212" s="10">
        <v>0.39575412644640001</v>
      </c>
      <c r="S1212" s="9">
        <v>0.21479586043250001</v>
      </c>
      <c r="T1212" s="9">
        <v>0.2661595746689</v>
      </c>
      <c r="U1212" s="9">
        <v>0.30669321684650003</v>
      </c>
      <c r="V1212" s="9">
        <v>0.25679167728879998</v>
      </c>
      <c r="W1212" s="9">
        <v>0.26295862365180001</v>
      </c>
      <c r="X1212" s="9">
        <v>0.2890001406496</v>
      </c>
      <c r="Y1212" s="9">
        <v>0.23634883718140001</v>
      </c>
      <c r="Z1212" s="9">
        <v>0.29163426552479998</v>
      </c>
      <c r="AA1212" s="9">
        <v>0.34278517915689999</v>
      </c>
      <c r="AB1212" s="9">
        <v>0.27674933251720002</v>
      </c>
      <c r="AC1212" s="9">
        <v>0.30817314256919998</v>
      </c>
      <c r="AD1212" s="9">
        <v>0.2784960364429</v>
      </c>
      <c r="AI1212" s="9">
        <v>0.30324878696489999</v>
      </c>
      <c r="AJ1212" s="9">
        <v>0.26349208987369999</v>
      </c>
      <c r="AK1212" s="9">
        <v>0.32031549999519998</v>
      </c>
      <c r="AL1212" s="9">
        <v>0.37166251197689998</v>
      </c>
      <c r="AM1212" s="9">
        <v>0.38120401657440001</v>
      </c>
      <c r="AN1212" s="9">
        <v>0</v>
      </c>
      <c r="AO1212" s="9">
        <v>0.18316993842730001</v>
      </c>
      <c r="AP1212" s="9">
        <v>0.25141024258689998</v>
      </c>
      <c r="AQ1212" s="9">
        <v>0.25826995624589999</v>
      </c>
      <c r="AR1212" s="9">
        <v>0.28372787667600002</v>
      </c>
      <c r="AS1212" s="9">
        <v>0.28372787667600002</v>
      </c>
    </row>
    <row r="1213" spans="1:45" x14ac:dyDescent="0.35">
      <c r="A1213" t="s">
        <v>406</v>
      </c>
      <c r="B1213" s="9">
        <v>0.47304838372199998</v>
      </c>
      <c r="C1213" s="9">
        <v>0.42678014276260001</v>
      </c>
      <c r="D1213" s="9">
        <v>0.52685385751949998</v>
      </c>
      <c r="E1213" s="9">
        <v>0.60311551251719997</v>
      </c>
      <c r="F1213" s="10">
        <v>0.58620476782130004</v>
      </c>
      <c r="G1213" s="9">
        <v>0.44348364027390003</v>
      </c>
      <c r="H1213" s="9">
        <v>0.5141934588214</v>
      </c>
      <c r="I1213" s="9">
        <v>0.52050834036549998</v>
      </c>
      <c r="J1213" s="9">
        <v>0.50953098097890004</v>
      </c>
      <c r="K1213" s="11">
        <v>0.26153583487549997</v>
      </c>
      <c r="L1213" s="9">
        <v>0.49627654695489998</v>
      </c>
      <c r="M1213" s="9">
        <v>0.4518606714217</v>
      </c>
      <c r="N1213" s="9">
        <v>0.43444250478270002</v>
      </c>
      <c r="O1213" s="9">
        <v>0.53038880092530005</v>
      </c>
      <c r="P1213" s="9">
        <v>0.41204766281319999</v>
      </c>
      <c r="Q1213" s="9">
        <v>0.50607708815079999</v>
      </c>
      <c r="R1213" s="10">
        <v>0.60109285972229998</v>
      </c>
      <c r="S1213" s="11">
        <v>0.3717996157274</v>
      </c>
      <c r="T1213" s="9">
        <v>0.46142441186979999</v>
      </c>
      <c r="U1213" s="9">
        <v>0.4882432766382</v>
      </c>
      <c r="V1213" s="9">
        <v>0.47619131111039997</v>
      </c>
      <c r="W1213" s="9">
        <v>0.49689671040279998</v>
      </c>
      <c r="X1213" s="9">
        <v>0.51062522419459999</v>
      </c>
      <c r="Y1213" s="9">
        <v>0.40497086676569999</v>
      </c>
      <c r="Z1213" s="9">
        <v>0.52249299793329995</v>
      </c>
      <c r="AA1213" s="9">
        <v>0.4502808020613</v>
      </c>
      <c r="AB1213" s="9">
        <v>0.51720062626980001</v>
      </c>
      <c r="AC1213" s="9">
        <v>0.52531853551380003</v>
      </c>
      <c r="AD1213" s="9">
        <v>0.51589037292340001</v>
      </c>
      <c r="AI1213" s="9">
        <v>0.47343376717980001</v>
      </c>
      <c r="AJ1213" s="9">
        <v>0.45847860067259999</v>
      </c>
      <c r="AK1213" s="9">
        <v>0.49212729463510002</v>
      </c>
      <c r="AL1213" s="9">
        <v>0.59237753205480004</v>
      </c>
      <c r="AM1213" s="9">
        <v>0.58466657179399995</v>
      </c>
      <c r="AN1213" s="9">
        <v>0.35959276074180002</v>
      </c>
      <c r="AO1213" s="9">
        <v>0.43989623758640001</v>
      </c>
      <c r="AP1213" s="9">
        <v>0.4429730790361</v>
      </c>
      <c r="AQ1213" s="9">
        <v>0.4568167877523</v>
      </c>
      <c r="AR1213" s="9">
        <v>0.47304838372199998</v>
      </c>
      <c r="AS1213" s="9">
        <v>0.47304838372199998</v>
      </c>
    </row>
    <row r="1214" spans="1:45" x14ac:dyDescent="0.35">
      <c r="A1214" t="s">
        <v>356</v>
      </c>
      <c r="B1214" s="6">
        <v>984</v>
      </c>
      <c r="C1214" s="6">
        <v>545</v>
      </c>
      <c r="D1214" s="6">
        <v>439</v>
      </c>
      <c r="E1214" s="6">
        <v>122</v>
      </c>
      <c r="F1214" s="6">
        <v>210</v>
      </c>
      <c r="G1214" s="6">
        <v>239</v>
      </c>
      <c r="H1214" s="6">
        <v>449</v>
      </c>
      <c r="I1214" s="6">
        <v>140</v>
      </c>
      <c r="J1214" s="6">
        <v>84</v>
      </c>
      <c r="K1214" s="6">
        <v>189</v>
      </c>
      <c r="L1214" s="6">
        <v>171</v>
      </c>
      <c r="M1214" s="6">
        <v>326</v>
      </c>
      <c r="N1214" s="6">
        <v>265</v>
      </c>
      <c r="O1214" s="6">
        <v>222</v>
      </c>
      <c r="P1214" s="6">
        <v>386</v>
      </c>
      <c r="Q1214" s="6">
        <v>134</v>
      </c>
      <c r="R1214" s="6">
        <v>191</v>
      </c>
      <c r="S1214" s="6">
        <v>273</v>
      </c>
      <c r="T1214" s="6">
        <v>520</v>
      </c>
      <c r="U1214" s="6">
        <v>464</v>
      </c>
      <c r="V1214" s="6">
        <v>114</v>
      </c>
      <c r="W1214" s="6">
        <v>77</v>
      </c>
      <c r="X1214" s="6">
        <v>68</v>
      </c>
      <c r="Y1214" s="6">
        <v>213</v>
      </c>
      <c r="Z1214" s="6">
        <v>127</v>
      </c>
      <c r="AA1214" s="6">
        <v>199</v>
      </c>
      <c r="AB1214" s="6">
        <v>66</v>
      </c>
      <c r="AC1214" s="6">
        <v>128</v>
      </c>
      <c r="AD1214" s="6">
        <v>196</v>
      </c>
      <c r="AE1214" s="6">
        <v>0</v>
      </c>
      <c r="AF1214" s="6">
        <v>0</v>
      </c>
      <c r="AG1214" s="6">
        <v>0</v>
      </c>
      <c r="AH1214" s="6">
        <v>0</v>
      </c>
      <c r="AI1214" s="6">
        <v>291</v>
      </c>
      <c r="AJ1214" s="6">
        <v>410</v>
      </c>
      <c r="AK1214" s="6">
        <v>285</v>
      </c>
      <c r="AL1214" s="6">
        <v>148</v>
      </c>
      <c r="AM1214" s="6">
        <v>119</v>
      </c>
      <c r="AN1214" s="6">
        <v>17</v>
      </c>
      <c r="AO1214" s="6">
        <v>20</v>
      </c>
      <c r="AP1214" s="6">
        <v>440</v>
      </c>
      <c r="AQ1214" s="6">
        <v>135</v>
      </c>
      <c r="AR1214" s="6">
        <v>984</v>
      </c>
      <c r="AS1214" s="6">
        <v>984</v>
      </c>
    </row>
    <row r="1215" spans="1:45" x14ac:dyDescent="0.35">
      <c r="A1215" t="s">
        <v>890</v>
      </c>
    </row>
    <row r="1216" spans="1:45" x14ac:dyDescent="0.35">
      <c r="A1216" t="s">
        <v>358</v>
      </c>
    </row>
    <row r="1220" spans="1:45" x14ac:dyDescent="0.35">
      <c r="A1220" s="3" t="s">
        <v>352</v>
      </c>
    </row>
    <row r="1221" spans="1:45" x14ac:dyDescent="0.35">
      <c r="A1221" t="s">
        <v>271</v>
      </c>
    </row>
    <row r="1222" spans="1:45" ht="130.5" x14ac:dyDescent="0.35">
      <c r="A1222" s="4" t="s">
        <v>408</v>
      </c>
      <c r="B1222" s="4" t="s">
        <v>359</v>
      </c>
      <c r="C1222" s="4" t="s">
        <v>360</v>
      </c>
      <c r="D1222" s="4" t="s">
        <v>361</v>
      </c>
      <c r="E1222" s="4" t="s">
        <v>573</v>
      </c>
      <c r="F1222" s="4" t="s">
        <v>363</v>
      </c>
      <c r="G1222" s="4" t="s">
        <v>364</v>
      </c>
      <c r="H1222" s="4" t="s">
        <v>365</v>
      </c>
      <c r="I1222" s="4" t="s">
        <v>366</v>
      </c>
      <c r="J1222" s="4" t="s">
        <v>367</v>
      </c>
      <c r="K1222" s="4" t="s">
        <v>368</v>
      </c>
      <c r="L1222" s="4" t="s">
        <v>883</v>
      </c>
      <c r="M1222" s="4" t="s">
        <v>575</v>
      </c>
      <c r="N1222" s="4" t="s">
        <v>371</v>
      </c>
      <c r="O1222" s="4" t="s">
        <v>372</v>
      </c>
      <c r="P1222" s="4" t="s">
        <v>576</v>
      </c>
      <c r="Q1222" s="4" t="s">
        <v>374</v>
      </c>
      <c r="R1222" s="4" t="s">
        <v>376</v>
      </c>
      <c r="S1222" s="4" t="s">
        <v>377</v>
      </c>
      <c r="T1222" s="4" t="s">
        <v>375</v>
      </c>
      <c r="U1222" s="4" t="s">
        <v>378</v>
      </c>
      <c r="V1222" s="4" t="s">
        <v>379</v>
      </c>
      <c r="W1222" s="4" t="s">
        <v>380</v>
      </c>
      <c r="X1222" s="4" t="s">
        <v>381</v>
      </c>
      <c r="Y1222" s="4" t="s">
        <v>382</v>
      </c>
      <c r="Z1222" s="4" t="s">
        <v>383</v>
      </c>
      <c r="AA1222" s="4" t="s">
        <v>384</v>
      </c>
      <c r="AB1222" s="4" t="s">
        <v>385</v>
      </c>
      <c r="AC1222" s="4" t="s">
        <v>386</v>
      </c>
      <c r="AD1222" s="4" t="s">
        <v>387</v>
      </c>
      <c r="AE1222" s="4" t="s">
        <v>388</v>
      </c>
      <c r="AF1222" s="4" t="s">
        <v>389</v>
      </c>
      <c r="AG1222" s="4" t="s">
        <v>390</v>
      </c>
      <c r="AH1222" s="4" t="s">
        <v>391</v>
      </c>
      <c r="AI1222" s="4" t="s">
        <v>577</v>
      </c>
      <c r="AJ1222" s="4" t="s">
        <v>578</v>
      </c>
      <c r="AK1222" s="4" t="s">
        <v>395</v>
      </c>
      <c r="AL1222" s="4" t="s">
        <v>396</v>
      </c>
      <c r="AM1222" s="4" t="s">
        <v>394</v>
      </c>
      <c r="AN1222" s="4" t="s">
        <v>397</v>
      </c>
      <c r="AO1222" s="4" t="s">
        <v>398</v>
      </c>
      <c r="AP1222" s="4" t="s">
        <v>884</v>
      </c>
      <c r="AQ1222" s="4" t="s">
        <v>885</v>
      </c>
      <c r="AR1222" s="4" t="s">
        <v>886</v>
      </c>
      <c r="AS1222" s="4" t="s">
        <v>406</v>
      </c>
    </row>
    <row r="1223" spans="1:45" x14ac:dyDescent="0.35">
      <c r="A1223" t="s">
        <v>788</v>
      </c>
      <c r="B1223" s="9">
        <v>0.28112112693460001</v>
      </c>
      <c r="C1223" s="11">
        <v>0.21567993012539999</v>
      </c>
      <c r="D1223" s="10">
        <v>0.35722288760639997</v>
      </c>
      <c r="E1223" s="9">
        <v>0.28393021164830001</v>
      </c>
      <c r="F1223" s="9">
        <v>0.2867887125461</v>
      </c>
      <c r="G1223" s="9">
        <v>0.2483844350545</v>
      </c>
      <c r="H1223" s="9">
        <v>0.26741146727850001</v>
      </c>
      <c r="I1223" s="9">
        <v>0.34666739063349999</v>
      </c>
      <c r="J1223" s="9">
        <v>0.38904999721029998</v>
      </c>
      <c r="K1223" s="9">
        <v>0.18717511604459999</v>
      </c>
      <c r="L1223" s="9">
        <v>0.25060607689030001</v>
      </c>
      <c r="M1223" s="9">
        <v>0.22389760653410001</v>
      </c>
      <c r="N1223" s="9">
        <v>0.28819753592469999</v>
      </c>
      <c r="O1223" s="9">
        <v>0.36858045933360001</v>
      </c>
      <c r="P1223" s="11">
        <v>0.204021727243</v>
      </c>
      <c r="Q1223" s="9">
        <v>0.29745589950340001</v>
      </c>
      <c r="R1223" s="10">
        <v>0.39623790406140003</v>
      </c>
      <c r="S1223" s="9">
        <v>0.23680072062560001</v>
      </c>
      <c r="T1223" s="9">
        <v>0.25308589689470001</v>
      </c>
      <c r="U1223" s="9">
        <v>0.31776886866659998</v>
      </c>
      <c r="V1223" s="9">
        <v>0.2959533182595</v>
      </c>
      <c r="W1223" s="9">
        <v>0.26128330636460001</v>
      </c>
      <c r="X1223" s="9">
        <v>0.27459635672970001</v>
      </c>
      <c r="Y1223" s="9">
        <v>0.24251403913610001</v>
      </c>
      <c r="Z1223" s="9">
        <v>0.30653019698259998</v>
      </c>
      <c r="AA1223" s="9">
        <v>0.30431311889329998</v>
      </c>
      <c r="AB1223" s="9">
        <v>0.2643299529857</v>
      </c>
      <c r="AC1223" s="9">
        <v>0.29885568373310001</v>
      </c>
      <c r="AD1223" s="9">
        <v>0.26328036232469998</v>
      </c>
      <c r="AI1223" s="9">
        <v>0.26200075595759997</v>
      </c>
      <c r="AJ1223" s="9">
        <v>0.27792273825989999</v>
      </c>
      <c r="AK1223" s="9">
        <v>0.31813124909129997</v>
      </c>
      <c r="AL1223" s="9">
        <v>0.38173250031290001</v>
      </c>
      <c r="AM1223" s="9">
        <v>0.32810666749459999</v>
      </c>
      <c r="AN1223" s="9">
        <v>0.11758285308990001</v>
      </c>
      <c r="AO1223" s="9">
        <v>0.22129794412689999</v>
      </c>
      <c r="AP1223" s="9">
        <v>0.26322012382080001</v>
      </c>
      <c r="AQ1223" s="9">
        <v>0.18080841319009999</v>
      </c>
      <c r="AR1223" s="9">
        <v>0.28112112693460001</v>
      </c>
      <c r="AS1223" s="9">
        <v>0.28112112693460001</v>
      </c>
    </row>
    <row r="1224" spans="1:45" x14ac:dyDescent="0.35">
      <c r="A1224" t="s">
        <v>789</v>
      </c>
      <c r="B1224" s="9">
        <v>0.24217055345339999</v>
      </c>
      <c r="C1224" s="9">
        <v>0.2171562608831</v>
      </c>
      <c r="D1224" s="9">
        <v>0.27125974801859998</v>
      </c>
      <c r="E1224" s="9">
        <v>0.2314048633853</v>
      </c>
      <c r="F1224" s="9">
        <v>0.29958494752940001</v>
      </c>
      <c r="G1224" s="9">
        <v>0.22305028831080001</v>
      </c>
      <c r="H1224" s="9">
        <v>0.26096865371990002</v>
      </c>
      <c r="I1224" s="9">
        <v>0.32004308391339997</v>
      </c>
      <c r="J1224" s="9">
        <v>0.24798412382980001</v>
      </c>
      <c r="K1224" s="9">
        <v>0.15172805645609999</v>
      </c>
      <c r="L1224" s="9">
        <v>0.25841605041810001</v>
      </c>
      <c r="M1224" s="9">
        <v>0.18144542686420001</v>
      </c>
      <c r="N1224" s="9">
        <v>0.2354524291865</v>
      </c>
      <c r="O1224" s="9">
        <v>0.32038737825019997</v>
      </c>
      <c r="P1224" s="9">
        <v>0.1810094473562</v>
      </c>
      <c r="Q1224" s="9">
        <v>0.2725674176381</v>
      </c>
      <c r="R1224" s="10">
        <v>0.3446240321597</v>
      </c>
      <c r="S1224" s="9">
        <v>0.17120084016600001</v>
      </c>
      <c r="T1224" s="9">
        <v>0.2290883854812</v>
      </c>
      <c r="U1224" s="9">
        <v>0.25927160496809998</v>
      </c>
      <c r="V1224" s="9">
        <v>0.2260611642324</v>
      </c>
      <c r="W1224" s="9">
        <v>0.2040039210688</v>
      </c>
      <c r="X1224" s="9">
        <v>0.2088929177428</v>
      </c>
      <c r="Y1224" s="9">
        <v>0.20227531895529999</v>
      </c>
      <c r="Z1224" s="9">
        <v>0.2416849067496</v>
      </c>
      <c r="AA1224" s="9">
        <v>0.32430405704210002</v>
      </c>
      <c r="AB1224" s="9">
        <v>0.1998575714617</v>
      </c>
      <c r="AC1224" s="9">
        <v>0.2491296031604</v>
      </c>
      <c r="AD1224" s="9">
        <v>0.2389744938617</v>
      </c>
      <c r="AI1224" s="9">
        <v>0.25195441941039998</v>
      </c>
      <c r="AJ1224" s="9">
        <v>0.23552131811849999</v>
      </c>
      <c r="AK1224" s="9">
        <v>0.27467985329619998</v>
      </c>
      <c r="AL1224" s="9">
        <v>0.30588862020789997</v>
      </c>
      <c r="AM1224" s="9">
        <v>0.33326537492289998</v>
      </c>
      <c r="AN1224" s="9">
        <v>0</v>
      </c>
      <c r="AO1224" s="9">
        <v>0.11453532627680001</v>
      </c>
      <c r="AP1224" s="9">
        <v>0.21511093486819999</v>
      </c>
      <c r="AQ1224" s="9">
        <v>0.21222756439519999</v>
      </c>
      <c r="AR1224" s="9">
        <v>0.24217055345339999</v>
      </c>
      <c r="AS1224" s="9">
        <v>0.24217055345339999</v>
      </c>
    </row>
    <row r="1225" spans="1:45" x14ac:dyDescent="0.35">
      <c r="A1225" t="s">
        <v>790</v>
      </c>
      <c r="B1225" s="9">
        <v>0.1799992500267</v>
      </c>
      <c r="C1225" s="11">
        <v>0.121792710809</v>
      </c>
      <c r="D1225" s="10">
        <v>0.24768780605970001</v>
      </c>
      <c r="E1225" s="9">
        <v>0.1979602369098</v>
      </c>
      <c r="F1225" s="9">
        <v>0.15611436017890001</v>
      </c>
      <c r="G1225" s="9">
        <v>0.17985337182059999</v>
      </c>
      <c r="H1225" s="9">
        <v>0.16809210539469999</v>
      </c>
      <c r="I1225" s="9">
        <v>0.22440026381270001</v>
      </c>
      <c r="J1225" s="9">
        <v>0.19629413470240001</v>
      </c>
      <c r="K1225" s="9">
        <v>0.14340029477720001</v>
      </c>
      <c r="L1225" s="9">
        <v>0.1694436356214</v>
      </c>
      <c r="M1225" s="9">
        <v>0.1751295769067</v>
      </c>
      <c r="N1225" s="9">
        <v>0.17142085798209999</v>
      </c>
      <c r="O1225" s="9">
        <v>0.202891228836</v>
      </c>
      <c r="P1225" s="11">
        <v>0.11155427497129999</v>
      </c>
      <c r="Q1225" s="9">
        <v>0.21963574776690001</v>
      </c>
      <c r="R1225" s="9">
        <v>0.2318886375524</v>
      </c>
      <c r="S1225" s="9">
        <v>0.1575042687191</v>
      </c>
      <c r="T1225" s="9">
        <v>0.16831003776289999</v>
      </c>
      <c r="U1225" s="9">
        <v>0.1952794254162</v>
      </c>
      <c r="V1225" s="9">
        <v>0.19746266606269999</v>
      </c>
      <c r="W1225" s="9">
        <v>0.1636779025873</v>
      </c>
      <c r="X1225" s="9">
        <v>0.1323538966934</v>
      </c>
      <c r="Y1225" s="9">
        <v>0.15377449238599999</v>
      </c>
      <c r="Z1225" s="9">
        <v>0.19854405945789999</v>
      </c>
      <c r="AA1225" s="9">
        <v>0.21859936457320001</v>
      </c>
      <c r="AB1225" s="9">
        <v>0.15931286312869999</v>
      </c>
      <c r="AC1225" s="9">
        <v>0.16946365691449999</v>
      </c>
      <c r="AD1225" s="9">
        <v>0.2022776209563</v>
      </c>
      <c r="AI1225" s="9">
        <v>0.18075200025749999</v>
      </c>
      <c r="AJ1225" s="9">
        <v>0.1714277527128</v>
      </c>
      <c r="AK1225" s="9">
        <v>0.23172528880429999</v>
      </c>
      <c r="AL1225" s="9">
        <v>0.24568540047250001</v>
      </c>
      <c r="AM1225" s="9">
        <v>0.27741444630200002</v>
      </c>
      <c r="AN1225" s="9">
        <v>6.3294035943049998E-2</v>
      </c>
      <c r="AO1225" s="9">
        <v>9.6805351887760002E-2</v>
      </c>
      <c r="AP1225" s="9">
        <v>0.17798913200450001</v>
      </c>
      <c r="AQ1225" s="11">
        <v>7.7184955836319999E-2</v>
      </c>
      <c r="AR1225" s="9">
        <v>0.1799992500267</v>
      </c>
      <c r="AS1225" s="9">
        <v>0.1799992500267</v>
      </c>
    </row>
    <row r="1226" spans="1:45" x14ac:dyDescent="0.35">
      <c r="A1226" t="s">
        <v>791</v>
      </c>
      <c r="B1226" s="9">
        <v>0.16584487273189999</v>
      </c>
      <c r="C1226" s="9">
        <v>0.16372301463960001</v>
      </c>
      <c r="D1226" s="9">
        <v>0.168312387762</v>
      </c>
      <c r="E1226" s="9">
        <v>0.27752248277320002</v>
      </c>
      <c r="F1226" s="9">
        <v>0.20177421600760001</v>
      </c>
      <c r="G1226" s="9">
        <v>0.15331712076789999</v>
      </c>
      <c r="H1226" s="9">
        <v>0.1773247254626</v>
      </c>
      <c r="I1226" s="9">
        <v>0.19748157093739999</v>
      </c>
      <c r="J1226" s="9">
        <v>0.1057116400393</v>
      </c>
      <c r="K1226" s="11">
        <v>8.4541533185079995E-2</v>
      </c>
      <c r="L1226" s="9">
        <v>0.20069754388960001</v>
      </c>
      <c r="M1226" s="9">
        <v>0.1441974811781</v>
      </c>
      <c r="N1226" s="9">
        <v>0.1751923245301</v>
      </c>
      <c r="O1226" s="9">
        <v>0.1620314919151</v>
      </c>
      <c r="P1226" s="9">
        <v>0.1493582792548</v>
      </c>
      <c r="Q1226" s="9">
        <v>0.2019142975456</v>
      </c>
      <c r="R1226" s="9">
        <v>0.1848183941771</v>
      </c>
      <c r="S1226" s="9">
        <v>0.1167541495788</v>
      </c>
      <c r="T1226" s="9">
        <v>0.17695650520629999</v>
      </c>
      <c r="U1226" s="9">
        <v>0.15131971147709999</v>
      </c>
      <c r="V1226" s="9">
        <v>0.18041512693780001</v>
      </c>
      <c r="W1226" s="9">
        <v>0.16553332729289999</v>
      </c>
      <c r="X1226" s="9">
        <v>0.13492428817339999</v>
      </c>
      <c r="Y1226" s="9">
        <v>0.1837833400858</v>
      </c>
      <c r="Z1226" s="9">
        <v>0.16594719682719999</v>
      </c>
      <c r="AA1226" s="9">
        <v>0.1626008736756</v>
      </c>
      <c r="AB1226" s="9">
        <v>0.2384479682683</v>
      </c>
      <c r="AC1226" s="9">
        <v>0.22339411842599999</v>
      </c>
      <c r="AD1226" s="9">
        <v>0.11221856624940001</v>
      </c>
      <c r="AI1226" s="9">
        <v>0.1587266590386</v>
      </c>
      <c r="AJ1226" s="9">
        <v>0.1844342637802</v>
      </c>
      <c r="AK1226" s="9">
        <v>0.16926339291609999</v>
      </c>
      <c r="AL1226" s="9">
        <v>0.24464581147959999</v>
      </c>
      <c r="AM1226" s="9">
        <v>0.2370441904393</v>
      </c>
      <c r="AN1226" s="9">
        <v>9.0971586759709996E-2</v>
      </c>
      <c r="AO1226" s="9">
        <v>0.21746467855080001</v>
      </c>
      <c r="AP1226" s="9">
        <v>0.13746944632390001</v>
      </c>
      <c r="AQ1226" s="9">
        <v>0.1549758724668</v>
      </c>
      <c r="AR1226" s="9">
        <v>0.16584487273189999</v>
      </c>
      <c r="AS1226" s="9">
        <v>0.16584487273189999</v>
      </c>
    </row>
    <row r="1227" spans="1:45" x14ac:dyDescent="0.35">
      <c r="A1227" t="s">
        <v>792</v>
      </c>
      <c r="B1227" s="9">
        <v>0.1373990516146</v>
      </c>
      <c r="C1227" s="9">
        <v>0.1196172149715</v>
      </c>
      <c r="D1227" s="9">
        <v>0.15807760186280001</v>
      </c>
      <c r="E1227" s="9">
        <v>0.1553785911277</v>
      </c>
      <c r="F1227" s="9">
        <v>0.19049663944430001</v>
      </c>
      <c r="G1227" s="9">
        <v>0.14036419196569999</v>
      </c>
      <c r="H1227" s="9">
        <v>0.1652018339145</v>
      </c>
      <c r="I1227" s="9">
        <v>0.19768170332740001</v>
      </c>
      <c r="J1227" s="9">
        <v>9.3118402054260002E-2</v>
      </c>
      <c r="K1227" s="11">
        <v>5.65906854956E-2</v>
      </c>
      <c r="L1227" s="9">
        <v>0.207367311843</v>
      </c>
      <c r="M1227" s="9">
        <v>0.1139896820251</v>
      </c>
      <c r="N1227" s="9">
        <v>0.1302248607223</v>
      </c>
      <c r="O1227" s="9">
        <v>0.1324826604913</v>
      </c>
      <c r="P1227" s="9">
        <v>0.1248519006318</v>
      </c>
      <c r="Q1227" s="9">
        <v>0.16659445791319999</v>
      </c>
      <c r="R1227" s="9">
        <v>0.16831109212039999</v>
      </c>
      <c r="S1227" s="9">
        <v>8.0608236498269994E-2</v>
      </c>
      <c r="T1227" s="9">
        <v>0.14677175995739999</v>
      </c>
      <c r="U1227" s="9">
        <v>0.12514701750660001</v>
      </c>
      <c r="V1227" s="9">
        <v>0.12461079323760001</v>
      </c>
      <c r="W1227" s="9">
        <v>9.3507693773129993E-2</v>
      </c>
      <c r="X1227" s="9">
        <v>0.21327414303889999</v>
      </c>
      <c r="Y1227" s="9">
        <v>9.4152872721510003E-2</v>
      </c>
      <c r="Z1227" s="9">
        <v>0.15786534060349999</v>
      </c>
      <c r="AA1227" s="9">
        <v>0.12875803002319999</v>
      </c>
      <c r="AB1227" s="9">
        <v>7.4062656049310005E-2</v>
      </c>
      <c r="AC1227" s="10">
        <v>0.25298489846689998</v>
      </c>
      <c r="AD1227" s="9">
        <v>0.1199564776258</v>
      </c>
      <c r="AI1227" s="9">
        <v>0.14558550370449999</v>
      </c>
      <c r="AJ1227" s="9">
        <v>0.11584453787</v>
      </c>
      <c r="AK1227" s="9">
        <v>0.15517966095489999</v>
      </c>
      <c r="AL1227" s="9">
        <v>0.2123276665902</v>
      </c>
      <c r="AM1227" s="9">
        <v>0.17927224712170001</v>
      </c>
      <c r="AN1227" s="9">
        <v>6.3294035943049998E-2</v>
      </c>
      <c r="AO1227" s="9">
        <v>0.24962076623759999</v>
      </c>
      <c r="AP1227" s="9">
        <v>0.10614657741899999</v>
      </c>
      <c r="AQ1227" s="9">
        <v>9.6633755583550002E-2</v>
      </c>
      <c r="AR1227" s="9">
        <v>0.1373990516146</v>
      </c>
      <c r="AS1227" s="9">
        <v>0.1373990516146</v>
      </c>
    </row>
    <row r="1228" spans="1:45" x14ac:dyDescent="0.35">
      <c r="A1228" t="s">
        <v>793</v>
      </c>
      <c r="B1228" s="9">
        <v>0.1529875747518</v>
      </c>
      <c r="C1228" s="9">
        <v>0.1199319204477</v>
      </c>
      <c r="D1228" s="9">
        <v>0.19142809258080001</v>
      </c>
      <c r="E1228" s="9">
        <v>0.18434166006489999</v>
      </c>
      <c r="F1228" s="9">
        <v>0.20252493438729999</v>
      </c>
      <c r="G1228" s="9">
        <v>0.13009255725819999</v>
      </c>
      <c r="H1228" s="9">
        <v>0.16597848621479999</v>
      </c>
      <c r="I1228" s="9">
        <v>0.18510094471919999</v>
      </c>
      <c r="J1228" s="9">
        <v>0.19602235075980001</v>
      </c>
      <c r="K1228" s="11">
        <v>6.0421878629800002E-2</v>
      </c>
      <c r="L1228" s="9">
        <v>0.1776210416391</v>
      </c>
      <c r="M1228" s="9">
        <v>0.13567127362090001</v>
      </c>
      <c r="N1228" s="9">
        <v>0.119234089031</v>
      </c>
      <c r="O1228" s="9">
        <v>0.19877789665250001</v>
      </c>
      <c r="P1228" s="9">
        <v>0.14034926071539999</v>
      </c>
      <c r="Q1228" s="9">
        <v>0.1789687866396</v>
      </c>
      <c r="R1228" s="9">
        <v>0.1714853884225</v>
      </c>
      <c r="S1228" s="9">
        <v>0.1136043074713</v>
      </c>
      <c r="T1228" s="9">
        <v>0.16062915324259999</v>
      </c>
      <c r="U1228" s="9">
        <v>0.14299847908319999</v>
      </c>
      <c r="V1228" s="9">
        <v>0.1836079451813</v>
      </c>
      <c r="W1228" s="9">
        <v>0.17138431846380001</v>
      </c>
      <c r="X1228" s="9">
        <v>0.2300675891532</v>
      </c>
      <c r="Y1228" s="9">
        <v>0.15179008253609999</v>
      </c>
      <c r="Z1228" s="9">
        <v>0.18110521781649999</v>
      </c>
      <c r="AA1228" s="9">
        <v>0.1413287827627</v>
      </c>
      <c r="AB1228" s="9">
        <v>0.15028972552530001</v>
      </c>
      <c r="AC1228" s="9">
        <v>0.1770374198322</v>
      </c>
      <c r="AD1228" s="9">
        <v>0.14448140010589999</v>
      </c>
      <c r="AI1228" s="9">
        <v>0.13548076984410001</v>
      </c>
      <c r="AJ1228" s="9">
        <v>0.14090447964050001</v>
      </c>
      <c r="AK1228" s="9">
        <v>0.1745300366668</v>
      </c>
      <c r="AL1228" s="9">
        <v>0.1881979859639</v>
      </c>
      <c r="AM1228" s="9">
        <v>0.2271320331959</v>
      </c>
      <c r="AN1228" s="9">
        <v>0.1057725345832</v>
      </c>
      <c r="AO1228" s="9">
        <v>0</v>
      </c>
      <c r="AP1228" s="9">
        <v>0.12949178726919999</v>
      </c>
      <c r="AQ1228" s="9">
        <v>0.1116956684923</v>
      </c>
      <c r="AR1228" s="9">
        <v>0.1529875747518</v>
      </c>
      <c r="AS1228" s="9">
        <v>0.1529875747518</v>
      </c>
    </row>
    <row r="1229" spans="1:45" x14ac:dyDescent="0.35">
      <c r="A1229" t="s">
        <v>794</v>
      </c>
      <c r="B1229" s="9">
        <v>0.10741972162049999</v>
      </c>
      <c r="C1229" s="11">
        <v>7.2468411523109996E-2</v>
      </c>
      <c r="D1229" s="10">
        <v>0.14806470315949999</v>
      </c>
      <c r="E1229" s="9">
        <v>7.5726716252289994E-2</v>
      </c>
      <c r="F1229" s="9">
        <v>0.138409180504</v>
      </c>
      <c r="G1229" s="9">
        <v>7.5259877750939994E-2</v>
      </c>
      <c r="H1229" s="9">
        <v>0.1065465962334</v>
      </c>
      <c r="I1229" s="9">
        <v>0.1126166333389</v>
      </c>
      <c r="J1229" s="9">
        <v>0.2166225518371</v>
      </c>
      <c r="K1229" s="9">
        <v>6.1717538279900001E-2</v>
      </c>
      <c r="L1229" s="9">
        <v>0.1123012454328</v>
      </c>
      <c r="M1229" s="9">
        <v>9.736726627931E-2</v>
      </c>
      <c r="N1229" s="9">
        <v>0.10713242202129999</v>
      </c>
      <c r="O1229" s="9">
        <v>0.1180459394862</v>
      </c>
      <c r="P1229" s="9">
        <v>9.0974057546899995E-2</v>
      </c>
      <c r="Q1229" s="9">
        <v>0.12817203563689999</v>
      </c>
      <c r="R1229" s="9">
        <v>0.12839391884070001</v>
      </c>
      <c r="S1229" s="9">
        <v>7.7576359821800001E-2</v>
      </c>
      <c r="T1229" s="9">
        <v>0.11050746661499999</v>
      </c>
      <c r="U1229" s="9">
        <v>0.1033834115587</v>
      </c>
      <c r="V1229" s="9">
        <v>9.8469896383169997E-2</v>
      </c>
      <c r="W1229" s="9">
        <v>5.289320902907E-2</v>
      </c>
      <c r="X1229" s="9">
        <v>0.13185262921099999</v>
      </c>
      <c r="Y1229" s="9">
        <v>5.695532351641E-2</v>
      </c>
      <c r="Z1229" s="9">
        <v>0.129304501165</v>
      </c>
      <c r="AA1229" s="9">
        <v>0.1157703697845</v>
      </c>
      <c r="AB1229" s="9">
        <v>0.13203976003529999</v>
      </c>
      <c r="AC1229" s="9">
        <v>0.13548975853709999</v>
      </c>
      <c r="AD1229" s="9">
        <v>9.7877861914950001E-2</v>
      </c>
      <c r="AI1229" s="9">
        <v>0.1035100691851</v>
      </c>
      <c r="AJ1229" s="9">
        <v>9.3814828449359997E-2</v>
      </c>
      <c r="AK1229" s="9">
        <v>0.1373760830212</v>
      </c>
      <c r="AL1229" s="10">
        <v>0.19799738553480001</v>
      </c>
      <c r="AM1229" s="9">
        <v>9.3912250258209998E-2</v>
      </c>
      <c r="AN1229" s="9">
        <v>0.235147894138</v>
      </c>
      <c r="AO1229" s="9">
        <v>4.4547447929640001E-2</v>
      </c>
      <c r="AP1229" s="9">
        <v>9.7646503465779994E-2</v>
      </c>
      <c r="AQ1229" s="9">
        <v>5.2182474594190002E-2</v>
      </c>
      <c r="AR1229" s="9">
        <v>0.10741972162049999</v>
      </c>
      <c r="AS1229" s="9">
        <v>0.10741972162049999</v>
      </c>
    </row>
    <row r="1230" spans="1:45" x14ac:dyDescent="0.35">
      <c r="A1230" t="s">
        <v>795</v>
      </c>
      <c r="B1230" s="9">
        <v>8.1818206605589999E-2</v>
      </c>
      <c r="C1230" s="9">
        <v>6.9567216790779998E-2</v>
      </c>
      <c r="D1230" s="9">
        <v>9.606491877376E-2</v>
      </c>
      <c r="E1230" s="9">
        <v>0.1436978347532</v>
      </c>
      <c r="F1230" s="9">
        <v>9.5038490792950001E-2</v>
      </c>
      <c r="G1230" s="9">
        <v>7.334897239365E-2</v>
      </c>
      <c r="H1230" s="9">
        <v>8.4094836981139995E-2</v>
      </c>
      <c r="I1230" s="9">
        <v>0.1007708823269</v>
      </c>
      <c r="J1230" s="9">
        <v>8.4382037938059998E-2</v>
      </c>
      <c r="K1230" s="11">
        <v>2.1674556373880001E-2</v>
      </c>
      <c r="L1230" s="9">
        <v>0.1157492193205</v>
      </c>
      <c r="M1230" s="9">
        <v>6.0332413448739998E-2</v>
      </c>
      <c r="N1230" s="9">
        <v>8.9929665954980004E-2</v>
      </c>
      <c r="O1230" s="9">
        <v>7.9774866362130006E-2</v>
      </c>
      <c r="P1230" s="9">
        <v>7.5390511165940005E-2</v>
      </c>
      <c r="Q1230" s="9">
        <v>8.351081211434E-2</v>
      </c>
      <c r="R1230" s="9">
        <v>0.1035241314303</v>
      </c>
      <c r="S1230" s="9">
        <v>6.516748602446E-2</v>
      </c>
      <c r="T1230" s="9">
        <v>7.9654645087360004E-2</v>
      </c>
      <c r="U1230" s="9">
        <v>8.4646421092470003E-2</v>
      </c>
      <c r="V1230" s="9">
        <v>6.6514437864449993E-2</v>
      </c>
      <c r="W1230" s="9">
        <v>6.9050786214679999E-2</v>
      </c>
      <c r="X1230" s="9">
        <v>0.1024063927606</v>
      </c>
      <c r="Y1230" s="9">
        <v>7.5874592017299999E-2</v>
      </c>
      <c r="Z1230" s="9">
        <v>0.1168808366923</v>
      </c>
      <c r="AA1230" s="9">
        <v>7.4897833621489995E-2</v>
      </c>
      <c r="AB1230" s="9">
        <v>0.1186334155618</v>
      </c>
      <c r="AC1230" s="9">
        <v>7.781083287875E-2</v>
      </c>
      <c r="AD1230" s="9">
        <v>8.4137961295809999E-2</v>
      </c>
      <c r="AI1230" s="9">
        <v>8.6827587225039998E-2</v>
      </c>
      <c r="AJ1230" s="9">
        <v>6.858505393264E-2</v>
      </c>
      <c r="AK1230" s="9">
        <v>9.28640064963E-2</v>
      </c>
      <c r="AL1230" s="9">
        <v>0.12308267666769999</v>
      </c>
      <c r="AM1230" s="9">
        <v>0.1048783245317</v>
      </c>
      <c r="AN1230" s="9">
        <v>0</v>
      </c>
      <c r="AO1230" s="9">
        <v>6.8634612150480001E-2</v>
      </c>
      <c r="AP1230" s="9">
        <v>6.8344224150569996E-2</v>
      </c>
      <c r="AQ1230" s="9">
        <v>8.1831594644649994E-2</v>
      </c>
      <c r="AR1230" s="9">
        <v>8.1818206605589999E-2</v>
      </c>
      <c r="AS1230" s="9">
        <v>8.1818206605589999E-2</v>
      </c>
    </row>
    <row r="1231" spans="1:45" x14ac:dyDescent="0.35">
      <c r="A1231" t="s">
        <v>783</v>
      </c>
      <c r="B1231" s="9">
        <v>9.6043641111100003E-2</v>
      </c>
      <c r="C1231" s="9">
        <v>6.8567060831570006E-2</v>
      </c>
      <c r="D1231" s="9">
        <v>0.12799623731150001</v>
      </c>
      <c r="E1231" s="9">
        <v>5.7313637113160003E-2</v>
      </c>
      <c r="F1231" s="9">
        <v>0.11402516156420001</v>
      </c>
      <c r="G1231" s="9">
        <v>5.7967350428140003E-2</v>
      </c>
      <c r="H1231" s="9">
        <v>8.5740657167779996E-2</v>
      </c>
      <c r="I1231" s="9">
        <v>0.15684613156989999</v>
      </c>
      <c r="J1231" s="9">
        <v>0.15101965780769999</v>
      </c>
      <c r="K1231" s="9">
        <v>5.7495935556450002E-2</v>
      </c>
      <c r="L1231" s="9">
        <v>9.3350408203489998E-2</v>
      </c>
      <c r="M1231" s="9">
        <v>9.2352831363310003E-2</v>
      </c>
      <c r="N1231" s="9">
        <v>9.1699097108970007E-2</v>
      </c>
      <c r="O1231" s="9">
        <v>0.1075910921289</v>
      </c>
      <c r="P1231" s="9">
        <v>8.4678417681839993E-2</v>
      </c>
      <c r="Q1231" s="9">
        <v>0.1156992106838</v>
      </c>
      <c r="R1231" s="9">
        <v>9.6284264886780005E-2</v>
      </c>
      <c r="S1231" s="9">
        <v>8.2715901051090002E-2</v>
      </c>
      <c r="T1231" s="9">
        <v>0.1009680621851</v>
      </c>
      <c r="U1231" s="9">
        <v>8.9606422246009995E-2</v>
      </c>
      <c r="V1231" s="9">
        <v>4.8078787862519998E-2</v>
      </c>
      <c r="W1231" s="9">
        <v>9.3430371401580004E-2</v>
      </c>
      <c r="X1231" s="9">
        <v>0.14364253677659999</v>
      </c>
      <c r="Y1231" s="9">
        <v>6.3958616684029995E-2</v>
      </c>
      <c r="Z1231" s="9">
        <v>0.129782534458</v>
      </c>
      <c r="AA1231" s="9">
        <v>7.4791792811240002E-2</v>
      </c>
      <c r="AB1231" s="9">
        <v>4.7446307789760001E-2</v>
      </c>
      <c r="AC1231" s="9">
        <v>0.1383671275725</v>
      </c>
      <c r="AD1231" s="9">
        <v>0.14188157867779999</v>
      </c>
      <c r="AI1231" s="9">
        <v>0.1141199442112</v>
      </c>
      <c r="AJ1231" s="9">
        <v>9.0771632565749993E-2</v>
      </c>
      <c r="AK1231" s="9">
        <v>0.1039557334844</v>
      </c>
      <c r="AL1231" s="9">
        <v>8.8005453991810006E-2</v>
      </c>
      <c r="AM1231" s="9">
        <v>0.10923609720040001</v>
      </c>
      <c r="AN1231" s="9">
        <v>0.235147894138</v>
      </c>
      <c r="AO1231" s="9">
        <v>4.4547447929640001E-2</v>
      </c>
      <c r="AP1231" s="9">
        <v>7.9489049649279997E-2</v>
      </c>
      <c r="AQ1231" s="9">
        <v>6.9489514274529998E-2</v>
      </c>
      <c r="AR1231" s="9">
        <v>9.6043641111100003E-2</v>
      </c>
      <c r="AS1231" s="9">
        <v>9.6043641111100003E-2</v>
      </c>
    </row>
    <row r="1232" spans="1:45" x14ac:dyDescent="0.35">
      <c r="A1232" t="s">
        <v>705</v>
      </c>
      <c r="B1232" s="9">
        <v>0</v>
      </c>
      <c r="C1232" s="9">
        <v>0</v>
      </c>
      <c r="D1232" s="9">
        <v>0</v>
      </c>
      <c r="E1232" s="9">
        <v>0</v>
      </c>
      <c r="F1232" s="9">
        <v>0</v>
      </c>
      <c r="G1232" s="9">
        <v>0</v>
      </c>
      <c r="H1232" s="9">
        <v>0</v>
      </c>
      <c r="I1232" s="9">
        <v>0</v>
      </c>
      <c r="J1232" s="9">
        <v>0</v>
      </c>
      <c r="K1232" s="9">
        <v>0</v>
      </c>
      <c r="L1232" s="9">
        <v>0</v>
      </c>
      <c r="M1232" s="9">
        <v>0</v>
      </c>
      <c r="N1232" s="9">
        <v>0</v>
      </c>
      <c r="O1232" s="9">
        <v>0</v>
      </c>
      <c r="P1232" s="9">
        <v>0</v>
      </c>
      <c r="Q1232" s="9">
        <v>0</v>
      </c>
      <c r="R1232" s="9">
        <v>0</v>
      </c>
      <c r="S1232" s="9">
        <v>0</v>
      </c>
      <c r="T1232" s="9">
        <v>0</v>
      </c>
      <c r="U1232" s="9">
        <v>0</v>
      </c>
      <c r="V1232" s="9">
        <v>0</v>
      </c>
      <c r="W1232" s="9">
        <v>0</v>
      </c>
      <c r="X1232" s="9">
        <v>0</v>
      </c>
      <c r="Y1232" s="9">
        <v>0</v>
      </c>
      <c r="Z1232" s="9">
        <v>0</v>
      </c>
      <c r="AA1232" s="9">
        <v>0</v>
      </c>
      <c r="AB1232" s="9">
        <v>0</v>
      </c>
      <c r="AC1232" s="9">
        <v>0</v>
      </c>
      <c r="AD1232" s="9">
        <v>0</v>
      </c>
      <c r="AI1232" s="9">
        <v>0</v>
      </c>
      <c r="AJ1232" s="9">
        <v>0</v>
      </c>
      <c r="AK1232" s="9">
        <v>0</v>
      </c>
      <c r="AL1232" s="9">
        <v>0</v>
      </c>
      <c r="AM1232" s="9">
        <v>0</v>
      </c>
      <c r="AN1232" s="9">
        <v>0</v>
      </c>
      <c r="AO1232" s="9">
        <v>0</v>
      </c>
      <c r="AP1232" s="9">
        <v>0</v>
      </c>
      <c r="AQ1232" s="9">
        <v>0</v>
      </c>
      <c r="AR1232" s="9">
        <v>0</v>
      </c>
      <c r="AS1232" s="9">
        <v>0</v>
      </c>
    </row>
    <row r="1233" spans="1:45" x14ac:dyDescent="0.35">
      <c r="A1233" t="s">
        <v>786</v>
      </c>
      <c r="B1233" s="9">
        <v>0.28372787667600002</v>
      </c>
      <c r="C1233" s="9">
        <v>0.25628756196640001</v>
      </c>
      <c r="D1233" s="9">
        <v>0.31563829953810002</v>
      </c>
      <c r="E1233" s="9">
        <v>0.32385137543870002</v>
      </c>
      <c r="F1233" s="9">
        <v>0.3462287351019</v>
      </c>
      <c r="G1233" s="9">
        <v>0.26954614886790002</v>
      </c>
      <c r="H1233" s="9">
        <v>0.30753780330289998</v>
      </c>
      <c r="I1233" s="9">
        <v>0.33549917592840001</v>
      </c>
      <c r="J1233" s="9">
        <v>0.3067580743312</v>
      </c>
      <c r="K1233" s="11">
        <v>0.16323648739900001</v>
      </c>
      <c r="L1233" s="9">
        <v>0.30948552584439998</v>
      </c>
      <c r="M1233" s="9">
        <v>0.22668004195450001</v>
      </c>
      <c r="N1233" s="9">
        <v>0.26918464642930001</v>
      </c>
      <c r="O1233" s="9">
        <v>0.3599148646682</v>
      </c>
      <c r="P1233" s="9">
        <v>0.22569312676950001</v>
      </c>
      <c r="Q1233" s="9">
        <v>0.30275443424990001</v>
      </c>
      <c r="R1233" s="10">
        <v>0.39575412644640001</v>
      </c>
      <c r="S1233" s="9">
        <v>0.21479586043250001</v>
      </c>
      <c r="T1233" s="9">
        <v>0.2661595746689</v>
      </c>
      <c r="U1233" s="9">
        <v>0.30669321684650003</v>
      </c>
      <c r="V1233" s="9">
        <v>0.25679167728879998</v>
      </c>
      <c r="W1233" s="9">
        <v>0.26295862365180001</v>
      </c>
      <c r="X1233" s="9">
        <v>0.2890001406496</v>
      </c>
      <c r="Y1233" s="9">
        <v>0.23634883718140001</v>
      </c>
      <c r="Z1233" s="9">
        <v>0.29163426552479998</v>
      </c>
      <c r="AA1233" s="9">
        <v>0.34278517915689999</v>
      </c>
      <c r="AB1233" s="9">
        <v>0.27674933251720002</v>
      </c>
      <c r="AC1233" s="9">
        <v>0.30817314256919998</v>
      </c>
      <c r="AD1233" s="9">
        <v>0.2784960364429</v>
      </c>
      <c r="AI1233" s="9">
        <v>0.30324878696489999</v>
      </c>
      <c r="AJ1233" s="9">
        <v>0.26349208987369999</v>
      </c>
      <c r="AK1233" s="9">
        <v>0.32031549999519998</v>
      </c>
      <c r="AL1233" s="9">
        <v>0.37166251197689998</v>
      </c>
      <c r="AM1233" s="9">
        <v>0.38120401657440001</v>
      </c>
      <c r="AN1233" s="9">
        <v>0</v>
      </c>
      <c r="AO1233" s="9">
        <v>0.18316993842730001</v>
      </c>
      <c r="AP1233" s="9">
        <v>0.25141024258689998</v>
      </c>
      <c r="AQ1233" s="9">
        <v>0.25826995624589999</v>
      </c>
      <c r="AR1233" s="9">
        <v>0.28372787667600002</v>
      </c>
      <c r="AS1233" s="9">
        <v>0.28372787667600002</v>
      </c>
    </row>
    <row r="1234" spans="1:45" x14ac:dyDescent="0.35">
      <c r="A1234" t="s">
        <v>406</v>
      </c>
      <c r="B1234" s="9">
        <v>0.47304838372199998</v>
      </c>
      <c r="C1234" s="9">
        <v>0.42678014276260001</v>
      </c>
      <c r="D1234" s="9">
        <v>0.52685385751949998</v>
      </c>
      <c r="E1234" s="9">
        <v>0.60311551251719997</v>
      </c>
      <c r="F1234" s="10">
        <v>0.58620476782130004</v>
      </c>
      <c r="G1234" s="9">
        <v>0.44348364027390003</v>
      </c>
      <c r="H1234" s="9">
        <v>0.5141934588214</v>
      </c>
      <c r="I1234" s="9">
        <v>0.52050834036549998</v>
      </c>
      <c r="J1234" s="9">
        <v>0.50953098097890004</v>
      </c>
      <c r="K1234" s="11">
        <v>0.26153583487549997</v>
      </c>
      <c r="L1234" s="9">
        <v>0.49627654695489998</v>
      </c>
      <c r="M1234" s="9">
        <v>0.4518606714217</v>
      </c>
      <c r="N1234" s="9">
        <v>0.43444250478270002</v>
      </c>
      <c r="O1234" s="9">
        <v>0.53038880092530005</v>
      </c>
      <c r="P1234" s="9">
        <v>0.41204766281319999</v>
      </c>
      <c r="Q1234" s="9">
        <v>0.50607708815079999</v>
      </c>
      <c r="R1234" s="10">
        <v>0.60109285972229998</v>
      </c>
      <c r="S1234" s="11">
        <v>0.3717996157274</v>
      </c>
      <c r="T1234" s="9">
        <v>0.46142441186979999</v>
      </c>
      <c r="U1234" s="9">
        <v>0.4882432766382</v>
      </c>
      <c r="V1234" s="9">
        <v>0.47619131111039997</v>
      </c>
      <c r="W1234" s="9">
        <v>0.49689671040279998</v>
      </c>
      <c r="X1234" s="9">
        <v>0.51062522419459999</v>
      </c>
      <c r="Y1234" s="9">
        <v>0.40497086676569999</v>
      </c>
      <c r="Z1234" s="9">
        <v>0.52249299793329995</v>
      </c>
      <c r="AA1234" s="9">
        <v>0.4502808020613</v>
      </c>
      <c r="AB1234" s="9">
        <v>0.51720062626980001</v>
      </c>
      <c r="AC1234" s="9">
        <v>0.52531853551380003</v>
      </c>
      <c r="AD1234" s="9">
        <v>0.51589037292340001</v>
      </c>
      <c r="AI1234" s="9">
        <v>0.47343376717980001</v>
      </c>
      <c r="AJ1234" s="9">
        <v>0.45847860067259999</v>
      </c>
      <c r="AK1234" s="9">
        <v>0.49212729463510002</v>
      </c>
      <c r="AL1234" s="9">
        <v>0.59237753205480004</v>
      </c>
      <c r="AM1234" s="9">
        <v>0.58466657179399995</v>
      </c>
      <c r="AN1234" s="9">
        <v>0.35959276074180002</v>
      </c>
      <c r="AO1234" s="9">
        <v>0.43989623758640001</v>
      </c>
      <c r="AP1234" s="9">
        <v>0.4429730790361</v>
      </c>
      <c r="AQ1234" s="9">
        <v>0.4568167877523</v>
      </c>
      <c r="AR1234" s="9">
        <v>0.47304838372199998</v>
      </c>
      <c r="AS1234" s="9">
        <v>0.47304838372199998</v>
      </c>
    </row>
    <row r="1235" spans="1:45" x14ac:dyDescent="0.35">
      <c r="A1235" t="s">
        <v>356</v>
      </c>
      <c r="B1235" s="6">
        <v>984</v>
      </c>
      <c r="C1235" s="6">
        <v>545</v>
      </c>
      <c r="D1235" s="6">
        <v>439</v>
      </c>
      <c r="E1235" s="6">
        <v>122</v>
      </c>
      <c r="F1235" s="6">
        <v>210</v>
      </c>
      <c r="G1235" s="6">
        <v>239</v>
      </c>
      <c r="H1235" s="6">
        <v>449</v>
      </c>
      <c r="I1235" s="6">
        <v>140</v>
      </c>
      <c r="J1235" s="6">
        <v>84</v>
      </c>
      <c r="K1235" s="6">
        <v>189</v>
      </c>
      <c r="L1235" s="6">
        <v>171</v>
      </c>
      <c r="M1235" s="6">
        <v>326</v>
      </c>
      <c r="N1235" s="6">
        <v>265</v>
      </c>
      <c r="O1235" s="6">
        <v>222</v>
      </c>
      <c r="P1235" s="6">
        <v>386</v>
      </c>
      <c r="Q1235" s="6">
        <v>134</v>
      </c>
      <c r="R1235" s="6">
        <v>191</v>
      </c>
      <c r="S1235" s="6">
        <v>273</v>
      </c>
      <c r="T1235" s="6">
        <v>520</v>
      </c>
      <c r="U1235" s="6">
        <v>464</v>
      </c>
      <c r="V1235" s="6">
        <v>114</v>
      </c>
      <c r="W1235" s="6">
        <v>77</v>
      </c>
      <c r="X1235" s="6">
        <v>68</v>
      </c>
      <c r="Y1235" s="6">
        <v>213</v>
      </c>
      <c r="Z1235" s="6">
        <v>127</v>
      </c>
      <c r="AA1235" s="6">
        <v>199</v>
      </c>
      <c r="AB1235" s="6">
        <v>66</v>
      </c>
      <c r="AC1235" s="6">
        <v>128</v>
      </c>
      <c r="AD1235" s="6">
        <v>196</v>
      </c>
      <c r="AE1235" s="6">
        <v>0</v>
      </c>
      <c r="AF1235" s="6">
        <v>0</v>
      </c>
      <c r="AG1235" s="6">
        <v>0</v>
      </c>
      <c r="AH1235" s="6">
        <v>0</v>
      </c>
      <c r="AI1235" s="6">
        <v>291</v>
      </c>
      <c r="AJ1235" s="6">
        <v>410</v>
      </c>
      <c r="AK1235" s="6">
        <v>285</v>
      </c>
      <c r="AL1235" s="6">
        <v>148</v>
      </c>
      <c r="AM1235" s="6">
        <v>119</v>
      </c>
      <c r="AN1235" s="6">
        <v>17</v>
      </c>
      <c r="AO1235" s="6">
        <v>20</v>
      </c>
      <c r="AP1235" s="6">
        <v>440</v>
      </c>
      <c r="AQ1235" s="6">
        <v>135</v>
      </c>
      <c r="AR1235" s="6">
        <v>984</v>
      </c>
      <c r="AS1235" s="6">
        <v>984</v>
      </c>
    </row>
    <row r="1236" spans="1:45" x14ac:dyDescent="0.35">
      <c r="A1236" t="s">
        <v>890</v>
      </c>
    </row>
    <row r="1237" spans="1:45" x14ac:dyDescent="0.35">
      <c r="A1237" t="s">
        <v>358</v>
      </c>
    </row>
    <row r="1241" spans="1:45" x14ac:dyDescent="0.35">
      <c r="A1241" s="3" t="s">
        <v>352</v>
      </c>
    </row>
    <row r="1242" spans="1:45" x14ac:dyDescent="0.35">
      <c r="A1242" t="s">
        <v>272</v>
      </c>
    </row>
    <row r="1243" spans="1:45" ht="130.5" x14ac:dyDescent="0.35">
      <c r="A1243" s="4" t="s">
        <v>408</v>
      </c>
      <c r="B1243" s="4" t="s">
        <v>359</v>
      </c>
      <c r="C1243" s="4" t="s">
        <v>360</v>
      </c>
      <c r="D1243" s="4" t="s">
        <v>361</v>
      </c>
      <c r="E1243" s="4" t="s">
        <v>573</v>
      </c>
      <c r="F1243" s="4" t="s">
        <v>363</v>
      </c>
      <c r="G1243" s="4" t="s">
        <v>364</v>
      </c>
      <c r="H1243" s="4" t="s">
        <v>365</v>
      </c>
      <c r="I1243" s="4" t="s">
        <v>366</v>
      </c>
      <c r="J1243" s="4" t="s">
        <v>367</v>
      </c>
      <c r="K1243" s="4" t="s">
        <v>368</v>
      </c>
      <c r="L1243" s="4" t="s">
        <v>883</v>
      </c>
      <c r="M1243" s="4" t="s">
        <v>575</v>
      </c>
      <c r="N1243" s="4" t="s">
        <v>371</v>
      </c>
      <c r="O1243" s="4" t="s">
        <v>372</v>
      </c>
      <c r="P1243" s="4" t="s">
        <v>576</v>
      </c>
      <c r="Q1243" s="4" t="s">
        <v>374</v>
      </c>
      <c r="R1243" s="4" t="s">
        <v>376</v>
      </c>
      <c r="S1243" s="4" t="s">
        <v>377</v>
      </c>
      <c r="T1243" s="4" t="s">
        <v>375</v>
      </c>
      <c r="U1243" s="4" t="s">
        <v>378</v>
      </c>
      <c r="V1243" s="4" t="s">
        <v>379</v>
      </c>
      <c r="W1243" s="4" t="s">
        <v>380</v>
      </c>
      <c r="X1243" s="4" t="s">
        <v>381</v>
      </c>
      <c r="Y1243" s="4" t="s">
        <v>382</v>
      </c>
      <c r="Z1243" s="4" t="s">
        <v>383</v>
      </c>
      <c r="AA1243" s="4" t="s">
        <v>384</v>
      </c>
      <c r="AB1243" s="4" t="s">
        <v>385</v>
      </c>
      <c r="AC1243" s="4" t="s">
        <v>386</v>
      </c>
      <c r="AD1243" s="4" t="s">
        <v>387</v>
      </c>
      <c r="AE1243" s="4" t="s">
        <v>388</v>
      </c>
      <c r="AF1243" s="4" t="s">
        <v>389</v>
      </c>
      <c r="AG1243" s="4" t="s">
        <v>390</v>
      </c>
      <c r="AH1243" s="4" t="s">
        <v>391</v>
      </c>
      <c r="AI1243" s="4" t="s">
        <v>577</v>
      </c>
      <c r="AJ1243" s="4" t="s">
        <v>578</v>
      </c>
      <c r="AK1243" s="4" t="s">
        <v>395</v>
      </c>
      <c r="AL1243" s="4" t="s">
        <v>396</v>
      </c>
      <c r="AM1243" s="4" t="s">
        <v>394</v>
      </c>
      <c r="AN1243" s="4" t="s">
        <v>397</v>
      </c>
      <c r="AO1243" s="4" t="s">
        <v>398</v>
      </c>
      <c r="AP1243" s="4" t="s">
        <v>884</v>
      </c>
      <c r="AQ1243" s="4" t="s">
        <v>885</v>
      </c>
      <c r="AR1243" s="4" t="s">
        <v>886</v>
      </c>
      <c r="AS1243" s="4" t="s">
        <v>406</v>
      </c>
    </row>
    <row r="1244" spans="1:45" x14ac:dyDescent="0.35">
      <c r="A1244" t="s">
        <v>409</v>
      </c>
      <c r="B1244" s="9">
        <v>0.78957928530209998</v>
      </c>
      <c r="C1244" s="9">
        <v>0.78031461947589997</v>
      </c>
      <c r="D1244" s="9">
        <v>0.80035319250100001</v>
      </c>
      <c r="E1244" s="11">
        <v>0.6582742987497</v>
      </c>
      <c r="F1244" s="9">
        <v>0.7902273386466</v>
      </c>
      <c r="G1244" s="9">
        <v>0.80981528032649996</v>
      </c>
      <c r="H1244" s="9">
        <v>0.80011062183829995</v>
      </c>
      <c r="I1244" s="9">
        <v>0.78470636567859997</v>
      </c>
      <c r="J1244" s="9">
        <v>0.83708318595499998</v>
      </c>
      <c r="K1244" s="9">
        <v>0.83241036171909999</v>
      </c>
      <c r="L1244" s="9">
        <v>0.82015545446829996</v>
      </c>
      <c r="M1244" s="9">
        <v>0.77365367240539995</v>
      </c>
      <c r="N1244" s="9">
        <v>0.79146040730559997</v>
      </c>
      <c r="O1244" s="9">
        <v>0.78932286321540002</v>
      </c>
      <c r="P1244" s="9">
        <v>0.83131132292679999</v>
      </c>
      <c r="Q1244" s="9">
        <v>0.81793803480289995</v>
      </c>
      <c r="R1244" s="9">
        <v>0.71533851651689995</v>
      </c>
      <c r="S1244" s="9">
        <v>0.7739948508651</v>
      </c>
      <c r="T1244" s="9">
        <v>0.82428873941759995</v>
      </c>
      <c r="U1244" s="9">
        <v>0.74420697666479996</v>
      </c>
      <c r="V1244" s="9">
        <v>0.79070255394959998</v>
      </c>
      <c r="W1244" s="9">
        <v>0.79326055681509999</v>
      </c>
      <c r="X1244" s="9">
        <v>0.79160109308740001</v>
      </c>
      <c r="Y1244" s="9">
        <v>0.78627949714500001</v>
      </c>
      <c r="Z1244" s="9">
        <v>0.84684636023759996</v>
      </c>
      <c r="AA1244" s="9">
        <v>0.76622874614089997</v>
      </c>
      <c r="AB1244" s="9">
        <v>0.81910704497109998</v>
      </c>
      <c r="AC1244" s="9">
        <v>0.80376103651029995</v>
      </c>
      <c r="AD1244" s="9">
        <v>0.77880912421540005</v>
      </c>
      <c r="AI1244" s="9">
        <v>0.76163671088929996</v>
      </c>
      <c r="AJ1244" s="9">
        <v>0.78793275761070003</v>
      </c>
      <c r="AK1244" s="9">
        <v>0.80863199559260002</v>
      </c>
      <c r="AL1244" s="9">
        <v>0.77088907033559995</v>
      </c>
      <c r="AM1244" s="9">
        <v>0.8108861517107</v>
      </c>
      <c r="AN1244" s="9">
        <v>0.8125099044438</v>
      </c>
      <c r="AO1244" s="9">
        <v>0.74038366490340002</v>
      </c>
      <c r="AP1244" s="10">
        <v>0.85959736039739998</v>
      </c>
      <c r="AQ1244" s="11">
        <v>0.67082075379850004</v>
      </c>
      <c r="AR1244" s="9">
        <v>0.78957928530209998</v>
      </c>
      <c r="AS1244" s="9">
        <v>0.78957928530209998</v>
      </c>
    </row>
    <row r="1245" spans="1:45" x14ac:dyDescent="0.35">
      <c r="A1245" t="s">
        <v>410</v>
      </c>
      <c r="B1245" s="9">
        <v>0.2104207146979</v>
      </c>
      <c r="C1245" s="9">
        <v>0.2196853805241</v>
      </c>
      <c r="D1245" s="9">
        <v>0.19964680749899999</v>
      </c>
      <c r="E1245" s="10">
        <v>0.3417257012503</v>
      </c>
      <c r="F1245" s="9">
        <v>0.2097726613534</v>
      </c>
      <c r="G1245" s="9">
        <v>0.19018471967350001</v>
      </c>
      <c r="H1245" s="9">
        <v>0.19988937816169999</v>
      </c>
      <c r="I1245" s="9">
        <v>0.2152936343214</v>
      </c>
      <c r="J1245" s="9">
        <v>0.162916814045</v>
      </c>
      <c r="K1245" s="9">
        <v>0.16758963828090001</v>
      </c>
      <c r="L1245" s="9">
        <v>0.17984454553170001</v>
      </c>
      <c r="M1245" s="9">
        <v>0.22634632759459999</v>
      </c>
      <c r="N1245" s="9">
        <v>0.20853959269440001</v>
      </c>
      <c r="O1245" s="9">
        <v>0.21067713678460001</v>
      </c>
      <c r="P1245" s="9">
        <v>0.16868867707320001</v>
      </c>
      <c r="Q1245" s="9">
        <v>0.1820619651971</v>
      </c>
      <c r="R1245" s="9">
        <v>0.2846614834831</v>
      </c>
      <c r="S1245" s="9">
        <v>0.2260051491349</v>
      </c>
      <c r="T1245" s="9">
        <v>0.1757112605824</v>
      </c>
      <c r="U1245" s="9">
        <v>0.25579302333519999</v>
      </c>
      <c r="V1245" s="9">
        <v>0.20929744605039999</v>
      </c>
      <c r="W1245" s="9">
        <v>0.20673944318490001</v>
      </c>
      <c r="X1245" s="9">
        <v>0.20839890691259999</v>
      </c>
      <c r="Y1245" s="9">
        <v>0.21372050285499999</v>
      </c>
      <c r="Z1245" s="9">
        <v>0.15315363976240001</v>
      </c>
      <c r="AA1245" s="9">
        <v>0.2337712538591</v>
      </c>
      <c r="AB1245" s="9">
        <v>0.18089295502889999</v>
      </c>
      <c r="AC1245" s="9">
        <v>0.19623896348969999</v>
      </c>
      <c r="AD1245" s="9">
        <v>0.22119087578460001</v>
      </c>
      <c r="AI1245" s="9">
        <v>0.23836328911070001</v>
      </c>
      <c r="AJ1245" s="9">
        <v>0.2120672423893</v>
      </c>
      <c r="AK1245" s="9">
        <v>0.19136800440740001</v>
      </c>
      <c r="AL1245" s="9">
        <v>0.2291109296644</v>
      </c>
      <c r="AM1245" s="9">
        <v>0.1891138482893</v>
      </c>
      <c r="AN1245" s="9">
        <v>0.1874900955562</v>
      </c>
      <c r="AO1245" s="9">
        <v>0.25961633509659998</v>
      </c>
      <c r="AP1245" s="11">
        <v>0.14040263960259999</v>
      </c>
      <c r="AQ1245" s="10">
        <v>0.32917924620150002</v>
      </c>
      <c r="AR1245" s="9">
        <v>0.2104207146979</v>
      </c>
      <c r="AS1245" s="9">
        <v>0.2104207146979</v>
      </c>
    </row>
    <row r="1246" spans="1:45" x14ac:dyDescent="0.35">
      <c r="A1246" t="s">
        <v>406</v>
      </c>
      <c r="B1246" s="9">
        <v>1</v>
      </c>
      <c r="C1246" s="9">
        <v>1</v>
      </c>
      <c r="D1246" s="9">
        <v>1</v>
      </c>
      <c r="E1246" s="9">
        <v>1</v>
      </c>
      <c r="F1246" s="9">
        <v>1</v>
      </c>
      <c r="G1246" s="9">
        <v>1</v>
      </c>
      <c r="H1246" s="9">
        <v>1</v>
      </c>
      <c r="I1246" s="9">
        <v>1</v>
      </c>
      <c r="J1246" s="9">
        <v>1</v>
      </c>
      <c r="K1246" s="9">
        <v>1</v>
      </c>
      <c r="L1246" s="9">
        <v>1</v>
      </c>
      <c r="M1246" s="9">
        <v>1</v>
      </c>
      <c r="N1246" s="9">
        <v>1</v>
      </c>
      <c r="O1246" s="9">
        <v>1</v>
      </c>
      <c r="P1246" s="9">
        <v>1</v>
      </c>
      <c r="Q1246" s="9">
        <v>1</v>
      </c>
      <c r="R1246" s="9">
        <v>1</v>
      </c>
      <c r="S1246" s="9">
        <v>1</v>
      </c>
      <c r="T1246" s="9">
        <v>1</v>
      </c>
      <c r="U1246" s="9">
        <v>1</v>
      </c>
      <c r="V1246" s="9">
        <v>1</v>
      </c>
      <c r="W1246" s="9">
        <v>1</v>
      </c>
      <c r="X1246" s="9">
        <v>1</v>
      </c>
      <c r="Y1246" s="9">
        <v>1</v>
      </c>
      <c r="Z1246" s="9">
        <v>1</v>
      </c>
      <c r="AA1246" s="9">
        <v>1</v>
      </c>
      <c r="AB1246" s="9">
        <v>1</v>
      </c>
      <c r="AC1246" s="9">
        <v>1</v>
      </c>
      <c r="AD1246" s="9">
        <v>1</v>
      </c>
      <c r="AI1246" s="9">
        <v>1</v>
      </c>
      <c r="AJ1246" s="9">
        <v>1</v>
      </c>
      <c r="AK1246" s="9">
        <v>1</v>
      </c>
      <c r="AL1246" s="9">
        <v>1</v>
      </c>
      <c r="AM1246" s="9">
        <v>1</v>
      </c>
      <c r="AN1246" s="9">
        <v>1</v>
      </c>
      <c r="AO1246" s="9">
        <v>1</v>
      </c>
      <c r="AP1246" s="9">
        <v>1</v>
      </c>
      <c r="AQ1246" s="9">
        <v>1</v>
      </c>
      <c r="AR1246" s="9">
        <v>1</v>
      </c>
      <c r="AS1246" s="9">
        <v>1</v>
      </c>
    </row>
    <row r="1247" spans="1:45" x14ac:dyDescent="0.35">
      <c r="A1247" t="s">
        <v>356</v>
      </c>
      <c r="B1247" s="6">
        <v>984</v>
      </c>
      <c r="C1247" s="6">
        <v>545</v>
      </c>
      <c r="D1247" s="6">
        <v>439</v>
      </c>
      <c r="E1247" s="6">
        <v>122</v>
      </c>
      <c r="F1247" s="6">
        <v>210</v>
      </c>
      <c r="G1247" s="6">
        <v>239</v>
      </c>
      <c r="H1247" s="6">
        <v>449</v>
      </c>
      <c r="I1247" s="6">
        <v>140</v>
      </c>
      <c r="J1247" s="6">
        <v>84</v>
      </c>
      <c r="K1247" s="6">
        <v>189</v>
      </c>
      <c r="L1247" s="6">
        <v>171</v>
      </c>
      <c r="M1247" s="6">
        <v>326</v>
      </c>
      <c r="N1247" s="6">
        <v>265</v>
      </c>
      <c r="O1247" s="6">
        <v>222</v>
      </c>
      <c r="P1247" s="6">
        <v>386</v>
      </c>
      <c r="Q1247" s="6">
        <v>134</v>
      </c>
      <c r="R1247" s="6">
        <v>191</v>
      </c>
      <c r="S1247" s="6">
        <v>273</v>
      </c>
      <c r="T1247" s="6">
        <v>520</v>
      </c>
      <c r="U1247" s="6">
        <v>464</v>
      </c>
      <c r="V1247" s="6">
        <v>114</v>
      </c>
      <c r="W1247" s="6">
        <v>77</v>
      </c>
      <c r="X1247" s="6">
        <v>68</v>
      </c>
      <c r="Y1247" s="6">
        <v>213</v>
      </c>
      <c r="Z1247" s="6">
        <v>127</v>
      </c>
      <c r="AA1247" s="6">
        <v>199</v>
      </c>
      <c r="AB1247" s="6">
        <v>66</v>
      </c>
      <c r="AC1247" s="6">
        <v>128</v>
      </c>
      <c r="AD1247" s="6">
        <v>196</v>
      </c>
      <c r="AE1247" s="6">
        <v>0</v>
      </c>
      <c r="AF1247" s="6">
        <v>0</v>
      </c>
      <c r="AG1247" s="6">
        <v>0</v>
      </c>
      <c r="AH1247" s="6">
        <v>0</v>
      </c>
      <c r="AI1247" s="6">
        <v>291</v>
      </c>
      <c r="AJ1247" s="6">
        <v>410</v>
      </c>
      <c r="AK1247" s="6">
        <v>285</v>
      </c>
      <c r="AL1247" s="6">
        <v>148</v>
      </c>
      <c r="AM1247" s="6">
        <v>119</v>
      </c>
      <c r="AN1247" s="6">
        <v>17</v>
      </c>
      <c r="AO1247" s="6">
        <v>20</v>
      </c>
      <c r="AP1247" s="6">
        <v>440</v>
      </c>
      <c r="AQ1247" s="6">
        <v>135</v>
      </c>
      <c r="AR1247" s="6">
        <v>984</v>
      </c>
      <c r="AS1247" s="6">
        <v>984</v>
      </c>
    </row>
    <row r="1248" spans="1:45" x14ac:dyDescent="0.35">
      <c r="A1248" t="s">
        <v>945</v>
      </c>
    </row>
    <row r="1249" spans="1:45" x14ac:dyDescent="0.35">
      <c r="A1249" t="s">
        <v>358</v>
      </c>
    </row>
    <row r="1253" spans="1:45" x14ac:dyDescent="0.35">
      <c r="A1253" s="3" t="s">
        <v>352</v>
      </c>
    </row>
    <row r="1254" spans="1:45" x14ac:dyDescent="0.35">
      <c r="A1254" t="s">
        <v>274</v>
      </c>
    </row>
    <row r="1255" spans="1:45" ht="130.5" x14ac:dyDescent="0.35">
      <c r="A1255" s="4" t="s">
        <v>408</v>
      </c>
      <c r="B1255" s="4" t="s">
        <v>359</v>
      </c>
      <c r="C1255" s="4" t="s">
        <v>360</v>
      </c>
      <c r="D1255" s="4" t="s">
        <v>361</v>
      </c>
      <c r="E1255" s="4" t="s">
        <v>573</v>
      </c>
      <c r="F1255" s="4" t="s">
        <v>363</v>
      </c>
      <c r="G1255" s="4" t="s">
        <v>364</v>
      </c>
      <c r="H1255" s="4" t="s">
        <v>365</v>
      </c>
      <c r="I1255" s="4" t="s">
        <v>366</v>
      </c>
      <c r="J1255" s="4" t="s">
        <v>367</v>
      </c>
      <c r="K1255" s="4" t="s">
        <v>368</v>
      </c>
      <c r="L1255" s="4" t="s">
        <v>883</v>
      </c>
      <c r="M1255" s="4" t="s">
        <v>575</v>
      </c>
      <c r="N1255" s="4" t="s">
        <v>371</v>
      </c>
      <c r="O1255" s="4" t="s">
        <v>372</v>
      </c>
      <c r="P1255" s="4" t="s">
        <v>576</v>
      </c>
      <c r="Q1255" s="4" t="s">
        <v>374</v>
      </c>
      <c r="R1255" s="4" t="s">
        <v>376</v>
      </c>
      <c r="S1255" s="4" t="s">
        <v>377</v>
      </c>
      <c r="T1255" s="4" t="s">
        <v>375</v>
      </c>
      <c r="U1255" s="4" t="s">
        <v>378</v>
      </c>
      <c r="V1255" s="4" t="s">
        <v>379</v>
      </c>
      <c r="W1255" s="4" t="s">
        <v>380</v>
      </c>
      <c r="X1255" s="4" t="s">
        <v>381</v>
      </c>
      <c r="Y1255" s="4" t="s">
        <v>382</v>
      </c>
      <c r="Z1255" s="4" t="s">
        <v>383</v>
      </c>
      <c r="AA1255" s="4" t="s">
        <v>384</v>
      </c>
      <c r="AB1255" s="4" t="s">
        <v>385</v>
      </c>
      <c r="AC1255" s="4" t="s">
        <v>386</v>
      </c>
      <c r="AD1255" s="4" t="s">
        <v>387</v>
      </c>
      <c r="AE1255" s="4" t="s">
        <v>388</v>
      </c>
      <c r="AF1255" s="4" t="s">
        <v>389</v>
      </c>
      <c r="AG1255" s="4" t="s">
        <v>390</v>
      </c>
      <c r="AH1255" s="4" t="s">
        <v>391</v>
      </c>
      <c r="AI1255" s="4" t="s">
        <v>577</v>
      </c>
      <c r="AJ1255" s="4" t="s">
        <v>578</v>
      </c>
      <c r="AK1255" s="4" t="s">
        <v>395</v>
      </c>
      <c r="AL1255" s="4" t="s">
        <v>396</v>
      </c>
      <c r="AM1255" s="4" t="s">
        <v>394</v>
      </c>
      <c r="AN1255" s="4" t="s">
        <v>397</v>
      </c>
      <c r="AO1255" s="4" t="s">
        <v>398</v>
      </c>
      <c r="AP1255" s="4" t="s">
        <v>884</v>
      </c>
      <c r="AQ1255" s="4" t="s">
        <v>885</v>
      </c>
      <c r="AR1255" s="4" t="s">
        <v>886</v>
      </c>
      <c r="AS1255" s="4" t="s">
        <v>406</v>
      </c>
    </row>
    <row r="1256" spans="1:45" x14ac:dyDescent="0.35">
      <c r="A1256" t="s">
        <v>799</v>
      </c>
    </row>
    <row r="1257" spans="1:45" x14ac:dyDescent="0.35">
      <c r="A1257" t="s">
        <v>801</v>
      </c>
    </row>
    <row r="1258" spans="1:45" x14ac:dyDescent="0.35">
      <c r="A1258" t="s">
        <v>802</v>
      </c>
    </row>
    <row r="1259" spans="1:45" x14ac:dyDescent="0.35">
      <c r="A1259" t="s">
        <v>807</v>
      </c>
    </row>
    <row r="1260" spans="1:45" x14ac:dyDescent="0.35">
      <c r="A1260" t="s">
        <v>800</v>
      </c>
    </row>
    <row r="1261" spans="1:45" x14ac:dyDescent="0.35">
      <c r="A1261" t="s">
        <v>804</v>
      </c>
    </row>
    <row r="1262" spans="1:45" x14ac:dyDescent="0.35">
      <c r="A1262" t="s">
        <v>806</v>
      </c>
    </row>
    <row r="1263" spans="1:45" x14ac:dyDescent="0.35">
      <c r="A1263" t="s">
        <v>946</v>
      </c>
    </row>
    <row r="1264" spans="1:45" x14ac:dyDescent="0.35">
      <c r="A1264" t="s">
        <v>812</v>
      </c>
    </row>
    <row r="1265" spans="1:45" x14ac:dyDescent="0.35">
      <c r="A1265" t="s">
        <v>803</v>
      </c>
    </row>
    <row r="1266" spans="1:45" x14ac:dyDescent="0.35">
      <c r="A1266" t="s">
        <v>406</v>
      </c>
    </row>
    <row r="1267" spans="1:45" x14ac:dyDescent="0.35">
      <c r="A1267" t="s">
        <v>356</v>
      </c>
      <c r="B1267" s="6">
        <v>0</v>
      </c>
      <c r="C1267" s="6">
        <v>0</v>
      </c>
      <c r="D1267" s="6">
        <v>0</v>
      </c>
      <c r="E1267" s="6">
        <v>0</v>
      </c>
      <c r="F1267" s="6">
        <v>0</v>
      </c>
      <c r="G1267" s="6">
        <v>0</v>
      </c>
      <c r="H1267" s="6">
        <v>0</v>
      </c>
      <c r="I1267" s="6">
        <v>0</v>
      </c>
      <c r="J1267" s="6">
        <v>0</v>
      </c>
      <c r="K1267" s="6">
        <v>0</v>
      </c>
      <c r="L1267" s="6">
        <v>0</v>
      </c>
      <c r="M1267" s="6">
        <v>0</v>
      </c>
      <c r="N1267" s="6">
        <v>0</v>
      </c>
      <c r="O1267" s="6">
        <v>0</v>
      </c>
      <c r="P1267" s="6">
        <v>0</v>
      </c>
      <c r="Q1267" s="6">
        <v>0</v>
      </c>
      <c r="R1267" s="6">
        <v>0</v>
      </c>
      <c r="S1267" s="6">
        <v>0</v>
      </c>
      <c r="T1267" s="6">
        <v>0</v>
      </c>
      <c r="U1267" s="6">
        <v>0</v>
      </c>
      <c r="V1267" s="6">
        <v>0</v>
      </c>
      <c r="W1267" s="6">
        <v>0</v>
      </c>
      <c r="X1267" s="6">
        <v>0</v>
      </c>
      <c r="Y1267" s="6">
        <v>0</v>
      </c>
      <c r="Z1267" s="6">
        <v>0</v>
      </c>
      <c r="AA1267" s="6">
        <v>0</v>
      </c>
      <c r="AB1267" s="6">
        <v>0</v>
      </c>
      <c r="AC1267" s="6">
        <v>0</v>
      </c>
      <c r="AD1267" s="6">
        <v>0</v>
      </c>
      <c r="AE1267" s="6">
        <v>0</v>
      </c>
      <c r="AF1267" s="6">
        <v>0</v>
      </c>
      <c r="AG1267" s="6">
        <v>0</v>
      </c>
      <c r="AH1267" s="6">
        <v>0</v>
      </c>
      <c r="AI1267" s="6">
        <v>0</v>
      </c>
      <c r="AJ1267" s="6">
        <v>0</v>
      </c>
      <c r="AK1267" s="6">
        <v>0</v>
      </c>
      <c r="AL1267" s="6">
        <v>0</v>
      </c>
      <c r="AM1267" s="6">
        <v>0</v>
      </c>
      <c r="AN1267" s="6">
        <v>0</v>
      </c>
      <c r="AO1267" s="6">
        <v>0</v>
      </c>
      <c r="AP1267" s="6">
        <v>0</v>
      </c>
      <c r="AQ1267" s="6">
        <v>0</v>
      </c>
      <c r="AR1267" s="6">
        <v>0</v>
      </c>
      <c r="AS1267" s="6">
        <v>0</v>
      </c>
    </row>
    <row r="1268" spans="1:45" x14ac:dyDescent="0.35">
      <c r="A1268" t="s">
        <v>947</v>
      </c>
    </row>
    <row r="1269" spans="1:45" x14ac:dyDescent="0.35">
      <c r="A1269" t="s">
        <v>358</v>
      </c>
    </row>
    <row r="1273" spans="1:45" x14ac:dyDescent="0.35">
      <c r="A1273" s="3" t="s">
        <v>352</v>
      </c>
    </row>
    <row r="1274" spans="1:45" x14ac:dyDescent="0.35">
      <c r="A1274" t="s">
        <v>276</v>
      </c>
    </row>
    <row r="1275" spans="1:45" ht="130.5" x14ac:dyDescent="0.35">
      <c r="A1275" s="4" t="s">
        <v>408</v>
      </c>
      <c r="B1275" s="4" t="s">
        <v>359</v>
      </c>
      <c r="C1275" s="4" t="s">
        <v>360</v>
      </c>
      <c r="D1275" s="4" t="s">
        <v>361</v>
      </c>
      <c r="E1275" s="4" t="s">
        <v>573</v>
      </c>
      <c r="F1275" s="4" t="s">
        <v>363</v>
      </c>
      <c r="G1275" s="4" t="s">
        <v>364</v>
      </c>
      <c r="H1275" s="4" t="s">
        <v>365</v>
      </c>
      <c r="I1275" s="4" t="s">
        <v>366</v>
      </c>
      <c r="J1275" s="4" t="s">
        <v>367</v>
      </c>
      <c r="K1275" s="4" t="s">
        <v>368</v>
      </c>
      <c r="L1275" s="4" t="s">
        <v>883</v>
      </c>
      <c r="M1275" s="4" t="s">
        <v>575</v>
      </c>
      <c r="N1275" s="4" t="s">
        <v>371</v>
      </c>
      <c r="O1275" s="4" t="s">
        <v>372</v>
      </c>
      <c r="P1275" s="4" t="s">
        <v>576</v>
      </c>
      <c r="Q1275" s="4" t="s">
        <v>374</v>
      </c>
      <c r="R1275" s="4" t="s">
        <v>376</v>
      </c>
      <c r="S1275" s="4" t="s">
        <v>377</v>
      </c>
      <c r="T1275" s="4" t="s">
        <v>375</v>
      </c>
      <c r="U1275" s="4" t="s">
        <v>378</v>
      </c>
      <c r="V1275" s="4" t="s">
        <v>379</v>
      </c>
      <c r="W1275" s="4" t="s">
        <v>380</v>
      </c>
      <c r="X1275" s="4" t="s">
        <v>381</v>
      </c>
      <c r="Y1275" s="4" t="s">
        <v>382</v>
      </c>
      <c r="Z1275" s="4" t="s">
        <v>383</v>
      </c>
      <c r="AA1275" s="4" t="s">
        <v>384</v>
      </c>
      <c r="AB1275" s="4" t="s">
        <v>385</v>
      </c>
      <c r="AC1275" s="4" t="s">
        <v>386</v>
      </c>
      <c r="AD1275" s="4" t="s">
        <v>387</v>
      </c>
      <c r="AE1275" s="4" t="s">
        <v>388</v>
      </c>
      <c r="AF1275" s="4" t="s">
        <v>389</v>
      </c>
      <c r="AG1275" s="4" t="s">
        <v>390</v>
      </c>
      <c r="AH1275" s="4" t="s">
        <v>391</v>
      </c>
      <c r="AI1275" s="4" t="s">
        <v>577</v>
      </c>
      <c r="AJ1275" s="4" t="s">
        <v>578</v>
      </c>
      <c r="AK1275" s="4" t="s">
        <v>395</v>
      </c>
      <c r="AL1275" s="4" t="s">
        <v>396</v>
      </c>
      <c r="AM1275" s="4" t="s">
        <v>394</v>
      </c>
      <c r="AN1275" s="4" t="s">
        <v>397</v>
      </c>
      <c r="AO1275" s="4" t="s">
        <v>398</v>
      </c>
      <c r="AP1275" s="4" t="s">
        <v>884</v>
      </c>
      <c r="AQ1275" s="4" t="s">
        <v>885</v>
      </c>
      <c r="AR1275" s="4" t="s">
        <v>886</v>
      </c>
      <c r="AS1275" s="4" t="s">
        <v>406</v>
      </c>
    </row>
    <row r="1276" spans="1:45" x14ac:dyDescent="0.35">
      <c r="A1276" t="s">
        <v>814</v>
      </c>
      <c r="B1276" s="9">
        <v>0.1394327617893</v>
      </c>
      <c r="C1276" s="9">
        <v>0.1452266992274</v>
      </c>
      <c r="D1276" s="9">
        <v>0.1328636699305</v>
      </c>
      <c r="E1276" s="9">
        <v>0.13510923876620001</v>
      </c>
      <c r="F1276" s="9">
        <v>0.16023261769909999</v>
      </c>
      <c r="G1276" s="9">
        <v>0.1217085127051</v>
      </c>
      <c r="H1276" s="9">
        <v>0.14055914955480001</v>
      </c>
      <c r="I1276" s="9">
        <v>0.1229523906486</v>
      </c>
      <c r="J1276" s="9">
        <v>0.21036135435379999</v>
      </c>
      <c r="K1276" s="9">
        <v>0.1109223215393</v>
      </c>
      <c r="L1276" s="9">
        <v>0.13418651903289999</v>
      </c>
      <c r="M1276" s="9">
        <v>0.18119674862160001</v>
      </c>
      <c r="N1276" s="9">
        <v>0.12551607125780001</v>
      </c>
      <c r="O1276" s="9">
        <v>0.10420455311559999</v>
      </c>
      <c r="P1276" s="9">
        <v>0.1145680201939</v>
      </c>
      <c r="Q1276" s="9">
        <v>0.14730252509110001</v>
      </c>
      <c r="R1276" s="9">
        <v>0.13390335304119999</v>
      </c>
      <c r="S1276" s="9">
        <v>0.1667907571652</v>
      </c>
      <c r="T1276" s="9">
        <v>0.131625133103</v>
      </c>
      <c r="U1276" s="9">
        <v>0.15073717112830001</v>
      </c>
      <c r="V1276" s="9">
        <v>0.14276721405869999</v>
      </c>
      <c r="W1276" s="9">
        <v>0.1460301427438</v>
      </c>
      <c r="X1276" s="9">
        <v>0.2067273611846</v>
      </c>
      <c r="Y1276" s="9">
        <v>0.101830334318</v>
      </c>
      <c r="Z1276" s="9">
        <v>9.7335455312180005E-2</v>
      </c>
      <c r="AA1276" s="9">
        <v>0.19441033436909999</v>
      </c>
      <c r="AB1276" s="9">
        <v>0.22993180684369999</v>
      </c>
      <c r="AC1276" s="9">
        <v>0.16748321816590001</v>
      </c>
      <c r="AD1276" s="9">
        <v>0.16264168517329999</v>
      </c>
      <c r="AI1276" s="9">
        <v>0.1097425364916</v>
      </c>
      <c r="AJ1276" s="9">
        <v>0.1687163084719</v>
      </c>
      <c r="AK1276" s="9">
        <v>0.14606702310710001</v>
      </c>
      <c r="AL1276" s="9">
        <v>9.0387700500269993E-2</v>
      </c>
      <c r="AM1276" s="9">
        <v>6.8739678375439997E-2</v>
      </c>
      <c r="AN1276" s="9">
        <v>0.26735306804769998</v>
      </c>
      <c r="AO1276" s="9">
        <v>8.0818286965360003E-2</v>
      </c>
      <c r="AP1276" s="9">
        <v>0.15027875528519999</v>
      </c>
      <c r="AQ1276" s="9">
        <v>0.12694896210779999</v>
      </c>
      <c r="AR1276" s="9">
        <v>0.1394327617893</v>
      </c>
      <c r="AS1276" s="9">
        <v>0.1394327617893</v>
      </c>
    </row>
    <row r="1277" spans="1:45" x14ac:dyDescent="0.35">
      <c r="A1277" t="s">
        <v>815</v>
      </c>
      <c r="B1277" s="9">
        <v>0.12750487582840001</v>
      </c>
      <c r="C1277" s="9">
        <v>0.1237442937239</v>
      </c>
      <c r="D1277" s="9">
        <v>0.13176857552330001</v>
      </c>
      <c r="E1277" s="9">
        <v>5.5799789989530002E-2</v>
      </c>
      <c r="F1277" s="9">
        <v>0.1362289183948</v>
      </c>
      <c r="G1277" s="9">
        <v>0.10935773891680001</v>
      </c>
      <c r="H1277" s="9">
        <v>0.1225063596606</v>
      </c>
      <c r="I1277" s="9">
        <v>0.15052123553290001</v>
      </c>
      <c r="J1277" s="9">
        <v>0.1136550367436</v>
      </c>
      <c r="K1277" s="9">
        <v>0.1625571889196</v>
      </c>
      <c r="L1277" s="9">
        <v>0.11618113221030001</v>
      </c>
      <c r="M1277" s="9">
        <v>0.11514905549859999</v>
      </c>
      <c r="N1277" s="9">
        <v>0.13670545290389999</v>
      </c>
      <c r="O1277" s="9">
        <v>0.14060020079079999</v>
      </c>
      <c r="P1277" s="9">
        <v>0.14133332987800001</v>
      </c>
      <c r="Q1277" s="9">
        <v>0.17724402559060001</v>
      </c>
      <c r="R1277" s="9">
        <v>8.5578326379219999E-2</v>
      </c>
      <c r="S1277" s="9">
        <v>7.5442950507879997E-2</v>
      </c>
      <c r="T1277" s="9">
        <v>0.1600454745504</v>
      </c>
      <c r="U1277" s="9">
        <v>8.039041087762E-2</v>
      </c>
      <c r="V1277" s="9">
        <v>0.18347320350990001</v>
      </c>
      <c r="W1277" s="9">
        <v>0.2222358526314</v>
      </c>
      <c r="X1277" s="9">
        <v>0.1124071113263</v>
      </c>
      <c r="Y1277" s="9">
        <v>0.14019490213149999</v>
      </c>
      <c r="Z1277" s="9">
        <v>7.6101198517149998E-2</v>
      </c>
      <c r="AA1277" s="9">
        <v>0.18232393564300001</v>
      </c>
      <c r="AB1277" s="9">
        <v>9.7622512627520003E-2</v>
      </c>
      <c r="AC1277" s="9">
        <v>8.729846274243E-2</v>
      </c>
      <c r="AD1277" s="9">
        <v>0.12801439707529999</v>
      </c>
      <c r="AI1277" s="9">
        <v>0.17986800995749999</v>
      </c>
      <c r="AJ1277" s="9">
        <v>0.11719650960319999</v>
      </c>
      <c r="AK1277" s="9">
        <v>0.14878948572549999</v>
      </c>
      <c r="AL1277" s="9">
        <v>4.3290200721020002E-2</v>
      </c>
      <c r="AM1277" s="9">
        <v>0.1294979256862</v>
      </c>
      <c r="AN1277" s="9">
        <v>5.3599887298110001E-2</v>
      </c>
      <c r="AO1277" s="9">
        <v>9.2701413340110006E-2</v>
      </c>
      <c r="AP1277" s="9">
        <v>0.17525397142419999</v>
      </c>
      <c r="AQ1277" s="9">
        <v>9.144525918759E-2</v>
      </c>
      <c r="AR1277" s="9">
        <v>0.12750487582840001</v>
      </c>
      <c r="AS1277" s="9">
        <v>0.12750487582840001</v>
      </c>
    </row>
    <row r="1278" spans="1:45" x14ac:dyDescent="0.35">
      <c r="A1278" t="s">
        <v>816</v>
      </c>
      <c r="B1278" s="9">
        <v>8.1950610782130007E-2</v>
      </c>
      <c r="C1278" s="9">
        <v>9.253250853318E-2</v>
      </c>
      <c r="D1278" s="9">
        <v>6.9952991009769996E-2</v>
      </c>
      <c r="E1278" s="9">
        <v>0.1191751991862</v>
      </c>
      <c r="F1278" s="9">
        <v>0.1124155750102</v>
      </c>
      <c r="G1278" s="9">
        <v>7.6616261442130004E-2</v>
      </c>
      <c r="H1278" s="9">
        <v>9.4133601809839998E-2</v>
      </c>
      <c r="I1278" s="9">
        <v>5.5690957591409997E-2</v>
      </c>
      <c r="J1278" s="9">
        <v>0.11706322332870001</v>
      </c>
      <c r="K1278" s="9">
        <v>4.2846205020669999E-2</v>
      </c>
      <c r="L1278" s="9">
        <v>0.1182159310059</v>
      </c>
      <c r="M1278" s="9">
        <v>9.5196837447500002E-2</v>
      </c>
      <c r="N1278" s="9">
        <v>8.1552815746170002E-2</v>
      </c>
      <c r="O1278" s="9">
        <v>4.1294140277030003E-2</v>
      </c>
      <c r="P1278" s="9">
        <v>9.4823650046120006E-2</v>
      </c>
      <c r="Q1278" s="9">
        <v>6.0509909293009999E-2</v>
      </c>
      <c r="R1278" s="9">
        <v>8.5096627267360003E-2</v>
      </c>
      <c r="S1278" s="9">
        <v>9.3113268636690005E-2</v>
      </c>
      <c r="T1278" s="9">
        <v>7.6943637741079998E-2</v>
      </c>
      <c r="U1278" s="9">
        <v>8.9200042726120005E-2</v>
      </c>
      <c r="V1278" s="9">
        <v>0.1032725181615</v>
      </c>
      <c r="W1278" s="9">
        <v>0.14732609637290001</v>
      </c>
      <c r="X1278" s="9">
        <v>0.1148370227029</v>
      </c>
      <c r="Y1278" s="9">
        <v>8.4550830212429998E-2</v>
      </c>
      <c r="Z1278" s="9">
        <v>3.6608610093540002E-2</v>
      </c>
      <c r="AA1278" s="9">
        <v>8.1068750803680006E-2</v>
      </c>
      <c r="AB1278" s="9">
        <v>7.102082152849E-2</v>
      </c>
      <c r="AC1278" s="9">
        <v>0.1232603382444</v>
      </c>
      <c r="AD1278" s="9">
        <v>0.1111307959948</v>
      </c>
      <c r="AI1278" s="9">
        <v>6.7993122638120004E-2</v>
      </c>
      <c r="AJ1278" s="9">
        <v>8.3252116857539998E-2</v>
      </c>
      <c r="AK1278" s="9">
        <v>7.3993345390320001E-2</v>
      </c>
      <c r="AL1278" s="9">
        <v>0.104042408152</v>
      </c>
      <c r="AM1278" s="9">
        <v>8.3522128697310002E-2</v>
      </c>
      <c r="AN1278" s="9">
        <v>0.20049894592299999</v>
      </c>
      <c r="AO1278" s="9">
        <v>0.1221741412211</v>
      </c>
      <c r="AP1278" s="9">
        <v>9.7113187204520002E-2</v>
      </c>
      <c r="AQ1278" s="9">
        <v>0.1124867482179</v>
      </c>
      <c r="AR1278" s="9">
        <v>8.1950610782130007E-2</v>
      </c>
      <c r="AS1278" s="9">
        <v>8.1950610782130007E-2</v>
      </c>
    </row>
    <row r="1279" spans="1:45" x14ac:dyDescent="0.35">
      <c r="A1279" t="s">
        <v>817</v>
      </c>
      <c r="B1279" s="9">
        <v>0.1406368742338</v>
      </c>
      <c r="C1279" s="9">
        <v>0.1393426050463</v>
      </c>
      <c r="D1279" s="9">
        <v>0.142104300017</v>
      </c>
      <c r="E1279" s="9">
        <v>0.18257319182869999</v>
      </c>
      <c r="F1279" s="9">
        <v>0.19750415474079999</v>
      </c>
      <c r="G1279" s="9">
        <v>0.1211213205647</v>
      </c>
      <c r="H1279" s="9">
        <v>0.1584970121955</v>
      </c>
      <c r="I1279" s="9">
        <v>0.12586597270300001</v>
      </c>
      <c r="J1279" s="9">
        <v>0.1341460079322</v>
      </c>
      <c r="K1279" s="9">
        <v>0.10556247035370001</v>
      </c>
      <c r="L1279" s="9">
        <v>0.1455266855457</v>
      </c>
      <c r="M1279" s="9">
        <v>0.16962619743099999</v>
      </c>
      <c r="N1279" s="9">
        <v>0.10986868510970001</v>
      </c>
      <c r="O1279" s="9">
        <v>0.13459910427829999</v>
      </c>
      <c r="P1279" s="9">
        <v>0.14873533373959999</v>
      </c>
      <c r="Q1279" s="9">
        <v>0.13821522020140001</v>
      </c>
      <c r="R1279" s="9">
        <v>0.13603401036910001</v>
      </c>
      <c r="S1279" s="9">
        <v>0.1376247381895</v>
      </c>
      <c r="T1279" s="9">
        <v>0.14325357175780001</v>
      </c>
      <c r="U1279" s="9">
        <v>0.1368482437654</v>
      </c>
      <c r="V1279" s="9">
        <v>0.12937764612319999</v>
      </c>
      <c r="W1279" s="9">
        <v>0.14634033376870001</v>
      </c>
      <c r="X1279" s="9">
        <v>0.2007430711307</v>
      </c>
      <c r="Y1279" s="9">
        <v>0.19048969367720001</v>
      </c>
      <c r="Z1279" s="9">
        <v>0.22812150004660001</v>
      </c>
      <c r="AA1279" s="9">
        <v>0.1030932007459</v>
      </c>
      <c r="AB1279" s="9">
        <v>0.1519253956878</v>
      </c>
      <c r="AC1279" s="9">
        <v>0.13604162241510001</v>
      </c>
      <c r="AD1279" s="9">
        <v>0.15179091249169999</v>
      </c>
      <c r="AI1279" s="9">
        <v>0.13298084474499999</v>
      </c>
      <c r="AJ1279" s="9">
        <v>0.15097223773140001</v>
      </c>
      <c r="AK1279" s="9">
        <v>0.1507640730316</v>
      </c>
      <c r="AL1279" s="9">
        <v>0.12075278474499999</v>
      </c>
      <c r="AM1279" s="9">
        <v>0.1649274841891</v>
      </c>
      <c r="AN1279" s="9">
        <v>0.12771946853839999</v>
      </c>
      <c r="AO1279" s="9">
        <v>0.1221741412211</v>
      </c>
      <c r="AP1279" s="10">
        <v>0.19632326228559999</v>
      </c>
      <c r="AQ1279" s="9">
        <v>0.14745674002920001</v>
      </c>
      <c r="AR1279" s="9">
        <v>0.1406368742338</v>
      </c>
      <c r="AS1279" s="9">
        <v>0.1406368742338</v>
      </c>
    </row>
    <row r="1280" spans="1:45" x14ac:dyDescent="0.35">
      <c r="A1280" t="s">
        <v>818</v>
      </c>
      <c r="B1280" s="9">
        <v>7.4828687969130003E-2</v>
      </c>
      <c r="C1280" s="9">
        <v>8.9577889983840003E-2</v>
      </c>
      <c r="D1280" s="9">
        <v>5.8106232141150002E-2</v>
      </c>
      <c r="E1280" s="9">
        <v>0.12730308122219999</v>
      </c>
      <c r="F1280" s="9">
        <v>9.9352375454749994E-2</v>
      </c>
      <c r="G1280" s="9">
        <v>8.6459057850739998E-2</v>
      </c>
      <c r="H1280" s="9">
        <v>9.2768023314799997E-2</v>
      </c>
      <c r="I1280" s="9">
        <v>6.7505738842589993E-2</v>
      </c>
      <c r="J1280" s="9">
        <v>4.0658839889970003E-2</v>
      </c>
      <c r="K1280" s="9">
        <v>4.4791687023419999E-2</v>
      </c>
      <c r="L1280" s="9">
        <v>8.6269627886720004E-2</v>
      </c>
      <c r="M1280" s="9">
        <v>6.0458103684559998E-2</v>
      </c>
      <c r="N1280" s="9">
        <v>7.6289332006339999E-2</v>
      </c>
      <c r="O1280" s="9">
        <v>8.440805671394E-2</v>
      </c>
      <c r="P1280" s="9">
        <v>0.1055512846593</v>
      </c>
      <c r="Q1280" s="9">
        <v>5.0799745732390003E-2</v>
      </c>
      <c r="R1280" s="9">
        <v>0.1018097741449</v>
      </c>
      <c r="S1280" s="9">
        <v>4.2895054171879998E-2</v>
      </c>
      <c r="T1280" s="9">
        <v>7.7021658677210003E-2</v>
      </c>
      <c r="U1280" s="9">
        <v>7.1653557651250005E-2</v>
      </c>
      <c r="V1280" s="9">
        <v>0.1041705722824</v>
      </c>
      <c r="W1280" s="9">
        <v>0.1029919184743</v>
      </c>
      <c r="X1280" s="9">
        <v>0.1415227526574</v>
      </c>
      <c r="Y1280" s="9">
        <v>9.6238936746989995E-2</v>
      </c>
      <c r="Z1280" s="9">
        <v>8.4461899182809996E-2</v>
      </c>
      <c r="AA1280" s="9">
        <v>7.3664575840849997E-2</v>
      </c>
      <c r="AB1280" s="9">
        <v>0.12325076315819999</v>
      </c>
      <c r="AC1280" s="9">
        <v>5.6489149322209997E-2</v>
      </c>
      <c r="AD1280" s="9">
        <v>0.10595347187860001</v>
      </c>
      <c r="AI1280" s="9">
        <v>0.10003078202310001</v>
      </c>
      <c r="AJ1280" s="9">
        <v>8.5443792517529996E-2</v>
      </c>
      <c r="AK1280" s="9">
        <v>6.3381866976760001E-2</v>
      </c>
      <c r="AL1280" s="9">
        <v>8.8683208975049999E-2</v>
      </c>
      <c r="AM1280" s="9">
        <v>8.8575697203839995E-2</v>
      </c>
      <c r="AN1280" s="9">
        <v>0</v>
      </c>
      <c r="AO1280" s="9">
        <v>0.1221741412211</v>
      </c>
      <c r="AP1280" s="9">
        <v>8.0113743698759995E-2</v>
      </c>
      <c r="AQ1280" s="9">
        <v>0.1076047803495</v>
      </c>
      <c r="AR1280" s="9">
        <v>7.4828687969130003E-2</v>
      </c>
      <c r="AS1280" s="9">
        <v>7.4828687969130003E-2</v>
      </c>
    </row>
    <row r="1281" spans="1:45" x14ac:dyDescent="0.35">
      <c r="A1281" t="s">
        <v>819</v>
      </c>
      <c r="B1281" s="9">
        <v>0.11279424651849999</v>
      </c>
      <c r="C1281" s="9">
        <v>0.1082004755348</v>
      </c>
      <c r="D1281" s="9">
        <v>0.1180026050645</v>
      </c>
      <c r="E1281" s="9">
        <v>9.1385691654270004E-2</v>
      </c>
      <c r="F1281" s="9">
        <v>0.13041082750790001</v>
      </c>
      <c r="G1281" s="9">
        <v>0.12214406160000001</v>
      </c>
      <c r="H1281" s="9">
        <v>0.12618916017080001</v>
      </c>
      <c r="I1281" s="9">
        <v>0.119958473745</v>
      </c>
      <c r="J1281" s="9">
        <v>6.9136884651649994E-2</v>
      </c>
      <c r="K1281" s="9">
        <v>0.1220866616103</v>
      </c>
      <c r="L1281" s="9">
        <v>0.10578122827350001</v>
      </c>
      <c r="M1281" s="9">
        <v>0.1098920444024</v>
      </c>
      <c r="N1281" s="9">
        <v>0.1159496376476</v>
      </c>
      <c r="O1281" s="9">
        <v>0.1175981101132</v>
      </c>
      <c r="P1281" s="9">
        <v>9.2411056069750003E-2</v>
      </c>
      <c r="Q1281" s="10">
        <v>0.19590685580469999</v>
      </c>
      <c r="R1281" s="9">
        <v>4.9528013916489998E-2</v>
      </c>
      <c r="S1281" s="9">
        <v>7.8239526138059998E-2</v>
      </c>
      <c r="T1281" s="9">
        <v>0.14634006911719999</v>
      </c>
      <c r="U1281" s="9">
        <v>6.4224350906810002E-2</v>
      </c>
      <c r="V1281" s="9">
        <v>0.1562763051006</v>
      </c>
      <c r="W1281" s="9">
        <v>0.1429224871751</v>
      </c>
      <c r="X1281" s="9">
        <v>0.18334002811710001</v>
      </c>
      <c r="Y1281" s="9">
        <v>0.105517951954</v>
      </c>
      <c r="Z1281" s="9">
        <v>0.17556329545329999</v>
      </c>
      <c r="AA1281" s="9">
        <v>0.1000361157916</v>
      </c>
      <c r="AB1281" s="9">
        <v>9.7725439734539996E-2</v>
      </c>
      <c r="AC1281" s="9">
        <v>7.6207844441150002E-2</v>
      </c>
      <c r="AD1281" s="9">
        <v>6.7588676190649996E-2</v>
      </c>
      <c r="AI1281" s="9">
        <v>0.12214689982</v>
      </c>
      <c r="AJ1281" s="9">
        <v>0.1095810698648</v>
      </c>
      <c r="AK1281" s="9">
        <v>0.12425454941239999</v>
      </c>
      <c r="AL1281" s="9">
        <v>7.417313391916E-2</v>
      </c>
      <c r="AM1281" s="9">
        <v>0.14420117229029999</v>
      </c>
      <c r="AN1281" s="9">
        <v>0.16178373122029999</v>
      </c>
      <c r="AO1281" s="9">
        <v>0.17386695065150001</v>
      </c>
      <c r="AP1281" s="9">
        <v>0.128433146139</v>
      </c>
      <c r="AQ1281" s="9">
        <v>0.1431928171695</v>
      </c>
      <c r="AR1281" s="9">
        <v>0.11279424651849999</v>
      </c>
      <c r="AS1281" s="9">
        <v>0.11279424651849999</v>
      </c>
    </row>
    <row r="1282" spans="1:45" x14ac:dyDescent="0.35">
      <c r="A1282" t="s">
        <v>820</v>
      </c>
      <c r="B1282" s="9">
        <v>0.14387275611479999</v>
      </c>
      <c r="C1282" s="9">
        <v>0.12941515707929999</v>
      </c>
      <c r="D1282" s="9">
        <v>0.1602645962299</v>
      </c>
      <c r="E1282" s="9">
        <v>4.1291563018370003E-2</v>
      </c>
      <c r="F1282" s="9">
        <v>0.13396830012229999</v>
      </c>
      <c r="G1282" s="9">
        <v>0.1621856063822</v>
      </c>
      <c r="H1282" s="9">
        <v>0.1483782981199</v>
      </c>
      <c r="I1282" s="9">
        <v>0.1358294264945</v>
      </c>
      <c r="J1282" s="9">
        <v>0.2147300331949</v>
      </c>
      <c r="K1282" s="9">
        <v>0.15335673102120001</v>
      </c>
      <c r="L1282" s="9">
        <v>0.1520710636873</v>
      </c>
      <c r="M1282" s="9">
        <v>0.13469142222319999</v>
      </c>
      <c r="N1282" s="9">
        <v>0.13398320623099999</v>
      </c>
      <c r="O1282" s="9">
        <v>0.16172419711880001</v>
      </c>
      <c r="P1282" s="9">
        <v>0.1455353311666</v>
      </c>
      <c r="Q1282" s="9">
        <v>0.17696132329469999</v>
      </c>
      <c r="R1282" s="9">
        <v>0.1063724169391</v>
      </c>
      <c r="S1282" s="9">
        <v>0.12861262319059999</v>
      </c>
      <c r="T1282" s="9">
        <v>0.1619106115533</v>
      </c>
      <c r="U1282" s="9">
        <v>0.1177563372037</v>
      </c>
      <c r="V1282" s="9">
        <v>0.27734459363929997</v>
      </c>
      <c r="W1282" s="9">
        <v>0.1319663139583</v>
      </c>
      <c r="X1282" s="9">
        <v>7.4256916767580006E-2</v>
      </c>
      <c r="Y1282" s="9">
        <v>0.10913357274259999</v>
      </c>
      <c r="Z1282" s="9">
        <v>0.1801748797012</v>
      </c>
      <c r="AA1282" s="9">
        <v>0.17901367088940001</v>
      </c>
      <c r="AB1282" s="9">
        <v>0.13663859625790001</v>
      </c>
      <c r="AC1282" s="9">
        <v>0.1016680463742</v>
      </c>
      <c r="AD1282" s="9">
        <v>6.3858371463040006E-2</v>
      </c>
      <c r="AI1282" s="9">
        <v>0.1258902029691</v>
      </c>
      <c r="AJ1282" s="9">
        <v>0.11645732171460001</v>
      </c>
      <c r="AK1282" s="9">
        <v>0.1557635572254</v>
      </c>
      <c r="AL1282" s="9">
        <v>0.1516720519616</v>
      </c>
      <c r="AM1282" s="9">
        <v>0.15377183383109999</v>
      </c>
      <c r="AN1282" s="9">
        <v>0.20827195045810001</v>
      </c>
      <c r="AO1282" s="9">
        <v>0.1142422358462</v>
      </c>
      <c r="AP1282" s="9">
        <v>0.16602115445480001</v>
      </c>
      <c r="AQ1282" s="9">
        <v>0.17247280418309999</v>
      </c>
      <c r="AR1282" s="9">
        <v>0.14387275611479999</v>
      </c>
      <c r="AS1282" s="9">
        <v>0.14387275611479999</v>
      </c>
    </row>
    <row r="1283" spans="1:45" x14ac:dyDescent="0.35">
      <c r="A1283" t="s">
        <v>821</v>
      </c>
      <c r="B1283" s="9">
        <v>0.14953591235470001</v>
      </c>
      <c r="C1283" s="9">
        <v>0.13332333967230001</v>
      </c>
      <c r="D1283" s="9">
        <v>0.16791751905249999</v>
      </c>
      <c r="E1283" s="9">
        <v>9.6021972837840003E-2</v>
      </c>
      <c r="F1283" s="9">
        <v>9.4782687673189994E-2</v>
      </c>
      <c r="G1283" s="9">
        <v>0.20924675985890001</v>
      </c>
      <c r="H1283" s="9">
        <v>0.1532371353018</v>
      </c>
      <c r="I1283" s="9">
        <v>0.128907097404</v>
      </c>
      <c r="J1283" s="9">
        <v>0.17378598259889999</v>
      </c>
      <c r="K1283" s="9">
        <v>0.1721420262026</v>
      </c>
      <c r="L1283" s="9">
        <v>0.11775182317580001</v>
      </c>
      <c r="M1283" s="9">
        <v>0.1629545720095</v>
      </c>
      <c r="N1283" s="9">
        <v>0.11791850786959999</v>
      </c>
      <c r="O1283" s="9">
        <v>0.18887573855270001</v>
      </c>
      <c r="P1283" s="9">
        <v>0.16522512416240001</v>
      </c>
      <c r="Q1283" s="9">
        <v>0.14688891741519999</v>
      </c>
      <c r="R1283" s="9">
        <v>0.1251860709307</v>
      </c>
      <c r="S1283" s="9">
        <v>0.1554044288502</v>
      </c>
      <c r="T1283" s="9">
        <v>0.1556705960034</v>
      </c>
      <c r="U1283" s="9">
        <v>0.14065370523199999</v>
      </c>
      <c r="V1283" s="9">
        <v>0.1497827828236</v>
      </c>
      <c r="W1283" s="9">
        <v>0.27462342339239998</v>
      </c>
      <c r="X1283" s="9">
        <v>8.5184635842540005E-2</v>
      </c>
      <c r="Y1283" s="9">
        <v>0.16489772490390001</v>
      </c>
      <c r="Z1283" s="9">
        <v>8.2716831954869993E-2</v>
      </c>
      <c r="AA1283" s="9">
        <v>0.14646489296439999</v>
      </c>
      <c r="AB1283" s="9">
        <v>0.1358801353713</v>
      </c>
      <c r="AC1283" s="9">
        <v>0.19718303077159999</v>
      </c>
      <c r="AD1283" s="9">
        <v>0.13960573356879999</v>
      </c>
      <c r="AI1283" s="9">
        <v>0.1478870664901</v>
      </c>
      <c r="AJ1283" s="9">
        <v>0.1674650446599</v>
      </c>
      <c r="AK1283" s="9">
        <v>0.1790690698454</v>
      </c>
      <c r="AL1283" s="9">
        <v>0.10940059260230001</v>
      </c>
      <c r="AM1283" s="9">
        <v>0.1334362085121</v>
      </c>
      <c r="AN1283" s="9">
        <v>0</v>
      </c>
      <c r="AO1283" s="9">
        <v>6.6621475390190005E-2</v>
      </c>
      <c r="AP1283" s="9">
        <v>0.18382039720339999</v>
      </c>
      <c r="AQ1283" s="9">
        <v>8.9136653508100003E-2</v>
      </c>
      <c r="AR1283" s="9">
        <v>0.14953591235470001</v>
      </c>
      <c r="AS1283" s="9">
        <v>0.14953591235470001</v>
      </c>
    </row>
    <row r="1284" spans="1:45" x14ac:dyDescent="0.35">
      <c r="A1284" t="s">
        <v>822</v>
      </c>
      <c r="B1284" s="9">
        <v>0.13430828490480001</v>
      </c>
      <c r="C1284" s="9">
        <v>0.1113203300039</v>
      </c>
      <c r="D1284" s="9">
        <v>0.16037173294900001</v>
      </c>
      <c r="E1284" s="11">
        <v>1.4187539306820001E-2</v>
      </c>
      <c r="F1284" s="9">
        <v>9.7132910294969996E-2</v>
      </c>
      <c r="G1284" s="9">
        <v>0.10995258139899999</v>
      </c>
      <c r="H1284" s="9">
        <v>0.103679652682</v>
      </c>
      <c r="I1284" s="9">
        <v>0.1207459729209</v>
      </c>
      <c r="J1284" s="10">
        <v>0.2945687991623</v>
      </c>
      <c r="K1284" s="9">
        <v>0.16135259647610001</v>
      </c>
      <c r="L1284" s="9">
        <v>8.2001607152609998E-2</v>
      </c>
      <c r="M1284" s="9">
        <v>0.1625603352676</v>
      </c>
      <c r="N1284" s="9">
        <v>0.15865311245729999</v>
      </c>
      <c r="O1284" s="9">
        <v>0.10408976322000001</v>
      </c>
      <c r="P1284" s="9">
        <v>0.13529489388640001</v>
      </c>
      <c r="Q1284" s="9">
        <v>0.1158484801669</v>
      </c>
      <c r="R1284" s="9">
        <v>0.1306783747069</v>
      </c>
      <c r="S1284" s="9">
        <v>0.16364176200030001</v>
      </c>
      <c r="T1284" s="9">
        <v>0.1251618652815</v>
      </c>
      <c r="U1284" s="9">
        <v>0.1475510857041</v>
      </c>
      <c r="V1284" s="9">
        <v>0.1279010988034</v>
      </c>
      <c r="W1284" s="9">
        <v>9.4356628511730004E-2</v>
      </c>
      <c r="X1284" s="9">
        <v>0.1516034842916</v>
      </c>
      <c r="Y1284" s="9">
        <v>0.1200138570877</v>
      </c>
      <c r="Z1284" s="9">
        <v>0.1131389834131</v>
      </c>
      <c r="AA1284" s="9">
        <v>0.2250015772293</v>
      </c>
      <c r="AB1284" s="9">
        <v>0.1553337644353</v>
      </c>
      <c r="AC1284" s="9">
        <v>5.3702159506389999E-2</v>
      </c>
      <c r="AD1284" s="9">
        <v>8.4675908659999993E-2</v>
      </c>
      <c r="AI1284" s="9">
        <v>0.1283157648863</v>
      </c>
      <c r="AJ1284" s="11">
        <v>7.7305440166460002E-2</v>
      </c>
      <c r="AK1284" s="9">
        <v>0.15254672291570001</v>
      </c>
      <c r="AL1284" s="9">
        <v>0.19764452371239999</v>
      </c>
      <c r="AM1284" s="9">
        <v>7.9104434455040007E-2</v>
      </c>
      <c r="AN1284" s="9">
        <v>0.31536995693059999</v>
      </c>
      <c r="AO1284" s="9">
        <v>8.344619910645E-2</v>
      </c>
      <c r="AP1284" s="9">
        <v>0.12589961155000001</v>
      </c>
      <c r="AQ1284" s="9">
        <v>0.1511679753812</v>
      </c>
      <c r="AR1284" s="9">
        <v>0.13430828490480001</v>
      </c>
      <c r="AS1284" s="9">
        <v>0.13430828490480001</v>
      </c>
    </row>
    <row r="1285" spans="1:45" x14ac:dyDescent="0.35">
      <c r="A1285" t="s">
        <v>823</v>
      </c>
      <c r="B1285" s="9">
        <v>0.12930202314540001</v>
      </c>
      <c r="C1285" s="9">
        <v>0.1300752505811</v>
      </c>
      <c r="D1285" s="9">
        <v>0.128425347809</v>
      </c>
      <c r="E1285" s="9">
        <v>9.0131026637019995E-2</v>
      </c>
      <c r="F1285" s="9">
        <v>5.5250664790570003E-2</v>
      </c>
      <c r="G1285" s="9">
        <v>0.1033017030969</v>
      </c>
      <c r="H1285" s="9">
        <v>7.9789341849189996E-2</v>
      </c>
      <c r="I1285" s="9">
        <v>0.13679350005079999</v>
      </c>
      <c r="J1285" s="9">
        <v>0.1746507440717</v>
      </c>
      <c r="K1285" s="9">
        <v>0.19683465035229999</v>
      </c>
      <c r="L1285" s="9">
        <v>0.1084053241953</v>
      </c>
      <c r="M1285" s="9">
        <v>0.13626091652299999</v>
      </c>
      <c r="N1285" s="9">
        <v>0.14711786198499999</v>
      </c>
      <c r="O1285" s="9">
        <v>0.113672904501</v>
      </c>
      <c r="P1285" s="9">
        <v>0.1001101349963</v>
      </c>
      <c r="Q1285" s="9">
        <v>0.1147826938632</v>
      </c>
      <c r="R1285" s="9">
        <v>0.14984463240090001</v>
      </c>
      <c r="S1285" s="9">
        <v>0.1706582554188</v>
      </c>
      <c r="T1285" s="9">
        <v>0.1077556299883</v>
      </c>
      <c r="U1285" s="9">
        <v>0.16049833867390001</v>
      </c>
      <c r="V1285" s="9">
        <v>0.1099051537226</v>
      </c>
      <c r="W1285" s="9">
        <v>8.9127408748719994E-2</v>
      </c>
      <c r="X1285" s="9">
        <v>0.15034690758220001</v>
      </c>
      <c r="Y1285" s="9">
        <v>0.14028646343340001</v>
      </c>
      <c r="Z1285" s="9">
        <v>0.14304687137979999</v>
      </c>
      <c r="AA1285" s="9">
        <v>0.1127063583602</v>
      </c>
      <c r="AB1285" s="9">
        <v>0.12209682318249999</v>
      </c>
      <c r="AC1285" s="9">
        <v>0.15347162674689999</v>
      </c>
      <c r="AD1285" s="9">
        <v>0.12684558408659999</v>
      </c>
      <c r="AI1285" s="9">
        <v>0.1180097375344</v>
      </c>
      <c r="AJ1285" s="9">
        <v>0.1192234037585</v>
      </c>
      <c r="AK1285" s="9">
        <v>0.14258246291669999</v>
      </c>
      <c r="AL1285" s="9">
        <v>0.14071470697999999</v>
      </c>
      <c r="AM1285" s="9">
        <v>0.12559035145790001</v>
      </c>
      <c r="AN1285" s="9">
        <v>4.7996764480070002E-2</v>
      </c>
      <c r="AO1285" s="9">
        <v>0.2469681515638</v>
      </c>
      <c r="AP1285" s="9">
        <v>0.13792049317710001</v>
      </c>
      <c r="AQ1285" s="9">
        <v>8.5574318095970006E-2</v>
      </c>
      <c r="AR1285" s="9">
        <v>0.12930202314540001</v>
      </c>
      <c r="AS1285" s="9">
        <v>0.12930202314540001</v>
      </c>
    </row>
    <row r="1286" spans="1:45" x14ac:dyDescent="0.35">
      <c r="A1286" t="s">
        <v>823</v>
      </c>
      <c r="B1286" s="9">
        <v>0.12930202314540001</v>
      </c>
      <c r="C1286" s="9">
        <v>0.1300752505811</v>
      </c>
      <c r="D1286" s="9">
        <v>0.128425347809</v>
      </c>
      <c r="E1286" s="9">
        <v>9.0131026637019995E-2</v>
      </c>
      <c r="F1286" s="9">
        <v>5.5250664790570003E-2</v>
      </c>
      <c r="G1286" s="9">
        <v>0.1033017030969</v>
      </c>
      <c r="H1286" s="9">
        <v>7.9789341849189996E-2</v>
      </c>
      <c r="I1286" s="9">
        <v>0.13679350005079999</v>
      </c>
      <c r="J1286" s="9">
        <v>0.1746507440717</v>
      </c>
      <c r="K1286" s="9">
        <v>0.19683465035229999</v>
      </c>
      <c r="L1286" s="9">
        <v>0.1084053241953</v>
      </c>
      <c r="M1286" s="9">
        <v>0.13626091652299999</v>
      </c>
      <c r="N1286" s="9">
        <v>0.14711786198499999</v>
      </c>
      <c r="O1286" s="9">
        <v>0.113672904501</v>
      </c>
      <c r="P1286" s="9">
        <v>0.1001101349963</v>
      </c>
      <c r="Q1286" s="9">
        <v>0.1147826938632</v>
      </c>
      <c r="R1286" s="9">
        <v>0.14984463240090001</v>
      </c>
      <c r="S1286" s="9">
        <v>0.1706582554188</v>
      </c>
      <c r="T1286" s="9">
        <v>0.1077556299883</v>
      </c>
      <c r="U1286" s="9">
        <v>0.16049833867390001</v>
      </c>
      <c r="V1286" s="9">
        <v>0.1099051537226</v>
      </c>
      <c r="W1286" s="9">
        <v>8.9127408748719994E-2</v>
      </c>
      <c r="X1286" s="9">
        <v>0.15034690758220001</v>
      </c>
      <c r="Y1286" s="9">
        <v>0.14028646343340001</v>
      </c>
      <c r="Z1286" s="9">
        <v>0.14304687137979999</v>
      </c>
      <c r="AA1286" s="9">
        <v>0.1127063583602</v>
      </c>
      <c r="AB1286" s="9">
        <v>0.12209682318249999</v>
      </c>
      <c r="AC1286" s="9">
        <v>0.15347162674689999</v>
      </c>
      <c r="AD1286" s="9">
        <v>0.12684558408659999</v>
      </c>
      <c r="AI1286" s="9">
        <v>0.1180097375344</v>
      </c>
      <c r="AJ1286" s="9">
        <v>0.1192234037585</v>
      </c>
      <c r="AK1286" s="9">
        <v>0.14258246291669999</v>
      </c>
      <c r="AL1286" s="9">
        <v>0.14071470697999999</v>
      </c>
      <c r="AM1286" s="9">
        <v>0.12559035145790001</v>
      </c>
      <c r="AN1286" s="9">
        <v>4.7996764480070002E-2</v>
      </c>
      <c r="AO1286" s="9">
        <v>0.2469681515638</v>
      </c>
      <c r="AP1286" s="9">
        <v>0.13792049317710001</v>
      </c>
      <c r="AQ1286" s="9">
        <v>8.5574318095970006E-2</v>
      </c>
      <c r="AR1286" s="9">
        <v>0.12930202314540001</v>
      </c>
      <c r="AS1286" s="9">
        <v>0.12930202314540001</v>
      </c>
    </row>
    <row r="1287" spans="1:45" x14ac:dyDescent="0.35">
      <c r="A1287" t="s">
        <v>824</v>
      </c>
      <c r="B1287" s="9">
        <v>0.19230645490260001</v>
      </c>
      <c r="C1287" s="9">
        <v>0.16730297665169999</v>
      </c>
      <c r="D1287" s="9">
        <v>0.22065507743689999</v>
      </c>
      <c r="E1287" s="9">
        <v>0.20403782312060001</v>
      </c>
      <c r="F1287" s="9">
        <v>0.10508008932430001</v>
      </c>
      <c r="G1287" s="9">
        <v>0.1231755962373</v>
      </c>
      <c r="H1287" s="11">
        <v>0.1143210925575</v>
      </c>
      <c r="I1287" s="9">
        <v>0.21671459888399999</v>
      </c>
      <c r="J1287" s="9">
        <v>0.341956334541</v>
      </c>
      <c r="K1287" s="9">
        <v>0.20634579085019999</v>
      </c>
      <c r="L1287" s="9">
        <v>0.1415146083893</v>
      </c>
      <c r="M1287" s="9">
        <v>0.18031508515280001</v>
      </c>
      <c r="N1287" s="9">
        <v>0.16998963491399999</v>
      </c>
      <c r="O1287" s="9">
        <v>0.26671306466490002</v>
      </c>
      <c r="P1287" s="9">
        <v>0.13693224446329999</v>
      </c>
      <c r="Q1287" s="9">
        <v>0.24977386818190001</v>
      </c>
      <c r="R1287" s="9">
        <v>0.17693251423190001</v>
      </c>
      <c r="S1287" s="9">
        <v>0.19728070667459999</v>
      </c>
      <c r="T1287" s="9">
        <v>0.1957311272527</v>
      </c>
      <c r="U1287" s="9">
        <v>0.18734798420000001</v>
      </c>
      <c r="V1287" s="9">
        <v>0.1216571927471</v>
      </c>
      <c r="W1287" s="9">
        <v>0.1942784467059</v>
      </c>
      <c r="X1287" s="9">
        <v>7.1983094233040001E-2</v>
      </c>
      <c r="Y1287" s="9">
        <v>0.15413300388029999</v>
      </c>
      <c r="Z1287" s="9">
        <v>0.17826137587829999</v>
      </c>
      <c r="AA1287" s="9">
        <v>0.25025853980189999</v>
      </c>
      <c r="AB1287" s="9">
        <v>0.1027765766756</v>
      </c>
      <c r="AC1287" s="9">
        <v>0.16031289804490001</v>
      </c>
      <c r="AD1287" s="9">
        <v>0.19403728391649999</v>
      </c>
      <c r="AI1287" s="9">
        <v>0.1685924541812</v>
      </c>
      <c r="AJ1287" s="9">
        <v>0.15231374976699999</v>
      </c>
      <c r="AK1287" s="9">
        <v>0.2049462676453</v>
      </c>
      <c r="AL1287" s="9">
        <v>0.1965688126513</v>
      </c>
      <c r="AM1287" s="9">
        <v>0.20616768207630001</v>
      </c>
      <c r="AN1287" s="9">
        <v>0.33922933107059999</v>
      </c>
      <c r="AO1287" s="9">
        <v>0.23155029546530001</v>
      </c>
      <c r="AP1287" s="9">
        <v>0.17257370132489999</v>
      </c>
      <c r="AQ1287" s="9">
        <v>0.15682541307030001</v>
      </c>
      <c r="AR1287" s="9">
        <v>0.19230645490260001</v>
      </c>
      <c r="AS1287" s="9">
        <v>0.19230645490260001</v>
      </c>
    </row>
    <row r="1288" spans="1:45" x14ac:dyDescent="0.35">
      <c r="A1288" t="s">
        <v>825</v>
      </c>
      <c r="B1288" s="9">
        <v>0.19441956502159999</v>
      </c>
      <c r="C1288" s="11">
        <v>0.11997104346199999</v>
      </c>
      <c r="D1288" s="10">
        <v>0.27882834266220002</v>
      </c>
      <c r="E1288" s="9">
        <v>0.12589242396379999</v>
      </c>
      <c r="F1288" s="9">
        <v>0.17715029146380001</v>
      </c>
      <c r="G1288" s="9">
        <v>0.15329673987520001</v>
      </c>
      <c r="H1288" s="9">
        <v>0.1649687732331</v>
      </c>
      <c r="I1288" s="9">
        <v>0.2538186548884</v>
      </c>
      <c r="J1288" s="9">
        <v>0.25986323842159997</v>
      </c>
      <c r="K1288" s="9">
        <v>0.19353710705749999</v>
      </c>
      <c r="L1288" s="9">
        <v>0.18878987991749999</v>
      </c>
      <c r="M1288" s="9">
        <v>0.19514384328029999</v>
      </c>
      <c r="N1288" s="9">
        <v>0.1833841350082</v>
      </c>
      <c r="O1288" s="9">
        <v>0.2097289781693</v>
      </c>
      <c r="P1288" s="11">
        <v>0.109104383343</v>
      </c>
      <c r="Q1288" s="9">
        <v>0.25373728526829997</v>
      </c>
      <c r="R1288" s="9">
        <v>0.1902379732102</v>
      </c>
      <c r="S1288" s="9">
        <v>0.22655409873400001</v>
      </c>
      <c r="T1288" s="9">
        <v>0.18446888774789999</v>
      </c>
      <c r="U1288" s="9">
        <v>0.2088268240782</v>
      </c>
      <c r="V1288" s="9">
        <v>0.1321010110176</v>
      </c>
      <c r="W1288" s="9">
        <v>0.24233761196609999</v>
      </c>
      <c r="X1288" s="9">
        <v>0.1280204363031</v>
      </c>
      <c r="Y1288" s="9">
        <v>0.14401203490680001</v>
      </c>
      <c r="Z1288" s="9">
        <v>0.14943016909080001</v>
      </c>
      <c r="AA1288" s="9">
        <v>0.2497716999272</v>
      </c>
      <c r="AB1288" s="9">
        <v>8.9843941647140005E-2</v>
      </c>
      <c r="AC1288" s="9">
        <v>0.26804470339449998</v>
      </c>
      <c r="AD1288" s="9">
        <v>0.1573470149681</v>
      </c>
      <c r="AI1288" s="9">
        <v>0.2131787190586</v>
      </c>
      <c r="AJ1288" s="9">
        <v>0.1364794696984</v>
      </c>
      <c r="AK1288" s="9">
        <v>0.2407272954205</v>
      </c>
      <c r="AL1288" s="9">
        <v>0.2041905903738</v>
      </c>
      <c r="AM1288" s="9">
        <v>0.15354186369699999</v>
      </c>
      <c r="AN1288" s="9">
        <v>4.3153603407769997E-2</v>
      </c>
      <c r="AO1288" s="9">
        <v>0.27892728445589998</v>
      </c>
      <c r="AP1288" s="9">
        <v>0.18316633690279999</v>
      </c>
      <c r="AQ1288" s="9">
        <v>0.18520843596389999</v>
      </c>
      <c r="AR1288" s="9">
        <v>0.19441956502159999</v>
      </c>
      <c r="AS1288" s="9">
        <v>0.19441956502159999</v>
      </c>
    </row>
    <row r="1289" spans="1:45" x14ac:dyDescent="0.35">
      <c r="A1289" t="s">
        <v>442</v>
      </c>
      <c r="B1289" s="9">
        <v>2.9910265342380001E-2</v>
      </c>
      <c r="C1289" s="9">
        <v>1.325099463084E-2</v>
      </c>
      <c r="D1289" s="9">
        <v>4.8798332528810003E-2</v>
      </c>
      <c r="E1289" s="9">
        <v>0</v>
      </c>
      <c r="F1289" s="9">
        <v>4.4707334346349999E-2</v>
      </c>
      <c r="G1289" s="9">
        <v>8.7701311525599998E-3</v>
      </c>
      <c r="H1289" s="9">
        <v>2.6354943749929999E-2</v>
      </c>
      <c r="I1289" s="9">
        <v>2.3644661298790001E-2</v>
      </c>
      <c r="J1289" s="9">
        <v>7.8461308679950006E-2</v>
      </c>
      <c r="K1289" s="9">
        <v>2.7227751300700001E-2</v>
      </c>
      <c r="L1289" s="9">
        <v>1.318663309553E-2</v>
      </c>
      <c r="M1289" s="9">
        <v>5.2518707726369997E-2</v>
      </c>
      <c r="N1289" s="9">
        <v>2.2980834833089998E-2</v>
      </c>
      <c r="O1289" s="9">
        <v>1.9271657144509999E-2</v>
      </c>
      <c r="P1289" s="9">
        <v>1.7750444715590001E-2</v>
      </c>
      <c r="Q1289" s="9">
        <v>5.4771274827189999E-2</v>
      </c>
      <c r="R1289" s="9">
        <v>9.0295881059179999E-3</v>
      </c>
      <c r="S1289" s="9">
        <v>2.9652806271869999E-2</v>
      </c>
      <c r="T1289" s="9">
        <v>3.7041052017800002E-2</v>
      </c>
      <c r="U1289" s="9">
        <v>1.9585833337890001E-2</v>
      </c>
      <c r="V1289" s="9">
        <v>2.243129141637E-2</v>
      </c>
      <c r="W1289" s="9">
        <v>8.3377184959049999E-2</v>
      </c>
      <c r="X1289" s="9">
        <v>1.897095937229E-2</v>
      </c>
      <c r="Y1289" s="9">
        <v>1.8204614559669999E-2</v>
      </c>
      <c r="Z1289" s="9">
        <v>8.2060846373459995E-3</v>
      </c>
      <c r="AA1289" s="9">
        <v>4.6506645167629999E-2</v>
      </c>
      <c r="AB1289" s="9">
        <v>9.5917805529640004E-3</v>
      </c>
      <c r="AC1289" s="9">
        <v>3.1232999596710002E-2</v>
      </c>
      <c r="AD1289" s="9">
        <v>1.7257349236359999E-2</v>
      </c>
      <c r="AI1289" s="9">
        <v>1.695892257013E-2</v>
      </c>
      <c r="AJ1289" s="9">
        <v>7.0295831220410004E-3</v>
      </c>
      <c r="AK1289" s="9">
        <v>4.8120638364010003E-2</v>
      </c>
      <c r="AL1289" s="9">
        <v>4.1753524695720003E-2</v>
      </c>
      <c r="AM1289" s="9">
        <v>2.3085074907520001E-2</v>
      </c>
      <c r="AN1289" s="9">
        <v>0</v>
      </c>
      <c r="AO1289" s="9">
        <v>4.7304054412959998E-2</v>
      </c>
      <c r="AP1289" s="9">
        <v>2.8716577713450001E-2</v>
      </c>
      <c r="AQ1289" s="9">
        <v>2.613137422355E-2</v>
      </c>
      <c r="AR1289" s="9">
        <v>2.9910265342380001E-2</v>
      </c>
      <c r="AS1289" s="9">
        <v>2.9910265342380001E-2</v>
      </c>
    </row>
    <row r="1290" spans="1:45" x14ac:dyDescent="0.35">
      <c r="A1290" t="s">
        <v>406</v>
      </c>
      <c r="B1290" s="9">
        <v>1</v>
      </c>
      <c r="C1290" s="9">
        <v>1</v>
      </c>
      <c r="D1290" s="9">
        <v>1</v>
      </c>
      <c r="E1290" s="9">
        <v>1</v>
      </c>
      <c r="F1290" s="9">
        <v>1</v>
      </c>
      <c r="G1290" s="9">
        <v>1</v>
      </c>
      <c r="H1290" s="9">
        <v>1</v>
      </c>
      <c r="I1290" s="9">
        <v>1</v>
      </c>
      <c r="J1290" s="9">
        <v>1</v>
      </c>
      <c r="K1290" s="9">
        <v>1</v>
      </c>
      <c r="L1290" s="9">
        <v>1</v>
      </c>
      <c r="M1290" s="9">
        <v>1</v>
      </c>
      <c r="N1290" s="9">
        <v>1</v>
      </c>
      <c r="O1290" s="9">
        <v>1</v>
      </c>
      <c r="P1290" s="9">
        <v>1</v>
      </c>
      <c r="Q1290" s="9">
        <v>1</v>
      </c>
      <c r="R1290" s="9">
        <v>1</v>
      </c>
      <c r="S1290" s="9">
        <v>1</v>
      </c>
      <c r="T1290" s="9">
        <v>1</v>
      </c>
      <c r="U1290" s="9">
        <v>1</v>
      </c>
      <c r="V1290" s="9">
        <v>1</v>
      </c>
      <c r="W1290" s="9">
        <v>1</v>
      </c>
      <c r="X1290" s="9">
        <v>1</v>
      </c>
      <c r="Y1290" s="9">
        <v>1</v>
      </c>
      <c r="Z1290" s="9">
        <v>1</v>
      </c>
      <c r="AA1290" s="9">
        <v>1</v>
      </c>
      <c r="AB1290" s="9">
        <v>1</v>
      </c>
      <c r="AC1290" s="9">
        <v>1</v>
      </c>
      <c r="AD1290" s="9">
        <v>1</v>
      </c>
      <c r="AI1290" s="9">
        <v>1</v>
      </c>
      <c r="AJ1290" s="9">
        <v>1</v>
      </c>
      <c r="AK1290" s="9">
        <v>1</v>
      </c>
      <c r="AL1290" s="9">
        <v>1</v>
      </c>
      <c r="AM1290" s="9">
        <v>1</v>
      </c>
      <c r="AN1290" s="9">
        <v>1</v>
      </c>
      <c r="AO1290" s="9">
        <v>1</v>
      </c>
      <c r="AP1290" s="9">
        <v>1</v>
      </c>
      <c r="AQ1290" s="9">
        <v>1</v>
      </c>
      <c r="AR1290" s="9">
        <v>1</v>
      </c>
      <c r="AS1290" s="9">
        <v>1</v>
      </c>
    </row>
    <row r="1291" spans="1:45" x14ac:dyDescent="0.35">
      <c r="A1291" t="s">
        <v>356</v>
      </c>
      <c r="B1291" s="6">
        <v>777</v>
      </c>
      <c r="C1291" s="6">
        <v>430</v>
      </c>
      <c r="D1291" s="6">
        <v>347</v>
      </c>
      <c r="E1291" s="6">
        <v>82</v>
      </c>
      <c r="F1291" s="6">
        <v>165</v>
      </c>
      <c r="G1291" s="6">
        <v>196</v>
      </c>
      <c r="H1291" s="6">
        <v>361</v>
      </c>
      <c r="I1291" s="6">
        <v>106</v>
      </c>
      <c r="J1291" s="6">
        <v>69</v>
      </c>
      <c r="K1291" s="6">
        <v>159</v>
      </c>
      <c r="L1291" s="6">
        <v>138</v>
      </c>
      <c r="M1291" s="6">
        <v>253</v>
      </c>
      <c r="N1291" s="6">
        <v>217</v>
      </c>
      <c r="O1291" s="6">
        <v>169</v>
      </c>
      <c r="P1291" s="6">
        <v>323</v>
      </c>
      <c r="Q1291" s="6">
        <v>109</v>
      </c>
      <c r="R1291" s="6">
        <v>136</v>
      </c>
      <c r="S1291" s="6">
        <v>209</v>
      </c>
      <c r="T1291" s="6">
        <v>432</v>
      </c>
      <c r="U1291" s="6">
        <v>345</v>
      </c>
      <c r="V1291" s="6">
        <v>92</v>
      </c>
      <c r="W1291" s="6">
        <v>62</v>
      </c>
      <c r="X1291" s="6">
        <v>54</v>
      </c>
      <c r="Y1291" s="6">
        <v>176</v>
      </c>
      <c r="Z1291" s="6">
        <v>104</v>
      </c>
      <c r="AA1291" s="6">
        <v>148</v>
      </c>
      <c r="AB1291" s="6">
        <v>54</v>
      </c>
      <c r="AC1291" s="6">
        <v>104</v>
      </c>
      <c r="AD1291" s="6">
        <v>155</v>
      </c>
      <c r="AE1291" s="6">
        <v>0</v>
      </c>
      <c r="AF1291" s="6">
        <v>0</v>
      </c>
      <c r="AG1291" s="6">
        <v>0</v>
      </c>
      <c r="AH1291" s="6">
        <v>0</v>
      </c>
      <c r="AI1291" s="6">
        <v>226</v>
      </c>
      <c r="AJ1291" s="6">
        <v>325</v>
      </c>
      <c r="AK1291" s="6">
        <v>229</v>
      </c>
      <c r="AL1291" s="6">
        <v>112</v>
      </c>
      <c r="AM1291" s="6">
        <v>96</v>
      </c>
      <c r="AN1291" s="6">
        <v>13</v>
      </c>
      <c r="AO1291" s="6">
        <v>15</v>
      </c>
      <c r="AP1291" s="6">
        <v>371</v>
      </c>
      <c r="AQ1291" s="6">
        <v>95</v>
      </c>
      <c r="AR1291" s="6">
        <v>777</v>
      </c>
      <c r="AS1291" s="6">
        <v>777</v>
      </c>
    </row>
    <row r="1292" spans="1:45" x14ac:dyDescent="0.35">
      <c r="A1292" t="s">
        <v>948</v>
      </c>
    </row>
    <row r="1293" spans="1:45" x14ac:dyDescent="0.35">
      <c r="A1293" t="s">
        <v>358</v>
      </c>
    </row>
    <row r="1297" spans="1:617" x14ac:dyDescent="0.35">
      <c r="A1297" s="3" t="s">
        <v>352</v>
      </c>
    </row>
    <row r="1298" spans="1:617" x14ac:dyDescent="0.35">
      <c r="A1298" t="s">
        <v>278</v>
      </c>
    </row>
    <row r="1299" spans="1:617" x14ac:dyDescent="0.35">
      <c r="A1299" s="15" t="s">
        <v>408</v>
      </c>
      <c r="B1299" s="15" t="s">
        <v>553</v>
      </c>
      <c r="C1299" s="15"/>
      <c r="D1299" s="15"/>
      <c r="E1299" s="15"/>
      <c r="F1299" s="15"/>
      <c r="G1299" s="15"/>
      <c r="H1299" s="15"/>
      <c r="I1299" s="15"/>
      <c r="J1299" s="15"/>
      <c r="K1299" s="15"/>
      <c r="L1299" s="15"/>
      <c r="M1299" s="15"/>
      <c r="N1299" s="15"/>
      <c r="O1299" s="15"/>
      <c r="P1299" s="15"/>
      <c r="Q1299" s="15"/>
      <c r="R1299" s="15"/>
      <c r="S1299" s="15"/>
      <c r="T1299" s="15"/>
      <c r="U1299" s="15"/>
      <c r="V1299" s="15"/>
      <c r="W1299" s="15"/>
      <c r="X1299" s="15"/>
      <c r="Y1299" s="15"/>
      <c r="Z1299" s="15"/>
      <c r="AA1299" s="15"/>
      <c r="AB1299" s="15"/>
      <c r="AC1299" s="15"/>
      <c r="AD1299" s="15"/>
      <c r="AE1299" s="15"/>
      <c r="AF1299" s="15"/>
      <c r="AG1299" s="15"/>
      <c r="AH1299" s="15"/>
      <c r="AI1299" s="15"/>
      <c r="AJ1299" s="15"/>
      <c r="AK1299" s="15"/>
      <c r="AL1299" s="15"/>
      <c r="AM1299" s="15"/>
      <c r="AN1299" s="15"/>
      <c r="AO1299" s="15"/>
      <c r="AP1299" s="15"/>
      <c r="AQ1299" s="15"/>
      <c r="AR1299" s="15"/>
      <c r="AS1299" s="15"/>
      <c r="AT1299" s="15" t="s">
        <v>380</v>
      </c>
      <c r="AU1299" s="15"/>
      <c r="AV1299" s="15"/>
      <c r="AW1299" s="15"/>
      <c r="AX1299" s="15"/>
      <c r="AY1299" s="15"/>
      <c r="AZ1299" s="15"/>
      <c r="BA1299" s="15"/>
      <c r="BB1299" s="15"/>
      <c r="BC1299" s="15"/>
      <c r="BD1299" s="15"/>
      <c r="BE1299" s="15"/>
      <c r="BF1299" s="15"/>
      <c r="BG1299" s="15"/>
      <c r="BH1299" s="15"/>
      <c r="BI1299" s="15"/>
      <c r="BJ1299" s="15"/>
      <c r="BK1299" s="15"/>
      <c r="BL1299" s="15"/>
      <c r="BM1299" s="15"/>
      <c r="BN1299" s="15"/>
      <c r="BO1299" s="15"/>
      <c r="BP1299" s="15"/>
      <c r="BQ1299" s="15"/>
      <c r="BR1299" s="15"/>
      <c r="BS1299" s="15"/>
      <c r="BT1299" s="15"/>
      <c r="BU1299" s="15"/>
      <c r="BV1299" s="15"/>
      <c r="BW1299" s="15"/>
      <c r="BX1299" s="15"/>
      <c r="BY1299" s="15"/>
      <c r="BZ1299" s="15"/>
      <c r="CA1299" s="15"/>
      <c r="CB1299" s="15"/>
      <c r="CC1299" s="15"/>
      <c r="CD1299" s="15"/>
      <c r="CE1299" s="15"/>
      <c r="CF1299" s="15"/>
      <c r="CG1299" s="15"/>
      <c r="CH1299" s="15"/>
      <c r="CI1299" s="15"/>
      <c r="CJ1299" s="15"/>
      <c r="CK1299" s="15"/>
      <c r="CL1299" s="15" t="s">
        <v>381</v>
      </c>
      <c r="CM1299" s="15"/>
      <c r="CN1299" s="15"/>
      <c r="CO1299" s="15"/>
      <c r="CP1299" s="15"/>
      <c r="CQ1299" s="15"/>
      <c r="CR1299" s="15"/>
      <c r="CS1299" s="15"/>
      <c r="CT1299" s="15"/>
      <c r="CU1299" s="15"/>
      <c r="CV1299" s="15"/>
      <c r="CW1299" s="15"/>
      <c r="CX1299" s="15"/>
      <c r="CY1299" s="15"/>
      <c r="CZ1299" s="15"/>
      <c r="DA1299" s="15"/>
      <c r="DB1299" s="15"/>
      <c r="DC1299" s="15"/>
      <c r="DD1299" s="15"/>
      <c r="DE1299" s="15"/>
      <c r="DF1299" s="15"/>
      <c r="DG1299" s="15"/>
      <c r="DH1299" s="15"/>
      <c r="DI1299" s="15"/>
      <c r="DJ1299" s="15"/>
      <c r="DK1299" s="15"/>
      <c r="DL1299" s="15"/>
      <c r="DM1299" s="15"/>
      <c r="DN1299" s="15"/>
      <c r="DO1299" s="15"/>
      <c r="DP1299" s="15"/>
      <c r="DQ1299" s="15"/>
      <c r="DR1299" s="15"/>
      <c r="DS1299" s="15"/>
      <c r="DT1299" s="15"/>
      <c r="DU1299" s="15"/>
      <c r="DV1299" s="15"/>
      <c r="DW1299" s="15"/>
      <c r="DX1299" s="15"/>
      <c r="DY1299" s="15"/>
      <c r="DZ1299" s="15"/>
      <c r="EA1299" s="15"/>
      <c r="EB1299" s="15"/>
      <c r="EC1299" s="15"/>
      <c r="ED1299" s="15" t="s">
        <v>382</v>
      </c>
      <c r="EE1299" s="15"/>
      <c r="EF1299" s="15"/>
      <c r="EG1299" s="15"/>
      <c r="EH1299" s="15"/>
      <c r="EI1299" s="15"/>
      <c r="EJ1299" s="15"/>
      <c r="EK1299" s="15"/>
      <c r="EL1299" s="15"/>
      <c r="EM1299" s="15"/>
      <c r="EN1299" s="15"/>
      <c r="EO1299" s="15"/>
      <c r="EP1299" s="15"/>
      <c r="EQ1299" s="15"/>
      <c r="ER1299" s="15"/>
      <c r="ES1299" s="15"/>
      <c r="ET1299" s="15"/>
      <c r="EU1299" s="15"/>
      <c r="EV1299" s="15"/>
      <c r="EW1299" s="15"/>
      <c r="EX1299" s="15"/>
      <c r="EY1299" s="15"/>
      <c r="EZ1299" s="15"/>
      <c r="FA1299" s="15"/>
      <c r="FB1299" s="15"/>
      <c r="FC1299" s="15"/>
      <c r="FD1299" s="15"/>
      <c r="FE1299" s="15"/>
      <c r="FF1299" s="15"/>
      <c r="FG1299" s="15"/>
      <c r="FH1299" s="15"/>
      <c r="FI1299" s="15"/>
      <c r="FJ1299" s="15"/>
      <c r="FK1299" s="15"/>
      <c r="FL1299" s="15"/>
      <c r="FM1299" s="15"/>
      <c r="FN1299" s="15"/>
      <c r="FO1299" s="15"/>
      <c r="FP1299" s="15"/>
      <c r="FQ1299" s="15"/>
      <c r="FR1299" s="15"/>
      <c r="FS1299" s="15"/>
      <c r="FT1299" s="15"/>
      <c r="FU1299" s="15"/>
      <c r="FV1299" s="15" t="s">
        <v>383</v>
      </c>
      <c r="FW1299" s="15"/>
      <c r="FX1299" s="15"/>
      <c r="FY1299" s="15"/>
      <c r="FZ1299" s="15"/>
      <c r="GA1299" s="15"/>
      <c r="GB1299" s="15"/>
      <c r="GC1299" s="15"/>
      <c r="GD1299" s="15"/>
      <c r="GE1299" s="15"/>
      <c r="GF1299" s="15"/>
      <c r="GG1299" s="15"/>
      <c r="GH1299" s="15"/>
      <c r="GI1299" s="15"/>
      <c r="GJ1299" s="15"/>
      <c r="GK1299" s="15"/>
      <c r="GL1299" s="15"/>
      <c r="GM1299" s="15"/>
      <c r="GN1299" s="15"/>
      <c r="GO1299" s="15"/>
      <c r="GP1299" s="15"/>
      <c r="GQ1299" s="15"/>
      <c r="GR1299" s="15"/>
      <c r="GS1299" s="15"/>
      <c r="GT1299" s="15"/>
      <c r="GU1299" s="15"/>
      <c r="GV1299" s="15"/>
      <c r="GW1299" s="15"/>
      <c r="GX1299" s="15"/>
      <c r="GY1299" s="15"/>
      <c r="GZ1299" s="15"/>
      <c r="HA1299" s="15"/>
      <c r="HB1299" s="15"/>
      <c r="HC1299" s="15"/>
      <c r="HD1299" s="15"/>
      <c r="HE1299" s="15"/>
      <c r="HF1299" s="15"/>
      <c r="HG1299" s="15"/>
      <c r="HH1299" s="15"/>
      <c r="HI1299" s="15"/>
      <c r="HJ1299" s="15"/>
      <c r="HK1299" s="15"/>
      <c r="HL1299" s="15"/>
      <c r="HM1299" s="15"/>
      <c r="HN1299" s="15" t="s">
        <v>384</v>
      </c>
      <c r="HO1299" s="15"/>
      <c r="HP1299" s="15"/>
      <c r="HQ1299" s="15"/>
      <c r="HR1299" s="15"/>
      <c r="HS1299" s="15"/>
      <c r="HT1299" s="15"/>
      <c r="HU1299" s="15"/>
      <c r="HV1299" s="15"/>
      <c r="HW1299" s="15"/>
      <c r="HX1299" s="15"/>
      <c r="HY1299" s="15"/>
      <c r="HZ1299" s="15"/>
      <c r="IA1299" s="15"/>
      <c r="IB1299" s="15"/>
      <c r="IC1299" s="15"/>
      <c r="ID1299" s="15"/>
      <c r="IE1299" s="15"/>
      <c r="IF1299" s="15"/>
      <c r="IG1299" s="15"/>
      <c r="IH1299" s="15"/>
      <c r="II1299" s="15"/>
      <c r="IJ1299" s="15"/>
      <c r="IK1299" s="15"/>
      <c r="IL1299" s="15"/>
      <c r="IM1299" s="15"/>
      <c r="IN1299" s="15"/>
      <c r="IO1299" s="15"/>
      <c r="IP1299" s="15"/>
      <c r="IQ1299" s="15"/>
      <c r="IR1299" s="15"/>
      <c r="IS1299" s="15"/>
      <c r="IT1299" s="15"/>
      <c r="IU1299" s="15"/>
      <c r="IV1299" s="15"/>
      <c r="IW1299" s="15"/>
      <c r="IX1299" s="15"/>
      <c r="IY1299" s="15"/>
      <c r="IZ1299" s="15"/>
      <c r="JA1299" s="15"/>
      <c r="JB1299" s="15"/>
      <c r="JC1299" s="15"/>
      <c r="JD1299" s="15"/>
      <c r="JE1299" s="15"/>
      <c r="JF1299" s="15" t="s">
        <v>385</v>
      </c>
      <c r="JG1299" s="15"/>
      <c r="JH1299" s="15"/>
      <c r="JI1299" s="15"/>
      <c r="JJ1299" s="15"/>
      <c r="JK1299" s="15"/>
      <c r="JL1299" s="15"/>
      <c r="JM1299" s="15"/>
      <c r="JN1299" s="15"/>
      <c r="JO1299" s="15"/>
      <c r="JP1299" s="15"/>
      <c r="JQ1299" s="15"/>
      <c r="JR1299" s="15"/>
      <c r="JS1299" s="15"/>
      <c r="JT1299" s="15"/>
      <c r="JU1299" s="15"/>
      <c r="JV1299" s="15"/>
      <c r="JW1299" s="15"/>
      <c r="JX1299" s="15"/>
      <c r="JY1299" s="15"/>
      <c r="JZ1299" s="15"/>
      <c r="KA1299" s="15"/>
      <c r="KB1299" s="15"/>
      <c r="KC1299" s="15"/>
      <c r="KD1299" s="15"/>
      <c r="KE1299" s="15"/>
      <c r="KF1299" s="15"/>
      <c r="KG1299" s="15"/>
      <c r="KH1299" s="15"/>
      <c r="KI1299" s="15"/>
      <c r="KJ1299" s="15"/>
      <c r="KK1299" s="15"/>
      <c r="KL1299" s="15"/>
      <c r="KM1299" s="15"/>
      <c r="KN1299" s="15"/>
      <c r="KO1299" s="15"/>
      <c r="KP1299" s="15"/>
      <c r="KQ1299" s="15"/>
      <c r="KR1299" s="15"/>
      <c r="KS1299" s="15"/>
      <c r="KT1299" s="15"/>
      <c r="KU1299" s="15"/>
      <c r="KV1299" s="15"/>
      <c r="KW1299" s="15"/>
      <c r="KX1299" s="15" t="s">
        <v>554</v>
      </c>
      <c r="KY1299" s="15"/>
      <c r="KZ1299" s="15"/>
      <c r="LA1299" s="15"/>
      <c r="LB1299" s="15"/>
      <c r="LC1299" s="15"/>
      <c r="LD1299" s="15"/>
      <c r="LE1299" s="15"/>
      <c r="LF1299" s="15"/>
      <c r="LG1299" s="15"/>
      <c r="LH1299" s="15"/>
      <c r="LI1299" s="15"/>
      <c r="LJ1299" s="15"/>
      <c r="LK1299" s="15"/>
      <c r="LL1299" s="15"/>
      <c r="LM1299" s="15"/>
      <c r="LN1299" s="15"/>
      <c r="LO1299" s="15"/>
      <c r="LP1299" s="15"/>
      <c r="LQ1299" s="15"/>
      <c r="LR1299" s="15"/>
      <c r="LS1299" s="15"/>
      <c r="LT1299" s="15"/>
      <c r="LU1299" s="15"/>
      <c r="LV1299" s="15"/>
      <c r="LW1299" s="15"/>
      <c r="LX1299" s="15"/>
      <c r="LY1299" s="15"/>
      <c r="LZ1299" s="15"/>
      <c r="MA1299" s="15"/>
      <c r="MB1299" s="15"/>
      <c r="MC1299" s="15"/>
      <c r="MD1299" s="15"/>
      <c r="ME1299" s="15"/>
      <c r="MF1299" s="15"/>
      <c r="MG1299" s="15"/>
      <c r="MH1299" s="15"/>
      <c r="MI1299" s="15"/>
      <c r="MJ1299" s="15"/>
      <c r="MK1299" s="15"/>
      <c r="ML1299" s="15"/>
      <c r="MM1299" s="15"/>
      <c r="MN1299" s="15"/>
      <c r="MO1299" s="15"/>
      <c r="MP1299" s="15" t="s">
        <v>387</v>
      </c>
      <c r="MQ1299" s="15"/>
      <c r="MR1299" s="15"/>
      <c r="MS1299" s="15"/>
      <c r="MT1299" s="15"/>
      <c r="MU1299" s="15"/>
      <c r="MV1299" s="15"/>
      <c r="MW1299" s="15"/>
      <c r="MX1299" s="15"/>
      <c r="MY1299" s="15"/>
      <c r="MZ1299" s="15"/>
      <c r="NA1299" s="15"/>
      <c r="NB1299" s="15"/>
      <c r="NC1299" s="15"/>
      <c r="ND1299" s="15"/>
      <c r="NE1299" s="15"/>
      <c r="NF1299" s="15"/>
      <c r="NG1299" s="15"/>
      <c r="NH1299" s="15"/>
      <c r="NI1299" s="15"/>
      <c r="NJ1299" s="15"/>
      <c r="NK1299" s="15"/>
      <c r="NL1299" s="15"/>
      <c r="NM1299" s="15"/>
      <c r="NN1299" s="15"/>
      <c r="NO1299" s="15"/>
      <c r="NP1299" s="15"/>
      <c r="NQ1299" s="15"/>
      <c r="NR1299" s="15"/>
      <c r="NS1299" s="15"/>
      <c r="NT1299" s="15"/>
      <c r="NU1299" s="15"/>
      <c r="NV1299" s="15"/>
      <c r="NW1299" s="15"/>
      <c r="NX1299" s="15"/>
      <c r="NY1299" s="15"/>
      <c r="NZ1299" s="15"/>
      <c r="OA1299" s="15"/>
      <c r="OB1299" s="15"/>
      <c r="OC1299" s="15"/>
      <c r="OD1299" s="15"/>
      <c r="OE1299" s="15"/>
      <c r="OF1299" s="15"/>
      <c r="OG1299" s="15"/>
      <c r="OH1299" s="15" t="s">
        <v>388</v>
      </c>
      <c r="OI1299" s="15"/>
      <c r="OJ1299" s="15"/>
      <c r="OK1299" s="15"/>
      <c r="OL1299" s="15"/>
      <c r="OM1299" s="15"/>
      <c r="ON1299" s="15"/>
      <c r="OO1299" s="15"/>
      <c r="OP1299" s="15"/>
      <c r="OQ1299" s="15"/>
      <c r="OR1299" s="15"/>
      <c r="OS1299" s="15"/>
      <c r="OT1299" s="15"/>
      <c r="OU1299" s="15"/>
      <c r="OV1299" s="15"/>
      <c r="OW1299" s="15"/>
      <c r="OX1299" s="15"/>
      <c r="OY1299" s="15"/>
      <c r="OZ1299" s="15"/>
      <c r="PA1299" s="15"/>
      <c r="PB1299" s="15"/>
      <c r="PC1299" s="15"/>
      <c r="PD1299" s="15"/>
      <c r="PE1299" s="15"/>
      <c r="PF1299" s="15"/>
      <c r="PG1299" s="15"/>
      <c r="PH1299" s="15"/>
      <c r="PI1299" s="15"/>
      <c r="PJ1299" s="15"/>
      <c r="PK1299" s="15"/>
      <c r="PL1299" s="15"/>
      <c r="PM1299" s="15"/>
      <c r="PN1299" s="15"/>
      <c r="PO1299" s="15"/>
      <c r="PP1299" s="15"/>
      <c r="PQ1299" s="15"/>
      <c r="PR1299" s="15"/>
      <c r="PS1299" s="15"/>
      <c r="PT1299" s="15"/>
      <c r="PU1299" s="15"/>
      <c r="PV1299" s="15"/>
      <c r="PW1299" s="15"/>
      <c r="PX1299" s="15"/>
      <c r="PY1299" s="15"/>
      <c r="PZ1299" s="15" t="s">
        <v>389</v>
      </c>
      <c r="QA1299" s="15"/>
      <c r="QB1299" s="15"/>
      <c r="QC1299" s="15"/>
      <c r="QD1299" s="15"/>
      <c r="QE1299" s="15"/>
      <c r="QF1299" s="15"/>
      <c r="QG1299" s="15"/>
      <c r="QH1299" s="15"/>
      <c r="QI1299" s="15"/>
      <c r="QJ1299" s="15"/>
      <c r="QK1299" s="15"/>
      <c r="QL1299" s="15"/>
      <c r="QM1299" s="15"/>
      <c r="QN1299" s="15"/>
      <c r="QO1299" s="15"/>
      <c r="QP1299" s="15"/>
      <c r="QQ1299" s="15"/>
      <c r="QR1299" s="15"/>
      <c r="QS1299" s="15"/>
      <c r="QT1299" s="15"/>
      <c r="QU1299" s="15"/>
      <c r="QV1299" s="15"/>
      <c r="QW1299" s="15"/>
      <c r="QX1299" s="15"/>
      <c r="QY1299" s="15"/>
      <c r="QZ1299" s="15"/>
      <c r="RA1299" s="15"/>
      <c r="RB1299" s="15"/>
      <c r="RC1299" s="15"/>
      <c r="RD1299" s="15"/>
      <c r="RE1299" s="15"/>
      <c r="RF1299" s="15"/>
      <c r="RG1299" s="15"/>
      <c r="RH1299" s="15"/>
      <c r="RI1299" s="15"/>
      <c r="RJ1299" s="15"/>
      <c r="RK1299" s="15"/>
      <c r="RL1299" s="15"/>
      <c r="RM1299" s="15"/>
      <c r="RN1299" s="15"/>
      <c r="RO1299" s="15"/>
      <c r="RP1299" s="15"/>
      <c r="RQ1299" s="15"/>
      <c r="RR1299" s="15" t="s">
        <v>390</v>
      </c>
      <c r="RS1299" s="15"/>
      <c r="RT1299" s="15"/>
      <c r="RU1299" s="15"/>
      <c r="RV1299" s="15"/>
      <c r="RW1299" s="15"/>
      <c r="RX1299" s="15"/>
      <c r="RY1299" s="15"/>
      <c r="RZ1299" s="15"/>
      <c r="SA1299" s="15"/>
      <c r="SB1299" s="15"/>
      <c r="SC1299" s="15"/>
      <c r="SD1299" s="15"/>
      <c r="SE1299" s="15"/>
      <c r="SF1299" s="15"/>
      <c r="SG1299" s="15"/>
      <c r="SH1299" s="15"/>
      <c r="SI1299" s="15"/>
      <c r="SJ1299" s="15"/>
      <c r="SK1299" s="15"/>
      <c r="SL1299" s="15"/>
      <c r="SM1299" s="15"/>
      <c r="SN1299" s="15"/>
      <c r="SO1299" s="15"/>
      <c r="SP1299" s="15"/>
      <c r="SQ1299" s="15"/>
      <c r="SR1299" s="15"/>
      <c r="SS1299" s="15"/>
      <c r="ST1299" s="15"/>
      <c r="SU1299" s="15"/>
      <c r="SV1299" s="15"/>
      <c r="SW1299" s="15"/>
      <c r="SX1299" s="15"/>
      <c r="SY1299" s="15"/>
      <c r="SZ1299" s="15"/>
      <c r="TA1299" s="15"/>
      <c r="TB1299" s="15"/>
      <c r="TC1299" s="15"/>
      <c r="TD1299" s="15"/>
      <c r="TE1299" s="15"/>
      <c r="TF1299" s="15"/>
      <c r="TG1299" s="15"/>
      <c r="TH1299" s="15"/>
      <c r="TI1299" s="15"/>
      <c r="TJ1299" s="15" t="s">
        <v>391</v>
      </c>
      <c r="TK1299" s="15"/>
      <c r="TL1299" s="15"/>
      <c r="TM1299" s="15"/>
      <c r="TN1299" s="15"/>
      <c r="TO1299" s="15"/>
      <c r="TP1299" s="15"/>
      <c r="TQ1299" s="15"/>
      <c r="TR1299" s="15"/>
      <c r="TS1299" s="15"/>
      <c r="TT1299" s="15"/>
      <c r="TU1299" s="15"/>
      <c r="TV1299" s="15"/>
      <c r="TW1299" s="15"/>
      <c r="TX1299" s="15"/>
      <c r="TY1299" s="15"/>
      <c r="TZ1299" s="15"/>
      <c r="UA1299" s="15"/>
      <c r="UB1299" s="15"/>
      <c r="UC1299" s="15"/>
      <c r="UD1299" s="15"/>
      <c r="UE1299" s="15"/>
      <c r="UF1299" s="15"/>
      <c r="UG1299" s="15"/>
      <c r="UH1299" s="15"/>
      <c r="UI1299" s="15"/>
      <c r="UJ1299" s="15"/>
      <c r="UK1299" s="15"/>
      <c r="UL1299" s="15"/>
      <c r="UM1299" s="15"/>
      <c r="UN1299" s="15"/>
      <c r="UO1299" s="15"/>
      <c r="UP1299" s="15"/>
      <c r="UQ1299" s="15"/>
      <c r="UR1299" s="15"/>
      <c r="US1299" s="15"/>
      <c r="UT1299" s="15"/>
      <c r="UU1299" s="15"/>
      <c r="UV1299" s="15"/>
      <c r="UW1299" s="15"/>
      <c r="UX1299" s="15"/>
      <c r="UY1299" s="15"/>
      <c r="UZ1299" s="15"/>
      <c r="VA1299" s="15"/>
      <c r="VB1299" s="15" t="s">
        <v>406</v>
      </c>
      <c r="VC1299" s="15"/>
      <c r="VD1299" s="15"/>
      <c r="VE1299" s="15"/>
      <c r="VF1299" s="15"/>
      <c r="VG1299" s="15"/>
      <c r="VH1299" s="15"/>
      <c r="VI1299" s="15"/>
      <c r="VJ1299" s="15"/>
      <c r="VK1299" s="15"/>
      <c r="VL1299" s="15"/>
      <c r="VM1299" s="15"/>
      <c r="VN1299" s="15"/>
      <c r="VO1299" s="15"/>
      <c r="VP1299" s="15"/>
      <c r="VQ1299" s="15"/>
      <c r="VR1299" s="15"/>
      <c r="VS1299" s="15"/>
      <c r="VT1299" s="15"/>
      <c r="VU1299" s="15"/>
      <c r="VV1299" s="15"/>
      <c r="VW1299" s="15"/>
      <c r="VX1299" s="15"/>
      <c r="VY1299" s="15"/>
      <c r="VZ1299" s="15"/>
      <c r="WA1299" s="15"/>
      <c r="WB1299" s="15"/>
      <c r="WC1299" s="15"/>
      <c r="WD1299" s="15"/>
      <c r="WE1299" s="15"/>
      <c r="WF1299" s="15"/>
      <c r="WG1299" s="15"/>
      <c r="WH1299" s="15"/>
      <c r="WI1299" s="15"/>
      <c r="WJ1299" s="15"/>
      <c r="WK1299" s="15"/>
      <c r="WL1299" s="15"/>
      <c r="WM1299" s="15"/>
      <c r="WN1299" s="15"/>
      <c r="WO1299" s="15"/>
      <c r="WP1299" s="15"/>
      <c r="WQ1299" s="15"/>
      <c r="WR1299" s="15"/>
      <c r="WS1299" s="15"/>
    </row>
    <row r="1300" spans="1:617" ht="130.5" x14ac:dyDescent="0.35">
      <c r="A1300" s="13" t="s">
        <v>408</v>
      </c>
      <c r="B1300" s="4" t="s">
        <v>359</v>
      </c>
      <c r="C1300" s="4" t="s">
        <v>360</v>
      </c>
      <c r="D1300" s="4" t="s">
        <v>361</v>
      </c>
      <c r="E1300" s="4" t="s">
        <v>573</v>
      </c>
      <c r="F1300" s="4" t="s">
        <v>363</v>
      </c>
      <c r="G1300" s="4" t="s">
        <v>364</v>
      </c>
      <c r="H1300" s="4" t="s">
        <v>365</v>
      </c>
      <c r="I1300" s="4" t="s">
        <v>366</v>
      </c>
      <c r="J1300" s="4" t="s">
        <v>367</v>
      </c>
      <c r="K1300" s="4" t="s">
        <v>368</v>
      </c>
      <c r="L1300" s="4" t="s">
        <v>883</v>
      </c>
      <c r="M1300" s="4" t="s">
        <v>575</v>
      </c>
      <c r="N1300" s="4" t="s">
        <v>371</v>
      </c>
      <c r="O1300" s="4" t="s">
        <v>372</v>
      </c>
      <c r="P1300" s="4" t="s">
        <v>576</v>
      </c>
      <c r="Q1300" s="4" t="s">
        <v>374</v>
      </c>
      <c r="R1300" s="4" t="s">
        <v>376</v>
      </c>
      <c r="S1300" s="4" t="s">
        <v>377</v>
      </c>
      <c r="T1300" s="4" t="s">
        <v>375</v>
      </c>
      <c r="U1300" s="4" t="s">
        <v>378</v>
      </c>
      <c r="V1300" s="4" t="s">
        <v>379</v>
      </c>
      <c r="W1300" s="4" t="s">
        <v>380</v>
      </c>
      <c r="X1300" s="4" t="s">
        <v>381</v>
      </c>
      <c r="Y1300" s="4" t="s">
        <v>382</v>
      </c>
      <c r="Z1300" s="4" t="s">
        <v>383</v>
      </c>
      <c r="AA1300" s="4" t="s">
        <v>384</v>
      </c>
      <c r="AB1300" s="4" t="s">
        <v>385</v>
      </c>
      <c r="AC1300" s="4" t="s">
        <v>386</v>
      </c>
      <c r="AD1300" s="4" t="s">
        <v>387</v>
      </c>
      <c r="AE1300" s="4" t="s">
        <v>388</v>
      </c>
      <c r="AF1300" s="4" t="s">
        <v>389</v>
      </c>
      <c r="AG1300" s="4" t="s">
        <v>390</v>
      </c>
      <c r="AH1300" s="4" t="s">
        <v>391</v>
      </c>
      <c r="AI1300" s="4" t="s">
        <v>577</v>
      </c>
      <c r="AJ1300" s="4" t="s">
        <v>578</v>
      </c>
      <c r="AK1300" s="4" t="s">
        <v>395</v>
      </c>
      <c r="AL1300" s="4" t="s">
        <v>396</v>
      </c>
      <c r="AM1300" s="4" t="s">
        <v>394</v>
      </c>
      <c r="AN1300" s="4" t="s">
        <v>397</v>
      </c>
      <c r="AO1300" s="4" t="s">
        <v>398</v>
      </c>
      <c r="AP1300" s="4" t="s">
        <v>884</v>
      </c>
      <c r="AQ1300" s="4" t="s">
        <v>885</v>
      </c>
      <c r="AR1300" s="4" t="s">
        <v>886</v>
      </c>
      <c r="AS1300" s="4" t="s">
        <v>406</v>
      </c>
      <c r="AT1300" s="4" t="s">
        <v>359</v>
      </c>
      <c r="AU1300" s="4" t="s">
        <v>360</v>
      </c>
      <c r="AV1300" s="4" t="s">
        <v>361</v>
      </c>
      <c r="AW1300" s="4" t="s">
        <v>573</v>
      </c>
      <c r="AX1300" s="4" t="s">
        <v>363</v>
      </c>
      <c r="AY1300" s="4" t="s">
        <v>364</v>
      </c>
      <c r="AZ1300" s="4" t="s">
        <v>365</v>
      </c>
      <c r="BA1300" s="4" t="s">
        <v>366</v>
      </c>
      <c r="BB1300" s="4" t="s">
        <v>367</v>
      </c>
      <c r="BC1300" s="4" t="s">
        <v>368</v>
      </c>
      <c r="BD1300" s="4" t="s">
        <v>883</v>
      </c>
      <c r="BE1300" s="4" t="s">
        <v>575</v>
      </c>
      <c r="BF1300" s="4" t="s">
        <v>371</v>
      </c>
      <c r="BG1300" s="4" t="s">
        <v>372</v>
      </c>
      <c r="BH1300" s="4" t="s">
        <v>576</v>
      </c>
      <c r="BI1300" s="4" t="s">
        <v>374</v>
      </c>
      <c r="BJ1300" s="4" t="s">
        <v>376</v>
      </c>
      <c r="BK1300" s="4" t="s">
        <v>377</v>
      </c>
      <c r="BL1300" s="4" t="s">
        <v>375</v>
      </c>
      <c r="BM1300" s="4" t="s">
        <v>378</v>
      </c>
      <c r="BN1300" s="4" t="s">
        <v>379</v>
      </c>
      <c r="BO1300" s="4" t="s">
        <v>380</v>
      </c>
      <c r="BP1300" s="4" t="s">
        <v>381</v>
      </c>
      <c r="BQ1300" s="4" t="s">
        <v>382</v>
      </c>
      <c r="BR1300" s="4" t="s">
        <v>383</v>
      </c>
      <c r="BS1300" s="4" t="s">
        <v>384</v>
      </c>
      <c r="BT1300" s="4" t="s">
        <v>385</v>
      </c>
      <c r="BU1300" s="4" t="s">
        <v>386</v>
      </c>
      <c r="BV1300" s="4" t="s">
        <v>387</v>
      </c>
      <c r="BW1300" s="4" t="s">
        <v>388</v>
      </c>
      <c r="BX1300" s="4" t="s">
        <v>389</v>
      </c>
      <c r="BY1300" s="4" t="s">
        <v>390</v>
      </c>
      <c r="BZ1300" s="4" t="s">
        <v>391</v>
      </c>
      <c r="CA1300" s="4" t="s">
        <v>577</v>
      </c>
      <c r="CB1300" s="4" t="s">
        <v>578</v>
      </c>
      <c r="CC1300" s="4" t="s">
        <v>395</v>
      </c>
      <c r="CD1300" s="4" t="s">
        <v>396</v>
      </c>
      <c r="CE1300" s="4" t="s">
        <v>394</v>
      </c>
      <c r="CF1300" s="4" t="s">
        <v>397</v>
      </c>
      <c r="CG1300" s="4" t="s">
        <v>398</v>
      </c>
      <c r="CH1300" s="4" t="s">
        <v>884</v>
      </c>
      <c r="CI1300" s="4" t="s">
        <v>885</v>
      </c>
      <c r="CJ1300" s="4" t="s">
        <v>886</v>
      </c>
      <c r="CK1300" s="4" t="s">
        <v>406</v>
      </c>
      <c r="CL1300" s="4" t="s">
        <v>359</v>
      </c>
      <c r="CM1300" s="4" t="s">
        <v>360</v>
      </c>
      <c r="CN1300" s="4" t="s">
        <v>361</v>
      </c>
      <c r="CO1300" s="4" t="s">
        <v>573</v>
      </c>
      <c r="CP1300" s="4" t="s">
        <v>363</v>
      </c>
      <c r="CQ1300" s="4" t="s">
        <v>364</v>
      </c>
      <c r="CR1300" s="4" t="s">
        <v>365</v>
      </c>
      <c r="CS1300" s="4" t="s">
        <v>366</v>
      </c>
      <c r="CT1300" s="4" t="s">
        <v>367</v>
      </c>
      <c r="CU1300" s="4" t="s">
        <v>368</v>
      </c>
      <c r="CV1300" s="4" t="s">
        <v>883</v>
      </c>
      <c r="CW1300" s="4" t="s">
        <v>575</v>
      </c>
      <c r="CX1300" s="4" t="s">
        <v>371</v>
      </c>
      <c r="CY1300" s="4" t="s">
        <v>372</v>
      </c>
      <c r="CZ1300" s="4" t="s">
        <v>576</v>
      </c>
      <c r="DA1300" s="4" t="s">
        <v>374</v>
      </c>
      <c r="DB1300" s="4" t="s">
        <v>376</v>
      </c>
      <c r="DC1300" s="4" t="s">
        <v>377</v>
      </c>
      <c r="DD1300" s="4" t="s">
        <v>375</v>
      </c>
      <c r="DE1300" s="4" t="s">
        <v>378</v>
      </c>
      <c r="DF1300" s="4" t="s">
        <v>379</v>
      </c>
      <c r="DG1300" s="4" t="s">
        <v>380</v>
      </c>
      <c r="DH1300" s="4" t="s">
        <v>381</v>
      </c>
      <c r="DI1300" s="4" t="s">
        <v>382</v>
      </c>
      <c r="DJ1300" s="4" t="s">
        <v>383</v>
      </c>
      <c r="DK1300" s="4" t="s">
        <v>384</v>
      </c>
      <c r="DL1300" s="4" t="s">
        <v>385</v>
      </c>
      <c r="DM1300" s="4" t="s">
        <v>386</v>
      </c>
      <c r="DN1300" s="4" t="s">
        <v>387</v>
      </c>
      <c r="DO1300" s="4" t="s">
        <v>388</v>
      </c>
      <c r="DP1300" s="4" t="s">
        <v>389</v>
      </c>
      <c r="DQ1300" s="4" t="s">
        <v>390</v>
      </c>
      <c r="DR1300" s="4" t="s">
        <v>391</v>
      </c>
      <c r="DS1300" s="4" t="s">
        <v>577</v>
      </c>
      <c r="DT1300" s="4" t="s">
        <v>578</v>
      </c>
      <c r="DU1300" s="4" t="s">
        <v>395</v>
      </c>
      <c r="DV1300" s="4" t="s">
        <v>396</v>
      </c>
      <c r="DW1300" s="4" t="s">
        <v>394</v>
      </c>
      <c r="DX1300" s="4" t="s">
        <v>397</v>
      </c>
      <c r="DY1300" s="4" t="s">
        <v>398</v>
      </c>
      <c r="DZ1300" s="4" t="s">
        <v>884</v>
      </c>
      <c r="EA1300" s="4" t="s">
        <v>885</v>
      </c>
      <c r="EB1300" s="4" t="s">
        <v>886</v>
      </c>
      <c r="EC1300" s="4" t="s">
        <v>406</v>
      </c>
      <c r="ED1300" s="4" t="s">
        <v>359</v>
      </c>
      <c r="EE1300" s="4" t="s">
        <v>360</v>
      </c>
      <c r="EF1300" s="4" t="s">
        <v>361</v>
      </c>
      <c r="EG1300" s="4" t="s">
        <v>573</v>
      </c>
      <c r="EH1300" s="4" t="s">
        <v>363</v>
      </c>
      <c r="EI1300" s="4" t="s">
        <v>364</v>
      </c>
      <c r="EJ1300" s="4" t="s">
        <v>365</v>
      </c>
      <c r="EK1300" s="4" t="s">
        <v>366</v>
      </c>
      <c r="EL1300" s="4" t="s">
        <v>367</v>
      </c>
      <c r="EM1300" s="4" t="s">
        <v>368</v>
      </c>
      <c r="EN1300" s="4" t="s">
        <v>883</v>
      </c>
      <c r="EO1300" s="4" t="s">
        <v>575</v>
      </c>
      <c r="EP1300" s="4" t="s">
        <v>371</v>
      </c>
      <c r="EQ1300" s="4" t="s">
        <v>372</v>
      </c>
      <c r="ER1300" s="4" t="s">
        <v>576</v>
      </c>
      <c r="ES1300" s="4" t="s">
        <v>374</v>
      </c>
      <c r="ET1300" s="4" t="s">
        <v>376</v>
      </c>
      <c r="EU1300" s="4" t="s">
        <v>377</v>
      </c>
      <c r="EV1300" s="4" t="s">
        <v>375</v>
      </c>
      <c r="EW1300" s="4" t="s">
        <v>378</v>
      </c>
      <c r="EX1300" s="4" t="s">
        <v>379</v>
      </c>
      <c r="EY1300" s="4" t="s">
        <v>380</v>
      </c>
      <c r="EZ1300" s="4" t="s">
        <v>381</v>
      </c>
      <c r="FA1300" s="4" t="s">
        <v>382</v>
      </c>
      <c r="FB1300" s="4" t="s">
        <v>383</v>
      </c>
      <c r="FC1300" s="4" t="s">
        <v>384</v>
      </c>
      <c r="FD1300" s="4" t="s">
        <v>385</v>
      </c>
      <c r="FE1300" s="4" t="s">
        <v>386</v>
      </c>
      <c r="FF1300" s="4" t="s">
        <v>387</v>
      </c>
      <c r="FG1300" s="4" t="s">
        <v>388</v>
      </c>
      <c r="FH1300" s="4" t="s">
        <v>389</v>
      </c>
      <c r="FI1300" s="4" t="s">
        <v>390</v>
      </c>
      <c r="FJ1300" s="4" t="s">
        <v>391</v>
      </c>
      <c r="FK1300" s="4" t="s">
        <v>577</v>
      </c>
      <c r="FL1300" s="4" t="s">
        <v>578</v>
      </c>
      <c r="FM1300" s="4" t="s">
        <v>395</v>
      </c>
      <c r="FN1300" s="4" t="s">
        <v>396</v>
      </c>
      <c r="FO1300" s="4" t="s">
        <v>394</v>
      </c>
      <c r="FP1300" s="4" t="s">
        <v>397</v>
      </c>
      <c r="FQ1300" s="4" t="s">
        <v>398</v>
      </c>
      <c r="FR1300" s="4" t="s">
        <v>884</v>
      </c>
      <c r="FS1300" s="4" t="s">
        <v>885</v>
      </c>
      <c r="FT1300" s="4" t="s">
        <v>886</v>
      </c>
      <c r="FU1300" s="4" t="s">
        <v>406</v>
      </c>
      <c r="FV1300" s="4" t="s">
        <v>359</v>
      </c>
      <c r="FW1300" s="4" t="s">
        <v>360</v>
      </c>
      <c r="FX1300" s="4" t="s">
        <v>361</v>
      </c>
      <c r="FY1300" s="4" t="s">
        <v>573</v>
      </c>
      <c r="FZ1300" s="4" t="s">
        <v>363</v>
      </c>
      <c r="GA1300" s="4" t="s">
        <v>364</v>
      </c>
      <c r="GB1300" s="4" t="s">
        <v>365</v>
      </c>
      <c r="GC1300" s="4" t="s">
        <v>366</v>
      </c>
      <c r="GD1300" s="4" t="s">
        <v>367</v>
      </c>
      <c r="GE1300" s="4" t="s">
        <v>368</v>
      </c>
      <c r="GF1300" s="4" t="s">
        <v>883</v>
      </c>
      <c r="GG1300" s="4" t="s">
        <v>575</v>
      </c>
      <c r="GH1300" s="4" t="s">
        <v>371</v>
      </c>
      <c r="GI1300" s="4" t="s">
        <v>372</v>
      </c>
      <c r="GJ1300" s="4" t="s">
        <v>576</v>
      </c>
      <c r="GK1300" s="4" t="s">
        <v>374</v>
      </c>
      <c r="GL1300" s="4" t="s">
        <v>376</v>
      </c>
      <c r="GM1300" s="4" t="s">
        <v>377</v>
      </c>
      <c r="GN1300" s="4" t="s">
        <v>375</v>
      </c>
      <c r="GO1300" s="4" t="s">
        <v>378</v>
      </c>
      <c r="GP1300" s="4" t="s">
        <v>379</v>
      </c>
      <c r="GQ1300" s="4" t="s">
        <v>380</v>
      </c>
      <c r="GR1300" s="4" t="s">
        <v>381</v>
      </c>
      <c r="GS1300" s="4" t="s">
        <v>382</v>
      </c>
      <c r="GT1300" s="4" t="s">
        <v>383</v>
      </c>
      <c r="GU1300" s="4" t="s">
        <v>384</v>
      </c>
      <c r="GV1300" s="4" t="s">
        <v>385</v>
      </c>
      <c r="GW1300" s="4" t="s">
        <v>386</v>
      </c>
      <c r="GX1300" s="4" t="s">
        <v>387</v>
      </c>
      <c r="GY1300" s="4" t="s">
        <v>388</v>
      </c>
      <c r="GZ1300" s="4" t="s">
        <v>389</v>
      </c>
      <c r="HA1300" s="4" t="s">
        <v>390</v>
      </c>
      <c r="HB1300" s="4" t="s">
        <v>391</v>
      </c>
      <c r="HC1300" s="4" t="s">
        <v>577</v>
      </c>
      <c r="HD1300" s="4" t="s">
        <v>578</v>
      </c>
      <c r="HE1300" s="4" t="s">
        <v>395</v>
      </c>
      <c r="HF1300" s="4" t="s">
        <v>396</v>
      </c>
      <c r="HG1300" s="4" t="s">
        <v>394</v>
      </c>
      <c r="HH1300" s="4" t="s">
        <v>397</v>
      </c>
      <c r="HI1300" s="4" t="s">
        <v>398</v>
      </c>
      <c r="HJ1300" s="4" t="s">
        <v>884</v>
      </c>
      <c r="HK1300" s="4" t="s">
        <v>885</v>
      </c>
      <c r="HL1300" s="4" t="s">
        <v>886</v>
      </c>
      <c r="HM1300" s="4" t="s">
        <v>406</v>
      </c>
      <c r="HN1300" s="4" t="s">
        <v>359</v>
      </c>
      <c r="HO1300" s="4" t="s">
        <v>360</v>
      </c>
      <c r="HP1300" s="4" t="s">
        <v>361</v>
      </c>
      <c r="HQ1300" s="4" t="s">
        <v>573</v>
      </c>
      <c r="HR1300" s="4" t="s">
        <v>363</v>
      </c>
      <c r="HS1300" s="4" t="s">
        <v>364</v>
      </c>
      <c r="HT1300" s="4" t="s">
        <v>365</v>
      </c>
      <c r="HU1300" s="4" t="s">
        <v>366</v>
      </c>
      <c r="HV1300" s="4" t="s">
        <v>367</v>
      </c>
      <c r="HW1300" s="4" t="s">
        <v>368</v>
      </c>
      <c r="HX1300" s="4" t="s">
        <v>883</v>
      </c>
      <c r="HY1300" s="4" t="s">
        <v>575</v>
      </c>
      <c r="HZ1300" s="4" t="s">
        <v>371</v>
      </c>
      <c r="IA1300" s="4" t="s">
        <v>372</v>
      </c>
      <c r="IB1300" s="4" t="s">
        <v>576</v>
      </c>
      <c r="IC1300" s="4" t="s">
        <v>374</v>
      </c>
      <c r="ID1300" s="4" t="s">
        <v>376</v>
      </c>
      <c r="IE1300" s="4" t="s">
        <v>377</v>
      </c>
      <c r="IF1300" s="4" t="s">
        <v>375</v>
      </c>
      <c r="IG1300" s="4" t="s">
        <v>378</v>
      </c>
      <c r="IH1300" s="4" t="s">
        <v>379</v>
      </c>
      <c r="II1300" s="4" t="s">
        <v>380</v>
      </c>
      <c r="IJ1300" s="4" t="s">
        <v>381</v>
      </c>
      <c r="IK1300" s="4" t="s">
        <v>382</v>
      </c>
      <c r="IL1300" s="4" t="s">
        <v>383</v>
      </c>
      <c r="IM1300" s="4" t="s">
        <v>384</v>
      </c>
      <c r="IN1300" s="4" t="s">
        <v>385</v>
      </c>
      <c r="IO1300" s="4" t="s">
        <v>386</v>
      </c>
      <c r="IP1300" s="4" t="s">
        <v>387</v>
      </c>
      <c r="IQ1300" s="4" t="s">
        <v>388</v>
      </c>
      <c r="IR1300" s="4" t="s">
        <v>389</v>
      </c>
      <c r="IS1300" s="4" t="s">
        <v>390</v>
      </c>
      <c r="IT1300" s="4" t="s">
        <v>391</v>
      </c>
      <c r="IU1300" s="4" t="s">
        <v>577</v>
      </c>
      <c r="IV1300" s="4" t="s">
        <v>578</v>
      </c>
      <c r="IW1300" s="4" t="s">
        <v>395</v>
      </c>
      <c r="IX1300" s="4" t="s">
        <v>396</v>
      </c>
      <c r="IY1300" s="4" t="s">
        <v>394</v>
      </c>
      <c r="IZ1300" s="4" t="s">
        <v>397</v>
      </c>
      <c r="JA1300" s="4" t="s">
        <v>398</v>
      </c>
      <c r="JB1300" s="4" t="s">
        <v>884</v>
      </c>
      <c r="JC1300" s="4" t="s">
        <v>885</v>
      </c>
      <c r="JD1300" s="4" t="s">
        <v>886</v>
      </c>
      <c r="JE1300" s="4" t="s">
        <v>406</v>
      </c>
      <c r="JF1300" s="4" t="s">
        <v>359</v>
      </c>
      <c r="JG1300" s="4" t="s">
        <v>360</v>
      </c>
      <c r="JH1300" s="4" t="s">
        <v>361</v>
      </c>
      <c r="JI1300" s="4" t="s">
        <v>573</v>
      </c>
      <c r="JJ1300" s="4" t="s">
        <v>363</v>
      </c>
      <c r="JK1300" s="4" t="s">
        <v>364</v>
      </c>
      <c r="JL1300" s="4" t="s">
        <v>365</v>
      </c>
      <c r="JM1300" s="4" t="s">
        <v>366</v>
      </c>
      <c r="JN1300" s="4" t="s">
        <v>367</v>
      </c>
      <c r="JO1300" s="4" t="s">
        <v>368</v>
      </c>
      <c r="JP1300" s="4" t="s">
        <v>883</v>
      </c>
      <c r="JQ1300" s="4" t="s">
        <v>575</v>
      </c>
      <c r="JR1300" s="4" t="s">
        <v>371</v>
      </c>
      <c r="JS1300" s="4" t="s">
        <v>372</v>
      </c>
      <c r="JT1300" s="4" t="s">
        <v>576</v>
      </c>
      <c r="JU1300" s="4" t="s">
        <v>374</v>
      </c>
      <c r="JV1300" s="4" t="s">
        <v>376</v>
      </c>
      <c r="JW1300" s="4" t="s">
        <v>377</v>
      </c>
      <c r="JX1300" s="4" t="s">
        <v>375</v>
      </c>
      <c r="JY1300" s="4" t="s">
        <v>378</v>
      </c>
      <c r="JZ1300" s="4" t="s">
        <v>379</v>
      </c>
      <c r="KA1300" s="4" t="s">
        <v>380</v>
      </c>
      <c r="KB1300" s="4" t="s">
        <v>381</v>
      </c>
      <c r="KC1300" s="4" t="s">
        <v>382</v>
      </c>
      <c r="KD1300" s="4" t="s">
        <v>383</v>
      </c>
      <c r="KE1300" s="4" t="s">
        <v>384</v>
      </c>
      <c r="KF1300" s="4" t="s">
        <v>385</v>
      </c>
      <c r="KG1300" s="4" t="s">
        <v>386</v>
      </c>
      <c r="KH1300" s="4" t="s">
        <v>387</v>
      </c>
      <c r="KI1300" s="4" t="s">
        <v>388</v>
      </c>
      <c r="KJ1300" s="4" t="s">
        <v>389</v>
      </c>
      <c r="KK1300" s="4" t="s">
        <v>390</v>
      </c>
      <c r="KL1300" s="4" t="s">
        <v>391</v>
      </c>
      <c r="KM1300" s="4" t="s">
        <v>577</v>
      </c>
      <c r="KN1300" s="4" t="s">
        <v>578</v>
      </c>
      <c r="KO1300" s="4" t="s">
        <v>395</v>
      </c>
      <c r="KP1300" s="4" t="s">
        <v>396</v>
      </c>
      <c r="KQ1300" s="4" t="s">
        <v>394</v>
      </c>
      <c r="KR1300" s="4" t="s">
        <v>397</v>
      </c>
      <c r="KS1300" s="4" t="s">
        <v>398</v>
      </c>
      <c r="KT1300" s="4" t="s">
        <v>884</v>
      </c>
      <c r="KU1300" s="4" t="s">
        <v>885</v>
      </c>
      <c r="KV1300" s="4" t="s">
        <v>886</v>
      </c>
      <c r="KW1300" s="4" t="s">
        <v>406</v>
      </c>
      <c r="KX1300" s="4" t="s">
        <v>359</v>
      </c>
      <c r="KY1300" s="4" t="s">
        <v>360</v>
      </c>
      <c r="KZ1300" s="4" t="s">
        <v>361</v>
      </c>
      <c r="LA1300" s="4" t="s">
        <v>573</v>
      </c>
      <c r="LB1300" s="4" t="s">
        <v>363</v>
      </c>
      <c r="LC1300" s="4" t="s">
        <v>364</v>
      </c>
      <c r="LD1300" s="4" t="s">
        <v>365</v>
      </c>
      <c r="LE1300" s="4" t="s">
        <v>366</v>
      </c>
      <c r="LF1300" s="4" t="s">
        <v>367</v>
      </c>
      <c r="LG1300" s="4" t="s">
        <v>368</v>
      </c>
      <c r="LH1300" s="4" t="s">
        <v>883</v>
      </c>
      <c r="LI1300" s="4" t="s">
        <v>575</v>
      </c>
      <c r="LJ1300" s="4" t="s">
        <v>371</v>
      </c>
      <c r="LK1300" s="4" t="s">
        <v>372</v>
      </c>
      <c r="LL1300" s="4" t="s">
        <v>576</v>
      </c>
      <c r="LM1300" s="4" t="s">
        <v>374</v>
      </c>
      <c r="LN1300" s="4" t="s">
        <v>376</v>
      </c>
      <c r="LO1300" s="4" t="s">
        <v>377</v>
      </c>
      <c r="LP1300" s="4" t="s">
        <v>375</v>
      </c>
      <c r="LQ1300" s="4" t="s">
        <v>378</v>
      </c>
      <c r="LR1300" s="4" t="s">
        <v>379</v>
      </c>
      <c r="LS1300" s="4" t="s">
        <v>380</v>
      </c>
      <c r="LT1300" s="4" t="s">
        <v>381</v>
      </c>
      <c r="LU1300" s="4" t="s">
        <v>382</v>
      </c>
      <c r="LV1300" s="4" t="s">
        <v>383</v>
      </c>
      <c r="LW1300" s="4" t="s">
        <v>384</v>
      </c>
      <c r="LX1300" s="4" t="s">
        <v>385</v>
      </c>
      <c r="LY1300" s="4" t="s">
        <v>386</v>
      </c>
      <c r="LZ1300" s="4" t="s">
        <v>387</v>
      </c>
      <c r="MA1300" s="4" t="s">
        <v>388</v>
      </c>
      <c r="MB1300" s="4" t="s">
        <v>389</v>
      </c>
      <c r="MC1300" s="4" t="s">
        <v>390</v>
      </c>
      <c r="MD1300" s="4" t="s">
        <v>391</v>
      </c>
      <c r="ME1300" s="4" t="s">
        <v>577</v>
      </c>
      <c r="MF1300" s="4" t="s">
        <v>578</v>
      </c>
      <c r="MG1300" s="4" t="s">
        <v>395</v>
      </c>
      <c r="MH1300" s="4" t="s">
        <v>396</v>
      </c>
      <c r="MI1300" s="4" t="s">
        <v>394</v>
      </c>
      <c r="MJ1300" s="4" t="s">
        <v>397</v>
      </c>
      <c r="MK1300" s="4" t="s">
        <v>398</v>
      </c>
      <c r="ML1300" s="4" t="s">
        <v>884</v>
      </c>
      <c r="MM1300" s="4" t="s">
        <v>885</v>
      </c>
      <c r="MN1300" s="4" t="s">
        <v>886</v>
      </c>
      <c r="MO1300" s="4" t="s">
        <v>406</v>
      </c>
      <c r="MP1300" s="4" t="s">
        <v>359</v>
      </c>
      <c r="MQ1300" s="4" t="s">
        <v>360</v>
      </c>
      <c r="MR1300" s="4" t="s">
        <v>361</v>
      </c>
      <c r="MS1300" s="4" t="s">
        <v>573</v>
      </c>
      <c r="MT1300" s="4" t="s">
        <v>363</v>
      </c>
      <c r="MU1300" s="4" t="s">
        <v>364</v>
      </c>
      <c r="MV1300" s="4" t="s">
        <v>365</v>
      </c>
      <c r="MW1300" s="4" t="s">
        <v>366</v>
      </c>
      <c r="MX1300" s="4" t="s">
        <v>367</v>
      </c>
      <c r="MY1300" s="4" t="s">
        <v>368</v>
      </c>
      <c r="MZ1300" s="4" t="s">
        <v>883</v>
      </c>
      <c r="NA1300" s="4" t="s">
        <v>575</v>
      </c>
      <c r="NB1300" s="4" t="s">
        <v>371</v>
      </c>
      <c r="NC1300" s="4" t="s">
        <v>372</v>
      </c>
      <c r="ND1300" s="4" t="s">
        <v>576</v>
      </c>
      <c r="NE1300" s="4" t="s">
        <v>374</v>
      </c>
      <c r="NF1300" s="4" t="s">
        <v>376</v>
      </c>
      <c r="NG1300" s="4" t="s">
        <v>377</v>
      </c>
      <c r="NH1300" s="4" t="s">
        <v>375</v>
      </c>
      <c r="NI1300" s="4" t="s">
        <v>378</v>
      </c>
      <c r="NJ1300" s="4" t="s">
        <v>379</v>
      </c>
      <c r="NK1300" s="4" t="s">
        <v>380</v>
      </c>
      <c r="NL1300" s="4" t="s">
        <v>381</v>
      </c>
      <c r="NM1300" s="4" t="s">
        <v>382</v>
      </c>
      <c r="NN1300" s="4" t="s">
        <v>383</v>
      </c>
      <c r="NO1300" s="4" t="s">
        <v>384</v>
      </c>
      <c r="NP1300" s="4" t="s">
        <v>385</v>
      </c>
      <c r="NQ1300" s="4" t="s">
        <v>386</v>
      </c>
      <c r="NR1300" s="4" t="s">
        <v>387</v>
      </c>
      <c r="NS1300" s="4" t="s">
        <v>388</v>
      </c>
      <c r="NT1300" s="4" t="s">
        <v>389</v>
      </c>
      <c r="NU1300" s="4" t="s">
        <v>390</v>
      </c>
      <c r="NV1300" s="4" t="s">
        <v>391</v>
      </c>
      <c r="NW1300" s="4" t="s">
        <v>577</v>
      </c>
      <c r="NX1300" s="4" t="s">
        <v>578</v>
      </c>
      <c r="NY1300" s="4" t="s">
        <v>395</v>
      </c>
      <c r="NZ1300" s="4" t="s">
        <v>396</v>
      </c>
      <c r="OA1300" s="4" t="s">
        <v>394</v>
      </c>
      <c r="OB1300" s="4" t="s">
        <v>397</v>
      </c>
      <c r="OC1300" s="4" t="s">
        <v>398</v>
      </c>
      <c r="OD1300" s="4" t="s">
        <v>884</v>
      </c>
      <c r="OE1300" s="4" t="s">
        <v>885</v>
      </c>
      <c r="OF1300" s="4" t="s">
        <v>886</v>
      </c>
      <c r="OG1300" s="4" t="s">
        <v>406</v>
      </c>
      <c r="OH1300" s="4" t="s">
        <v>359</v>
      </c>
      <c r="OI1300" s="4" t="s">
        <v>360</v>
      </c>
      <c r="OJ1300" s="4" t="s">
        <v>361</v>
      </c>
      <c r="OK1300" s="4" t="s">
        <v>573</v>
      </c>
      <c r="OL1300" s="4" t="s">
        <v>363</v>
      </c>
      <c r="OM1300" s="4" t="s">
        <v>364</v>
      </c>
      <c r="ON1300" s="4" t="s">
        <v>365</v>
      </c>
      <c r="OO1300" s="4" t="s">
        <v>366</v>
      </c>
      <c r="OP1300" s="4" t="s">
        <v>367</v>
      </c>
      <c r="OQ1300" s="4" t="s">
        <v>368</v>
      </c>
      <c r="OR1300" s="4" t="s">
        <v>883</v>
      </c>
      <c r="OS1300" s="4" t="s">
        <v>575</v>
      </c>
      <c r="OT1300" s="4" t="s">
        <v>371</v>
      </c>
      <c r="OU1300" s="4" t="s">
        <v>372</v>
      </c>
      <c r="OV1300" s="4" t="s">
        <v>576</v>
      </c>
      <c r="OW1300" s="4" t="s">
        <v>374</v>
      </c>
      <c r="OX1300" s="4" t="s">
        <v>376</v>
      </c>
      <c r="OY1300" s="4" t="s">
        <v>377</v>
      </c>
      <c r="OZ1300" s="4" t="s">
        <v>375</v>
      </c>
      <c r="PA1300" s="4" t="s">
        <v>378</v>
      </c>
      <c r="PB1300" s="4" t="s">
        <v>379</v>
      </c>
      <c r="PC1300" s="4" t="s">
        <v>380</v>
      </c>
      <c r="PD1300" s="4" t="s">
        <v>381</v>
      </c>
      <c r="PE1300" s="4" t="s">
        <v>382</v>
      </c>
      <c r="PF1300" s="4" t="s">
        <v>383</v>
      </c>
      <c r="PG1300" s="4" t="s">
        <v>384</v>
      </c>
      <c r="PH1300" s="4" t="s">
        <v>385</v>
      </c>
      <c r="PI1300" s="4" t="s">
        <v>386</v>
      </c>
      <c r="PJ1300" s="4" t="s">
        <v>387</v>
      </c>
      <c r="PK1300" s="4" t="s">
        <v>388</v>
      </c>
      <c r="PL1300" s="4" t="s">
        <v>389</v>
      </c>
      <c r="PM1300" s="4" t="s">
        <v>390</v>
      </c>
      <c r="PN1300" s="4" t="s">
        <v>391</v>
      </c>
      <c r="PO1300" s="4" t="s">
        <v>577</v>
      </c>
      <c r="PP1300" s="4" t="s">
        <v>578</v>
      </c>
      <c r="PQ1300" s="4" t="s">
        <v>395</v>
      </c>
      <c r="PR1300" s="4" t="s">
        <v>396</v>
      </c>
      <c r="PS1300" s="4" t="s">
        <v>394</v>
      </c>
      <c r="PT1300" s="4" t="s">
        <v>397</v>
      </c>
      <c r="PU1300" s="4" t="s">
        <v>398</v>
      </c>
      <c r="PV1300" s="4" t="s">
        <v>884</v>
      </c>
      <c r="PW1300" s="4" t="s">
        <v>885</v>
      </c>
      <c r="PX1300" s="4" t="s">
        <v>886</v>
      </c>
      <c r="PY1300" s="4" t="s">
        <v>406</v>
      </c>
      <c r="PZ1300" s="4" t="s">
        <v>359</v>
      </c>
      <c r="QA1300" s="4" t="s">
        <v>360</v>
      </c>
      <c r="QB1300" s="4" t="s">
        <v>361</v>
      </c>
      <c r="QC1300" s="4" t="s">
        <v>573</v>
      </c>
      <c r="QD1300" s="4" t="s">
        <v>363</v>
      </c>
      <c r="QE1300" s="4" t="s">
        <v>364</v>
      </c>
      <c r="QF1300" s="4" t="s">
        <v>365</v>
      </c>
      <c r="QG1300" s="4" t="s">
        <v>366</v>
      </c>
      <c r="QH1300" s="4" t="s">
        <v>367</v>
      </c>
      <c r="QI1300" s="4" t="s">
        <v>368</v>
      </c>
      <c r="QJ1300" s="4" t="s">
        <v>883</v>
      </c>
      <c r="QK1300" s="4" t="s">
        <v>575</v>
      </c>
      <c r="QL1300" s="4" t="s">
        <v>371</v>
      </c>
      <c r="QM1300" s="4" t="s">
        <v>372</v>
      </c>
      <c r="QN1300" s="4" t="s">
        <v>576</v>
      </c>
      <c r="QO1300" s="4" t="s">
        <v>374</v>
      </c>
      <c r="QP1300" s="4" t="s">
        <v>376</v>
      </c>
      <c r="QQ1300" s="4" t="s">
        <v>377</v>
      </c>
      <c r="QR1300" s="4" t="s">
        <v>375</v>
      </c>
      <c r="QS1300" s="4" t="s">
        <v>378</v>
      </c>
      <c r="QT1300" s="4" t="s">
        <v>379</v>
      </c>
      <c r="QU1300" s="4" t="s">
        <v>380</v>
      </c>
      <c r="QV1300" s="4" t="s">
        <v>381</v>
      </c>
      <c r="QW1300" s="4" t="s">
        <v>382</v>
      </c>
      <c r="QX1300" s="4" t="s">
        <v>383</v>
      </c>
      <c r="QY1300" s="4" t="s">
        <v>384</v>
      </c>
      <c r="QZ1300" s="4" t="s">
        <v>385</v>
      </c>
      <c r="RA1300" s="4" t="s">
        <v>386</v>
      </c>
      <c r="RB1300" s="4" t="s">
        <v>387</v>
      </c>
      <c r="RC1300" s="4" t="s">
        <v>388</v>
      </c>
      <c r="RD1300" s="4" t="s">
        <v>389</v>
      </c>
      <c r="RE1300" s="4" t="s">
        <v>390</v>
      </c>
      <c r="RF1300" s="4" t="s">
        <v>391</v>
      </c>
      <c r="RG1300" s="4" t="s">
        <v>577</v>
      </c>
      <c r="RH1300" s="4" t="s">
        <v>578</v>
      </c>
      <c r="RI1300" s="4" t="s">
        <v>395</v>
      </c>
      <c r="RJ1300" s="4" t="s">
        <v>396</v>
      </c>
      <c r="RK1300" s="4" t="s">
        <v>394</v>
      </c>
      <c r="RL1300" s="4" t="s">
        <v>397</v>
      </c>
      <c r="RM1300" s="4" t="s">
        <v>398</v>
      </c>
      <c r="RN1300" s="4" t="s">
        <v>884</v>
      </c>
      <c r="RO1300" s="4" t="s">
        <v>885</v>
      </c>
      <c r="RP1300" s="4" t="s">
        <v>886</v>
      </c>
      <c r="RQ1300" s="4" t="s">
        <v>406</v>
      </c>
      <c r="RR1300" s="4" t="s">
        <v>359</v>
      </c>
      <c r="RS1300" s="4" t="s">
        <v>360</v>
      </c>
      <c r="RT1300" s="4" t="s">
        <v>361</v>
      </c>
      <c r="RU1300" s="4" t="s">
        <v>573</v>
      </c>
      <c r="RV1300" s="4" t="s">
        <v>363</v>
      </c>
      <c r="RW1300" s="4" t="s">
        <v>364</v>
      </c>
      <c r="RX1300" s="4" t="s">
        <v>365</v>
      </c>
      <c r="RY1300" s="4" t="s">
        <v>366</v>
      </c>
      <c r="RZ1300" s="4" t="s">
        <v>367</v>
      </c>
      <c r="SA1300" s="4" t="s">
        <v>368</v>
      </c>
      <c r="SB1300" s="4" t="s">
        <v>883</v>
      </c>
      <c r="SC1300" s="4" t="s">
        <v>575</v>
      </c>
      <c r="SD1300" s="4" t="s">
        <v>371</v>
      </c>
      <c r="SE1300" s="4" t="s">
        <v>372</v>
      </c>
      <c r="SF1300" s="4" t="s">
        <v>576</v>
      </c>
      <c r="SG1300" s="4" t="s">
        <v>374</v>
      </c>
      <c r="SH1300" s="4" t="s">
        <v>376</v>
      </c>
      <c r="SI1300" s="4" t="s">
        <v>377</v>
      </c>
      <c r="SJ1300" s="4" t="s">
        <v>375</v>
      </c>
      <c r="SK1300" s="4" t="s">
        <v>378</v>
      </c>
      <c r="SL1300" s="4" t="s">
        <v>379</v>
      </c>
      <c r="SM1300" s="4" t="s">
        <v>380</v>
      </c>
      <c r="SN1300" s="4" t="s">
        <v>381</v>
      </c>
      <c r="SO1300" s="4" t="s">
        <v>382</v>
      </c>
      <c r="SP1300" s="4" t="s">
        <v>383</v>
      </c>
      <c r="SQ1300" s="4" t="s">
        <v>384</v>
      </c>
      <c r="SR1300" s="4" t="s">
        <v>385</v>
      </c>
      <c r="SS1300" s="4" t="s">
        <v>386</v>
      </c>
      <c r="ST1300" s="4" t="s">
        <v>387</v>
      </c>
      <c r="SU1300" s="4" t="s">
        <v>388</v>
      </c>
      <c r="SV1300" s="4" t="s">
        <v>389</v>
      </c>
      <c r="SW1300" s="4" t="s">
        <v>390</v>
      </c>
      <c r="SX1300" s="4" t="s">
        <v>391</v>
      </c>
      <c r="SY1300" s="4" t="s">
        <v>577</v>
      </c>
      <c r="SZ1300" s="4" t="s">
        <v>578</v>
      </c>
      <c r="TA1300" s="4" t="s">
        <v>395</v>
      </c>
      <c r="TB1300" s="4" t="s">
        <v>396</v>
      </c>
      <c r="TC1300" s="4" t="s">
        <v>394</v>
      </c>
      <c r="TD1300" s="4" t="s">
        <v>397</v>
      </c>
      <c r="TE1300" s="4" t="s">
        <v>398</v>
      </c>
      <c r="TF1300" s="4" t="s">
        <v>884</v>
      </c>
      <c r="TG1300" s="4" t="s">
        <v>885</v>
      </c>
      <c r="TH1300" s="4" t="s">
        <v>886</v>
      </c>
      <c r="TI1300" s="4" t="s">
        <v>406</v>
      </c>
      <c r="TJ1300" s="4" t="s">
        <v>359</v>
      </c>
      <c r="TK1300" s="4" t="s">
        <v>360</v>
      </c>
      <c r="TL1300" s="4" t="s">
        <v>361</v>
      </c>
      <c r="TM1300" s="4" t="s">
        <v>573</v>
      </c>
      <c r="TN1300" s="4" t="s">
        <v>363</v>
      </c>
      <c r="TO1300" s="4" t="s">
        <v>364</v>
      </c>
      <c r="TP1300" s="4" t="s">
        <v>365</v>
      </c>
      <c r="TQ1300" s="4" t="s">
        <v>366</v>
      </c>
      <c r="TR1300" s="4" t="s">
        <v>367</v>
      </c>
      <c r="TS1300" s="4" t="s">
        <v>368</v>
      </c>
      <c r="TT1300" s="4" t="s">
        <v>883</v>
      </c>
      <c r="TU1300" s="4" t="s">
        <v>575</v>
      </c>
      <c r="TV1300" s="4" t="s">
        <v>371</v>
      </c>
      <c r="TW1300" s="4" t="s">
        <v>372</v>
      </c>
      <c r="TX1300" s="4" t="s">
        <v>576</v>
      </c>
      <c r="TY1300" s="4" t="s">
        <v>374</v>
      </c>
      <c r="TZ1300" s="4" t="s">
        <v>376</v>
      </c>
      <c r="UA1300" s="4" t="s">
        <v>377</v>
      </c>
      <c r="UB1300" s="4" t="s">
        <v>375</v>
      </c>
      <c r="UC1300" s="4" t="s">
        <v>378</v>
      </c>
      <c r="UD1300" s="4" t="s">
        <v>379</v>
      </c>
      <c r="UE1300" s="4" t="s">
        <v>380</v>
      </c>
      <c r="UF1300" s="4" t="s">
        <v>381</v>
      </c>
      <c r="UG1300" s="4" t="s">
        <v>382</v>
      </c>
      <c r="UH1300" s="4" t="s">
        <v>383</v>
      </c>
      <c r="UI1300" s="4" t="s">
        <v>384</v>
      </c>
      <c r="UJ1300" s="4" t="s">
        <v>385</v>
      </c>
      <c r="UK1300" s="4" t="s">
        <v>386</v>
      </c>
      <c r="UL1300" s="4" t="s">
        <v>387</v>
      </c>
      <c r="UM1300" s="4" t="s">
        <v>388</v>
      </c>
      <c r="UN1300" s="4" t="s">
        <v>389</v>
      </c>
      <c r="UO1300" s="4" t="s">
        <v>390</v>
      </c>
      <c r="UP1300" s="4" t="s">
        <v>391</v>
      </c>
      <c r="UQ1300" s="4" t="s">
        <v>577</v>
      </c>
      <c r="UR1300" s="4" t="s">
        <v>578</v>
      </c>
      <c r="US1300" s="4" t="s">
        <v>395</v>
      </c>
      <c r="UT1300" s="4" t="s">
        <v>396</v>
      </c>
      <c r="UU1300" s="4" t="s">
        <v>394</v>
      </c>
      <c r="UV1300" s="4" t="s">
        <v>397</v>
      </c>
      <c r="UW1300" s="4" t="s">
        <v>398</v>
      </c>
      <c r="UX1300" s="4" t="s">
        <v>884</v>
      </c>
      <c r="UY1300" s="4" t="s">
        <v>885</v>
      </c>
      <c r="UZ1300" s="4" t="s">
        <v>886</v>
      </c>
      <c r="VA1300" s="4" t="s">
        <v>406</v>
      </c>
      <c r="VB1300" s="4" t="s">
        <v>359</v>
      </c>
      <c r="VC1300" s="4" t="s">
        <v>360</v>
      </c>
      <c r="VD1300" s="4" t="s">
        <v>361</v>
      </c>
      <c r="VE1300" s="4" t="s">
        <v>573</v>
      </c>
      <c r="VF1300" s="4" t="s">
        <v>363</v>
      </c>
      <c r="VG1300" s="4" t="s">
        <v>364</v>
      </c>
      <c r="VH1300" s="4" t="s">
        <v>365</v>
      </c>
      <c r="VI1300" s="4" t="s">
        <v>366</v>
      </c>
      <c r="VJ1300" s="4" t="s">
        <v>367</v>
      </c>
      <c r="VK1300" s="4" t="s">
        <v>368</v>
      </c>
      <c r="VL1300" s="4" t="s">
        <v>883</v>
      </c>
      <c r="VM1300" s="4" t="s">
        <v>575</v>
      </c>
      <c r="VN1300" s="4" t="s">
        <v>371</v>
      </c>
      <c r="VO1300" s="4" t="s">
        <v>372</v>
      </c>
      <c r="VP1300" s="4" t="s">
        <v>576</v>
      </c>
      <c r="VQ1300" s="4" t="s">
        <v>374</v>
      </c>
      <c r="VR1300" s="4" t="s">
        <v>376</v>
      </c>
      <c r="VS1300" s="4" t="s">
        <v>377</v>
      </c>
      <c r="VT1300" s="4" t="s">
        <v>375</v>
      </c>
      <c r="VU1300" s="4" t="s">
        <v>378</v>
      </c>
      <c r="VV1300" s="4" t="s">
        <v>379</v>
      </c>
      <c r="VW1300" s="4" t="s">
        <v>380</v>
      </c>
      <c r="VX1300" s="4" t="s">
        <v>381</v>
      </c>
      <c r="VY1300" s="4" t="s">
        <v>382</v>
      </c>
      <c r="VZ1300" s="4" t="s">
        <v>383</v>
      </c>
      <c r="WA1300" s="4" t="s">
        <v>384</v>
      </c>
      <c r="WB1300" s="4" t="s">
        <v>385</v>
      </c>
      <c r="WC1300" s="4" t="s">
        <v>386</v>
      </c>
      <c r="WD1300" s="4" t="s">
        <v>387</v>
      </c>
      <c r="WE1300" s="4" t="s">
        <v>388</v>
      </c>
      <c r="WF1300" s="4" t="s">
        <v>389</v>
      </c>
      <c r="WG1300" s="4" t="s">
        <v>390</v>
      </c>
      <c r="WH1300" s="4" t="s">
        <v>391</v>
      </c>
      <c r="WI1300" s="4" t="s">
        <v>577</v>
      </c>
      <c r="WJ1300" s="4" t="s">
        <v>578</v>
      </c>
      <c r="WK1300" s="4" t="s">
        <v>395</v>
      </c>
      <c r="WL1300" s="4" t="s">
        <v>396</v>
      </c>
      <c r="WM1300" s="4" t="s">
        <v>394</v>
      </c>
      <c r="WN1300" s="4" t="s">
        <v>397</v>
      </c>
      <c r="WO1300" s="4" t="s">
        <v>398</v>
      </c>
      <c r="WP1300" s="4" t="s">
        <v>884</v>
      </c>
      <c r="WQ1300" s="4" t="s">
        <v>885</v>
      </c>
      <c r="WR1300" s="4" t="s">
        <v>886</v>
      </c>
      <c r="WS1300" s="4" t="s">
        <v>406</v>
      </c>
    </row>
    <row r="1301" spans="1:617" x14ac:dyDescent="0.35">
      <c r="A1301" t="s">
        <v>814</v>
      </c>
      <c r="B1301" s="9">
        <v>0.25916734250950002</v>
      </c>
      <c r="C1301" s="9">
        <v>0.37826747731069998</v>
      </c>
      <c r="D1301" s="9">
        <v>0.12785943842770001</v>
      </c>
      <c r="E1301" s="9">
        <v>0.56537092330640004</v>
      </c>
      <c r="F1301" s="9">
        <v>0.39503001099969998</v>
      </c>
      <c r="G1301" s="9">
        <v>0.42252308813020001</v>
      </c>
      <c r="H1301" s="9">
        <v>0.40358180581059999</v>
      </c>
      <c r="I1301" s="9">
        <v>1</v>
      </c>
      <c r="J1301" s="9">
        <v>0</v>
      </c>
      <c r="K1301" s="9">
        <v>6.1865694615809999E-2</v>
      </c>
      <c r="L1301" s="9">
        <v>0.53767792691039995</v>
      </c>
      <c r="M1301" s="9">
        <v>0.1632035330105</v>
      </c>
      <c r="N1301" s="9">
        <v>0.17706049743390001</v>
      </c>
      <c r="O1301" s="9">
        <v>0.24996665430090001</v>
      </c>
      <c r="P1301" s="9">
        <v>0.49808483514809998</v>
      </c>
      <c r="Q1301" s="9">
        <v>0.12188065088409999</v>
      </c>
      <c r="R1301" s="9">
        <v>0.36159939945480002</v>
      </c>
      <c r="S1301" s="9">
        <v>0.1101036842549</v>
      </c>
      <c r="T1301" s="9">
        <v>0.29905418156359997</v>
      </c>
      <c r="U1301" s="9">
        <v>0.21338868653910001</v>
      </c>
      <c r="V1301" s="9">
        <v>0.69439645652049997</v>
      </c>
      <c r="W1301" s="9">
        <v>0.27598211693910002</v>
      </c>
      <c r="X1301" s="9">
        <v>0.39602048168249998</v>
      </c>
      <c r="Y1301" s="9">
        <v>0.23594127595690001</v>
      </c>
      <c r="Z1301" s="9">
        <v>0.68787199307820002</v>
      </c>
      <c r="AA1301" s="9">
        <v>0.18606600743480001</v>
      </c>
      <c r="AB1301" s="9">
        <v>0.440258158643</v>
      </c>
      <c r="AC1301" s="9">
        <v>0.3762593613154</v>
      </c>
      <c r="AD1301" s="9">
        <v>0.55261773627760002</v>
      </c>
      <c r="AI1301" s="9">
        <v>9.86097316536E-2</v>
      </c>
      <c r="AJ1301" s="9">
        <v>0.48452607820530003</v>
      </c>
      <c r="AK1301" s="9">
        <v>0.198493228529</v>
      </c>
      <c r="AL1301" s="9">
        <v>0.25654361510570001</v>
      </c>
      <c r="AM1301" s="9">
        <v>0.67721750695430005</v>
      </c>
      <c r="AN1301" s="9">
        <v>0</v>
      </c>
      <c r="AP1301" s="9">
        <v>0.33627650409100002</v>
      </c>
      <c r="AQ1301" s="9">
        <v>0.22376280923729999</v>
      </c>
      <c r="AR1301" s="9">
        <v>0.25916734250950002</v>
      </c>
      <c r="AS1301" s="9">
        <v>0.25916734250950002</v>
      </c>
      <c r="AT1301" s="9">
        <v>6.8491571447750005E-2</v>
      </c>
      <c r="AU1301" s="9">
        <v>6.4903301911549999E-2</v>
      </c>
      <c r="AV1301" s="9">
        <v>7.2447638776010001E-2</v>
      </c>
      <c r="AW1301" s="9">
        <v>0</v>
      </c>
      <c r="AX1301" s="9">
        <v>0.17280880077829999</v>
      </c>
      <c r="AY1301" s="9">
        <v>0</v>
      </c>
      <c r="AZ1301" s="9">
        <v>0.1190561633867</v>
      </c>
      <c r="BA1301" s="9">
        <v>0</v>
      </c>
      <c r="BB1301" s="9">
        <v>0</v>
      </c>
      <c r="BC1301" s="9">
        <v>8.1378842074879998E-2</v>
      </c>
      <c r="BD1301" s="9">
        <v>0.22136971172680001</v>
      </c>
      <c r="BE1301" s="9">
        <v>0</v>
      </c>
      <c r="BF1301" s="9">
        <v>0.13406888638020001</v>
      </c>
      <c r="BG1301" s="9">
        <v>0</v>
      </c>
      <c r="BH1301" s="9">
        <v>5.6464432649899997E-2</v>
      </c>
      <c r="BI1301" s="9">
        <v>0.12188065088409999</v>
      </c>
      <c r="BJ1301" s="9">
        <v>0</v>
      </c>
      <c r="BK1301" s="9">
        <v>7.2244191392760004E-2</v>
      </c>
      <c r="BL1301" s="9">
        <v>9.107285332883E-2</v>
      </c>
      <c r="BM1301" s="9">
        <v>4.2574733735839997E-2</v>
      </c>
      <c r="BN1301" s="9">
        <v>0</v>
      </c>
      <c r="BO1301" s="9">
        <v>0.27598211693910002</v>
      </c>
      <c r="BP1301" s="9">
        <v>0.39602048168249998</v>
      </c>
      <c r="BQ1301" s="9">
        <v>9.2841758777730002E-2</v>
      </c>
      <c r="BR1301" s="9">
        <v>0</v>
      </c>
      <c r="BS1301" s="9">
        <v>0</v>
      </c>
      <c r="BT1301" s="9">
        <v>0.2416657945698</v>
      </c>
      <c r="BU1301" s="9">
        <v>0</v>
      </c>
      <c r="BV1301" s="9">
        <v>7.5005862722440003E-2</v>
      </c>
      <c r="CA1301" s="9">
        <v>7.075335549101E-2</v>
      </c>
      <c r="CB1301" s="9">
        <v>0.14845220440410001</v>
      </c>
      <c r="CC1301" s="9">
        <v>0</v>
      </c>
      <c r="CD1301" s="9">
        <v>0</v>
      </c>
      <c r="CE1301" s="9">
        <v>0</v>
      </c>
      <c r="CF1301" s="9">
        <v>0</v>
      </c>
      <c r="CH1301" s="9">
        <v>8.0962091930949998E-2</v>
      </c>
      <c r="CI1301" s="9">
        <v>0</v>
      </c>
      <c r="CJ1301" s="9">
        <v>6.8491571447750005E-2</v>
      </c>
      <c r="CK1301" s="9">
        <v>6.8491571447750005E-2</v>
      </c>
      <c r="CL1301" s="9">
        <v>0.1228403134735</v>
      </c>
      <c r="CM1301" s="9">
        <v>0.12633148666169999</v>
      </c>
      <c r="CN1301" s="9">
        <v>0.1189912948733</v>
      </c>
      <c r="CO1301" s="9">
        <v>0.22347516600940001</v>
      </c>
      <c r="CP1301" s="9">
        <v>0.1967273307678</v>
      </c>
      <c r="CQ1301" s="9">
        <v>0.22019727083640001</v>
      </c>
      <c r="CR1301" s="9">
        <v>0.20402771808850001</v>
      </c>
      <c r="CS1301" s="9">
        <v>0</v>
      </c>
      <c r="CT1301" s="9">
        <v>0</v>
      </c>
      <c r="CU1301" s="9">
        <v>6.3224804986430003E-2</v>
      </c>
      <c r="CV1301" s="9">
        <v>0.21170913253179999</v>
      </c>
      <c r="CW1301" s="9">
        <v>9.019073136571E-2</v>
      </c>
      <c r="CX1301" s="9">
        <v>0.1076180447563</v>
      </c>
      <c r="CY1301" s="9">
        <v>0.1153281809509</v>
      </c>
      <c r="CZ1301" s="9">
        <v>0.19448232987639999</v>
      </c>
      <c r="DA1301" s="9">
        <v>0.12188065088409999</v>
      </c>
      <c r="DB1301" s="9">
        <v>0.12569846379380001</v>
      </c>
      <c r="DC1301" s="9">
        <v>5.6127917229479997E-2</v>
      </c>
      <c r="DD1301" s="9">
        <v>0.15607244443230001</v>
      </c>
      <c r="DE1301" s="9">
        <v>8.4699354540420005E-2</v>
      </c>
      <c r="DF1301" s="9">
        <v>0</v>
      </c>
      <c r="DG1301" s="9">
        <v>0.3727864906749</v>
      </c>
      <c r="DH1301" s="9">
        <v>0.57302365442199998</v>
      </c>
      <c r="DI1301" s="9">
        <v>0</v>
      </c>
      <c r="DJ1301" s="9">
        <v>0.1791102131166</v>
      </c>
      <c r="DK1301" s="9">
        <v>6.9210308047319993E-2</v>
      </c>
      <c r="DL1301" s="9">
        <v>0.32058664500119999</v>
      </c>
      <c r="DM1301" s="9">
        <v>0.26679157448669999</v>
      </c>
      <c r="DN1301" s="9">
        <v>0.1105610192984</v>
      </c>
      <c r="DS1301" s="9">
        <v>0.1975529047837</v>
      </c>
      <c r="DT1301" s="9">
        <v>0.205866958357</v>
      </c>
      <c r="DU1301" s="9">
        <v>4.6640073076650003E-2</v>
      </c>
      <c r="DV1301" s="9">
        <v>0.2157174699377</v>
      </c>
      <c r="DW1301" s="9">
        <v>0</v>
      </c>
      <c r="DX1301" s="9">
        <v>0</v>
      </c>
      <c r="DZ1301" s="9">
        <v>0.16752443916670001</v>
      </c>
      <c r="EA1301" s="9">
        <v>0</v>
      </c>
      <c r="EB1301" s="9">
        <v>0.1228403134735</v>
      </c>
      <c r="EC1301" s="9">
        <v>0.1228403134735</v>
      </c>
      <c r="ED1301" s="9">
        <v>7.7037145556519998E-2</v>
      </c>
      <c r="EE1301" s="9">
        <v>9.3473625472270006E-2</v>
      </c>
      <c r="EF1301" s="9">
        <v>5.8915925695429999E-2</v>
      </c>
      <c r="EG1301" s="9">
        <v>0</v>
      </c>
      <c r="EH1301" s="9">
        <v>0.122418362617</v>
      </c>
      <c r="EI1301" s="9">
        <v>0.15832512022440001</v>
      </c>
      <c r="EJ1301" s="9">
        <v>0.13358725513229999</v>
      </c>
      <c r="EK1301" s="9">
        <v>0</v>
      </c>
      <c r="EL1301" s="9">
        <v>2.0769483692249999E-2</v>
      </c>
      <c r="EM1301" s="9">
        <v>7.3167229389830002E-2</v>
      </c>
      <c r="EN1301" s="9">
        <v>0.125540975665</v>
      </c>
      <c r="EO1301" s="9">
        <v>5.4265594462759997E-2</v>
      </c>
      <c r="EP1301" s="9">
        <v>0.15130615899210001</v>
      </c>
      <c r="EQ1301" s="9">
        <v>0</v>
      </c>
      <c r="ER1301" s="9">
        <v>0.1420161591487</v>
      </c>
      <c r="ES1301" s="9">
        <v>6.6734657280060006E-2</v>
      </c>
      <c r="ET1301" s="9">
        <v>0</v>
      </c>
      <c r="EU1301" s="9">
        <v>8.1739675778370005E-2</v>
      </c>
      <c r="EV1301" s="9">
        <v>0.1021885146235</v>
      </c>
      <c r="EW1301" s="9">
        <v>4.8170584580270001E-2</v>
      </c>
      <c r="EX1301" s="9">
        <v>6.0071779565270003E-2</v>
      </c>
      <c r="EY1301" s="9">
        <v>0</v>
      </c>
      <c r="EZ1301" s="9">
        <v>0</v>
      </c>
      <c r="FA1301" s="9">
        <v>0.26317727328189999</v>
      </c>
      <c r="FB1301" s="9">
        <v>0.1033263692201</v>
      </c>
      <c r="FC1301" s="9">
        <v>0</v>
      </c>
      <c r="FD1301" s="9">
        <v>4.3790512475530001E-2</v>
      </c>
      <c r="FE1301" s="9">
        <v>7.4640361272809999E-2</v>
      </c>
      <c r="FF1301" s="9">
        <v>0.1696909532965</v>
      </c>
      <c r="FK1301" s="9">
        <v>4.5495891986980001E-2</v>
      </c>
      <c r="FL1301" s="9">
        <v>0.15242964268119999</v>
      </c>
      <c r="FM1301" s="9">
        <v>6.2769000028300007E-2</v>
      </c>
      <c r="FN1301" s="9">
        <v>0</v>
      </c>
      <c r="FO1301" s="9">
        <v>0.3842358421307</v>
      </c>
      <c r="FP1301" s="9">
        <v>1</v>
      </c>
      <c r="FR1301" s="9">
        <v>2.592243827014E-2</v>
      </c>
      <c r="FS1301" s="9">
        <v>0.1649259924948</v>
      </c>
      <c r="FT1301" s="9">
        <v>7.7037145556519998E-2</v>
      </c>
      <c r="FU1301" s="9">
        <v>7.7037145556519998E-2</v>
      </c>
      <c r="FV1301" s="9">
        <v>9.6180529114079996E-2</v>
      </c>
      <c r="FW1301" s="9">
        <v>0.13213078070170001</v>
      </c>
      <c r="FX1301" s="9">
        <v>5.6545375089530003E-2</v>
      </c>
      <c r="FY1301" s="9">
        <v>0.22347516600940001</v>
      </c>
      <c r="FZ1301" s="9">
        <v>0.1213058916189</v>
      </c>
      <c r="GA1301" s="9">
        <v>0</v>
      </c>
      <c r="GB1301" s="9">
        <v>8.3573371190010001E-2</v>
      </c>
      <c r="GC1301" s="9">
        <v>0</v>
      </c>
      <c r="GD1301" s="9">
        <v>0</v>
      </c>
      <c r="GE1301" s="9">
        <v>0.1559207871787</v>
      </c>
      <c r="GF1301" s="9">
        <v>0.1247541333117</v>
      </c>
      <c r="GG1301" s="9">
        <v>6.169857136187E-2</v>
      </c>
      <c r="GH1301" s="9">
        <v>0.1205405325723</v>
      </c>
      <c r="GI1301" s="9">
        <v>0.15095052154060001</v>
      </c>
      <c r="GJ1301" s="9">
        <v>2.676593096823E-2</v>
      </c>
      <c r="GK1301" s="9">
        <v>0</v>
      </c>
      <c r="GL1301" s="9">
        <v>0.269132569903</v>
      </c>
      <c r="GM1301" s="9">
        <v>0.1384189170532</v>
      </c>
      <c r="GN1301" s="9">
        <v>1.260542729168E-2</v>
      </c>
      <c r="GO1301" s="9">
        <v>0.19210078563870001</v>
      </c>
      <c r="GP1301" s="9">
        <v>0</v>
      </c>
      <c r="GQ1301" s="9">
        <v>0</v>
      </c>
      <c r="GR1301" s="9">
        <v>0</v>
      </c>
      <c r="GS1301" s="9">
        <v>0.116443915232</v>
      </c>
      <c r="GT1301" s="9">
        <v>0.25407612387959999</v>
      </c>
      <c r="GU1301" s="9">
        <v>2.0584781789179999E-2</v>
      </c>
      <c r="GV1301" s="9">
        <v>0</v>
      </c>
      <c r="GW1301" s="9">
        <v>0.19155379239090001</v>
      </c>
      <c r="GX1301" s="9">
        <v>0.1803225353731</v>
      </c>
      <c r="HC1301" s="9">
        <v>8.5789027334109993E-2</v>
      </c>
      <c r="HD1301" s="9">
        <v>0.15857363381299999</v>
      </c>
      <c r="HE1301" s="9">
        <v>0.132631832921</v>
      </c>
      <c r="HF1301" s="9">
        <v>0.3966329727406</v>
      </c>
      <c r="HG1301" s="9">
        <v>0</v>
      </c>
      <c r="HH1301" s="9">
        <v>0</v>
      </c>
      <c r="HJ1301" s="9">
        <v>3.9984899048600003E-2</v>
      </c>
      <c r="HK1301" s="9">
        <v>0.22376280923729999</v>
      </c>
      <c r="HL1301" s="9">
        <v>9.6180529114079996E-2</v>
      </c>
      <c r="HM1301" s="9">
        <v>9.6180529114079996E-2</v>
      </c>
      <c r="HN1301" s="9">
        <v>0.26840768984039998</v>
      </c>
      <c r="HO1301" s="9">
        <v>0.1314267197308</v>
      </c>
      <c r="HP1301" s="9">
        <v>0.41942921567000002</v>
      </c>
      <c r="HQ1301" s="9">
        <v>0</v>
      </c>
      <c r="HR1301" s="9">
        <v>0.1086469023636</v>
      </c>
      <c r="HS1301" s="9">
        <v>9.251929259602E-2</v>
      </c>
      <c r="HT1301" s="9">
        <v>0.10363036642369999</v>
      </c>
      <c r="HU1301" s="9">
        <v>0</v>
      </c>
      <c r="HV1301" s="9">
        <v>0.74008183893790003</v>
      </c>
      <c r="HW1301" s="9">
        <v>0.25422287337049998</v>
      </c>
      <c r="HX1301" s="9">
        <v>0.19268741482000001</v>
      </c>
      <c r="HY1301" s="9">
        <v>0.38197235865610002</v>
      </c>
      <c r="HZ1301" s="9">
        <v>0.1195883972019</v>
      </c>
      <c r="IA1301" s="9">
        <v>0.13370175841429999</v>
      </c>
      <c r="IB1301" s="9">
        <v>0.22777938901729999</v>
      </c>
      <c r="IC1301" s="9">
        <v>0.48988792110939999</v>
      </c>
      <c r="ID1301" s="9">
        <v>0</v>
      </c>
      <c r="IE1301" s="9">
        <v>0.26451934992990001</v>
      </c>
      <c r="IF1301" s="9">
        <v>0.36644778940849998</v>
      </c>
      <c r="IG1301" s="9">
        <v>0.1558857629123</v>
      </c>
      <c r="IH1301" s="9">
        <v>0</v>
      </c>
      <c r="II1301" s="9">
        <v>0</v>
      </c>
      <c r="IJ1301" s="9">
        <v>0</v>
      </c>
      <c r="IK1301" s="9">
        <v>0</v>
      </c>
      <c r="IL1301" s="9">
        <v>0</v>
      </c>
      <c r="IM1301" s="10">
        <v>0.76565147448589999</v>
      </c>
      <c r="IN1301" s="9">
        <v>0</v>
      </c>
      <c r="IO1301" s="9">
        <v>0</v>
      </c>
      <c r="IP1301" s="9">
        <v>0.16924715149139999</v>
      </c>
      <c r="IU1301" s="9">
        <v>0.1231039466354</v>
      </c>
      <c r="IV1301" s="9">
        <v>9.7807926454230004E-2</v>
      </c>
      <c r="IW1301" s="9">
        <v>0.53981473603980001</v>
      </c>
      <c r="IX1301" s="9">
        <v>0.15869442077830001</v>
      </c>
      <c r="IY1301" s="9">
        <v>0</v>
      </c>
      <c r="IZ1301" s="9">
        <v>0</v>
      </c>
      <c r="JB1301" s="9">
        <v>0.35825062732890001</v>
      </c>
      <c r="JC1301" s="9">
        <v>0</v>
      </c>
      <c r="JD1301" s="9">
        <v>0.26840768984039998</v>
      </c>
      <c r="JE1301" s="9">
        <v>0.26840768984039998</v>
      </c>
      <c r="JF1301" s="9">
        <v>5.6854046375619999E-2</v>
      </c>
      <c r="JG1301" s="9">
        <v>6.8869234933390006E-2</v>
      </c>
      <c r="JH1301" s="9">
        <v>4.3607300439509999E-2</v>
      </c>
      <c r="JI1301" s="9">
        <v>0</v>
      </c>
      <c r="JJ1301" s="9">
        <v>7.4376189290709993E-2</v>
      </c>
      <c r="JK1301" s="9">
        <v>2.8249605335309999E-2</v>
      </c>
      <c r="JL1301" s="9">
        <v>6.0028392591110001E-2</v>
      </c>
      <c r="JM1301" s="9">
        <v>1</v>
      </c>
      <c r="JN1301" s="9">
        <v>0</v>
      </c>
      <c r="JO1301" s="9">
        <v>5.7491454166909997E-2</v>
      </c>
      <c r="JP1301" s="9">
        <v>6.3700019778840003E-2</v>
      </c>
      <c r="JQ1301" s="9">
        <v>4.9200437196460001E-2</v>
      </c>
      <c r="JR1301" s="9">
        <v>0</v>
      </c>
      <c r="JS1301" s="9">
        <v>0.13711762258249999</v>
      </c>
      <c r="JT1301" s="9">
        <v>0.1702605228522</v>
      </c>
      <c r="JU1301" s="9">
        <v>0</v>
      </c>
      <c r="JV1301" s="9">
        <v>0</v>
      </c>
      <c r="JW1301" s="9">
        <v>5.1038126279320001E-2</v>
      </c>
      <c r="JX1301" s="9">
        <v>8.0184270220359996E-2</v>
      </c>
      <c r="JY1301" s="9">
        <v>3.0077638005590001E-2</v>
      </c>
      <c r="JZ1301" s="9">
        <v>0.36629595898139999</v>
      </c>
      <c r="KA1301" s="9">
        <v>0</v>
      </c>
      <c r="KB1301" s="9">
        <v>0</v>
      </c>
      <c r="KC1301" s="9">
        <v>0.1430995171792</v>
      </c>
      <c r="KD1301" s="9">
        <v>0.2243846992945</v>
      </c>
      <c r="KE1301" s="9">
        <v>7.6540058041870002E-2</v>
      </c>
      <c r="KF1301" s="10">
        <v>0.61098703113590003</v>
      </c>
      <c r="KG1301" s="9">
        <v>4.193227312799E-2</v>
      </c>
      <c r="KH1301" s="9">
        <v>0.1105610192984</v>
      </c>
      <c r="KM1301" s="9">
        <v>1.28207043195E-2</v>
      </c>
      <c r="KN1301" s="9">
        <v>0.10661092694840001</v>
      </c>
      <c r="KO1301" s="9">
        <v>1.0528511357470001E-2</v>
      </c>
      <c r="KP1301" s="9">
        <v>0</v>
      </c>
      <c r="KQ1301" s="9">
        <v>0.3747202696279</v>
      </c>
      <c r="KR1301" s="9">
        <v>0</v>
      </c>
      <c r="KT1301" s="9">
        <v>2.9615280699000001E-2</v>
      </c>
      <c r="KU1301" s="9">
        <v>0</v>
      </c>
      <c r="KV1301" s="9">
        <v>5.6854046375619999E-2</v>
      </c>
      <c r="KW1301" s="9">
        <v>5.6854046375619999E-2</v>
      </c>
      <c r="KX1301" s="9">
        <v>0.10639636859109999</v>
      </c>
      <c r="KY1301" s="9">
        <v>7.013565703105E-2</v>
      </c>
      <c r="KZ1301" s="9">
        <v>0.14637380474940001</v>
      </c>
      <c r="LA1301" s="9">
        <v>0</v>
      </c>
      <c r="LB1301" s="9">
        <v>0.1305874002703</v>
      </c>
      <c r="LC1301" s="9">
        <v>0</v>
      </c>
      <c r="LD1301" s="9">
        <v>8.9967841873769994E-2</v>
      </c>
      <c r="LE1301" s="9">
        <v>0</v>
      </c>
      <c r="LF1301" s="9">
        <v>0.2391486773698</v>
      </c>
      <c r="LG1301" s="9">
        <v>6.8089134349120006E-2</v>
      </c>
      <c r="LH1301" s="9">
        <v>6.4636739816579997E-2</v>
      </c>
      <c r="LI1301" s="9">
        <v>0.1063319108001</v>
      </c>
      <c r="LJ1301" s="9">
        <v>0.26479976346220002</v>
      </c>
      <c r="LK1301" s="9">
        <v>0</v>
      </c>
      <c r="LL1301" s="9">
        <v>5.6464432649899997E-2</v>
      </c>
      <c r="LM1301" s="9">
        <v>0</v>
      </c>
      <c r="LN1301" s="9">
        <v>0.29300075534039999</v>
      </c>
      <c r="LO1301" s="9">
        <v>0.13177719379389999</v>
      </c>
      <c r="LP1301" s="9">
        <v>2.6591950086800001E-2</v>
      </c>
      <c r="LQ1301" s="9">
        <v>0.19798896169370001</v>
      </c>
      <c r="LR1301" s="9">
        <v>0</v>
      </c>
      <c r="LS1301" s="9">
        <v>0.1328417717699</v>
      </c>
      <c r="LT1301" s="9">
        <v>0.22494699587700001</v>
      </c>
      <c r="LU1301" s="9">
        <v>0</v>
      </c>
      <c r="LV1301" s="9">
        <v>0</v>
      </c>
      <c r="LW1301" s="9">
        <v>4.3424905575939997E-2</v>
      </c>
      <c r="LX1301" s="9">
        <v>0</v>
      </c>
      <c r="LY1301" s="9">
        <v>0.34876494776529998</v>
      </c>
      <c r="LZ1301" s="9">
        <v>7.5005862722440003E-2</v>
      </c>
      <c r="ME1301" s="9">
        <v>0.12905783092539999</v>
      </c>
      <c r="MF1301" s="9">
        <v>4.3345887006929998E-2</v>
      </c>
      <c r="MG1301" s="9">
        <v>6.6145519122219998E-2</v>
      </c>
      <c r="MH1301" s="9">
        <v>0.30029890992129998</v>
      </c>
      <c r="MI1301" s="9">
        <v>0</v>
      </c>
      <c r="MJ1301" s="9">
        <v>0</v>
      </c>
      <c r="ML1301" s="9">
        <v>9.3741233472999994E-2</v>
      </c>
      <c r="MM1301" s="9">
        <v>0</v>
      </c>
      <c r="MN1301" s="9">
        <v>0.10639636859109999</v>
      </c>
      <c r="MO1301" s="9">
        <v>0.10639636859109999</v>
      </c>
      <c r="MP1301" s="9">
        <v>0.12711020248900001</v>
      </c>
      <c r="MQ1301" s="9">
        <v>0.2295567752863</v>
      </c>
      <c r="MR1301" s="9">
        <v>1.4162851280429999E-2</v>
      </c>
      <c r="MS1301" s="10">
        <v>0.65810424270300005</v>
      </c>
      <c r="MT1301" s="9">
        <v>0.1248338485919</v>
      </c>
      <c r="MU1301" s="9">
        <v>0.1664969979035</v>
      </c>
      <c r="MV1301" s="9">
        <v>0.1377932820667</v>
      </c>
      <c r="MW1301" s="9">
        <v>0</v>
      </c>
      <c r="MX1301" s="9">
        <v>0</v>
      </c>
      <c r="MY1301" s="9">
        <v>0</v>
      </c>
      <c r="MZ1301" s="9">
        <v>0.14459386793580001</v>
      </c>
      <c r="NA1301" s="9">
        <v>9.7392821530339999E-2</v>
      </c>
      <c r="NB1301" s="9">
        <v>0</v>
      </c>
      <c r="NC1301" s="9">
        <v>0.35005288479329999</v>
      </c>
      <c r="ND1301" s="9">
        <v>0.15396756235469999</v>
      </c>
      <c r="NE1301" s="9">
        <v>0.16534702573160001</v>
      </c>
      <c r="NF1301" s="9">
        <v>0.2176279165053</v>
      </c>
      <c r="NG1301" s="9">
        <v>0</v>
      </c>
      <c r="NH1301" s="9">
        <v>0.159987862309</v>
      </c>
      <c r="NI1301" s="9">
        <v>8.9376074799070004E-2</v>
      </c>
      <c r="NJ1301" s="9">
        <v>6.0071779565270003E-2</v>
      </c>
      <c r="NK1301" s="9">
        <v>0.14079192918870001</v>
      </c>
      <c r="NL1301" s="9">
        <v>0.20202934970100001</v>
      </c>
      <c r="NM1301" s="9">
        <v>0.2311571663958</v>
      </c>
      <c r="NN1301" s="9">
        <v>0.2243846992945</v>
      </c>
      <c r="NO1301" s="9">
        <v>2.0584781789179999E-2</v>
      </c>
      <c r="NP1301" s="9">
        <v>0.21702998318229999</v>
      </c>
      <c r="NQ1301" s="9">
        <v>0.19155379239090001</v>
      </c>
      <c r="NR1301" s="9">
        <v>0.43230585831770002</v>
      </c>
      <c r="NW1301" s="9">
        <v>0.26545782670820001</v>
      </c>
      <c r="NX1301" s="9">
        <v>0.1608589538711</v>
      </c>
      <c r="NY1301" s="9">
        <v>6.2052744192539998E-2</v>
      </c>
      <c r="NZ1301" s="9">
        <v>0.2157174699377</v>
      </c>
      <c r="OA1301" s="9">
        <v>6.145334908504E-2</v>
      </c>
      <c r="OB1301" s="9">
        <v>0</v>
      </c>
      <c r="OD1301" s="9">
        <v>0.17100517366099999</v>
      </c>
      <c r="OE1301" s="9">
        <v>0</v>
      </c>
      <c r="OF1301" s="9">
        <v>0.12711020248900001</v>
      </c>
      <c r="OG1301" s="9">
        <v>0.12711020248900001</v>
      </c>
      <c r="OH1301" s="9">
        <v>0.1471609901417</v>
      </c>
      <c r="OI1301" s="9">
        <v>0.20456386530689999</v>
      </c>
      <c r="OJ1301" s="9">
        <v>8.3874317638870002E-2</v>
      </c>
      <c r="OK1301" s="9">
        <v>0</v>
      </c>
      <c r="OL1301" s="9">
        <v>0.29377498305069999</v>
      </c>
      <c r="OM1301" s="9">
        <v>0</v>
      </c>
      <c r="ON1301" s="9">
        <v>0.20239549272650001</v>
      </c>
      <c r="OO1301" s="9">
        <v>1</v>
      </c>
      <c r="OP1301" s="9">
        <v>0</v>
      </c>
      <c r="OQ1301" s="9">
        <v>0.18930790065290001</v>
      </c>
      <c r="OR1301" s="9">
        <v>0</v>
      </c>
      <c r="OS1301" s="9">
        <v>0.24484046535250001</v>
      </c>
      <c r="OT1301" s="9">
        <v>4.5558251773469997E-2</v>
      </c>
      <c r="OU1301" s="9">
        <v>0.13711762258249999</v>
      </c>
      <c r="OV1301" s="9">
        <v>0.15554175090880001</v>
      </c>
      <c r="OW1301" s="9">
        <v>0.1561497449949</v>
      </c>
      <c r="OX1301" s="9">
        <v>0.2534703924933</v>
      </c>
      <c r="OY1301" s="9">
        <v>5.6127917229479997E-2</v>
      </c>
      <c r="OZ1301" s="9">
        <v>0.15586340990520001</v>
      </c>
      <c r="PA1301" s="9">
        <v>0.1371731071731</v>
      </c>
      <c r="PB1301" s="9">
        <v>0.41887768296389999</v>
      </c>
      <c r="PC1301" s="9">
        <v>0.35357980836649999</v>
      </c>
      <c r="PD1301" s="9">
        <v>0</v>
      </c>
      <c r="PE1301" s="9">
        <v>0.43629182635109998</v>
      </c>
      <c r="PF1301" s="9">
        <v>0</v>
      </c>
      <c r="PG1301" s="9">
        <v>9.9037173649799998E-2</v>
      </c>
      <c r="PH1301" s="9">
        <v>0.22322817546070001</v>
      </c>
      <c r="PI1301" s="9">
        <v>9.5870578939159998E-2</v>
      </c>
      <c r="PJ1301" s="9">
        <v>0</v>
      </c>
      <c r="PO1301" s="9">
        <v>0.26718797512289999</v>
      </c>
      <c r="PP1301" s="9">
        <v>0.11770978181070001</v>
      </c>
      <c r="PQ1301" s="9">
        <v>4.5141721726420003E-2</v>
      </c>
      <c r="PR1301" s="9">
        <v>0</v>
      </c>
      <c r="PS1301" s="9">
        <v>0.31326692054279998</v>
      </c>
      <c r="PT1301" s="9">
        <v>0</v>
      </c>
      <c r="PV1301" s="9">
        <v>9.1835363944519993E-2</v>
      </c>
      <c r="PW1301" s="9">
        <v>0.475182293092</v>
      </c>
      <c r="PX1301" s="9">
        <v>0.1471609901417</v>
      </c>
      <c r="PY1301" s="9">
        <v>0.1471609901417</v>
      </c>
      <c r="PZ1301" s="9">
        <v>2.3421926639809999E-2</v>
      </c>
      <c r="QA1301" s="9">
        <v>0</v>
      </c>
      <c r="QB1301" s="9">
        <v>4.9244601834650001E-2</v>
      </c>
      <c r="QC1301" s="9">
        <v>0</v>
      </c>
      <c r="QD1301" s="9">
        <v>2.3918529989479999E-2</v>
      </c>
      <c r="QE1301" s="9">
        <v>0</v>
      </c>
      <c r="QF1301" s="9">
        <v>1.6478607579999999E-2</v>
      </c>
      <c r="QG1301" s="9">
        <v>0</v>
      </c>
      <c r="QH1301" s="9">
        <v>0</v>
      </c>
      <c r="QI1301" s="9">
        <v>6.8498508604660002E-2</v>
      </c>
      <c r="QJ1301" s="9">
        <v>0</v>
      </c>
      <c r="QK1301" s="9">
        <v>4.6961363169609999E-2</v>
      </c>
      <c r="QL1301" s="9">
        <v>0</v>
      </c>
      <c r="QM1301" s="9">
        <v>0</v>
      </c>
      <c r="QN1301" s="9">
        <v>2.676593096823E-2</v>
      </c>
      <c r="QO1301" s="9">
        <v>0</v>
      </c>
      <c r="QP1301" s="9">
        <v>0</v>
      </c>
      <c r="QQ1301" s="9">
        <v>6.080965567438E-2</v>
      </c>
      <c r="QR1301" s="9">
        <v>1.260542729168E-2</v>
      </c>
      <c r="QS1301" s="9">
        <v>3.5836166880599998E-2</v>
      </c>
      <c r="QT1301" s="9">
        <v>0</v>
      </c>
      <c r="QU1301" s="9">
        <v>0</v>
      </c>
      <c r="QV1301" s="9">
        <v>0</v>
      </c>
      <c r="QW1301" s="9">
        <v>0</v>
      </c>
      <c r="QX1301" s="9">
        <v>0</v>
      </c>
      <c r="QY1301" s="9">
        <v>2.0584781789179999E-2</v>
      </c>
      <c r="QZ1301" s="9">
        <v>0</v>
      </c>
      <c r="RA1301" s="9">
        <v>0.14579960301229999</v>
      </c>
      <c r="RB1301" s="9">
        <v>3.5555156575990003E-2</v>
      </c>
      <c r="RG1301" s="9">
        <v>0</v>
      </c>
      <c r="RH1301" s="9">
        <v>7.1443581019009994E-2</v>
      </c>
      <c r="RI1301" s="9">
        <v>0</v>
      </c>
      <c r="RJ1301" s="9">
        <v>0</v>
      </c>
      <c r="RK1301" s="9">
        <v>0</v>
      </c>
      <c r="RL1301" s="9">
        <v>0</v>
      </c>
      <c r="RN1301" s="9">
        <v>0</v>
      </c>
      <c r="RO1301" s="9">
        <v>0.13612890517590001</v>
      </c>
      <c r="RP1301" s="9">
        <v>2.3421926639809999E-2</v>
      </c>
      <c r="RQ1301" s="9">
        <v>2.3421926639809999E-2</v>
      </c>
      <c r="RR1301" s="9">
        <v>0</v>
      </c>
      <c r="RS1301" s="9">
        <v>0</v>
      </c>
      <c r="RT1301" s="9">
        <v>0</v>
      </c>
      <c r="RU1301" s="9">
        <v>0</v>
      </c>
      <c r="RV1301" s="9">
        <v>0</v>
      </c>
      <c r="RW1301" s="9">
        <v>0</v>
      </c>
      <c r="RX1301" s="9">
        <v>0</v>
      </c>
      <c r="RY1301" s="9">
        <v>0</v>
      </c>
      <c r="RZ1301" s="9">
        <v>0</v>
      </c>
      <c r="SA1301" s="9">
        <v>0</v>
      </c>
      <c r="SB1301" s="9">
        <v>0</v>
      </c>
      <c r="SC1301" s="9">
        <v>0</v>
      </c>
      <c r="SD1301" s="9">
        <v>0</v>
      </c>
      <c r="SE1301" s="9">
        <v>0</v>
      </c>
      <c r="SF1301" s="9">
        <v>0</v>
      </c>
      <c r="SG1301" s="9">
        <v>0</v>
      </c>
      <c r="SH1301" s="9">
        <v>0</v>
      </c>
      <c r="SI1301" s="9">
        <v>0</v>
      </c>
      <c r="SJ1301" s="9">
        <v>0</v>
      </c>
      <c r="SK1301" s="9">
        <v>0</v>
      </c>
      <c r="SL1301" s="9">
        <v>0</v>
      </c>
      <c r="SM1301" s="9">
        <v>0</v>
      </c>
      <c r="SN1301" s="9">
        <v>0</v>
      </c>
      <c r="SO1301" s="9">
        <v>0</v>
      </c>
      <c r="SP1301" s="9">
        <v>0</v>
      </c>
      <c r="SQ1301" s="9">
        <v>0</v>
      </c>
      <c r="SR1301" s="9">
        <v>0</v>
      </c>
      <c r="SS1301" s="9">
        <v>0</v>
      </c>
      <c r="ST1301" s="9">
        <v>0</v>
      </c>
      <c r="SY1301" s="9">
        <v>0</v>
      </c>
      <c r="SZ1301" s="9">
        <v>0</v>
      </c>
      <c r="TA1301" s="9">
        <v>0</v>
      </c>
      <c r="TB1301" s="9">
        <v>0</v>
      </c>
      <c r="TC1301" s="9">
        <v>0</v>
      </c>
      <c r="TD1301" s="9">
        <v>0</v>
      </c>
      <c r="TF1301" s="9">
        <v>0</v>
      </c>
      <c r="TG1301" s="9">
        <v>0</v>
      </c>
      <c r="TH1301" s="9">
        <v>0</v>
      </c>
      <c r="TI1301" s="9">
        <v>0</v>
      </c>
      <c r="TJ1301" s="9">
        <v>2.5748015829220001E-2</v>
      </c>
      <c r="TK1301" s="9">
        <v>2.7099713142440002E-2</v>
      </c>
      <c r="TL1301" s="9">
        <v>2.4257769479379999E-2</v>
      </c>
      <c r="TM1301" s="9">
        <v>0</v>
      </c>
      <c r="TN1301" s="9">
        <v>5.0457659301230001E-2</v>
      </c>
      <c r="TO1301" s="9">
        <v>9.0737489665719998E-2</v>
      </c>
      <c r="TP1301" s="9">
        <v>6.2986807735959993E-2</v>
      </c>
      <c r="TQ1301" s="9">
        <v>0</v>
      </c>
      <c r="TR1301" s="9">
        <v>0</v>
      </c>
      <c r="TS1301" s="9">
        <v>0</v>
      </c>
      <c r="TT1301" s="9">
        <v>6.4636739816579997E-2</v>
      </c>
      <c r="TU1301" s="9">
        <v>2.3133051740999999E-2</v>
      </c>
      <c r="TV1301" s="9">
        <v>0</v>
      </c>
      <c r="TW1301" s="9">
        <v>0</v>
      </c>
      <c r="TX1301" s="9">
        <v>5.6464432649899997E-2</v>
      </c>
      <c r="TY1301" s="9">
        <v>0</v>
      </c>
      <c r="TZ1301" s="9">
        <v>0</v>
      </c>
      <c r="UA1301" s="9">
        <v>4.204769106918E-2</v>
      </c>
      <c r="UB1301" s="9">
        <v>2.6591950086800001E-2</v>
      </c>
      <c r="UC1301" s="9">
        <v>2.4779421251249999E-2</v>
      </c>
      <c r="UD1301" s="9">
        <v>0.19295003993170001</v>
      </c>
      <c r="UE1301" s="9">
        <v>0</v>
      </c>
      <c r="UF1301" s="9">
        <v>0</v>
      </c>
      <c r="UG1301" s="9">
        <v>9.2841758777730002E-2</v>
      </c>
      <c r="UH1301" s="9">
        <v>0</v>
      </c>
      <c r="UI1301" s="9">
        <v>0</v>
      </c>
      <c r="UJ1301" s="9">
        <v>0</v>
      </c>
      <c r="UK1301" s="9">
        <v>0</v>
      </c>
      <c r="UL1301" s="9">
        <v>0</v>
      </c>
      <c r="UQ1301" s="9">
        <v>0</v>
      </c>
      <c r="UR1301" s="9">
        <v>4.3345887006929998E-2</v>
      </c>
      <c r="US1301" s="9">
        <v>0</v>
      </c>
      <c r="UT1301" s="9">
        <v>0.1035475513918</v>
      </c>
      <c r="UU1301" s="9">
        <v>0</v>
      </c>
      <c r="UV1301" s="9">
        <v>0</v>
      </c>
      <c r="UX1301" s="9">
        <v>4.283309299825E-2</v>
      </c>
      <c r="UY1301" s="9">
        <v>0</v>
      </c>
      <c r="UZ1301" s="9">
        <v>2.5748015829220001E-2</v>
      </c>
      <c r="VA1301" s="9">
        <v>2.5748015829220001E-2</v>
      </c>
      <c r="VB1301" s="9">
        <v>1</v>
      </c>
      <c r="VC1301" s="9">
        <v>1</v>
      </c>
      <c r="VD1301" s="9">
        <v>1</v>
      </c>
      <c r="VE1301" s="9">
        <v>1</v>
      </c>
      <c r="VF1301" s="9">
        <v>1</v>
      </c>
      <c r="VG1301" s="9">
        <v>1</v>
      </c>
      <c r="VH1301" s="9">
        <v>1</v>
      </c>
      <c r="VI1301" s="9">
        <v>1</v>
      </c>
      <c r="VJ1301" s="9">
        <v>1</v>
      </c>
      <c r="VK1301" s="9">
        <v>1</v>
      </c>
      <c r="VL1301" s="9">
        <v>1</v>
      </c>
      <c r="VM1301" s="9">
        <v>1</v>
      </c>
      <c r="VN1301" s="9">
        <v>1</v>
      </c>
      <c r="VO1301" s="9">
        <v>1</v>
      </c>
      <c r="VP1301" s="9">
        <v>1</v>
      </c>
      <c r="VQ1301" s="9">
        <v>1</v>
      </c>
      <c r="VR1301" s="9">
        <v>1</v>
      </c>
      <c r="VS1301" s="9">
        <v>1</v>
      </c>
      <c r="VT1301" s="9">
        <v>1</v>
      </c>
      <c r="VU1301" s="9">
        <v>1</v>
      </c>
      <c r="VV1301" s="9">
        <v>1</v>
      </c>
      <c r="VW1301" s="9">
        <v>1</v>
      </c>
      <c r="VX1301" s="9">
        <v>1</v>
      </c>
      <c r="VY1301" s="9">
        <v>1</v>
      </c>
      <c r="VZ1301" s="9">
        <v>1</v>
      </c>
      <c r="WA1301" s="9">
        <v>1</v>
      </c>
      <c r="WB1301" s="9">
        <v>1</v>
      </c>
      <c r="WC1301" s="9">
        <v>1</v>
      </c>
      <c r="WD1301" s="9">
        <v>1</v>
      </c>
      <c r="WI1301" s="9">
        <v>1</v>
      </c>
      <c r="WJ1301" s="9">
        <v>1</v>
      </c>
      <c r="WK1301" s="9">
        <v>1</v>
      </c>
      <c r="WL1301" s="9">
        <v>1</v>
      </c>
      <c r="WM1301" s="9">
        <v>1</v>
      </c>
      <c r="WN1301" s="9">
        <v>1</v>
      </c>
      <c r="WP1301" s="9">
        <v>1</v>
      </c>
      <c r="WQ1301" s="9">
        <v>1</v>
      </c>
      <c r="WR1301" s="9">
        <v>1</v>
      </c>
      <c r="WS1301" s="9">
        <v>1</v>
      </c>
    </row>
    <row r="1302" spans="1:617" x14ac:dyDescent="0.35">
      <c r="A1302" t="s">
        <v>815</v>
      </c>
      <c r="B1302" s="9">
        <v>0.1033597107777</v>
      </c>
      <c r="C1302" s="9">
        <v>0.13621452843910001</v>
      </c>
      <c r="D1302" s="9">
        <v>8.2319282265749999E-2</v>
      </c>
      <c r="F1302" s="9">
        <v>0</v>
      </c>
      <c r="G1302" s="9">
        <v>0.42201702035700001</v>
      </c>
      <c r="H1302" s="9">
        <v>0.15762826739329999</v>
      </c>
      <c r="I1302" s="9">
        <v>0</v>
      </c>
      <c r="J1302" s="9">
        <v>0.25443680440319999</v>
      </c>
      <c r="K1302" s="9">
        <v>0</v>
      </c>
      <c r="L1302" s="9">
        <v>0</v>
      </c>
      <c r="M1302" s="9">
        <v>0.20893980881390001</v>
      </c>
      <c r="N1302" s="9">
        <v>9.8448399683049997E-2</v>
      </c>
      <c r="O1302" s="9">
        <v>5.206187053367E-2</v>
      </c>
      <c r="P1302" s="9">
        <v>0.20493962438310001</v>
      </c>
      <c r="Q1302" s="9">
        <v>0</v>
      </c>
      <c r="R1302" s="9">
        <v>0.41389919564950001</v>
      </c>
      <c r="S1302" s="9">
        <v>0</v>
      </c>
      <c r="T1302" s="9">
        <v>7.0266697237940004E-2</v>
      </c>
      <c r="U1302" s="9">
        <v>0.20336372619939999</v>
      </c>
      <c r="V1302" s="9">
        <v>0.33600334910980001</v>
      </c>
      <c r="W1302" s="9">
        <v>0.14686699548929999</v>
      </c>
      <c r="X1302" s="9">
        <v>0.35231770309839999</v>
      </c>
      <c r="Y1302" s="9">
        <v>0.12662974111790001</v>
      </c>
      <c r="Z1302" s="9">
        <v>0.2484950877822</v>
      </c>
      <c r="AA1302" s="9">
        <v>0.10772195960640001</v>
      </c>
      <c r="AB1302" s="9">
        <v>0.2293415334085</v>
      </c>
      <c r="AC1302" s="9">
        <v>0.55229040717949995</v>
      </c>
      <c r="AD1302" s="9">
        <v>6.6575300722949995E-2</v>
      </c>
      <c r="AI1302" s="9">
        <v>0.12836101313539999</v>
      </c>
      <c r="AJ1302" s="9">
        <v>6.2808223470079999E-2</v>
      </c>
      <c r="AK1302" s="9">
        <v>0.1776182750452</v>
      </c>
      <c r="AL1302" s="9">
        <v>0.1763813635009</v>
      </c>
      <c r="AM1302" s="9">
        <v>0.25950001951759999</v>
      </c>
      <c r="AN1302" s="9">
        <v>0</v>
      </c>
      <c r="AP1302" s="9">
        <v>9.5230554668110007E-2</v>
      </c>
      <c r="AQ1302" s="9">
        <v>0.1519188795893</v>
      </c>
      <c r="AR1302" s="9">
        <v>0.1033597107777</v>
      </c>
      <c r="AS1302" s="9">
        <v>0.1033597107777</v>
      </c>
      <c r="AT1302" s="9">
        <v>7.3327830615879996E-2</v>
      </c>
      <c r="AU1302" s="9">
        <v>5.935660893894E-2</v>
      </c>
      <c r="AV1302" s="9">
        <v>8.227508742148E-2</v>
      </c>
      <c r="AX1302" s="9">
        <v>0.25220291025269997</v>
      </c>
      <c r="AY1302" s="9">
        <v>3.0500447654810001E-2</v>
      </c>
      <c r="AZ1302" s="9">
        <v>0.16939446090019999</v>
      </c>
      <c r="BA1302" s="9">
        <v>0</v>
      </c>
      <c r="BB1302" s="9">
        <v>8.2041450123719994E-2</v>
      </c>
      <c r="BC1302" s="9">
        <v>0</v>
      </c>
      <c r="BD1302" s="9">
        <v>0.19254171934789999</v>
      </c>
      <c r="BE1302" s="9">
        <v>0</v>
      </c>
      <c r="BF1302" s="9">
        <v>0.17446863110220001</v>
      </c>
      <c r="BG1302" s="9">
        <v>4.308413978615E-2</v>
      </c>
      <c r="BH1302" s="9">
        <v>6.7628955610869998E-2</v>
      </c>
      <c r="BI1302" s="9">
        <v>0</v>
      </c>
      <c r="BJ1302" s="9">
        <v>0.3251716630373</v>
      </c>
      <c r="BK1302" s="9">
        <v>0.12793958148279999</v>
      </c>
      <c r="BL1302" s="9">
        <v>2.3187625929979999E-2</v>
      </c>
      <c r="BM1302" s="9">
        <v>0.224846875463</v>
      </c>
      <c r="BN1302" s="9">
        <v>7.5096994099669995E-2</v>
      </c>
      <c r="BO1302" s="9">
        <v>0.14916526918520001</v>
      </c>
      <c r="BP1302" s="9">
        <v>0</v>
      </c>
      <c r="BQ1302" s="9">
        <v>7.0611985706460004E-2</v>
      </c>
      <c r="BR1302" s="9">
        <v>0.30594784370279998</v>
      </c>
      <c r="BS1302" s="9">
        <v>0</v>
      </c>
      <c r="BT1302" s="9">
        <v>0</v>
      </c>
      <c r="BU1302" s="9">
        <v>0</v>
      </c>
      <c r="BV1302" s="9">
        <v>0.133785188039</v>
      </c>
      <c r="CA1302" s="9">
        <v>2.9590489836629999E-2</v>
      </c>
      <c r="CB1302" s="9">
        <v>0.15918666981060001</v>
      </c>
      <c r="CC1302" s="9">
        <v>0.1162513284377</v>
      </c>
      <c r="CD1302" s="9">
        <v>0</v>
      </c>
      <c r="CE1302" s="9">
        <v>0</v>
      </c>
      <c r="CF1302" s="9">
        <v>0</v>
      </c>
      <c r="CH1302" s="9">
        <v>4.3865905644979997E-2</v>
      </c>
      <c r="CI1302" s="9">
        <v>0.35026649626329998</v>
      </c>
      <c r="CJ1302" s="9">
        <v>7.3327830615879996E-2</v>
      </c>
      <c r="CK1302" s="9">
        <v>7.3327830615879996E-2</v>
      </c>
      <c r="CL1302" s="9">
        <v>9.2567249798210002E-2</v>
      </c>
      <c r="CM1302" s="9">
        <v>0.23711183983920001</v>
      </c>
      <c r="CN1302" s="9">
        <v>0</v>
      </c>
      <c r="CP1302" s="9">
        <v>5.7260283547330003E-2</v>
      </c>
      <c r="CQ1302" s="9">
        <v>8.1039187929349998E-2</v>
      </c>
      <c r="CR1302" s="9">
        <v>6.6141981008429995E-2</v>
      </c>
      <c r="CS1302" s="9">
        <v>0</v>
      </c>
      <c r="CT1302" s="9">
        <v>0</v>
      </c>
      <c r="CU1302" s="9">
        <v>0.28515385247519998</v>
      </c>
      <c r="CV1302" s="9">
        <v>0</v>
      </c>
      <c r="CW1302" s="9">
        <v>8.8473279781100006E-2</v>
      </c>
      <c r="CX1302" s="9">
        <v>5.2439491536729999E-2</v>
      </c>
      <c r="CY1302" s="9">
        <v>0.1464089606158</v>
      </c>
      <c r="CZ1302" s="9">
        <v>8.6615968514790004E-2</v>
      </c>
      <c r="DA1302" s="9">
        <v>0.1113654207807</v>
      </c>
      <c r="DB1302" s="9">
        <v>0</v>
      </c>
      <c r="DC1302" s="9">
        <v>0.1207163345509</v>
      </c>
      <c r="DD1302" s="9">
        <v>0.1028796910229</v>
      </c>
      <c r="DE1302" s="9">
        <v>6.1404009556209997E-2</v>
      </c>
      <c r="DF1302" s="9">
        <v>5.4907261696069999E-2</v>
      </c>
      <c r="DG1302" s="9">
        <v>0</v>
      </c>
      <c r="DH1302" s="9">
        <v>0.14364297890450001</v>
      </c>
      <c r="DI1302" s="9">
        <v>0</v>
      </c>
      <c r="DJ1302" s="9">
        <v>0.22369415075720001</v>
      </c>
      <c r="DK1302" s="9">
        <v>0.19954829990590001</v>
      </c>
      <c r="DL1302" s="9">
        <v>0.20645220799739999</v>
      </c>
      <c r="DM1302" s="9">
        <v>0.18999848968880001</v>
      </c>
      <c r="DN1302" s="9">
        <v>7.5605726291399999E-2</v>
      </c>
      <c r="DS1302" s="9">
        <v>0.16844693647539999</v>
      </c>
      <c r="DT1302" s="9">
        <v>6.7882678526689999E-2</v>
      </c>
      <c r="DU1302" s="9">
        <v>0</v>
      </c>
      <c r="DV1302" s="9">
        <v>0</v>
      </c>
      <c r="DW1302" s="9">
        <v>0</v>
      </c>
      <c r="DX1302" s="9">
        <v>0</v>
      </c>
      <c r="DZ1302" s="9">
        <v>9.9805455673579999E-2</v>
      </c>
      <c r="EA1302" s="9">
        <v>0</v>
      </c>
      <c r="EB1302" s="9">
        <v>9.2567249798210002E-2</v>
      </c>
      <c r="EC1302" s="9">
        <v>9.2567249798210002E-2</v>
      </c>
      <c r="ED1302" s="9">
        <v>0.19158305051800001</v>
      </c>
      <c r="EE1302" s="9">
        <v>0.19814654893440001</v>
      </c>
      <c r="EF1302" s="9">
        <v>0.18737974552200001</v>
      </c>
      <c r="EH1302" s="9">
        <v>0.39103169598479998</v>
      </c>
      <c r="EI1302" s="9">
        <v>0.19065681436920001</v>
      </c>
      <c r="EJ1302" s="9">
        <v>0.31618934628169998</v>
      </c>
      <c r="EK1302" s="9">
        <v>0.1546767924247</v>
      </c>
      <c r="EL1302" s="9">
        <v>0</v>
      </c>
      <c r="EM1302" s="9">
        <v>0.20713881057399999</v>
      </c>
      <c r="EN1302" s="9">
        <v>0.47336180361079999</v>
      </c>
      <c r="EO1302" s="9">
        <v>0.17352715442229999</v>
      </c>
      <c r="EP1302" s="9">
        <v>0.1571917376559</v>
      </c>
      <c r="EQ1302" s="9">
        <v>0.13399111915129999</v>
      </c>
      <c r="ER1302" s="9">
        <v>0.21412949296959999</v>
      </c>
      <c r="ES1302" s="9">
        <v>0.1615695964653</v>
      </c>
      <c r="ET1302" s="9">
        <v>0.18968209507020001</v>
      </c>
      <c r="EU1302" s="9">
        <v>0.2646651167531</v>
      </c>
      <c r="EV1302" s="9">
        <v>0.17959056408269999</v>
      </c>
      <c r="EW1302" s="9">
        <v>0.22782323145489999</v>
      </c>
      <c r="EX1302" s="9">
        <v>4.5599090917040001E-2</v>
      </c>
      <c r="EY1302" s="9">
        <v>0.30792104205600002</v>
      </c>
      <c r="EZ1302" s="9">
        <v>0.1202416321958</v>
      </c>
      <c r="FA1302" s="9">
        <v>0.32892810524319999</v>
      </c>
      <c r="FB1302" s="9">
        <v>0</v>
      </c>
      <c r="FC1302" s="9">
        <v>3.6764159542649999E-2</v>
      </c>
      <c r="FD1302" s="9">
        <v>0</v>
      </c>
      <c r="FE1302" s="9">
        <v>0.18848981876689999</v>
      </c>
      <c r="FF1302" s="9">
        <v>0.2630860922819</v>
      </c>
      <c r="FK1302" s="9">
        <v>0.18322712132409999</v>
      </c>
      <c r="FL1302" s="9">
        <v>0.25771330809229998</v>
      </c>
      <c r="FM1302" s="9">
        <v>0.15682253462260001</v>
      </c>
      <c r="FN1302" s="9">
        <v>0.46265231593040002</v>
      </c>
      <c r="FO1302" s="9">
        <v>0.4579737566814</v>
      </c>
      <c r="FP1302" s="9">
        <v>1</v>
      </c>
      <c r="FR1302" s="9">
        <v>0.16189527877980001</v>
      </c>
      <c r="FS1302" s="9">
        <v>0.75961978942050001</v>
      </c>
      <c r="FT1302" s="9">
        <v>0.19158305051800001</v>
      </c>
      <c r="FU1302" s="9">
        <v>0.19158305051800001</v>
      </c>
      <c r="FV1302" s="9">
        <v>0.16698243460529999</v>
      </c>
      <c r="FW1302" s="9">
        <v>0.24440499906980001</v>
      </c>
      <c r="FX1302" s="9">
        <v>0.1174005452881</v>
      </c>
      <c r="FZ1302" s="9">
        <v>0.2301813819886</v>
      </c>
      <c r="GA1302" s="9">
        <v>0.38295720193089999</v>
      </c>
      <c r="GB1302" s="9">
        <v>0.2872449283279</v>
      </c>
      <c r="GC1302" s="9">
        <v>5.4798117190390003E-2</v>
      </c>
      <c r="GD1302" s="9">
        <v>0</v>
      </c>
      <c r="GE1302" s="9">
        <v>0.23571988662060001</v>
      </c>
      <c r="GF1302" s="9">
        <v>0.2418968822034</v>
      </c>
      <c r="GG1302" s="9">
        <v>7.5946611785359996E-2</v>
      </c>
      <c r="GH1302" s="9">
        <v>0.21802188351820001</v>
      </c>
      <c r="GI1302" s="9">
        <v>0.19149810916580001</v>
      </c>
      <c r="GJ1302" s="9">
        <v>0.21362878857609999</v>
      </c>
      <c r="GK1302" s="9">
        <v>0.2267325672078</v>
      </c>
      <c r="GL1302" s="9">
        <v>0</v>
      </c>
      <c r="GM1302" s="9">
        <v>0</v>
      </c>
      <c r="GN1302" s="9">
        <v>0.22223973548449999</v>
      </c>
      <c r="GO1302" s="9">
        <v>0</v>
      </c>
      <c r="GP1302" s="9">
        <v>0.195232883705</v>
      </c>
      <c r="GQ1302" s="9">
        <v>0.14591985774989999</v>
      </c>
      <c r="GR1302" s="9">
        <v>0.3455437774863</v>
      </c>
      <c r="GS1302" s="9">
        <v>0.18897811897870001</v>
      </c>
      <c r="GT1302" s="9">
        <v>0.47035800554000001</v>
      </c>
      <c r="GU1302" s="9">
        <v>2.0653768992740001E-2</v>
      </c>
      <c r="GV1302" s="9">
        <v>0.46553772345439998</v>
      </c>
      <c r="GW1302" s="9">
        <v>0</v>
      </c>
      <c r="GX1302" s="9">
        <v>0.42273160759520001</v>
      </c>
      <c r="HC1302" s="9">
        <v>0.1060311633223</v>
      </c>
      <c r="HD1302" s="9">
        <v>0.2832698970868</v>
      </c>
      <c r="HE1302" s="9">
        <v>3.5125977088110001E-2</v>
      </c>
      <c r="HF1302" s="9">
        <v>0</v>
      </c>
      <c r="HG1302" s="9">
        <v>0.1560653904016</v>
      </c>
      <c r="HH1302" s="9">
        <v>0</v>
      </c>
      <c r="HJ1302" s="9">
        <v>0.177397215198</v>
      </c>
      <c r="HK1302" s="9">
        <v>0.2379450287222</v>
      </c>
      <c r="HL1302" s="9">
        <v>0.16698243460529999</v>
      </c>
      <c r="HM1302" s="9">
        <v>0.16698243460529999</v>
      </c>
      <c r="HN1302" s="9">
        <v>0.30955518967610002</v>
      </c>
      <c r="HO1302" s="9">
        <v>0.23831688621450001</v>
      </c>
      <c r="HP1302" s="9">
        <v>0.35517663998330001</v>
      </c>
      <c r="HR1302" s="9">
        <v>0.2324095938895</v>
      </c>
      <c r="HS1302" s="9">
        <v>0.34852949160090002</v>
      </c>
      <c r="HT1302" s="9">
        <v>0.27578172677329998</v>
      </c>
      <c r="HU1302" s="9">
        <v>0.38669867697600002</v>
      </c>
      <c r="HV1302" s="9">
        <v>0.59329453750240002</v>
      </c>
      <c r="HW1302" s="9">
        <v>6.0072369839899997E-2</v>
      </c>
      <c r="HX1302" s="9">
        <v>0.4772830335337</v>
      </c>
      <c r="HY1302" s="9">
        <v>0.49332375957820002</v>
      </c>
      <c r="HZ1302" s="9">
        <v>7.6002853999369999E-2</v>
      </c>
      <c r="IA1302" s="9">
        <v>0.22553344261800001</v>
      </c>
      <c r="IB1302" s="9">
        <v>0.2711989990559</v>
      </c>
      <c r="IC1302" s="9">
        <v>0.4085450497923</v>
      </c>
      <c r="ID1302" s="9">
        <v>0.18968209507020001</v>
      </c>
      <c r="IE1302" s="9">
        <v>0.1170214426105</v>
      </c>
      <c r="IF1302" s="9">
        <v>0.3614538472346</v>
      </c>
      <c r="IG1302" s="9">
        <v>0.15272226345680001</v>
      </c>
      <c r="IH1302" s="9">
        <v>0.2286493047099</v>
      </c>
      <c r="II1302" s="9">
        <v>0</v>
      </c>
      <c r="IJ1302" s="9">
        <v>0.14364297890450001</v>
      </c>
      <c r="IK1302" s="9">
        <v>0.2115729836785</v>
      </c>
      <c r="IL1302" s="9">
        <v>0.47218923853939998</v>
      </c>
      <c r="IM1302" s="9">
        <v>0.63936799495459995</v>
      </c>
      <c r="IN1302" s="9">
        <v>0.43579374140589999</v>
      </c>
      <c r="IO1302" s="9">
        <v>0</v>
      </c>
      <c r="IP1302" s="9">
        <v>0.2318968804264</v>
      </c>
      <c r="IU1302" s="9">
        <v>0.25510448790779999</v>
      </c>
      <c r="IV1302" s="9">
        <v>0.1247619590741</v>
      </c>
      <c r="IW1302" s="9">
        <v>0.49407819277280002</v>
      </c>
      <c r="IX1302" s="9">
        <v>0</v>
      </c>
      <c r="IY1302" s="9">
        <v>0.38954164106919997</v>
      </c>
      <c r="IZ1302" s="9">
        <v>0</v>
      </c>
      <c r="JB1302" s="9">
        <v>0.3436007445491</v>
      </c>
      <c r="JC1302" s="9">
        <v>0.65653943729940001</v>
      </c>
      <c r="JD1302" s="9">
        <v>0.30955518967610002</v>
      </c>
      <c r="JE1302" s="9">
        <v>0.30955518967610002</v>
      </c>
      <c r="JF1302" s="9">
        <v>0.11091050626560001</v>
      </c>
      <c r="JG1302" s="9">
        <v>0.1024830821238</v>
      </c>
      <c r="JH1302" s="9">
        <v>0.1163074808287</v>
      </c>
      <c r="JJ1302" s="9">
        <v>6.4248250575679997E-2</v>
      </c>
      <c r="JK1302" s="9">
        <v>8.0395701412339995E-2</v>
      </c>
      <c r="JL1302" s="9">
        <v>7.0279511343429996E-2</v>
      </c>
      <c r="JM1302" s="9">
        <v>0.26169880682160002</v>
      </c>
      <c r="JN1302" s="9">
        <v>0</v>
      </c>
      <c r="JO1302" s="9">
        <v>0.1212740128041</v>
      </c>
      <c r="JP1302" s="9">
        <v>0</v>
      </c>
      <c r="JQ1302" s="9">
        <v>3.2747356324849999E-2</v>
      </c>
      <c r="JR1302" s="9">
        <v>0.28480572211350003</v>
      </c>
      <c r="JS1302" s="9">
        <v>0.1206702468637</v>
      </c>
      <c r="JT1302" s="9">
        <v>0.1386268997258</v>
      </c>
      <c r="JU1302" s="9">
        <v>9.1787365753870004E-2</v>
      </c>
      <c r="JV1302" s="9">
        <v>0</v>
      </c>
      <c r="JW1302" s="9">
        <v>0.2362427180303</v>
      </c>
      <c r="JX1302" s="9">
        <v>0.1078470192361</v>
      </c>
      <c r="JY1302" s="9">
        <v>0.1201680797341</v>
      </c>
      <c r="JZ1302" s="9">
        <v>0.273394929678</v>
      </c>
      <c r="KA1302" s="9">
        <v>0.42087310639249997</v>
      </c>
      <c r="KB1302" s="9">
        <v>0.1202416321958</v>
      </c>
      <c r="KC1302" s="9">
        <v>4.3217149245270002E-2</v>
      </c>
      <c r="KD1302" s="9">
        <v>0</v>
      </c>
      <c r="KE1302" s="9">
        <v>3.6764159542649999E-2</v>
      </c>
      <c r="KF1302" s="9">
        <v>0</v>
      </c>
      <c r="KG1302" s="9">
        <v>0.18848981876689999</v>
      </c>
      <c r="KH1302" s="9">
        <v>5.9440170833229999E-2</v>
      </c>
      <c r="KM1302" s="9">
        <v>0.2416891064342</v>
      </c>
      <c r="KN1302" s="9">
        <v>0.1477337626004</v>
      </c>
      <c r="KO1302" s="9">
        <v>0.16227097455539999</v>
      </c>
      <c r="KP1302" s="9">
        <v>0.1763813635009</v>
      </c>
      <c r="KQ1302" s="9">
        <v>6.6162157191949997E-2</v>
      </c>
      <c r="KR1302" s="9">
        <v>0</v>
      </c>
      <c r="KT1302" s="9">
        <v>8.4687437484159994E-2</v>
      </c>
      <c r="KU1302" s="9">
        <v>0</v>
      </c>
      <c r="KV1302" s="9">
        <v>0.11091050626560001</v>
      </c>
      <c r="KW1302" s="9">
        <v>0.11091050626560001</v>
      </c>
      <c r="KX1302" s="9">
        <v>0</v>
      </c>
      <c r="KY1302" s="9">
        <v>0</v>
      </c>
      <c r="KZ1302" s="9">
        <v>0</v>
      </c>
      <c r="LB1302" s="9">
        <v>0</v>
      </c>
      <c r="LC1302" s="9">
        <v>0</v>
      </c>
      <c r="LD1302" s="9">
        <v>0</v>
      </c>
      <c r="LE1302" s="9">
        <v>0</v>
      </c>
      <c r="LF1302" s="9">
        <v>0</v>
      </c>
      <c r="LG1302" s="9">
        <v>0</v>
      </c>
      <c r="LH1302" s="9">
        <v>0</v>
      </c>
      <c r="LI1302" s="9">
        <v>0</v>
      </c>
      <c r="LJ1302" s="9">
        <v>0</v>
      </c>
      <c r="LK1302" s="9">
        <v>0</v>
      </c>
      <c r="LL1302" s="9">
        <v>0</v>
      </c>
      <c r="LM1302" s="9">
        <v>0</v>
      </c>
      <c r="LN1302" s="9">
        <v>0</v>
      </c>
      <c r="LO1302" s="9">
        <v>0</v>
      </c>
      <c r="LP1302" s="9">
        <v>0</v>
      </c>
      <c r="LQ1302" s="9">
        <v>0</v>
      </c>
      <c r="LR1302" s="9">
        <v>0</v>
      </c>
      <c r="LS1302" s="9">
        <v>0</v>
      </c>
      <c r="LT1302" s="9">
        <v>0</v>
      </c>
      <c r="LU1302" s="9">
        <v>0</v>
      </c>
      <c r="LV1302" s="9">
        <v>0</v>
      </c>
      <c r="LW1302" s="9">
        <v>0</v>
      </c>
      <c r="LX1302" s="9">
        <v>0</v>
      </c>
      <c r="LY1302" s="9">
        <v>0</v>
      </c>
      <c r="LZ1302" s="9">
        <v>0</v>
      </c>
      <c r="ME1302" s="9">
        <v>0</v>
      </c>
      <c r="MF1302" s="9">
        <v>0</v>
      </c>
      <c r="MG1302" s="9">
        <v>0</v>
      </c>
      <c r="MH1302" s="9">
        <v>0</v>
      </c>
      <c r="MI1302" s="9">
        <v>0</v>
      </c>
      <c r="MJ1302" s="9">
        <v>0</v>
      </c>
      <c r="ML1302" s="9">
        <v>0</v>
      </c>
      <c r="MM1302" s="9">
        <v>0</v>
      </c>
      <c r="MN1302" s="9">
        <v>0</v>
      </c>
      <c r="MO1302" s="9">
        <v>0</v>
      </c>
      <c r="MP1302" s="9">
        <v>5.9676486042860001E-2</v>
      </c>
      <c r="MQ1302" s="9">
        <v>9.6204075331380007E-2</v>
      </c>
      <c r="MR1302" s="9">
        <v>3.628399185654E-2</v>
      </c>
      <c r="MT1302" s="9">
        <v>0.1777015151636</v>
      </c>
      <c r="MU1302" s="9">
        <v>0</v>
      </c>
      <c r="MV1302" s="9">
        <v>0.1113279316416</v>
      </c>
      <c r="MW1302" s="9">
        <v>0.100980903755</v>
      </c>
      <c r="MX1302" s="9">
        <v>0</v>
      </c>
      <c r="MY1302" s="9">
        <v>0</v>
      </c>
      <c r="MZ1302" s="9">
        <v>0</v>
      </c>
      <c r="NA1302" s="9">
        <v>0.14974181854560001</v>
      </c>
      <c r="NB1302" s="9">
        <v>0</v>
      </c>
      <c r="NC1302" s="9">
        <v>3.5555472299020001E-2</v>
      </c>
      <c r="ND1302" s="9">
        <v>0.19666367582399999</v>
      </c>
      <c r="NE1302" s="9">
        <v>0</v>
      </c>
      <c r="NF1302" s="9">
        <v>7.3775571885500005E-2</v>
      </c>
      <c r="NG1302" s="9">
        <v>0</v>
      </c>
      <c r="NH1302" s="9">
        <v>6.7429161190369999E-2</v>
      </c>
      <c r="NI1302" s="9">
        <v>3.6248621303990002E-2</v>
      </c>
      <c r="NJ1302" s="9">
        <v>0.1154918874596</v>
      </c>
      <c r="NK1302" s="9">
        <v>6.693116251023E-2</v>
      </c>
      <c r="NL1302" s="9">
        <v>0.30213851941530001</v>
      </c>
      <c r="NM1302" s="9">
        <v>5.162804216795E-2</v>
      </c>
      <c r="NN1302" s="9">
        <v>0.22369415075720001</v>
      </c>
      <c r="NO1302" s="9">
        <v>0</v>
      </c>
      <c r="NP1302" s="9">
        <v>0.20645220799739999</v>
      </c>
      <c r="NQ1302" s="9">
        <v>0</v>
      </c>
      <c r="NR1302" s="9">
        <v>0.109535189854</v>
      </c>
      <c r="NW1302" s="9">
        <v>4.6012183869839997E-2</v>
      </c>
      <c r="NX1302" s="9">
        <v>9.4507656687449995E-2</v>
      </c>
      <c r="NY1302" s="9">
        <v>2.637532482945E-2</v>
      </c>
      <c r="NZ1302" s="9">
        <v>0.36762982738810002</v>
      </c>
      <c r="OA1302" s="9">
        <v>0</v>
      </c>
      <c r="OB1302" s="9">
        <v>0</v>
      </c>
      <c r="OD1302" s="9">
        <v>6.5414253205639997E-2</v>
      </c>
      <c r="OE1302" s="9">
        <v>0</v>
      </c>
      <c r="OF1302" s="9">
        <v>5.9676486042860001E-2</v>
      </c>
      <c r="OG1302" s="9">
        <v>5.9676486042860001E-2</v>
      </c>
      <c r="OH1302" s="9">
        <v>5.0059489245989998E-2</v>
      </c>
      <c r="OI1302" s="9">
        <v>5.2106375488599997E-2</v>
      </c>
      <c r="OJ1302" s="9">
        <v>4.8748650631599999E-2</v>
      </c>
      <c r="OL1302" s="9">
        <v>6.4248250575679997E-2</v>
      </c>
      <c r="OM1302" s="9">
        <v>0.1614348893417</v>
      </c>
      <c r="ON1302" s="9">
        <v>0.1005485909494</v>
      </c>
      <c r="OO1302" s="9">
        <v>4.11467028323E-2</v>
      </c>
      <c r="OP1302" s="9">
        <v>0</v>
      </c>
      <c r="OQ1302" s="9">
        <v>2.892238749375E-2</v>
      </c>
      <c r="OR1302" s="9">
        <v>0</v>
      </c>
      <c r="OS1302" s="9">
        <v>6.188170281219E-2</v>
      </c>
      <c r="OT1302" s="9">
        <v>0.12217172456390001</v>
      </c>
      <c r="OU1302" s="9">
        <v>1.8973057527550002E-2</v>
      </c>
      <c r="OV1302" s="9">
        <v>0.13167300790049999</v>
      </c>
      <c r="OW1302" s="9">
        <v>0</v>
      </c>
      <c r="OX1302" s="9">
        <v>7.3775571885500005E-2</v>
      </c>
      <c r="OY1302" s="9">
        <v>5.6341035275929999E-2</v>
      </c>
      <c r="OZ1302" s="9">
        <v>4.5146112707109998E-2</v>
      </c>
      <c r="PA1302" s="9">
        <v>6.4907257116299993E-2</v>
      </c>
      <c r="PB1302" s="9">
        <v>0</v>
      </c>
      <c r="PC1302" s="9">
        <v>0.1188387166916</v>
      </c>
      <c r="PD1302" s="9">
        <v>0.1202416321958</v>
      </c>
      <c r="PE1302" s="9">
        <v>4.3217149245270002E-2</v>
      </c>
      <c r="PF1302" s="9">
        <v>0</v>
      </c>
      <c r="PG1302" s="9">
        <v>6.9472136082989994E-2</v>
      </c>
      <c r="PH1302" s="9">
        <v>0.1215578605509</v>
      </c>
      <c r="PI1302" s="9">
        <v>0.37848830845569997</v>
      </c>
      <c r="PJ1302" s="9">
        <v>0</v>
      </c>
      <c r="PO1302" s="9">
        <v>7.3918616042440002E-2</v>
      </c>
      <c r="PP1302" s="9">
        <v>7.3181197596710004E-2</v>
      </c>
      <c r="PQ1302" s="9">
        <v>5.6021507583159998E-2</v>
      </c>
      <c r="PR1302" s="9">
        <v>0.1763813635009</v>
      </c>
      <c r="PS1302" s="9">
        <v>6.6162157191949997E-2</v>
      </c>
      <c r="PT1302" s="9">
        <v>0</v>
      </c>
      <c r="PV1302" s="9">
        <v>5.2997300566359998E-2</v>
      </c>
      <c r="PW1302" s="9">
        <v>0</v>
      </c>
      <c r="PX1302" s="9">
        <v>5.0059489245989998E-2</v>
      </c>
      <c r="PY1302" s="9">
        <v>5.0059489245989998E-2</v>
      </c>
      <c r="PZ1302" s="9">
        <v>6.0711250203019998E-2</v>
      </c>
      <c r="QA1302" s="9">
        <v>0.1165629157176</v>
      </c>
      <c r="QB1302" s="9">
        <v>2.494349803833E-2</v>
      </c>
      <c r="QD1302" s="9">
        <v>5.7260283547330003E-2</v>
      </c>
      <c r="QE1302" s="9">
        <v>0.1551702032025</v>
      </c>
      <c r="QF1302" s="9">
        <v>9.3830777748729999E-2</v>
      </c>
      <c r="QG1302" s="9">
        <v>0</v>
      </c>
      <c r="QH1302" s="9">
        <v>7.022720797076E-2</v>
      </c>
      <c r="QI1302" s="9">
        <v>6.1718680192470003E-2</v>
      </c>
      <c r="QJ1302" s="9">
        <v>0</v>
      </c>
      <c r="QK1302" s="9">
        <v>4.4773544684460001E-2</v>
      </c>
      <c r="QL1302" s="9">
        <v>7.8085746445560003E-2</v>
      </c>
      <c r="QM1302" s="9">
        <v>8.4285451972789999E-2</v>
      </c>
      <c r="QN1302" s="9">
        <v>0.10600184608800001</v>
      </c>
      <c r="QO1302" s="9">
        <v>0</v>
      </c>
      <c r="QP1302" s="9">
        <v>0.27342923987399997</v>
      </c>
      <c r="QQ1302" s="9">
        <v>0</v>
      </c>
      <c r="QR1302" s="9">
        <v>3.6344360677659997E-2</v>
      </c>
      <c r="QS1302" s="9">
        <v>0.1343457287599</v>
      </c>
      <c r="QT1302" s="9">
        <v>8.8710646741140001E-2</v>
      </c>
      <c r="QU1302" s="9">
        <v>0</v>
      </c>
      <c r="QV1302" s="9">
        <v>0.23207607090249999</v>
      </c>
      <c r="QW1302" s="9">
        <v>0.1482807642251</v>
      </c>
      <c r="QX1302" s="9">
        <v>0</v>
      </c>
      <c r="QY1302" s="9">
        <v>7.0957800063750007E-2</v>
      </c>
      <c r="QZ1302" s="9">
        <v>0.20645220799739999</v>
      </c>
      <c r="RA1302" s="10">
        <v>0.62151169154429997</v>
      </c>
      <c r="RB1302" s="9">
        <v>0</v>
      </c>
      <c r="RG1302" s="9">
        <v>0.1059260096235</v>
      </c>
      <c r="RH1302" s="9">
        <v>3.224313310996E-2</v>
      </c>
      <c r="RI1302" s="9">
        <v>5.721952941834E-2</v>
      </c>
      <c r="RJ1302" s="9">
        <v>0</v>
      </c>
      <c r="RK1302" s="9">
        <v>0.12769831216640001</v>
      </c>
      <c r="RL1302" s="9">
        <v>0</v>
      </c>
      <c r="RN1302" s="9">
        <v>3.3509002656700003E-2</v>
      </c>
      <c r="RO1302" s="9">
        <v>0</v>
      </c>
      <c r="RP1302" s="9">
        <v>6.0711250203019998E-2</v>
      </c>
      <c r="RQ1302" s="9">
        <v>6.0711250203019998E-2</v>
      </c>
      <c r="RR1302" s="9">
        <v>0</v>
      </c>
      <c r="RS1302" s="9">
        <v>0</v>
      </c>
      <c r="RT1302" s="9">
        <v>0</v>
      </c>
      <c r="RV1302" s="9">
        <v>0</v>
      </c>
      <c r="RW1302" s="9">
        <v>0</v>
      </c>
      <c r="RX1302" s="9">
        <v>0</v>
      </c>
      <c r="RY1302" s="9">
        <v>0</v>
      </c>
      <c r="RZ1302" s="9">
        <v>0</v>
      </c>
      <c r="SA1302" s="9">
        <v>0</v>
      </c>
      <c r="SB1302" s="9">
        <v>0</v>
      </c>
      <c r="SC1302" s="9">
        <v>0</v>
      </c>
      <c r="SD1302" s="9">
        <v>0</v>
      </c>
      <c r="SE1302" s="9">
        <v>0</v>
      </c>
      <c r="SF1302" s="9">
        <v>0</v>
      </c>
      <c r="SG1302" s="9">
        <v>0</v>
      </c>
      <c r="SH1302" s="9">
        <v>0</v>
      </c>
      <c r="SI1302" s="9">
        <v>0</v>
      </c>
      <c r="SJ1302" s="9">
        <v>0</v>
      </c>
      <c r="SK1302" s="9">
        <v>0</v>
      </c>
      <c r="SL1302" s="9">
        <v>0</v>
      </c>
      <c r="SM1302" s="9">
        <v>0</v>
      </c>
      <c r="SN1302" s="9">
        <v>0</v>
      </c>
      <c r="SO1302" s="9">
        <v>0</v>
      </c>
      <c r="SP1302" s="9">
        <v>0</v>
      </c>
      <c r="SQ1302" s="9">
        <v>0</v>
      </c>
      <c r="SR1302" s="9">
        <v>0</v>
      </c>
      <c r="SS1302" s="9">
        <v>0</v>
      </c>
      <c r="ST1302" s="9">
        <v>0</v>
      </c>
      <c r="SY1302" s="9">
        <v>0</v>
      </c>
      <c r="SZ1302" s="9">
        <v>0</v>
      </c>
      <c r="TA1302" s="9">
        <v>0</v>
      </c>
      <c r="TB1302" s="9">
        <v>0</v>
      </c>
      <c r="TC1302" s="9">
        <v>0</v>
      </c>
      <c r="TD1302" s="9">
        <v>0</v>
      </c>
      <c r="TF1302" s="9">
        <v>0</v>
      </c>
      <c r="TG1302" s="9">
        <v>0</v>
      </c>
      <c r="TH1302" s="9">
        <v>0</v>
      </c>
      <c r="TI1302" s="9">
        <v>0</v>
      </c>
      <c r="TJ1302" s="9">
        <v>9.7477696203430008E-3</v>
      </c>
      <c r="TK1302" s="9">
        <v>0</v>
      </c>
      <c r="TL1302" s="9">
        <v>1.599030159726E-2</v>
      </c>
      <c r="TN1302" s="9">
        <v>0</v>
      </c>
      <c r="TO1302" s="9">
        <v>7.7358434356600003E-2</v>
      </c>
      <c r="TP1302" s="9">
        <v>2.8894275319920001E-2</v>
      </c>
      <c r="TQ1302" s="9">
        <v>0</v>
      </c>
      <c r="TR1302" s="9">
        <v>0</v>
      </c>
      <c r="TS1302" s="9">
        <v>0</v>
      </c>
      <c r="TT1302" s="9">
        <v>0</v>
      </c>
      <c r="TU1302" s="9">
        <v>3.1510194825160001E-2</v>
      </c>
      <c r="TV1302" s="9">
        <v>0</v>
      </c>
      <c r="TW1302" s="9">
        <v>0</v>
      </c>
      <c r="TX1302" s="9">
        <v>0</v>
      </c>
      <c r="TY1302" s="9">
        <v>0</v>
      </c>
      <c r="TZ1302" s="9">
        <v>0</v>
      </c>
      <c r="UA1302" s="9">
        <v>7.7073771296500004E-2</v>
      </c>
      <c r="UB1302" s="9">
        <v>0</v>
      </c>
      <c r="UC1302" s="9">
        <v>3.9204624683399997E-2</v>
      </c>
      <c r="UD1302" s="9">
        <v>4.4225737938230002E-2</v>
      </c>
      <c r="UE1302" s="9">
        <v>0</v>
      </c>
      <c r="UF1302" s="9">
        <v>0</v>
      </c>
      <c r="UG1302" s="9">
        <v>0</v>
      </c>
      <c r="UH1302" s="9">
        <v>0</v>
      </c>
      <c r="UI1302" s="9">
        <v>0</v>
      </c>
      <c r="UJ1302" s="9">
        <v>0</v>
      </c>
      <c r="UK1302" s="9">
        <v>0</v>
      </c>
      <c r="UL1302" s="9">
        <v>0</v>
      </c>
      <c r="UQ1302" s="9">
        <v>0</v>
      </c>
      <c r="UR1302" s="9">
        <v>0</v>
      </c>
      <c r="US1302" s="9">
        <v>0</v>
      </c>
      <c r="UT1302" s="10">
        <v>0.1697178566815</v>
      </c>
      <c r="UU1302" s="9">
        <v>0</v>
      </c>
      <c r="UV1302" s="9">
        <v>0</v>
      </c>
      <c r="UX1302" s="9">
        <v>1.258579952464E-2</v>
      </c>
      <c r="UY1302" s="9">
        <v>0</v>
      </c>
      <c r="UZ1302" s="9">
        <v>9.7477696203430008E-3</v>
      </c>
      <c r="VA1302" s="9">
        <v>9.7477696203430008E-3</v>
      </c>
      <c r="VB1302" s="9">
        <v>1</v>
      </c>
      <c r="VC1302" s="9">
        <v>1</v>
      </c>
      <c r="VD1302" s="9">
        <v>1</v>
      </c>
      <c r="VF1302" s="9">
        <v>1</v>
      </c>
      <c r="VG1302" s="9">
        <v>1</v>
      </c>
      <c r="VH1302" s="9">
        <v>1</v>
      </c>
      <c r="VI1302" s="9">
        <v>1</v>
      </c>
      <c r="VJ1302" s="9">
        <v>1</v>
      </c>
      <c r="VK1302" s="9">
        <v>1</v>
      </c>
      <c r="VL1302" s="9">
        <v>1</v>
      </c>
      <c r="VM1302" s="9">
        <v>1</v>
      </c>
      <c r="VN1302" s="9">
        <v>1</v>
      </c>
      <c r="VO1302" s="9">
        <v>1</v>
      </c>
      <c r="VP1302" s="9">
        <v>1</v>
      </c>
      <c r="VQ1302" s="9">
        <v>1</v>
      </c>
      <c r="VR1302" s="9">
        <v>1</v>
      </c>
      <c r="VS1302" s="9">
        <v>1</v>
      </c>
      <c r="VT1302" s="9">
        <v>1</v>
      </c>
      <c r="VU1302" s="9">
        <v>1</v>
      </c>
      <c r="VV1302" s="9">
        <v>1</v>
      </c>
      <c r="VW1302" s="9">
        <v>1</v>
      </c>
      <c r="VX1302" s="9">
        <v>1</v>
      </c>
      <c r="VY1302" s="9">
        <v>1</v>
      </c>
      <c r="VZ1302" s="9">
        <v>1</v>
      </c>
      <c r="WA1302" s="9">
        <v>1</v>
      </c>
      <c r="WB1302" s="9">
        <v>1</v>
      </c>
      <c r="WC1302" s="9">
        <v>1</v>
      </c>
      <c r="WD1302" s="9">
        <v>1</v>
      </c>
      <c r="WI1302" s="9">
        <v>1</v>
      </c>
      <c r="WJ1302" s="9">
        <v>1</v>
      </c>
      <c r="WK1302" s="9">
        <v>1</v>
      </c>
      <c r="WL1302" s="9">
        <v>1</v>
      </c>
      <c r="WM1302" s="9">
        <v>1</v>
      </c>
      <c r="WN1302" s="9">
        <v>1</v>
      </c>
      <c r="WP1302" s="9">
        <v>1</v>
      </c>
      <c r="WQ1302" s="9">
        <v>1</v>
      </c>
      <c r="WR1302" s="9">
        <v>1</v>
      </c>
      <c r="WS1302" s="9">
        <v>1</v>
      </c>
    </row>
    <row r="1303" spans="1:617" x14ac:dyDescent="0.35">
      <c r="A1303" t="s">
        <v>816</v>
      </c>
      <c r="B1303" s="9">
        <v>0.2269913279928</v>
      </c>
      <c r="C1303" s="9">
        <v>0.26695342510120001</v>
      </c>
      <c r="D1303" s="9">
        <v>0.18075187638840001</v>
      </c>
      <c r="E1303" s="9">
        <v>0</v>
      </c>
      <c r="F1303" s="9">
        <v>0.2105021355774</v>
      </c>
      <c r="G1303" s="9">
        <v>0.48112001220220002</v>
      </c>
      <c r="H1303" s="9">
        <v>0.34821938842569999</v>
      </c>
      <c r="I1303" s="9">
        <v>0.63891302972959996</v>
      </c>
      <c r="J1303" s="9">
        <v>0</v>
      </c>
      <c r="K1303" s="9">
        <v>0</v>
      </c>
      <c r="L1303" s="9">
        <v>0.55372923064860002</v>
      </c>
      <c r="M1303" s="9">
        <v>5.6113752475889997E-2</v>
      </c>
      <c r="N1303" s="9">
        <v>0.27379756418880002</v>
      </c>
      <c r="O1303" s="9">
        <v>0</v>
      </c>
      <c r="P1303" s="9">
        <v>0.20123092152639999</v>
      </c>
      <c r="Q1303" s="9">
        <v>0.39961414267270001</v>
      </c>
      <c r="R1303" s="9">
        <v>0.25044747609020002</v>
      </c>
      <c r="S1303" s="9">
        <v>0</v>
      </c>
      <c r="T1303" s="9">
        <v>0.29522347517449998</v>
      </c>
      <c r="U1303" s="9">
        <v>0.12819427647350001</v>
      </c>
      <c r="V1303" s="9">
        <v>0.43148059559419999</v>
      </c>
      <c r="W1303" s="9">
        <v>0.34163395925130002</v>
      </c>
      <c r="X1303" s="9">
        <v>0.33194401873610002</v>
      </c>
      <c r="Y1303" s="9">
        <v>0.70695017297170004</v>
      </c>
      <c r="Z1303" s="9">
        <v>0</v>
      </c>
      <c r="AA1303" s="9">
        <v>9.4807290246419998E-2</v>
      </c>
      <c r="AB1303" s="9">
        <v>0</v>
      </c>
      <c r="AC1303" s="9">
        <v>0.19517683390570001</v>
      </c>
      <c r="AD1303" s="9">
        <v>0.34499414520880001</v>
      </c>
      <c r="AI1303" s="9">
        <v>8.4309969863909998E-2</v>
      </c>
      <c r="AJ1303" s="9">
        <v>0.2184179499393</v>
      </c>
      <c r="AK1303" s="9">
        <v>0.16398245576670001</v>
      </c>
      <c r="AL1303" s="9">
        <v>0.1327968167338</v>
      </c>
      <c r="AM1303" s="9">
        <v>0.5771545083556</v>
      </c>
      <c r="AN1303" s="9">
        <v>0.63700817952139999</v>
      </c>
      <c r="AO1303" s="9">
        <v>1</v>
      </c>
      <c r="AP1303" s="9">
        <v>0.1148048028264</v>
      </c>
      <c r="AQ1303" s="9">
        <v>0.62230308085770003</v>
      </c>
      <c r="AR1303" s="9">
        <v>0.2269913279928</v>
      </c>
      <c r="AS1303" s="9">
        <v>0.2269913279928</v>
      </c>
      <c r="AT1303" s="9">
        <v>0.13226490030839999</v>
      </c>
      <c r="AU1303" s="9">
        <v>0.17822014661079999</v>
      </c>
      <c r="AV1303" s="9">
        <v>7.9090879395300004E-2</v>
      </c>
      <c r="AW1303" s="9">
        <v>0</v>
      </c>
      <c r="AX1303" s="9">
        <v>0.15808482711989999</v>
      </c>
      <c r="AY1303" s="9">
        <v>0.3498503998777</v>
      </c>
      <c r="AZ1303" s="9">
        <v>0.25567419630889998</v>
      </c>
      <c r="BA1303" s="9">
        <v>0</v>
      </c>
      <c r="BB1303" s="9">
        <v>0.10499040205140001</v>
      </c>
      <c r="BC1303" s="9">
        <v>0</v>
      </c>
      <c r="BD1303" s="9">
        <v>0.28311230458050002</v>
      </c>
      <c r="BE1303" s="9">
        <v>2.6606291994760001E-2</v>
      </c>
      <c r="BF1303" s="9">
        <v>0</v>
      </c>
      <c r="BG1303" s="9">
        <v>0.3295026794141</v>
      </c>
      <c r="BH1303" s="9">
        <v>0.1025728819723</v>
      </c>
      <c r="BI1303" s="9">
        <v>0.1724098342308</v>
      </c>
      <c r="BJ1303" s="9">
        <v>0.11906797449830001</v>
      </c>
      <c r="BK1303" s="9">
        <v>0.1360289963339</v>
      </c>
      <c r="BL1303" s="9">
        <v>0.13566113129019999</v>
      </c>
      <c r="BM1303" s="9">
        <v>0.1273473120286</v>
      </c>
      <c r="BN1303" s="9">
        <v>0.151692931531</v>
      </c>
      <c r="BO1303" s="9">
        <v>0.56466040908949999</v>
      </c>
      <c r="BP1303" s="9">
        <v>0.63040117723239997</v>
      </c>
      <c r="BQ1303" s="9">
        <v>0.20108355834889999</v>
      </c>
      <c r="BR1303" s="9">
        <v>0</v>
      </c>
      <c r="BS1303" s="9">
        <v>3.2925981571030001E-2</v>
      </c>
      <c r="BT1303" s="9">
        <v>0</v>
      </c>
      <c r="BU1303" s="9">
        <v>3.912576811718E-2</v>
      </c>
      <c r="BV1303" s="9">
        <v>0.20810771910940001</v>
      </c>
      <c r="CA1303" s="9">
        <v>0</v>
      </c>
      <c r="CB1303" s="9">
        <v>0.20947928823770001</v>
      </c>
      <c r="CC1303" s="9">
        <v>7.7960693260789998E-2</v>
      </c>
      <c r="CD1303" s="9">
        <v>0</v>
      </c>
      <c r="CE1303" s="9">
        <v>0</v>
      </c>
      <c r="CF1303" s="9">
        <v>0</v>
      </c>
      <c r="CG1303" s="9">
        <v>1</v>
      </c>
      <c r="CH1303" s="9">
        <v>3.7949923630640002E-2</v>
      </c>
      <c r="CI1303" s="9">
        <v>0.26848692164499999</v>
      </c>
      <c r="CJ1303" s="9">
        <v>0.13226490030839999</v>
      </c>
      <c r="CK1303" s="9">
        <v>0.13226490030839999</v>
      </c>
      <c r="CL1303" s="9">
        <v>0.15327045258989999</v>
      </c>
      <c r="CM1303" s="9">
        <v>0.25477456367250001</v>
      </c>
      <c r="CN1303" s="9">
        <v>3.5821800700480001E-2</v>
      </c>
      <c r="CO1303" s="9">
        <v>0.58119889332609997</v>
      </c>
      <c r="CP1303" s="9">
        <v>0.29200799977219999</v>
      </c>
      <c r="CQ1303" s="9">
        <v>0.2248537265826</v>
      </c>
      <c r="CR1303" s="9">
        <v>0.25783323594640001</v>
      </c>
      <c r="CS1303" s="9">
        <v>0</v>
      </c>
      <c r="CT1303" s="9">
        <v>0</v>
      </c>
      <c r="CU1303" s="9">
        <v>0</v>
      </c>
      <c r="CV1303" s="9">
        <v>0.25644074909219999</v>
      </c>
      <c r="CW1303" s="9">
        <v>5.4616678829179997E-2</v>
      </c>
      <c r="CX1303" s="9">
        <v>0.28969058252079999</v>
      </c>
      <c r="CY1303" s="9">
        <v>0</v>
      </c>
      <c r="CZ1303" s="9">
        <v>0.226015607456</v>
      </c>
      <c r="DA1303" s="9">
        <v>0</v>
      </c>
      <c r="DB1303" s="9">
        <v>0.31715683393389998</v>
      </c>
      <c r="DC1303" s="9">
        <v>8.3279939332479999E-2</v>
      </c>
      <c r="DD1303" s="9">
        <v>0.1189310264801</v>
      </c>
      <c r="DE1303" s="9">
        <v>0.20299238265729999</v>
      </c>
      <c r="DF1303" s="9">
        <v>0.13638620598619999</v>
      </c>
      <c r="DG1303" s="9">
        <v>0.15273505416050001</v>
      </c>
      <c r="DH1303" s="9">
        <v>0</v>
      </c>
      <c r="DI1303" s="9">
        <v>0</v>
      </c>
      <c r="DJ1303" s="10">
        <v>1</v>
      </c>
      <c r="DK1303" s="9">
        <v>0.26999736163970001</v>
      </c>
      <c r="DL1303" s="9">
        <v>0.36954194924169997</v>
      </c>
      <c r="DM1303" s="9">
        <v>0.26330092279610001</v>
      </c>
      <c r="DN1303" s="9">
        <v>0.31092559528899999</v>
      </c>
      <c r="DS1303" s="9">
        <v>8.4330871828039999E-2</v>
      </c>
      <c r="DT1303" s="9">
        <v>0.23746584275489999</v>
      </c>
      <c r="DU1303" s="9">
        <v>0.36661662778510001</v>
      </c>
      <c r="DV1303" s="9">
        <v>0.23008884936580001</v>
      </c>
      <c r="DW1303" s="9">
        <v>1</v>
      </c>
      <c r="DX1303" s="9">
        <v>0</v>
      </c>
      <c r="DY1303" s="9">
        <v>0</v>
      </c>
      <c r="DZ1303" s="9">
        <v>0.1939861398337</v>
      </c>
      <c r="EA1303" s="9">
        <v>0.2158551142357</v>
      </c>
      <c r="EB1303" s="9">
        <v>0.15327045258989999</v>
      </c>
      <c r="EC1303" s="9">
        <v>0.15327045258989999</v>
      </c>
      <c r="ED1303" s="9">
        <v>0.16195957362140001</v>
      </c>
      <c r="EE1303" s="9">
        <v>0.1648261724941</v>
      </c>
      <c r="EF1303" s="9">
        <v>0.15864268163029999</v>
      </c>
      <c r="EG1303" s="9">
        <v>0</v>
      </c>
      <c r="EH1303" s="9">
        <v>0.14690005878279999</v>
      </c>
      <c r="EI1303" s="9">
        <v>0.16342693414199999</v>
      </c>
      <c r="EJ1303" s="9">
        <v>0.15531057438150001</v>
      </c>
      <c r="EK1303" s="9">
        <v>6.8957546693430002E-2</v>
      </c>
      <c r="EL1303" s="9">
        <v>0.2477354710679</v>
      </c>
      <c r="EM1303" s="9">
        <v>0.21227030104569999</v>
      </c>
      <c r="EN1303" s="9">
        <v>0.13225131648169999</v>
      </c>
      <c r="EO1303" s="9">
        <v>0.2303206771911</v>
      </c>
      <c r="EP1303" s="9">
        <v>0.1942325628057</v>
      </c>
      <c r="EQ1303" s="9">
        <v>0</v>
      </c>
      <c r="ER1303" s="9">
        <v>0.23425467228159999</v>
      </c>
      <c r="ES1303" s="9">
        <v>0</v>
      </c>
      <c r="ET1303" s="9">
        <v>0</v>
      </c>
      <c r="EU1303" s="9">
        <v>0.44656415651870002</v>
      </c>
      <c r="EV1303" s="9">
        <v>0.1232664812213</v>
      </c>
      <c r="EW1303" s="9">
        <v>0.21798541482959999</v>
      </c>
      <c r="EX1303" s="9">
        <v>0.30609323399740002</v>
      </c>
      <c r="EY1303" s="9">
        <v>0.15273505416050001</v>
      </c>
      <c r="EZ1303" s="9">
        <v>0.36959882276759998</v>
      </c>
      <c r="FA1303" s="9">
        <v>0.29304982702830001</v>
      </c>
      <c r="FB1303" s="9">
        <v>0.28610080870030002</v>
      </c>
      <c r="FC1303" s="9">
        <v>0.1023854325072</v>
      </c>
      <c r="FD1303" s="9">
        <v>0.68568963076470002</v>
      </c>
      <c r="FE1303" s="9">
        <v>0.1216640628378</v>
      </c>
      <c r="FF1303" s="9">
        <v>0.2003220237187</v>
      </c>
      <c r="FK1303" s="9">
        <v>0.37756380941880002</v>
      </c>
      <c r="FL1303" s="9">
        <v>0.13897440757730001</v>
      </c>
      <c r="FM1303" s="9">
        <v>6.3022836922100006E-2</v>
      </c>
      <c r="FN1303" s="9">
        <v>9.7292032631970005E-2</v>
      </c>
      <c r="FO1303" s="9">
        <v>0.4228454916444</v>
      </c>
      <c r="FP1303" s="9">
        <v>0.36299182047860001</v>
      </c>
      <c r="FQ1303" s="9">
        <v>0</v>
      </c>
      <c r="FR1303" s="9">
        <v>0.22920757608539999</v>
      </c>
      <c r="FS1303" s="9">
        <v>0</v>
      </c>
      <c r="FT1303" s="9">
        <v>0.16195957362140001</v>
      </c>
      <c r="FU1303" s="9">
        <v>0.16195957362140001</v>
      </c>
      <c r="FV1303" s="9">
        <v>4.2511575322349997E-2</v>
      </c>
      <c r="FW1303" s="9">
        <v>7.925188348593E-2</v>
      </c>
      <c r="FX1303" s="9">
        <v>0</v>
      </c>
      <c r="FY1303" s="9">
        <v>0</v>
      </c>
      <c r="FZ1303" s="9">
        <v>0.2105021355774</v>
      </c>
      <c r="GA1303" s="9">
        <v>0</v>
      </c>
      <c r="GB1303" s="9">
        <v>0.1033777423481</v>
      </c>
      <c r="GC1303" s="9">
        <v>0</v>
      </c>
      <c r="GD1303" s="9">
        <v>0</v>
      </c>
      <c r="GE1303" s="9">
        <v>0</v>
      </c>
      <c r="GF1303" s="9">
        <v>8.656156130631E-2</v>
      </c>
      <c r="GG1303" s="9">
        <v>0</v>
      </c>
      <c r="GH1303" s="9">
        <v>8.6544357658920004E-2</v>
      </c>
      <c r="GI1303" s="9">
        <v>0</v>
      </c>
      <c r="GJ1303" s="9">
        <v>0.13658370066789999</v>
      </c>
      <c r="GK1303" s="9">
        <v>0</v>
      </c>
      <c r="GL1303" s="9">
        <v>0</v>
      </c>
      <c r="GM1303" s="9">
        <v>0</v>
      </c>
      <c r="GN1303" s="9">
        <v>7.1871318550619998E-2</v>
      </c>
      <c r="GO1303" s="9">
        <v>0</v>
      </c>
      <c r="GP1303" s="9">
        <v>0.13638620598619999</v>
      </c>
      <c r="GQ1303" s="9">
        <v>0.15273505416050001</v>
      </c>
      <c r="GR1303" s="9">
        <v>0</v>
      </c>
      <c r="GS1303" s="9">
        <v>0.18079803839710001</v>
      </c>
      <c r="GT1303" s="9">
        <v>0.28610080870030002</v>
      </c>
      <c r="GU1303" s="9">
        <v>6.9459450936180001E-2</v>
      </c>
      <c r="GV1303" s="9">
        <v>0.36954194924169997</v>
      </c>
      <c r="GW1303" s="9">
        <v>8.2538294720629998E-2</v>
      </c>
      <c r="GX1303" s="9">
        <v>7.2392272022759996E-2</v>
      </c>
      <c r="HC1303" s="9">
        <v>8.4330871828039999E-2</v>
      </c>
      <c r="HD1303" s="9">
        <v>0.10608151157160001</v>
      </c>
      <c r="HE1303" s="9">
        <v>6.3022836922100006E-2</v>
      </c>
      <c r="HF1303" s="9">
        <v>9.7292032631970005E-2</v>
      </c>
      <c r="HG1303" s="9">
        <v>0.4228454916444</v>
      </c>
      <c r="HH1303" s="9">
        <v>0</v>
      </c>
      <c r="HI1303" s="9">
        <v>0</v>
      </c>
      <c r="HJ1303" s="9">
        <v>3.412054898808E-2</v>
      </c>
      <c r="HK1303" s="9">
        <v>0</v>
      </c>
      <c r="HL1303" s="9">
        <v>4.2511575322349997E-2</v>
      </c>
      <c r="HM1303" s="9">
        <v>4.2511575322349997E-2</v>
      </c>
      <c r="HN1303" s="9">
        <v>0.2101500745806</v>
      </c>
      <c r="HO1303" s="9">
        <v>0.1165268186513</v>
      </c>
      <c r="HP1303" s="9">
        <v>0.31847992523520002</v>
      </c>
      <c r="HQ1303" s="9">
        <v>0</v>
      </c>
      <c r="HR1303" s="9">
        <v>4.7241375162690002E-2</v>
      </c>
      <c r="HS1303" s="9">
        <v>0.1189683829157</v>
      </c>
      <c r="HT1303" s="9">
        <v>8.3743200489159994E-2</v>
      </c>
      <c r="HU1303" s="9">
        <v>0</v>
      </c>
      <c r="HV1303" s="9">
        <v>0.53454202640390003</v>
      </c>
      <c r="HW1303" s="9">
        <v>0.31877998859750001</v>
      </c>
      <c r="HX1303" s="9">
        <v>9.6273758930270001E-2</v>
      </c>
      <c r="HY1303" s="9">
        <v>0.44678655997119998</v>
      </c>
      <c r="HZ1303" s="9">
        <v>0.1076882051468</v>
      </c>
      <c r="IA1303" s="9">
        <v>0</v>
      </c>
      <c r="IB1303" s="9">
        <v>7.1025034144079999E-2</v>
      </c>
      <c r="IC1303" s="9">
        <v>0.32369084348909999</v>
      </c>
      <c r="ID1303" s="9">
        <v>0.34570908993740002</v>
      </c>
      <c r="IE1303" s="9">
        <v>0.1255899833827</v>
      </c>
      <c r="IF1303" s="9">
        <v>0.19073629048259999</v>
      </c>
      <c r="IG1303" s="9">
        <v>0.23826035260860001</v>
      </c>
      <c r="IH1303" s="9">
        <v>0</v>
      </c>
      <c r="II1303" s="9">
        <v>0.18893676148370001</v>
      </c>
      <c r="IJ1303" s="9">
        <v>0.33194401873610002</v>
      </c>
      <c r="IK1303" s="9">
        <v>0.20108355834889999</v>
      </c>
      <c r="IL1303" s="9">
        <v>0</v>
      </c>
      <c r="IM1303" s="9">
        <v>0.47578843234770002</v>
      </c>
      <c r="IN1303" s="9">
        <v>0</v>
      </c>
      <c r="IO1303" s="9">
        <v>0.2334723777504</v>
      </c>
      <c r="IP1303" s="9">
        <v>3.4316231734920002E-2</v>
      </c>
      <c r="IU1303" s="9">
        <v>5.2652117849629997E-2</v>
      </c>
      <c r="IV1303" s="9">
        <v>8.5933442634289994E-2</v>
      </c>
      <c r="IW1303" s="9">
        <v>0.3620158132661</v>
      </c>
      <c r="IX1303" s="9">
        <v>0.35014777671980002</v>
      </c>
      <c r="IY1303" s="9">
        <v>0</v>
      </c>
      <c r="IZ1303" s="9">
        <v>0</v>
      </c>
      <c r="JA1303" s="9">
        <v>0</v>
      </c>
      <c r="JB1303" s="9">
        <v>0.17509059532249999</v>
      </c>
      <c r="JC1303" s="9">
        <v>0</v>
      </c>
      <c r="JD1303" s="9">
        <v>0.2101500745806</v>
      </c>
      <c r="JE1303" s="9">
        <v>0.2101500745806</v>
      </c>
      <c r="JF1303" s="9">
        <v>7.9093343093630003E-2</v>
      </c>
      <c r="JG1303" s="9">
        <v>0.1099380009207</v>
      </c>
      <c r="JH1303" s="9">
        <v>4.3403522837690001E-2</v>
      </c>
      <c r="JI1303" s="9">
        <v>0</v>
      </c>
      <c r="JJ1303" s="9">
        <v>0.29200799977219999</v>
      </c>
      <c r="JK1303" s="9">
        <v>0</v>
      </c>
      <c r="JL1303" s="9">
        <v>0.14340532784259999</v>
      </c>
      <c r="JM1303" s="9">
        <v>0.153420682713</v>
      </c>
      <c r="JN1303" s="9">
        <v>0</v>
      </c>
      <c r="JO1303" s="9">
        <v>0</v>
      </c>
      <c r="JP1303" s="9">
        <v>0.15021236553289999</v>
      </c>
      <c r="JQ1303" s="9">
        <v>5.6113752475889997E-2</v>
      </c>
      <c r="JR1303" s="9">
        <v>8.6544357658920004E-2</v>
      </c>
      <c r="JS1303" s="9">
        <v>0</v>
      </c>
      <c r="JT1303" s="9">
        <v>0.12931046893049999</v>
      </c>
      <c r="JU1303" s="9">
        <v>0</v>
      </c>
      <c r="JV1303" s="9">
        <v>0.185777332342</v>
      </c>
      <c r="JW1303" s="9">
        <v>0</v>
      </c>
      <c r="JX1303" s="9">
        <v>6.8044092076790005E-2</v>
      </c>
      <c r="JY1303" s="9">
        <v>9.5092156952660004E-2</v>
      </c>
      <c r="JZ1303" s="9">
        <v>0.13638620598619999</v>
      </c>
      <c r="KA1303" s="9">
        <v>0.30543225192809997</v>
      </c>
      <c r="KB1303" s="9">
        <v>0</v>
      </c>
      <c r="KC1303" s="9">
        <v>0.1625141430174</v>
      </c>
      <c r="KD1303" s="9">
        <v>0.28610080870030002</v>
      </c>
      <c r="KE1303" s="9">
        <v>6.9459450936180001E-2</v>
      </c>
      <c r="KF1303" s="9">
        <v>0.36954194924169997</v>
      </c>
      <c r="KG1303" s="9">
        <v>0.1650561317792</v>
      </c>
      <c r="KH1303" s="9">
        <v>0.21211520947740001</v>
      </c>
      <c r="KM1303" s="9">
        <v>0.1686408416919</v>
      </c>
      <c r="KN1303" s="9">
        <v>0.19736604270729999</v>
      </c>
      <c r="KO1303" s="9">
        <v>0.18466200717379999</v>
      </c>
      <c r="KP1303" s="9">
        <v>9.7292032631970005E-2</v>
      </c>
      <c r="KQ1303" s="9">
        <v>0.4228454916444</v>
      </c>
      <c r="KR1303" s="9">
        <v>0</v>
      </c>
      <c r="KS1303" s="9">
        <v>0</v>
      </c>
      <c r="KT1303" s="9">
        <v>6.8232640972520006E-2</v>
      </c>
      <c r="KU1303" s="9">
        <v>0.2158551142357</v>
      </c>
      <c r="KV1303" s="9">
        <v>7.9093343093630003E-2</v>
      </c>
      <c r="KW1303" s="9">
        <v>7.9093343093630003E-2</v>
      </c>
      <c r="KX1303" s="9">
        <v>0.17430823987300001</v>
      </c>
      <c r="KY1303" s="9">
        <v>0.14615794972259999</v>
      </c>
      <c r="KZ1303" s="9">
        <v>0.20688045387680001</v>
      </c>
      <c r="LA1303" s="9">
        <v>0.20430056059240001</v>
      </c>
      <c r="LB1303" s="9">
        <v>0.28698772907300002</v>
      </c>
      <c r="LC1303" s="9">
        <v>0.33286793158369998</v>
      </c>
      <c r="LD1303" s="9">
        <v>0.31033613283959999</v>
      </c>
      <c r="LE1303" s="9">
        <v>0</v>
      </c>
      <c r="LF1303" s="9">
        <v>0</v>
      </c>
      <c r="LG1303" s="9">
        <v>0.25498936189490001</v>
      </c>
      <c r="LH1303" s="9">
        <v>0.1868385456502</v>
      </c>
      <c r="LI1303" s="9">
        <v>2.6606291994760001E-2</v>
      </c>
      <c r="LJ1303" s="9">
        <v>0.29254453908779998</v>
      </c>
      <c r="LK1303" s="9">
        <v>0.32223002767019998</v>
      </c>
      <c r="LL1303" s="9">
        <v>0.12730640484450001</v>
      </c>
      <c r="LM1303" s="9">
        <v>0.34517755587690002</v>
      </c>
      <c r="LN1303" s="9">
        <v>0.10207128973060001</v>
      </c>
      <c r="LO1303" s="9">
        <v>8.3279939332479999E-2</v>
      </c>
      <c r="LP1303" s="9">
        <v>0.2305322005214</v>
      </c>
      <c r="LQ1303" s="9">
        <v>9.2898497306579994E-2</v>
      </c>
      <c r="LR1303" s="9">
        <v>0</v>
      </c>
      <c r="LS1303" s="9">
        <v>0</v>
      </c>
      <c r="LT1303" s="9">
        <v>0</v>
      </c>
      <c r="LU1303" s="9">
        <v>0</v>
      </c>
      <c r="LV1303" s="9">
        <v>0</v>
      </c>
      <c r="LW1303" s="9">
        <v>0.2000228114874</v>
      </c>
      <c r="LX1303" s="9">
        <v>0</v>
      </c>
      <c r="LY1303" s="9">
        <v>0.31812867528889999</v>
      </c>
      <c r="LZ1303" s="9">
        <v>0.20810771910940001</v>
      </c>
      <c r="ME1303" s="9">
        <v>8.9427887225889999E-2</v>
      </c>
      <c r="MF1303" s="9">
        <v>0.18606541600330001</v>
      </c>
      <c r="MG1303" s="9">
        <v>0.16103398694820001</v>
      </c>
      <c r="MH1303" s="9">
        <v>0.1031724294269</v>
      </c>
      <c r="MI1303" s="9">
        <v>0</v>
      </c>
      <c r="MJ1303" s="9">
        <v>0</v>
      </c>
      <c r="MK1303" s="9">
        <v>1</v>
      </c>
      <c r="ML1303" s="9">
        <v>0.16123727467400001</v>
      </c>
      <c r="MM1303" s="9">
        <v>0.26848692164499999</v>
      </c>
      <c r="MN1303" s="9">
        <v>0.17430823987300001</v>
      </c>
      <c r="MO1303" s="9">
        <v>0.17430823987300001</v>
      </c>
      <c r="MP1303" s="9">
        <v>0.1956123624086</v>
      </c>
      <c r="MQ1303" s="9">
        <v>0.20298155774400001</v>
      </c>
      <c r="MR1303" s="9">
        <v>0.18708559390230001</v>
      </c>
      <c r="MS1303" s="9">
        <v>0</v>
      </c>
      <c r="MT1303" s="9">
        <v>0.54990717310790005</v>
      </c>
      <c r="MU1303" s="9">
        <v>8.1799147642100001E-2</v>
      </c>
      <c r="MV1303" s="9">
        <v>0.31168731820610002</v>
      </c>
      <c r="MW1303" s="9">
        <v>0.292129423577</v>
      </c>
      <c r="MX1303" s="9">
        <v>0.1127321004767</v>
      </c>
      <c r="MY1303" s="9">
        <v>0</v>
      </c>
      <c r="MZ1303" s="9">
        <v>0.23058353674000001</v>
      </c>
      <c r="NA1303" s="9">
        <v>9.8262248565369997E-2</v>
      </c>
      <c r="NB1303" s="9">
        <v>0</v>
      </c>
      <c r="NC1303" s="9">
        <v>0.67049732058589995</v>
      </c>
      <c r="ND1303" s="9">
        <v>0.3307987146443</v>
      </c>
      <c r="NE1303" s="9">
        <v>0.2766950138382</v>
      </c>
      <c r="NF1303" s="9">
        <v>7.225684075147E-2</v>
      </c>
      <c r="NG1303" s="9">
        <v>0</v>
      </c>
      <c r="NH1303" s="9">
        <v>0.30516476752319999</v>
      </c>
      <c r="NI1303" s="9">
        <v>3.698545325752E-2</v>
      </c>
      <c r="NJ1303" s="9">
        <v>0</v>
      </c>
      <c r="NK1303" s="9">
        <v>0.12990733898250001</v>
      </c>
      <c r="NL1303" s="9">
        <v>0</v>
      </c>
      <c r="NM1303" s="9">
        <v>0.3433524716054</v>
      </c>
      <c r="NN1303" s="9">
        <v>0</v>
      </c>
      <c r="NO1303" s="9">
        <v>0.16709682991640001</v>
      </c>
      <c r="NP1303" s="9">
        <v>0.31431036923529998</v>
      </c>
      <c r="NQ1303" s="9">
        <v>7.0202156867260002E-2</v>
      </c>
      <c r="NR1303" s="9">
        <v>0.38735316564069999</v>
      </c>
      <c r="NW1303" s="9">
        <v>0.14763737675300001</v>
      </c>
      <c r="NX1303" s="9">
        <v>0.43789996710110002</v>
      </c>
      <c r="NY1303" s="9">
        <v>0.1103335720006</v>
      </c>
      <c r="NZ1303" s="9">
        <v>7.3036343742920007E-2</v>
      </c>
      <c r="OA1303" s="9">
        <v>0</v>
      </c>
      <c r="OB1303" s="9">
        <v>0</v>
      </c>
      <c r="OC1303" s="9">
        <v>0</v>
      </c>
      <c r="OD1303" s="9">
        <v>0.1845634486228</v>
      </c>
      <c r="OE1303" s="9">
        <v>0.1618418049066</v>
      </c>
      <c r="OF1303" s="9">
        <v>0.1956123624086</v>
      </c>
      <c r="OG1303" s="9">
        <v>0.1956123624086</v>
      </c>
      <c r="OH1303" s="9">
        <v>0.1080977888782</v>
      </c>
      <c r="OI1303" s="9">
        <v>9.3472566400430002E-2</v>
      </c>
      <c r="OJ1303" s="9">
        <v>0.12502038093170001</v>
      </c>
      <c r="OK1303" s="9">
        <v>0</v>
      </c>
      <c r="OL1303" s="9">
        <v>0.28698772907300002</v>
      </c>
      <c r="OM1303" s="9">
        <v>0.1189683829157</v>
      </c>
      <c r="ON1303" s="9">
        <v>0.20148279840569999</v>
      </c>
      <c r="OO1303" s="9">
        <v>0</v>
      </c>
      <c r="OP1303" s="9">
        <v>0</v>
      </c>
      <c r="OQ1303" s="9">
        <v>0.21396034846190001</v>
      </c>
      <c r="OR1303" s="9">
        <v>0.1938858520359</v>
      </c>
      <c r="OS1303" s="9">
        <v>2.6606291994760001E-2</v>
      </c>
      <c r="OT1303" s="9">
        <v>0</v>
      </c>
      <c r="OU1303" s="9">
        <v>0.32223002767019998</v>
      </c>
      <c r="OV1303" s="9">
        <v>3.0652429376379998E-2</v>
      </c>
      <c r="OW1303" s="9">
        <v>0.17276772164609999</v>
      </c>
      <c r="OX1303" s="9">
        <v>0.11906797449830001</v>
      </c>
      <c r="OY1303" s="9">
        <v>0.1265899020048</v>
      </c>
      <c r="OZ1303" s="9">
        <v>9.7985640096980006E-2</v>
      </c>
      <c r="PA1303" s="9">
        <v>0.12273972124260001</v>
      </c>
      <c r="PB1303" s="9">
        <v>0</v>
      </c>
      <c r="PC1303" s="9">
        <v>0.18893676148370001</v>
      </c>
      <c r="PD1303" s="9">
        <v>0.33194401873610002</v>
      </c>
      <c r="PE1303" s="9">
        <v>0.20108355834889999</v>
      </c>
      <c r="PF1303" s="9">
        <v>0</v>
      </c>
      <c r="PG1303" s="9">
        <v>0.28714018758359999</v>
      </c>
      <c r="PH1303" s="9">
        <v>0</v>
      </c>
      <c r="PI1303" s="9">
        <v>3.912576811718E-2</v>
      </c>
      <c r="PJ1303" s="9">
        <v>3.4316231734920002E-2</v>
      </c>
      <c r="PO1303" s="9">
        <v>0.10576939751970001</v>
      </c>
      <c r="PP1303" s="9">
        <v>0.20675243360000001</v>
      </c>
      <c r="PQ1303" s="9">
        <v>7.7960693260789998E-2</v>
      </c>
      <c r="PR1303" s="9">
        <v>0</v>
      </c>
      <c r="PS1303" s="9">
        <v>0</v>
      </c>
      <c r="PT1303" s="9">
        <v>0</v>
      </c>
      <c r="PU1303" s="9">
        <v>0</v>
      </c>
      <c r="PV1303" s="9">
        <v>0.12487758185260001</v>
      </c>
      <c r="PW1303" s="9">
        <v>0</v>
      </c>
      <c r="PX1303" s="9">
        <v>0.1080977888782</v>
      </c>
      <c r="PY1303" s="9">
        <v>0.1080977888782</v>
      </c>
      <c r="PZ1303" s="9">
        <v>0</v>
      </c>
      <c r="QA1303" s="9">
        <v>0</v>
      </c>
      <c r="QB1303" s="9">
        <v>0</v>
      </c>
      <c r="QC1303" s="9">
        <v>0</v>
      </c>
      <c r="QD1303" s="9">
        <v>0</v>
      </c>
      <c r="QE1303" s="9">
        <v>0</v>
      </c>
      <c r="QF1303" s="9">
        <v>0</v>
      </c>
      <c r="QG1303" s="9">
        <v>0</v>
      </c>
      <c r="QH1303" s="9">
        <v>0</v>
      </c>
      <c r="QI1303" s="9">
        <v>0</v>
      </c>
      <c r="QJ1303" s="9">
        <v>0</v>
      </c>
      <c r="QK1303" s="9">
        <v>0</v>
      </c>
      <c r="QL1303" s="9">
        <v>0</v>
      </c>
      <c r="QM1303" s="9">
        <v>0</v>
      </c>
      <c r="QN1303" s="9">
        <v>0</v>
      </c>
      <c r="QO1303" s="9">
        <v>0</v>
      </c>
      <c r="QP1303" s="9">
        <v>0</v>
      </c>
      <c r="QQ1303" s="9">
        <v>0</v>
      </c>
      <c r="QR1303" s="9">
        <v>0</v>
      </c>
      <c r="QS1303" s="9">
        <v>0</v>
      </c>
      <c r="QT1303" s="9">
        <v>0</v>
      </c>
      <c r="QU1303" s="9">
        <v>0</v>
      </c>
      <c r="QV1303" s="9">
        <v>0</v>
      </c>
      <c r="QW1303" s="9">
        <v>0</v>
      </c>
      <c r="QX1303" s="9">
        <v>0</v>
      </c>
      <c r="QY1303" s="9">
        <v>0</v>
      </c>
      <c r="QZ1303" s="9">
        <v>0</v>
      </c>
      <c r="RA1303" s="9">
        <v>0</v>
      </c>
      <c r="RB1303" s="9">
        <v>0</v>
      </c>
      <c r="RG1303" s="9">
        <v>0</v>
      </c>
      <c r="RH1303" s="9">
        <v>0</v>
      </c>
      <c r="RI1303" s="9">
        <v>0</v>
      </c>
      <c r="RJ1303" s="9">
        <v>0</v>
      </c>
      <c r="RK1303" s="9">
        <v>0</v>
      </c>
      <c r="RL1303" s="9">
        <v>0</v>
      </c>
      <c r="RM1303" s="9">
        <v>0</v>
      </c>
      <c r="RN1303" s="9">
        <v>0</v>
      </c>
      <c r="RO1303" s="9">
        <v>0</v>
      </c>
      <c r="RP1303" s="9">
        <v>0</v>
      </c>
      <c r="RQ1303" s="9">
        <v>0</v>
      </c>
      <c r="RR1303" s="9">
        <v>0.12536646232250001</v>
      </c>
      <c r="RS1303" s="9">
        <v>0.12566556055280001</v>
      </c>
      <c r="RT1303" s="9">
        <v>0.12502038093170001</v>
      </c>
      <c r="RU1303" s="9">
        <v>0</v>
      </c>
      <c r="RV1303" s="9">
        <v>0.49748986465040002</v>
      </c>
      <c r="RW1303" s="9">
        <v>0.1189683829157</v>
      </c>
      <c r="RX1303" s="9">
        <v>0.30486054075379998</v>
      </c>
      <c r="RY1303" s="9">
        <v>0</v>
      </c>
      <c r="RZ1303" s="9">
        <v>0</v>
      </c>
      <c r="SA1303" s="9">
        <v>0</v>
      </c>
      <c r="SB1303" s="9">
        <v>0.26066230143910002</v>
      </c>
      <c r="SC1303" s="9">
        <v>2.6606291994760001E-2</v>
      </c>
      <c r="SD1303" s="9">
        <v>0</v>
      </c>
      <c r="SE1303" s="9">
        <v>0.32223002767019998</v>
      </c>
      <c r="SF1303" s="9">
        <v>0.16723613004429999</v>
      </c>
      <c r="SG1303" s="9">
        <v>0.17276772164609999</v>
      </c>
      <c r="SH1303" s="9">
        <v>0.11906797449830001</v>
      </c>
      <c r="SI1303" s="9">
        <v>0</v>
      </c>
      <c r="SJ1303" s="9">
        <v>0.1698569586476</v>
      </c>
      <c r="SK1303" s="9">
        <v>6.0946243421049998E-2</v>
      </c>
      <c r="SL1303" s="9">
        <v>0</v>
      </c>
      <c r="SM1303" s="9">
        <v>0.18893676148370001</v>
      </c>
      <c r="SN1303" s="9">
        <v>0.33194401873610002</v>
      </c>
      <c r="SO1303" s="9">
        <v>0.54443602995429996</v>
      </c>
      <c r="SP1303" s="9">
        <v>0</v>
      </c>
      <c r="SQ1303" s="9">
        <v>0.2000228114874</v>
      </c>
      <c r="SR1303" s="9">
        <v>0</v>
      </c>
      <c r="SS1303" s="9">
        <v>3.912576811718E-2</v>
      </c>
      <c r="ST1303" s="9">
        <v>0.1067085037577</v>
      </c>
      <c r="SY1303" s="9">
        <v>0</v>
      </c>
      <c r="SZ1303" s="9">
        <v>0.31283394517160001</v>
      </c>
      <c r="TA1303" s="9">
        <v>7.7960693260789998E-2</v>
      </c>
      <c r="TB1303" s="9">
        <v>0</v>
      </c>
      <c r="TC1303" s="9">
        <v>0</v>
      </c>
      <c r="TD1303" s="9">
        <v>0</v>
      </c>
      <c r="TE1303" s="9">
        <v>0</v>
      </c>
      <c r="TF1303" s="9">
        <v>0.1162034836222</v>
      </c>
      <c r="TG1303" s="9">
        <v>0</v>
      </c>
      <c r="TH1303" s="9">
        <v>0.12536646232250001</v>
      </c>
      <c r="TI1303" s="9">
        <v>0.12536646232250001</v>
      </c>
      <c r="TJ1303" s="9">
        <v>5.0383101655649999E-2</v>
      </c>
      <c r="TK1303" s="9">
        <v>6.3463098433009998E-2</v>
      </c>
      <c r="TL1303" s="9">
        <v>3.5248463542619998E-2</v>
      </c>
      <c r="TM1303" s="9">
        <v>0.41880110667390003</v>
      </c>
      <c r="TN1303" s="9">
        <v>0</v>
      </c>
      <c r="TO1303" s="9">
        <v>7.8083877133790003E-2</v>
      </c>
      <c r="TP1303" s="9">
        <v>3.9736831818840003E-2</v>
      </c>
      <c r="TQ1303" s="9">
        <v>0</v>
      </c>
      <c r="TR1303" s="9">
        <v>0</v>
      </c>
      <c r="TS1303" s="9">
        <v>0</v>
      </c>
      <c r="TT1303" s="9">
        <v>0</v>
      </c>
      <c r="TU1303" s="9">
        <v>0.140506374962</v>
      </c>
      <c r="TV1303" s="9">
        <v>0</v>
      </c>
      <c r="TW1303" s="9">
        <v>0</v>
      </c>
      <c r="TX1303" s="9">
        <v>0</v>
      </c>
      <c r="TY1303" s="9">
        <v>0</v>
      </c>
      <c r="TZ1303" s="9">
        <v>0.1628059456466</v>
      </c>
      <c r="UA1303" s="9">
        <v>8.1947022427430002E-2</v>
      </c>
      <c r="UB1303" s="9">
        <v>0</v>
      </c>
      <c r="UC1303" s="9">
        <v>0.1233355455634</v>
      </c>
      <c r="UD1303" s="9">
        <v>0.1107332388774</v>
      </c>
      <c r="UE1303" s="9">
        <v>0</v>
      </c>
      <c r="UF1303" s="9">
        <v>0</v>
      </c>
      <c r="UG1303" s="9">
        <v>0</v>
      </c>
      <c r="UH1303" s="9">
        <v>0</v>
      </c>
      <c r="UI1303" s="9">
        <v>0</v>
      </c>
      <c r="UJ1303" s="9">
        <v>0</v>
      </c>
      <c r="UK1303" s="9">
        <v>0.1396074295842</v>
      </c>
      <c r="UL1303" s="9">
        <v>0</v>
      </c>
      <c r="UQ1303" s="9">
        <v>0.14263944136910001</v>
      </c>
      <c r="UR1303" s="9">
        <v>0</v>
      </c>
      <c r="US1303" s="9">
        <v>0</v>
      </c>
      <c r="UT1303" s="9">
        <v>0.2435546007446</v>
      </c>
      <c r="UU1303" s="9">
        <v>0</v>
      </c>
      <c r="UV1303" s="9">
        <v>0</v>
      </c>
      <c r="UW1303" s="9">
        <v>0</v>
      </c>
      <c r="UX1303" s="9">
        <v>8.5415182118899993E-2</v>
      </c>
      <c r="UY1303" s="9">
        <v>0</v>
      </c>
      <c r="UZ1303" s="9">
        <v>5.0383101655649999E-2</v>
      </c>
      <c r="VA1303" s="9">
        <v>5.0383101655649999E-2</v>
      </c>
      <c r="VB1303" s="9">
        <v>1</v>
      </c>
      <c r="VC1303" s="9">
        <v>1</v>
      </c>
      <c r="VD1303" s="9">
        <v>1</v>
      </c>
      <c r="VE1303" s="9">
        <v>1</v>
      </c>
      <c r="VF1303" s="9">
        <v>1</v>
      </c>
      <c r="VG1303" s="9">
        <v>1</v>
      </c>
      <c r="VH1303" s="9">
        <v>1</v>
      </c>
      <c r="VI1303" s="9">
        <v>1</v>
      </c>
      <c r="VJ1303" s="9">
        <v>1</v>
      </c>
      <c r="VK1303" s="9">
        <v>1</v>
      </c>
      <c r="VL1303" s="9">
        <v>1</v>
      </c>
      <c r="VM1303" s="9">
        <v>1</v>
      </c>
      <c r="VN1303" s="9">
        <v>1</v>
      </c>
      <c r="VO1303" s="9">
        <v>1</v>
      </c>
      <c r="VP1303" s="9">
        <v>1</v>
      </c>
      <c r="VQ1303" s="9">
        <v>1</v>
      </c>
      <c r="VR1303" s="9">
        <v>1</v>
      </c>
      <c r="VS1303" s="9">
        <v>1</v>
      </c>
      <c r="VT1303" s="9">
        <v>1</v>
      </c>
      <c r="VU1303" s="9">
        <v>1</v>
      </c>
      <c r="VV1303" s="9">
        <v>1</v>
      </c>
      <c r="VW1303" s="9">
        <v>1</v>
      </c>
      <c r="VX1303" s="9">
        <v>1</v>
      </c>
      <c r="VY1303" s="9">
        <v>1</v>
      </c>
      <c r="VZ1303" s="9">
        <v>1</v>
      </c>
      <c r="WA1303" s="9">
        <v>1</v>
      </c>
      <c r="WB1303" s="9">
        <v>1</v>
      </c>
      <c r="WC1303" s="9">
        <v>1</v>
      </c>
      <c r="WD1303" s="9">
        <v>1</v>
      </c>
      <c r="WI1303" s="9">
        <v>1</v>
      </c>
      <c r="WJ1303" s="9">
        <v>1</v>
      </c>
      <c r="WK1303" s="9">
        <v>1</v>
      </c>
      <c r="WL1303" s="9">
        <v>1</v>
      </c>
      <c r="WM1303" s="9">
        <v>1</v>
      </c>
      <c r="WN1303" s="9">
        <v>1</v>
      </c>
      <c r="WO1303" s="9">
        <v>1</v>
      </c>
      <c r="WP1303" s="9">
        <v>1</v>
      </c>
      <c r="WQ1303" s="9">
        <v>1</v>
      </c>
      <c r="WR1303" s="9">
        <v>1</v>
      </c>
      <c r="WS1303" s="9">
        <v>1</v>
      </c>
    </row>
    <row r="1304" spans="1:617" x14ac:dyDescent="0.35">
      <c r="A1304" t="s">
        <v>817</v>
      </c>
      <c r="B1304" s="9">
        <v>9.6379377275250006E-2</v>
      </c>
      <c r="C1304" s="9">
        <v>7.0954246977730007E-2</v>
      </c>
      <c r="D1304" s="9">
        <v>0.1163980600688</v>
      </c>
      <c r="E1304" s="9">
        <v>0.1165524147359</v>
      </c>
      <c r="F1304" s="9">
        <v>9.1097423309500006E-2</v>
      </c>
      <c r="G1304" s="9">
        <v>0.12078252655259999</v>
      </c>
      <c r="H1304" s="9">
        <v>0.1027010108007</v>
      </c>
      <c r="I1304" s="9">
        <v>6.0126758343750003E-2</v>
      </c>
      <c r="J1304" s="9">
        <v>0.21557126297759999</v>
      </c>
      <c r="K1304" s="9">
        <v>0</v>
      </c>
      <c r="L1304" s="9">
        <v>6.4120164132070001E-2</v>
      </c>
      <c r="M1304" s="9">
        <v>0.11717581584969999</v>
      </c>
      <c r="N1304" s="9">
        <v>0.17906060165279999</v>
      </c>
      <c r="O1304" s="9">
        <v>0</v>
      </c>
      <c r="P1304" s="9">
        <v>0.2506870138185</v>
      </c>
      <c r="Q1304" s="9">
        <v>0</v>
      </c>
      <c r="R1304" s="9">
        <v>0.156519503581</v>
      </c>
      <c r="S1304" s="9">
        <v>4.8454955441840003E-2</v>
      </c>
      <c r="T1304" s="9">
        <v>9.3910258169009997E-2</v>
      </c>
      <c r="U1304" s="9">
        <v>0.10163990269210001</v>
      </c>
      <c r="V1304" s="9">
        <v>0.2126497391337</v>
      </c>
      <c r="W1304" s="9">
        <v>0.35604422235619998</v>
      </c>
      <c r="X1304" s="9">
        <v>0.14173957721970001</v>
      </c>
      <c r="Y1304" s="9">
        <v>0.1625508483343</v>
      </c>
      <c r="Z1304" s="9">
        <v>3.6061064355189999E-2</v>
      </c>
      <c r="AA1304" s="9">
        <v>0</v>
      </c>
      <c r="AB1304" s="9">
        <v>0.2251207794149</v>
      </c>
      <c r="AC1304" s="9">
        <v>7.5229373382879994E-2</v>
      </c>
      <c r="AD1304" s="9">
        <v>9.0263424012610005E-2</v>
      </c>
      <c r="AI1304" s="9">
        <v>9.024474453228E-2</v>
      </c>
      <c r="AJ1304" s="9">
        <v>0.1199697574954</v>
      </c>
      <c r="AK1304" s="9">
        <v>7.3374744819810003E-2</v>
      </c>
      <c r="AL1304" s="9">
        <v>0.13669335081940001</v>
      </c>
      <c r="AM1304" s="9">
        <v>8.0365209302900004E-2</v>
      </c>
      <c r="AN1304" s="9">
        <v>0</v>
      </c>
      <c r="AO1304" s="9">
        <v>0</v>
      </c>
      <c r="AP1304" s="9">
        <v>0.1027963800055</v>
      </c>
      <c r="AQ1304" s="9">
        <v>0.13968665363759999</v>
      </c>
      <c r="AR1304" s="9">
        <v>9.6379377275250006E-2</v>
      </c>
      <c r="AS1304" s="9">
        <v>9.6379377275250006E-2</v>
      </c>
      <c r="AT1304" s="9">
        <v>0.10512240935309999</v>
      </c>
      <c r="AU1304" s="9">
        <v>0.1291470619665</v>
      </c>
      <c r="AV1304" s="9">
        <v>8.6206404036209994E-2</v>
      </c>
      <c r="AW1304" s="9">
        <v>0.15078023516540001</v>
      </c>
      <c r="AX1304" s="9">
        <v>0.20097061530339999</v>
      </c>
      <c r="AY1304" s="9">
        <v>0.25298464477799998</v>
      </c>
      <c r="AZ1304" s="9">
        <v>0.2213023398333</v>
      </c>
      <c r="BA1304" s="9">
        <v>0</v>
      </c>
      <c r="BB1304" s="9">
        <v>6.9509515579600001E-2</v>
      </c>
      <c r="BC1304" s="9">
        <v>0</v>
      </c>
      <c r="BD1304" s="9">
        <v>0.2794212541701</v>
      </c>
      <c r="BE1304" s="9">
        <v>2.70406477454E-2</v>
      </c>
      <c r="BF1304" s="9">
        <v>9.7183581502140001E-2</v>
      </c>
      <c r="BG1304" s="9">
        <v>0.1407508237018</v>
      </c>
      <c r="BH1304" s="9">
        <v>0.20218050880329999</v>
      </c>
      <c r="BI1304" s="9">
        <v>5.9262366398979999E-2</v>
      </c>
      <c r="BJ1304" s="9">
        <v>9.8685613454390003E-2</v>
      </c>
      <c r="BK1304" s="9">
        <v>7.91460585705E-2</v>
      </c>
      <c r="BL1304" s="9">
        <v>0.1128011574428</v>
      </c>
      <c r="BM1304" s="9">
        <v>8.8762627683019998E-2</v>
      </c>
      <c r="BN1304" s="9">
        <v>0.2378717946409</v>
      </c>
      <c r="BO1304" s="9">
        <v>0.46330610950329998</v>
      </c>
      <c r="BP1304" s="9">
        <v>0.32405340511489999</v>
      </c>
      <c r="BQ1304" s="9">
        <v>0.1522046684519</v>
      </c>
      <c r="BR1304" s="9">
        <v>4.0887454715770002E-2</v>
      </c>
      <c r="BS1304" s="9">
        <v>0.2313371007468</v>
      </c>
      <c r="BT1304" s="9">
        <v>0.47859215811130001</v>
      </c>
      <c r="BU1304" s="9">
        <v>0.2260318870701</v>
      </c>
      <c r="BV1304" s="9">
        <v>0</v>
      </c>
      <c r="CA1304" s="9">
        <v>0.16016165682520001</v>
      </c>
      <c r="CB1304" s="9">
        <v>0.1078266476481</v>
      </c>
      <c r="CC1304" s="9">
        <v>5.3443345261060003E-2</v>
      </c>
      <c r="CD1304" s="9">
        <v>0.1707201167596</v>
      </c>
      <c r="CE1304" s="9">
        <v>0.29199882382199999</v>
      </c>
      <c r="CF1304" s="9">
        <v>0</v>
      </c>
      <c r="CG1304" s="9">
        <v>0</v>
      </c>
      <c r="CH1304" s="9">
        <v>7.6356006156610007E-2</v>
      </c>
      <c r="CI1304" s="9">
        <v>0.13968665363759999</v>
      </c>
      <c r="CJ1304" s="9">
        <v>0.10512240935309999</v>
      </c>
      <c r="CK1304" s="9">
        <v>0.10512240935309999</v>
      </c>
      <c r="CL1304" s="9">
        <v>9.8821060370870004E-2</v>
      </c>
      <c r="CM1304" s="9">
        <v>0.1710783849093</v>
      </c>
      <c r="CN1304" s="9">
        <v>4.1928669161230003E-2</v>
      </c>
      <c r="CO1304" s="9">
        <v>0</v>
      </c>
      <c r="CP1304" s="9">
        <v>0.24498774687540001</v>
      </c>
      <c r="CQ1304" s="9">
        <v>0.1460163084617</v>
      </c>
      <c r="CR1304" s="9">
        <v>0.20630087638139999</v>
      </c>
      <c r="CS1304" s="9">
        <v>0</v>
      </c>
      <c r="CT1304" s="9">
        <v>0</v>
      </c>
      <c r="CU1304" s="9">
        <v>0.11102242248709999</v>
      </c>
      <c r="CV1304" s="9">
        <v>0.1128241110151</v>
      </c>
      <c r="CW1304" s="9">
        <v>5.5503016149450003E-2</v>
      </c>
      <c r="CX1304" s="9">
        <v>0.18407802987470001</v>
      </c>
      <c r="CY1304" s="9">
        <v>0.1031994744575</v>
      </c>
      <c r="CZ1304" s="9">
        <v>0.24873461277190001</v>
      </c>
      <c r="DA1304" s="9">
        <v>0</v>
      </c>
      <c r="DB1304" s="9">
        <v>8.3541189288489998E-2</v>
      </c>
      <c r="DC1304" s="9">
        <v>0.13729959598790001</v>
      </c>
      <c r="DD1304" s="9">
        <v>9.3178866129400004E-2</v>
      </c>
      <c r="DE1304" s="9">
        <v>0.1108419086723</v>
      </c>
      <c r="DF1304" s="9">
        <v>0.21663740919150001</v>
      </c>
      <c r="DG1304" s="9">
        <v>0.27782706255169998</v>
      </c>
      <c r="DH1304" s="9">
        <v>0.43131914774309998</v>
      </c>
      <c r="DI1304" s="9">
        <v>0.18550961925160001</v>
      </c>
      <c r="DJ1304" s="9">
        <v>8.5338052686789997E-2</v>
      </c>
      <c r="DK1304" s="9">
        <v>5.4098093829640002E-2</v>
      </c>
      <c r="DL1304" s="9">
        <v>0.4769830072024</v>
      </c>
      <c r="DM1304" s="9">
        <v>0.1687218178522</v>
      </c>
      <c r="DN1304" s="9">
        <v>0.14216659213540001</v>
      </c>
      <c r="DS1304" s="9">
        <v>0.1220581662507</v>
      </c>
      <c r="DT1304" s="9">
        <v>0.19540758138389999</v>
      </c>
      <c r="DU1304" s="9">
        <v>0.11037916299519999</v>
      </c>
      <c r="DV1304" s="9">
        <v>0.200302914976</v>
      </c>
      <c r="DW1304" s="9">
        <v>0.24911371936900001</v>
      </c>
      <c r="DX1304" s="9">
        <v>0</v>
      </c>
      <c r="DY1304" s="9">
        <v>0</v>
      </c>
      <c r="DZ1304" s="9">
        <v>7.323722779762E-2</v>
      </c>
      <c r="EA1304" s="9">
        <v>0.13968665363759999</v>
      </c>
      <c r="EB1304" s="9">
        <v>9.8821060370870004E-2</v>
      </c>
      <c r="EC1304" s="9">
        <v>9.8821060370870004E-2</v>
      </c>
      <c r="ED1304" s="9">
        <v>0.15653510847169999</v>
      </c>
      <c r="EE1304" s="9">
        <v>0.2364666629078</v>
      </c>
      <c r="EF1304" s="9">
        <v>9.3600350036820004E-2</v>
      </c>
      <c r="EG1304" s="9">
        <v>0</v>
      </c>
      <c r="EH1304" s="9">
        <v>0.18418556066559999</v>
      </c>
      <c r="EI1304" s="9">
        <v>0.18685312043880001</v>
      </c>
      <c r="EJ1304" s="9">
        <v>0.18522828108209999</v>
      </c>
      <c r="EK1304" s="9">
        <v>0</v>
      </c>
      <c r="EL1304" s="9">
        <v>7.621599034696E-2</v>
      </c>
      <c r="EM1304" s="9">
        <v>0.36750570163140001</v>
      </c>
      <c r="EN1304" s="9">
        <v>0.20825894700389999</v>
      </c>
      <c r="EO1304" s="9">
        <v>0.1288331561912</v>
      </c>
      <c r="EP1304" s="9">
        <v>9.1958297630350003E-2</v>
      </c>
      <c r="EQ1304" s="9">
        <v>0.23516889581530001</v>
      </c>
      <c r="ER1304" s="9">
        <v>0.27874588856659999</v>
      </c>
      <c r="ES1304" s="9">
        <v>8.0654024745399996E-2</v>
      </c>
      <c r="ET1304" s="9">
        <v>0.14562004255329999</v>
      </c>
      <c r="EU1304" s="9">
        <v>0.1741342247347</v>
      </c>
      <c r="EV1304" s="9">
        <v>0.15486153070780001</v>
      </c>
      <c r="EW1304" s="9">
        <v>0.1601007114196</v>
      </c>
      <c r="EX1304" s="9">
        <v>2.6354095919370001E-2</v>
      </c>
      <c r="EY1304" s="9">
        <v>0</v>
      </c>
      <c r="EZ1304" s="9">
        <v>0.1028878699224</v>
      </c>
      <c r="FA1304" s="9">
        <v>0.38697425202020003</v>
      </c>
      <c r="FB1304" s="9">
        <v>0.15980066525889999</v>
      </c>
      <c r="FC1304" s="9">
        <v>0</v>
      </c>
      <c r="FD1304" s="9">
        <v>0.20104355349040001</v>
      </c>
      <c r="FE1304" s="9">
        <v>0.24146508774709999</v>
      </c>
      <c r="FF1304" s="9">
        <v>8.8885787722799994E-2</v>
      </c>
      <c r="FK1304" s="9">
        <v>0.1372262674085</v>
      </c>
      <c r="FL1304" s="9">
        <v>0.2966239924863</v>
      </c>
      <c r="FM1304" s="9">
        <v>0.1051434364567</v>
      </c>
      <c r="FN1304" s="9">
        <v>0.1089441325043</v>
      </c>
      <c r="FO1304" s="9">
        <v>0.15836806564190001</v>
      </c>
      <c r="FP1304" s="9">
        <v>0</v>
      </c>
      <c r="FQ1304" s="9">
        <v>0</v>
      </c>
      <c r="FR1304" s="9">
        <v>0.17910875975689999</v>
      </c>
      <c r="FS1304" s="9">
        <v>0.1661773122322</v>
      </c>
      <c r="FT1304" s="9">
        <v>0.15653510847169999</v>
      </c>
      <c r="FU1304" s="9">
        <v>0.15653510847169999</v>
      </c>
      <c r="FV1304" s="9">
        <v>0.24059794373490001</v>
      </c>
      <c r="FW1304" s="9">
        <v>0.30052418156119998</v>
      </c>
      <c r="FX1304" s="9">
        <v>0.1934145337773</v>
      </c>
      <c r="FY1304" s="9">
        <v>0</v>
      </c>
      <c r="FZ1304" s="9">
        <v>0.3063446656205</v>
      </c>
      <c r="GA1304" s="9">
        <v>0.1576824365866</v>
      </c>
      <c r="GB1304" s="9">
        <v>0.2482341996703</v>
      </c>
      <c r="GC1304" s="9">
        <v>0.40822461777870001</v>
      </c>
      <c r="GD1304" s="9">
        <v>0.1233179004598</v>
      </c>
      <c r="GE1304" s="9">
        <v>0.26813122378889997</v>
      </c>
      <c r="GF1304" s="9">
        <v>0.35362051926179999</v>
      </c>
      <c r="GG1304" s="9">
        <v>0.26377571498480001</v>
      </c>
      <c r="GH1304" s="9">
        <v>0.24193729141699999</v>
      </c>
      <c r="GI1304" s="9">
        <v>9.4902684709939997E-2</v>
      </c>
      <c r="GJ1304" s="9">
        <v>0.1554908691885</v>
      </c>
      <c r="GK1304" s="9">
        <v>0.38688224420040002</v>
      </c>
      <c r="GL1304" s="9">
        <v>3.5646657310319997E-2</v>
      </c>
      <c r="GM1304" s="9">
        <v>0.18917253799270001</v>
      </c>
      <c r="GN1304" s="9">
        <v>0.30020035575920001</v>
      </c>
      <c r="GO1304" s="9">
        <v>0.1136133837071</v>
      </c>
      <c r="GP1304" s="9">
        <v>8.2326949888920004E-2</v>
      </c>
      <c r="GQ1304" s="9">
        <v>0.13106526191529999</v>
      </c>
      <c r="GR1304" s="9">
        <v>0.14173957721970001</v>
      </c>
      <c r="GS1304" s="9">
        <v>7.9971391272110004E-2</v>
      </c>
      <c r="GT1304" s="10">
        <v>0.61263898869669997</v>
      </c>
      <c r="GU1304" s="9">
        <v>0.15162503742899999</v>
      </c>
      <c r="GV1304" s="9">
        <v>0.40208710698069999</v>
      </c>
      <c r="GW1304" s="9">
        <v>9.1174348267989994E-2</v>
      </c>
      <c r="GX1304" s="9">
        <v>0.26774494140209998</v>
      </c>
      <c r="HC1304" s="9">
        <v>0.19687852522570001</v>
      </c>
      <c r="HD1304" s="9">
        <v>0.19396628937720001</v>
      </c>
      <c r="HE1304" s="9">
        <v>0.24286497694440001</v>
      </c>
      <c r="HF1304" s="9">
        <v>0.2209413589634</v>
      </c>
      <c r="HG1304" s="9">
        <v>7.1769950767050006E-2</v>
      </c>
      <c r="HH1304" s="9">
        <v>0</v>
      </c>
      <c r="HI1304" s="9">
        <v>1</v>
      </c>
      <c r="HJ1304" s="9">
        <v>0.22510095600640001</v>
      </c>
      <c r="HK1304" s="9">
        <v>0.29947858646249997</v>
      </c>
      <c r="HL1304" s="9">
        <v>0.24059794373490001</v>
      </c>
      <c r="HM1304" s="9">
        <v>0.24059794373490001</v>
      </c>
      <c r="HN1304" s="9">
        <v>0.21590195069570001</v>
      </c>
      <c r="HO1304" s="9">
        <v>0.19468786687529999</v>
      </c>
      <c r="HP1304" s="9">
        <v>0.2326050318515</v>
      </c>
      <c r="HQ1304" s="9">
        <v>0</v>
      </c>
      <c r="HR1304" s="9">
        <v>0.13151998294119999</v>
      </c>
      <c r="HS1304" s="9">
        <v>0.16566207599630001</v>
      </c>
      <c r="HT1304" s="9">
        <v>0.1448657597995</v>
      </c>
      <c r="HU1304" s="9">
        <v>0.31426730493209998</v>
      </c>
      <c r="HV1304" s="9">
        <v>0.50266805176679996</v>
      </c>
      <c r="HW1304" s="9">
        <v>6.9452752604320003E-2</v>
      </c>
      <c r="HX1304" s="9">
        <v>0.15941096345120001</v>
      </c>
      <c r="HY1304" s="9">
        <v>0.27812499343699998</v>
      </c>
      <c r="HZ1304" s="9">
        <v>0.35021938612850001</v>
      </c>
      <c r="IA1304" s="9">
        <v>0</v>
      </c>
      <c r="IB1304" s="9">
        <v>0.2345556780993</v>
      </c>
      <c r="IC1304" s="9">
        <v>0.28896264519920001</v>
      </c>
      <c r="ID1304" s="9">
        <v>0.16047334113789999</v>
      </c>
      <c r="IE1304" s="9">
        <v>4.8615697372019998E-2</v>
      </c>
      <c r="IF1304" s="9">
        <v>0.2685811653263</v>
      </c>
      <c r="IG1304" s="9">
        <v>0.1036674510292</v>
      </c>
      <c r="IH1304" s="9">
        <v>0.42576793264680002</v>
      </c>
      <c r="II1304" s="9">
        <v>0.13106526191529999</v>
      </c>
      <c r="IJ1304" s="9">
        <v>0.1238904347777</v>
      </c>
      <c r="IK1304" s="9">
        <v>0.1654898083363</v>
      </c>
      <c r="IL1304" s="9">
        <v>6.5120222047490003E-2</v>
      </c>
      <c r="IM1304" s="9">
        <v>0.62614338572219996</v>
      </c>
      <c r="IN1304" s="9">
        <v>0.40369625788969998</v>
      </c>
      <c r="IO1304" s="9">
        <v>0.24565352668679999</v>
      </c>
      <c r="IP1304" s="9">
        <v>0.1250753540074</v>
      </c>
      <c r="IU1304" s="9">
        <v>0.12024600930150001</v>
      </c>
      <c r="IV1304" s="9">
        <v>0.11091712097339999</v>
      </c>
      <c r="IW1304" s="9">
        <v>0.35011256327509999</v>
      </c>
      <c r="IX1304" s="9">
        <v>0.23523571412800001</v>
      </c>
      <c r="IY1304" s="9">
        <v>0.17674044676510001</v>
      </c>
      <c r="IZ1304" s="9">
        <v>1</v>
      </c>
      <c r="JA1304" s="9">
        <v>0</v>
      </c>
      <c r="JB1304" s="9">
        <v>0.23113123196050001</v>
      </c>
      <c r="JC1304" s="9">
        <v>0.39465744766779998</v>
      </c>
      <c r="JD1304" s="9">
        <v>0.21590195069570001</v>
      </c>
      <c r="JE1304" s="9">
        <v>0.21590195069570001</v>
      </c>
      <c r="JF1304" s="9">
        <v>8.4698913390490002E-2</v>
      </c>
      <c r="JG1304" s="9">
        <v>0.1088179318991</v>
      </c>
      <c r="JH1304" s="9">
        <v>6.5708608319729994E-2</v>
      </c>
      <c r="JI1304" s="9">
        <v>0.1505122509771</v>
      </c>
      <c r="JJ1304" s="9">
        <v>0.2469732871617</v>
      </c>
      <c r="JK1304" s="9">
        <v>9.0151026788239996E-2</v>
      </c>
      <c r="JL1304" s="9">
        <v>0.1856731527504</v>
      </c>
      <c r="JM1304" s="9">
        <v>0</v>
      </c>
      <c r="JN1304" s="9">
        <v>0</v>
      </c>
      <c r="JO1304" s="9">
        <v>2.818322120606E-2</v>
      </c>
      <c r="JP1304" s="9">
        <v>8.8889023674680004E-2</v>
      </c>
      <c r="JQ1304" s="9">
        <v>0.1218119834702</v>
      </c>
      <c r="JR1304" s="9">
        <v>0</v>
      </c>
      <c r="JS1304" s="9">
        <v>7.8456287013149995E-2</v>
      </c>
      <c r="JT1304" s="9">
        <v>0.14820761540169999</v>
      </c>
      <c r="JU1304" s="9">
        <v>0</v>
      </c>
      <c r="JV1304" s="9">
        <v>0.19787780645379999</v>
      </c>
      <c r="JW1304" s="9">
        <v>9.742698295669E-2</v>
      </c>
      <c r="JX1304" s="9">
        <v>5.552028887728E-2</v>
      </c>
      <c r="JY1304" s="9">
        <v>0.14686476658639999</v>
      </c>
      <c r="JZ1304" s="9">
        <v>2.08101497394E-2</v>
      </c>
      <c r="KA1304" s="9">
        <v>0.3431080074981</v>
      </c>
      <c r="KB1304" s="9">
        <v>0.14173957721970001</v>
      </c>
      <c r="KC1304" s="9">
        <v>0.1467643958025</v>
      </c>
      <c r="KD1304" s="9">
        <v>0.1140992146221</v>
      </c>
      <c r="KE1304" s="9">
        <v>0</v>
      </c>
      <c r="KF1304" s="9">
        <v>0.39526018862000001</v>
      </c>
      <c r="KG1304" s="9">
        <v>0</v>
      </c>
      <c r="KH1304" s="9">
        <v>7.6447707861740002E-2</v>
      </c>
      <c r="KM1304" s="9">
        <v>8.4214820721639997E-3</v>
      </c>
      <c r="KN1304" s="9">
        <v>0.1062277304138</v>
      </c>
      <c r="KO1304" s="9">
        <v>0.1122310491901</v>
      </c>
      <c r="KP1304" s="9">
        <v>6.4995332053820007E-2</v>
      </c>
      <c r="KQ1304" s="9">
        <v>0.33287254668159999</v>
      </c>
      <c r="KR1304" s="9">
        <v>0</v>
      </c>
      <c r="KS1304" s="9">
        <v>0</v>
      </c>
      <c r="KT1304" s="9">
        <v>3.8264550470430002E-2</v>
      </c>
      <c r="KU1304" s="9">
        <v>0.13968665363759999</v>
      </c>
      <c r="KV1304" s="9">
        <v>8.4698913390490002E-2</v>
      </c>
      <c r="KW1304" s="9">
        <v>8.4698913390490002E-2</v>
      </c>
      <c r="KX1304" s="9">
        <v>6.4232750217409998E-2</v>
      </c>
      <c r="KY1304" s="9">
        <v>6.9894529389160007E-2</v>
      </c>
      <c r="KZ1304" s="9">
        <v>5.9774902412510003E-2</v>
      </c>
      <c r="LA1304" s="9">
        <v>0</v>
      </c>
      <c r="LB1304" s="9">
        <v>8.9031939906929994E-2</v>
      </c>
      <c r="LC1304" s="9">
        <v>0.209803822906</v>
      </c>
      <c r="LD1304" s="9">
        <v>0.13624036964979999</v>
      </c>
      <c r="LE1304" s="9">
        <v>6.0126758343750003E-2</v>
      </c>
      <c r="LF1304" s="9">
        <v>1.671607659369E-2</v>
      </c>
      <c r="LG1304" s="9">
        <v>0</v>
      </c>
      <c r="LH1304" s="9">
        <v>0.12780911422470001</v>
      </c>
      <c r="LI1304" s="9">
        <v>2.8399012906949999E-2</v>
      </c>
      <c r="LJ1304" s="9">
        <v>5.6342882257949999E-2</v>
      </c>
      <c r="LK1304" s="9">
        <v>9.8102279858400004E-2</v>
      </c>
      <c r="LL1304" s="9">
        <v>0.1623182558313</v>
      </c>
      <c r="LM1304" s="9">
        <v>4.6432427209460003E-2</v>
      </c>
      <c r="LN1304" s="9">
        <v>0</v>
      </c>
      <c r="LO1304" s="9">
        <v>1.903353182828E-2</v>
      </c>
      <c r="LP1304" s="9">
        <v>8.9844600493720006E-2</v>
      </c>
      <c r="LQ1304" s="9">
        <v>9.6660065509789998E-3</v>
      </c>
      <c r="LR1304" s="9">
        <v>0</v>
      </c>
      <c r="LS1304" s="9">
        <v>0.14676180063640001</v>
      </c>
      <c r="LT1304" s="9">
        <v>0</v>
      </c>
      <c r="LU1304" s="9">
        <v>0.1237349616675</v>
      </c>
      <c r="LV1304" s="9">
        <v>7.9002467428750001E-2</v>
      </c>
      <c r="LW1304" s="9">
        <v>0</v>
      </c>
      <c r="LX1304" s="9">
        <v>0.42616433290529998</v>
      </c>
      <c r="LY1304" s="9">
        <v>0.18913846017550001</v>
      </c>
      <c r="LZ1304" s="9">
        <v>4.8208279377869999E-2</v>
      </c>
      <c r="ME1304" s="9">
        <v>0.1169577498875</v>
      </c>
      <c r="MF1304" s="9">
        <v>0.10572562719299999</v>
      </c>
      <c r="MG1304" s="9">
        <v>0</v>
      </c>
      <c r="MH1304" s="9">
        <v>0.20545827635059999</v>
      </c>
      <c r="MI1304" s="9">
        <v>8.0365209302900004E-2</v>
      </c>
      <c r="MJ1304" s="9">
        <v>0</v>
      </c>
      <c r="MK1304" s="9">
        <v>0</v>
      </c>
      <c r="ML1304" s="9">
        <v>5.486364835825E-2</v>
      </c>
      <c r="MM1304" s="9">
        <v>0.18011867393479999</v>
      </c>
      <c r="MN1304" s="9">
        <v>6.4232750217409998E-2</v>
      </c>
      <c r="MO1304" s="9">
        <v>6.4232750217409998E-2</v>
      </c>
      <c r="MP1304" s="9">
        <v>6.1891576156809999E-2</v>
      </c>
      <c r="MQ1304" s="9">
        <v>9.4680496857190002E-2</v>
      </c>
      <c r="MR1304" s="9">
        <v>3.6074953195120003E-2</v>
      </c>
      <c r="MS1304" s="9">
        <v>0</v>
      </c>
      <c r="MT1304" s="9">
        <v>0.13093984756240001</v>
      </c>
      <c r="MU1304" s="9">
        <v>4.7234256660000001E-2</v>
      </c>
      <c r="MV1304" s="9">
        <v>9.8220232623289994E-2</v>
      </c>
      <c r="MW1304" s="9">
        <v>6.234311552111E-2</v>
      </c>
      <c r="MX1304" s="9">
        <v>1.2717278869230001E-2</v>
      </c>
      <c r="MY1304" s="9">
        <v>6.0385385947750003E-2</v>
      </c>
      <c r="MZ1304" s="9">
        <v>0</v>
      </c>
      <c r="NA1304" s="9">
        <v>9.1052818660479998E-2</v>
      </c>
      <c r="NB1304" s="9">
        <v>0</v>
      </c>
      <c r="NC1304" s="9">
        <v>0.1064698495323</v>
      </c>
      <c r="ND1304" s="9">
        <v>0.1952449315358</v>
      </c>
      <c r="NE1304" s="9">
        <v>0</v>
      </c>
      <c r="NF1304" s="9">
        <v>0</v>
      </c>
      <c r="NG1304" s="9">
        <v>7.4677609337520004E-2</v>
      </c>
      <c r="NH1304" s="9">
        <v>7.3141012162660002E-2</v>
      </c>
      <c r="NI1304" s="9">
        <v>3.7924346757099998E-2</v>
      </c>
      <c r="NJ1304" s="9">
        <v>8.2985894102469995E-2</v>
      </c>
      <c r="NK1304" s="9">
        <v>0</v>
      </c>
      <c r="NL1304" s="9">
        <v>0.25889942432399998</v>
      </c>
      <c r="NM1304" s="9">
        <v>3.7002667638660003E-2</v>
      </c>
      <c r="NN1304" s="9">
        <v>6.5120222047490003E-2</v>
      </c>
      <c r="NO1304" s="9">
        <v>0</v>
      </c>
      <c r="NP1304" s="9">
        <v>0.2026527043993</v>
      </c>
      <c r="NQ1304" s="9">
        <v>2.248166493756E-2</v>
      </c>
      <c r="NR1304" s="10">
        <v>0.2527171179678</v>
      </c>
      <c r="NW1304" s="9">
        <v>4.1797921755000002E-2</v>
      </c>
      <c r="NX1304" s="9">
        <v>0.12758769023290001</v>
      </c>
      <c r="NY1304" s="9">
        <v>0</v>
      </c>
      <c r="NZ1304" s="9">
        <v>7.0828342168350003E-2</v>
      </c>
      <c r="OA1304" s="9">
        <v>7.8836949239800003E-2</v>
      </c>
      <c r="OB1304" s="9">
        <v>0</v>
      </c>
      <c r="OC1304" s="9">
        <v>0</v>
      </c>
      <c r="OD1304" s="9">
        <v>6.5244535123850006E-2</v>
      </c>
      <c r="OE1304" s="9">
        <v>0</v>
      </c>
      <c r="OF1304" s="9">
        <v>6.1891576156809999E-2</v>
      </c>
      <c r="OG1304" s="9">
        <v>6.1891576156809999E-2</v>
      </c>
      <c r="OH1304" s="9">
        <v>6.0781385014649997E-2</v>
      </c>
      <c r="OI1304" s="9">
        <v>0.1081634768535</v>
      </c>
      <c r="OJ1304" s="9">
        <v>2.347471025957E-2</v>
      </c>
      <c r="OK1304" s="9">
        <v>0</v>
      </c>
      <c r="OL1304" s="9">
        <v>0.18963113652069999</v>
      </c>
      <c r="OM1304" s="9">
        <v>0.12357109321199999</v>
      </c>
      <c r="ON1304" s="9">
        <v>0.1638089762968</v>
      </c>
      <c r="OO1304" s="9">
        <v>0</v>
      </c>
      <c r="OP1304" s="9">
        <v>0</v>
      </c>
      <c r="OQ1304" s="9">
        <v>0</v>
      </c>
      <c r="OR1304" s="9">
        <v>6.3688950092640001E-2</v>
      </c>
      <c r="OS1304" s="9">
        <v>4.8488228688770001E-2</v>
      </c>
      <c r="OT1304" s="9">
        <v>6.9856502856160005E-2</v>
      </c>
      <c r="OU1304" s="9">
        <v>7.7015853175989996E-2</v>
      </c>
      <c r="OV1304" s="9">
        <v>0.12603767059080001</v>
      </c>
      <c r="OW1304" s="9">
        <v>0</v>
      </c>
      <c r="OX1304" s="9">
        <v>0.18222680274290001</v>
      </c>
      <c r="OY1304" s="9">
        <v>0</v>
      </c>
      <c r="OZ1304" s="9">
        <v>4.7215170837589998E-2</v>
      </c>
      <c r="PA1304" s="9">
        <v>8.9684573325450004E-2</v>
      </c>
      <c r="PB1304" s="9">
        <v>0.26838621010160002</v>
      </c>
      <c r="PC1304" s="9">
        <v>0</v>
      </c>
      <c r="PD1304" s="9">
        <v>0.20016297033720001</v>
      </c>
      <c r="PE1304" s="9">
        <v>0.19908319665400001</v>
      </c>
      <c r="PF1304" s="9">
        <v>8.5338052686789997E-2</v>
      </c>
      <c r="PG1304" s="9">
        <v>8.810289409232E-2</v>
      </c>
      <c r="PH1304" s="9">
        <v>0.25186222778739997</v>
      </c>
      <c r="PI1304" s="9">
        <v>0.14848441748589999</v>
      </c>
      <c r="PJ1304" s="9">
        <v>4.8208279377869999E-2</v>
      </c>
      <c r="PO1304" s="9">
        <v>6.2679454542609994E-2</v>
      </c>
      <c r="PP1304" s="9">
        <v>8.4963256956260003E-2</v>
      </c>
      <c r="PQ1304" s="9">
        <v>9.2606601633220001E-2</v>
      </c>
      <c r="PR1304" s="9">
        <v>6.4995332053820007E-2</v>
      </c>
      <c r="PS1304" s="9">
        <v>0.13502447826809999</v>
      </c>
      <c r="PT1304" s="9">
        <v>0</v>
      </c>
      <c r="PU1304" s="9">
        <v>0</v>
      </c>
      <c r="PV1304" s="9">
        <v>4.769522615282E-2</v>
      </c>
      <c r="PW1304" s="9">
        <v>0</v>
      </c>
      <c r="PX1304" s="9">
        <v>6.0781385014649997E-2</v>
      </c>
      <c r="PY1304" s="9">
        <v>6.0781385014649997E-2</v>
      </c>
      <c r="PZ1304" s="9">
        <v>0.1238366211332</v>
      </c>
      <c r="QA1304" s="9">
        <v>0.12857040799460001</v>
      </c>
      <c r="QB1304" s="9">
        <v>0.1201094356092</v>
      </c>
      <c r="QC1304" s="9">
        <v>0.58215509912160002</v>
      </c>
      <c r="QD1304" s="9">
        <v>1.823229307289E-2</v>
      </c>
      <c r="QE1304" s="9">
        <v>0.1460163084617</v>
      </c>
      <c r="QF1304" s="9">
        <v>6.8181689927020006E-2</v>
      </c>
      <c r="QG1304" s="9">
        <v>0.1550382034244</v>
      </c>
      <c r="QH1304" s="9">
        <v>6.9509515579600001E-2</v>
      </c>
      <c r="QI1304" s="9">
        <v>9.5319292334479999E-2</v>
      </c>
      <c r="QJ1304" s="9">
        <v>0.13759297055770001</v>
      </c>
      <c r="QK1304" s="9">
        <v>0.10996802375219999</v>
      </c>
      <c r="QL1304" s="9">
        <v>0</v>
      </c>
      <c r="QM1304" s="9">
        <v>0.25863150905420002</v>
      </c>
      <c r="QN1304" s="9">
        <v>9.9231568960990002E-2</v>
      </c>
      <c r="QO1304" s="9">
        <v>0.13780629224659999</v>
      </c>
      <c r="QP1304" s="9">
        <v>0.12163584622070001</v>
      </c>
      <c r="QQ1304" s="9">
        <v>0.12798680124610001</v>
      </c>
      <c r="QR1304" s="9">
        <v>0.1233557542336</v>
      </c>
      <c r="QS1304" s="9">
        <v>0.1248611211425</v>
      </c>
      <c r="QT1304" s="9">
        <v>2.08101497394E-2</v>
      </c>
      <c r="QU1304" s="9">
        <v>0.38009594035119998</v>
      </c>
      <c r="QV1304" s="9">
        <v>0</v>
      </c>
      <c r="QW1304" s="9">
        <v>0.1728870993752</v>
      </c>
      <c r="QX1304" s="11">
        <v>8.1975576679439999E-3</v>
      </c>
      <c r="QY1304" s="9">
        <v>4.4992569931600002E-2</v>
      </c>
      <c r="QZ1304" s="9">
        <v>0.27593945371200002</v>
      </c>
      <c r="RA1304" s="9">
        <v>7.7547469584200002E-2</v>
      </c>
      <c r="RB1304" s="9">
        <v>0.317210658235</v>
      </c>
      <c r="RG1304" s="9">
        <v>0.24125108821249999</v>
      </c>
      <c r="RH1304" s="9">
        <v>0.14013947723789999</v>
      </c>
      <c r="RI1304" s="9">
        <v>4.3093541628209997E-2</v>
      </c>
      <c r="RJ1304" s="9">
        <v>0</v>
      </c>
      <c r="RK1304" s="9">
        <v>0.15819680657390001</v>
      </c>
      <c r="RL1304" s="9">
        <v>0</v>
      </c>
      <c r="RM1304" s="9">
        <v>0</v>
      </c>
      <c r="RN1304" s="9">
        <v>0.1323502053717</v>
      </c>
      <c r="RO1304" s="9">
        <v>0.13968665363759999</v>
      </c>
      <c r="RP1304" s="9">
        <v>0.1238366211332</v>
      </c>
      <c r="RQ1304" s="9">
        <v>0.1238366211332</v>
      </c>
      <c r="RR1304" s="9">
        <v>4.6380486370530001E-2</v>
      </c>
      <c r="RS1304" s="9">
        <v>0.10528695496270001</v>
      </c>
      <c r="RT1304" s="9">
        <v>0</v>
      </c>
      <c r="RU1304" s="9">
        <v>0</v>
      </c>
      <c r="RV1304" s="9">
        <v>8.936931351006E-2</v>
      </c>
      <c r="RW1304" s="9">
        <v>0.18051660620900001</v>
      </c>
      <c r="RX1304" s="9">
        <v>0.12499780962</v>
      </c>
      <c r="RY1304" s="9">
        <v>0</v>
      </c>
      <c r="RZ1304" s="9">
        <v>0</v>
      </c>
      <c r="SA1304" s="9">
        <v>0</v>
      </c>
      <c r="SB1304" s="9">
        <v>0.12780911422470001</v>
      </c>
      <c r="SC1304" s="9">
        <v>2.1619247200609999E-2</v>
      </c>
      <c r="SD1304" s="9">
        <v>0</v>
      </c>
      <c r="SE1304" s="9">
        <v>7.7015853175989996E-2</v>
      </c>
      <c r="SF1304" s="9">
        <v>0.1210674276461</v>
      </c>
      <c r="SG1304" s="9">
        <v>0</v>
      </c>
      <c r="SH1304" s="9">
        <v>9.8685613454390003E-2</v>
      </c>
      <c r="SI1304" s="9">
        <v>0</v>
      </c>
      <c r="SJ1304" s="9">
        <v>4.5353260278309999E-2</v>
      </c>
      <c r="SK1304" s="9">
        <v>4.8569019500960001E-2</v>
      </c>
      <c r="SL1304" s="9">
        <v>0.1340757507991</v>
      </c>
      <c r="SM1304" s="9">
        <v>0.14676180063640001</v>
      </c>
      <c r="SN1304" s="9">
        <v>0.20016297033720001</v>
      </c>
      <c r="SO1304" s="9">
        <v>0.1801501760524</v>
      </c>
      <c r="SP1304" s="9">
        <v>0</v>
      </c>
      <c r="SQ1304" s="9">
        <v>8.810289409232E-2</v>
      </c>
      <c r="SR1304" s="9">
        <v>0.2251207794149</v>
      </c>
      <c r="SS1304" s="9">
        <v>0.14848441748589999</v>
      </c>
      <c r="ST1304" s="9">
        <v>0</v>
      </c>
      <c r="SY1304" s="9">
        <v>5.4257972470440001E-2</v>
      </c>
      <c r="SZ1304" s="9">
        <v>5.4323579366189999E-2</v>
      </c>
      <c r="TA1304" s="9">
        <v>4.6262807758360003E-2</v>
      </c>
      <c r="TB1304" s="9">
        <v>6.4995332053820007E-2</v>
      </c>
      <c r="TC1304" s="9">
        <v>0.19724807751180001</v>
      </c>
      <c r="TD1304" s="9">
        <v>0</v>
      </c>
      <c r="TE1304" s="9">
        <v>0</v>
      </c>
      <c r="TF1304" s="9">
        <v>1.321002386396E-2</v>
      </c>
      <c r="TG1304" s="9">
        <v>0.13968665363759999</v>
      </c>
      <c r="TH1304" s="9">
        <v>4.6380486370530001E-2</v>
      </c>
      <c r="TI1304" s="9">
        <v>4.6380486370530001E-2</v>
      </c>
      <c r="TJ1304" s="9">
        <v>1.65842317185E-2</v>
      </c>
      <c r="TK1304" s="9">
        <v>2.0089149319899999E-2</v>
      </c>
      <c r="TL1304" s="9">
        <v>1.3824606384880001E-2</v>
      </c>
      <c r="TM1304" s="9">
        <v>0</v>
      </c>
      <c r="TN1304" s="9">
        <v>3.9155530624129999E-2</v>
      </c>
      <c r="TO1304" s="9">
        <v>5.3327912526900001E-2</v>
      </c>
      <c r="TP1304" s="9">
        <v>4.4695362236679997E-2</v>
      </c>
      <c r="TQ1304" s="9">
        <v>0</v>
      </c>
      <c r="TR1304" s="9">
        <v>0</v>
      </c>
      <c r="TS1304" s="9">
        <v>0</v>
      </c>
      <c r="TT1304" s="9">
        <v>5.31934098727E-2</v>
      </c>
      <c r="TU1304" s="9">
        <v>1.7413491978680001E-2</v>
      </c>
      <c r="TV1304" s="9">
        <v>0</v>
      </c>
      <c r="TW1304" s="9">
        <v>0</v>
      </c>
      <c r="TX1304" s="9">
        <v>0</v>
      </c>
      <c r="TY1304" s="9">
        <v>0</v>
      </c>
      <c r="TZ1304" s="9">
        <v>0</v>
      </c>
      <c r="UA1304" s="9">
        <v>0.10223159493059999</v>
      </c>
      <c r="UB1304" s="9">
        <v>0</v>
      </c>
      <c r="UC1304" s="9">
        <v>5.191738849264E-2</v>
      </c>
      <c r="UD1304" s="9">
        <v>6.6842022198470005E-2</v>
      </c>
      <c r="UE1304" s="9">
        <v>0</v>
      </c>
      <c r="UF1304" s="9">
        <v>0</v>
      </c>
      <c r="UG1304" s="9">
        <v>0</v>
      </c>
      <c r="UH1304" s="9">
        <v>0</v>
      </c>
      <c r="UI1304" s="9">
        <v>0</v>
      </c>
      <c r="UJ1304" s="9">
        <v>0</v>
      </c>
      <c r="UK1304" s="9">
        <v>0</v>
      </c>
      <c r="UL1304" s="9">
        <v>4.4782699420699998E-2</v>
      </c>
      <c r="UQ1304" s="9">
        <v>0</v>
      </c>
      <c r="UR1304" s="9">
        <v>2.2609157731089999E-2</v>
      </c>
      <c r="US1304" s="9">
        <v>0</v>
      </c>
      <c r="UT1304" s="9">
        <v>5.2351299879639997E-2</v>
      </c>
      <c r="UU1304" s="9">
        <v>0</v>
      </c>
      <c r="UV1304" s="9">
        <v>0</v>
      </c>
      <c r="UW1304" s="9">
        <v>0</v>
      </c>
      <c r="UX1304" s="9">
        <v>1.06401782846E-2</v>
      </c>
      <c r="UY1304" s="9">
        <v>0</v>
      </c>
      <c r="UZ1304" s="9">
        <v>1.65842317185E-2</v>
      </c>
      <c r="VA1304" s="9">
        <v>1.65842317185E-2</v>
      </c>
      <c r="VB1304" s="9">
        <v>1</v>
      </c>
      <c r="VC1304" s="9">
        <v>1</v>
      </c>
      <c r="VD1304" s="9">
        <v>1</v>
      </c>
      <c r="VE1304" s="9">
        <v>1</v>
      </c>
      <c r="VF1304" s="9">
        <v>1</v>
      </c>
      <c r="VG1304" s="9">
        <v>1</v>
      </c>
      <c r="VH1304" s="9">
        <v>1</v>
      </c>
      <c r="VI1304" s="9">
        <v>1</v>
      </c>
      <c r="VJ1304" s="9">
        <v>1</v>
      </c>
      <c r="VK1304" s="9">
        <v>1</v>
      </c>
      <c r="VL1304" s="9">
        <v>1</v>
      </c>
      <c r="VM1304" s="9">
        <v>1</v>
      </c>
      <c r="VN1304" s="9">
        <v>1</v>
      </c>
      <c r="VO1304" s="9">
        <v>1</v>
      </c>
      <c r="VP1304" s="9">
        <v>1</v>
      </c>
      <c r="VQ1304" s="9">
        <v>1</v>
      </c>
      <c r="VR1304" s="9">
        <v>1</v>
      </c>
      <c r="VS1304" s="9">
        <v>1</v>
      </c>
      <c r="VT1304" s="9">
        <v>1</v>
      </c>
      <c r="VU1304" s="9">
        <v>1</v>
      </c>
      <c r="VV1304" s="9">
        <v>1</v>
      </c>
      <c r="VW1304" s="9">
        <v>1</v>
      </c>
      <c r="VX1304" s="9">
        <v>1</v>
      </c>
      <c r="VY1304" s="9">
        <v>1</v>
      </c>
      <c r="VZ1304" s="9">
        <v>1</v>
      </c>
      <c r="WA1304" s="9">
        <v>1</v>
      </c>
      <c r="WB1304" s="9">
        <v>1</v>
      </c>
      <c r="WC1304" s="9">
        <v>1</v>
      </c>
      <c r="WD1304" s="9">
        <v>1</v>
      </c>
      <c r="WI1304" s="9">
        <v>1</v>
      </c>
      <c r="WJ1304" s="9">
        <v>1</v>
      </c>
      <c r="WK1304" s="9">
        <v>1</v>
      </c>
      <c r="WL1304" s="9">
        <v>1</v>
      </c>
      <c r="WM1304" s="9">
        <v>1</v>
      </c>
      <c r="WN1304" s="9">
        <v>1</v>
      </c>
      <c r="WO1304" s="9">
        <v>1</v>
      </c>
      <c r="WP1304" s="9">
        <v>1</v>
      </c>
      <c r="WQ1304" s="9">
        <v>1</v>
      </c>
      <c r="WR1304" s="9">
        <v>1</v>
      </c>
      <c r="WS1304" s="9">
        <v>1</v>
      </c>
    </row>
    <row r="1305" spans="1:617" x14ac:dyDescent="0.35">
      <c r="A1305" t="s">
        <v>818</v>
      </c>
      <c r="B1305" s="9">
        <v>0.1226334267148</v>
      </c>
      <c r="C1305" s="9">
        <v>0.15044895645930001</v>
      </c>
      <c r="D1305" s="9">
        <v>6.2962594555920001E-2</v>
      </c>
      <c r="E1305" s="9">
        <v>0.27160120933589998</v>
      </c>
      <c r="F1305" s="9">
        <v>0.24229347668519999</v>
      </c>
      <c r="G1305" s="9">
        <v>0.20327663579370001</v>
      </c>
      <c r="H1305" s="9">
        <v>0.2178777487777</v>
      </c>
      <c r="I1305" s="9">
        <v>0</v>
      </c>
      <c r="J1305" s="9">
        <v>0</v>
      </c>
      <c r="K1305" s="9">
        <v>0</v>
      </c>
      <c r="L1305" s="9">
        <v>0</v>
      </c>
      <c r="M1305" s="9">
        <v>0.23920742058300001</v>
      </c>
      <c r="N1305" s="9">
        <v>0.1622138485073</v>
      </c>
      <c r="O1305" s="9">
        <v>8.3962196377800002E-2</v>
      </c>
      <c r="P1305" s="10">
        <v>0.35749709310150002</v>
      </c>
      <c r="Q1305" s="9">
        <v>0</v>
      </c>
      <c r="R1305" s="9">
        <v>0</v>
      </c>
      <c r="S1305" s="9">
        <v>0</v>
      </c>
      <c r="T1305" s="9">
        <v>0.20169434948949999</v>
      </c>
      <c r="U1305" s="9">
        <v>0</v>
      </c>
      <c r="V1305" s="9">
        <v>0.1718383684599</v>
      </c>
      <c r="W1305" s="9">
        <v>0</v>
      </c>
      <c r="X1305" s="9">
        <v>0</v>
      </c>
      <c r="Y1305" s="9">
        <v>6.496142767483E-2</v>
      </c>
      <c r="Z1305" s="9">
        <v>0.29643654557260002</v>
      </c>
      <c r="AA1305" s="9">
        <v>0.1698046991462</v>
      </c>
      <c r="AB1305" s="9">
        <v>0</v>
      </c>
      <c r="AC1305" s="9">
        <v>0.2017782955729</v>
      </c>
      <c r="AD1305" s="9">
        <v>5.5191971394030002E-2</v>
      </c>
      <c r="AI1305" s="9">
        <v>0.15774162491589999</v>
      </c>
      <c r="AJ1305" s="9">
        <v>7.4909785900580006E-2</v>
      </c>
      <c r="AK1305" s="9">
        <v>0.16852565299469999</v>
      </c>
      <c r="AL1305" s="9">
        <v>0.20563978102200001</v>
      </c>
      <c r="AM1305" s="9">
        <v>0.18445906374240001</v>
      </c>
      <c r="AO1305" s="9">
        <v>0</v>
      </c>
      <c r="AP1305" s="9">
        <v>0.18752827666220001</v>
      </c>
      <c r="AQ1305" s="9">
        <v>0</v>
      </c>
      <c r="AR1305" s="9">
        <v>0.1226334267148</v>
      </c>
      <c r="AS1305" s="9">
        <v>0.1226334267148</v>
      </c>
      <c r="AT1305" s="9">
        <v>0.15465987356409999</v>
      </c>
      <c r="AU1305" s="9">
        <v>0.14447557789500001</v>
      </c>
      <c r="AV1305" s="9">
        <v>0.17650757530149999</v>
      </c>
      <c r="AW1305" s="9">
        <v>0.19011991724329999</v>
      </c>
      <c r="AX1305" s="9">
        <v>0.37969832958119998</v>
      </c>
      <c r="AY1305" s="9">
        <v>9.8101612775720007E-2</v>
      </c>
      <c r="AZ1305" s="9">
        <v>0.20348240178970001</v>
      </c>
      <c r="BA1305" s="9">
        <v>0.1026012353392</v>
      </c>
      <c r="BB1305" s="9">
        <v>0.229333253323</v>
      </c>
      <c r="BC1305" s="9">
        <v>0</v>
      </c>
      <c r="BD1305" s="9">
        <v>0.12564690086540001</v>
      </c>
      <c r="BE1305" s="9">
        <v>0.3303154070371</v>
      </c>
      <c r="BF1305" s="9">
        <v>3.240757587254E-2</v>
      </c>
      <c r="BG1305" s="9">
        <v>0.16099095342799999</v>
      </c>
      <c r="BH1305" s="9">
        <v>0.144519314757</v>
      </c>
      <c r="BI1305" s="9">
        <v>0</v>
      </c>
      <c r="BJ1305" s="9">
        <v>0.20560234223919999</v>
      </c>
      <c r="BK1305" s="9">
        <v>0.43456646852640002</v>
      </c>
      <c r="BL1305" s="9">
        <v>8.1535569774040001E-2</v>
      </c>
      <c r="BM1305" s="9">
        <v>0.26808485818580002</v>
      </c>
      <c r="BN1305" s="9">
        <v>8.6796041268380003E-2</v>
      </c>
      <c r="BO1305" s="9">
        <v>0.36628333852829997</v>
      </c>
      <c r="BP1305" s="9">
        <v>0</v>
      </c>
      <c r="BQ1305" s="9">
        <v>9.5510687615779993E-2</v>
      </c>
      <c r="BR1305" s="9">
        <v>0</v>
      </c>
      <c r="BS1305" s="9">
        <v>0.23597763251109999</v>
      </c>
      <c r="BT1305" s="9">
        <v>0</v>
      </c>
      <c r="BU1305" s="9">
        <v>0.32380971439029999</v>
      </c>
      <c r="BV1305" s="9">
        <v>0.1885356839115</v>
      </c>
      <c r="CA1305" s="9">
        <v>0</v>
      </c>
      <c r="CB1305" s="9">
        <v>0.18988706405870001</v>
      </c>
      <c r="CC1305" s="9">
        <v>9.3480643432320001E-2</v>
      </c>
      <c r="CD1305" s="9">
        <v>0.41313299758560001</v>
      </c>
      <c r="CE1305" s="9">
        <v>0.24977452169879999</v>
      </c>
      <c r="CG1305" s="9">
        <v>0</v>
      </c>
      <c r="CH1305" s="9">
        <v>0.2278938295206</v>
      </c>
      <c r="CI1305" s="9">
        <v>5.1627287177750003E-2</v>
      </c>
      <c r="CJ1305" s="9">
        <v>0.15465987356409999</v>
      </c>
      <c r="CK1305" s="9">
        <v>0.15465987356409999</v>
      </c>
      <c r="CL1305" s="9">
        <v>0.22086279474369999</v>
      </c>
      <c r="CM1305" s="9">
        <v>0.3026171997116</v>
      </c>
      <c r="CN1305" s="9">
        <v>4.5480430219780002E-2</v>
      </c>
      <c r="CO1305" s="9">
        <v>0</v>
      </c>
      <c r="CP1305" s="9">
        <v>0.36151629908810001</v>
      </c>
      <c r="CQ1305" s="9">
        <v>8.890854499136E-2</v>
      </c>
      <c r="CR1305" s="9">
        <v>0.19092543121050001</v>
      </c>
      <c r="CS1305" s="9">
        <v>0.24564534230849999</v>
      </c>
      <c r="CT1305" s="9">
        <v>0</v>
      </c>
      <c r="CU1305" s="9">
        <v>0.6094582968151</v>
      </c>
      <c r="CV1305" s="9">
        <v>0.29798003478219998</v>
      </c>
      <c r="CW1305" s="9">
        <v>0.1538103170075</v>
      </c>
      <c r="CX1305" s="9">
        <v>0</v>
      </c>
      <c r="CY1305" s="9">
        <v>0.43163879043030001</v>
      </c>
      <c r="CZ1305" s="9">
        <v>0.16890863600039999</v>
      </c>
      <c r="DA1305" s="9">
        <v>0.33492801974309999</v>
      </c>
      <c r="DB1305" s="9">
        <v>0.26023702157849998</v>
      </c>
      <c r="DC1305" s="9">
        <v>0</v>
      </c>
      <c r="DD1305" s="9">
        <v>0.2412624424481</v>
      </c>
      <c r="DE1305" s="9">
        <v>0.18922037755500001</v>
      </c>
      <c r="DF1305" s="9">
        <v>0</v>
      </c>
      <c r="DG1305" s="9">
        <v>0.18775403428849999</v>
      </c>
      <c r="DH1305" s="9">
        <v>0.86164040542419995</v>
      </c>
      <c r="DI1305" s="9">
        <v>0.3291812576309</v>
      </c>
      <c r="DJ1305" s="9">
        <v>0</v>
      </c>
      <c r="DK1305" s="9">
        <v>6.7111282995879998E-2</v>
      </c>
      <c r="DL1305" s="9">
        <v>0</v>
      </c>
      <c r="DM1305" s="9">
        <v>0</v>
      </c>
      <c r="DN1305" s="9">
        <v>0.134361728071</v>
      </c>
      <c r="DS1305" s="9">
        <v>0.27114553375119999</v>
      </c>
      <c r="DT1305" s="9">
        <v>0.27920799909589999</v>
      </c>
      <c r="DU1305" s="9">
        <v>0.13613361762990001</v>
      </c>
      <c r="DV1305" s="9">
        <v>0.17939306153750001</v>
      </c>
      <c r="DW1305" s="9">
        <v>0</v>
      </c>
      <c r="DY1305" s="9">
        <v>0</v>
      </c>
      <c r="DZ1305" s="9">
        <v>0.34798241170249999</v>
      </c>
      <c r="EA1305" s="9">
        <v>0</v>
      </c>
      <c r="EB1305" s="9">
        <v>0.22086279474369999</v>
      </c>
      <c r="EC1305" s="9">
        <v>0.22086279474369999</v>
      </c>
      <c r="ED1305" s="9">
        <v>0.2450208261904</v>
      </c>
      <c r="EE1305" s="9">
        <v>0.22025411866889999</v>
      </c>
      <c r="EF1305" s="9">
        <v>0.29815121993850002</v>
      </c>
      <c r="EG1305" s="9">
        <v>0</v>
      </c>
      <c r="EH1305" s="9">
        <v>0.50011689004600002</v>
      </c>
      <c r="EI1305" s="9">
        <v>0.3372275257622</v>
      </c>
      <c r="EJ1305" s="9">
        <v>0.39818494715879998</v>
      </c>
      <c r="EK1305" s="9">
        <v>0.36345054532120002</v>
      </c>
      <c r="EL1305" s="9">
        <v>0</v>
      </c>
      <c r="EM1305" s="9">
        <v>0</v>
      </c>
      <c r="EN1305" s="9">
        <v>0.42691888118470001</v>
      </c>
      <c r="EO1305" s="9">
        <v>0.26779639064279998</v>
      </c>
      <c r="EP1305" s="9">
        <v>0.26438446629500001</v>
      </c>
      <c r="EQ1305" s="9">
        <v>7.6932784236920002E-2</v>
      </c>
      <c r="ER1305" s="9">
        <v>0.28980512849079998</v>
      </c>
      <c r="ES1305" s="9">
        <v>0.38293844836140001</v>
      </c>
      <c r="ET1305" s="9">
        <v>0.15485489049350001</v>
      </c>
      <c r="EU1305" s="9">
        <v>0</v>
      </c>
      <c r="EV1305" s="9">
        <v>0.33039406484169997</v>
      </c>
      <c r="EW1305" s="9">
        <v>0.11259620428979999</v>
      </c>
      <c r="EX1305" s="9">
        <v>0.39426005801280001</v>
      </c>
      <c r="EY1305" s="9">
        <v>0.49127430769090003</v>
      </c>
      <c r="EZ1305" s="9">
        <v>0.18237252737420001</v>
      </c>
      <c r="FA1305" s="9">
        <v>0.53615439721760005</v>
      </c>
      <c r="FB1305" s="9">
        <v>0.16090507024639999</v>
      </c>
      <c r="FC1305" s="9">
        <v>0.13422256599179999</v>
      </c>
      <c r="FD1305" s="9">
        <v>1</v>
      </c>
      <c r="FE1305" s="9">
        <v>0.47441199003680001</v>
      </c>
      <c r="FF1305" s="9">
        <v>0.42625108172710002</v>
      </c>
      <c r="FK1305" s="9">
        <v>0.35799966155890001</v>
      </c>
      <c r="FL1305" s="9">
        <v>0.20219214099960001</v>
      </c>
      <c r="FM1305" s="9">
        <v>0.153208103751</v>
      </c>
      <c r="FN1305" s="9">
        <v>0.20482334622160001</v>
      </c>
      <c r="FO1305" s="9">
        <v>0.39402882784089999</v>
      </c>
      <c r="FQ1305" s="9">
        <v>1</v>
      </c>
      <c r="FR1305" s="9">
        <v>0.1471390021415</v>
      </c>
      <c r="FS1305" s="9">
        <v>0.68855416315119999</v>
      </c>
      <c r="FT1305" s="9">
        <v>0.2450208261904</v>
      </c>
      <c r="FU1305" s="9">
        <v>0.2450208261904</v>
      </c>
      <c r="FV1305" s="9">
        <v>5.026008473383E-2</v>
      </c>
      <c r="FW1305" s="9">
        <v>5.2488118389370002E-2</v>
      </c>
      <c r="FX1305" s="9">
        <v>4.5480430219780002E-2</v>
      </c>
      <c r="FY1305" s="9">
        <v>0</v>
      </c>
      <c r="FZ1305" s="9">
        <v>0.12114673834259999</v>
      </c>
      <c r="GA1305" s="9">
        <v>6.1130890579089998E-2</v>
      </c>
      <c r="GB1305" s="9">
        <v>8.3590376124259999E-2</v>
      </c>
      <c r="GC1305" s="9">
        <v>7.0556679551580001E-2</v>
      </c>
      <c r="GD1305" s="9">
        <v>0</v>
      </c>
      <c r="GE1305" s="9">
        <v>0</v>
      </c>
      <c r="GF1305" s="9">
        <v>0</v>
      </c>
      <c r="GG1305" s="9">
        <v>0.1538103170075</v>
      </c>
      <c r="GH1305" s="9">
        <v>5.8147912094090003E-2</v>
      </c>
      <c r="GI1305" s="9">
        <v>0</v>
      </c>
      <c r="GJ1305" s="9">
        <v>0.1043629611033</v>
      </c>
      <c r="GK1305" s="9">
        <v>0</v>
      </c>
      <c r="GL1305" s="9">
        <v>5.0734638520910001E-2</v>
      </c>
      <c r="GM1305" s="9">
        <v>0</v>
      </c>
      <c r="GN1305" s="9">
        <v>5.8879974010200002E-2</v>
      </c>
      <c r="GO1305" s="9">
        <v>3.6889553215039998E-2</v>
      </c>
      <c r="GP1305" s="9">
        <v>0</v>
      </c>
      <c r="GQ1305" s="9">
        <v>0</v>
      </c>
      <c r="GR1305" s="9">
        <v>0</v>
      </c>
      <c r="GS1305" s="9">
        <v>6.496142767483E-2</v>
      </c>
      <c r="GT1305" s="9">
        <v>0</v>
      </c>
      <c r="GU1305" s="9">
        <v>5.0379898551990002E-2</v>
      </c>
      <c r="GV1305" s="9">
        <v>0</v>
      </c>
      <c r="GW1305" s="9">
        <v>0.2017782955729</v>
      </c>
      <c r="GX1305" s="9">
        <v>0</v>
      </c>
      <c r="HC1305" s="9">
        <v>4.3041188987750001E-2</v>
      </c>
      <c r="HD1305" s="9">
        <v>4.0590446446990003E-2</v>
      </c>
      <c r="HE1305" s="9">
        <v>5.1413012562769998E-2</v>
      </c>
      <c r="HF1305" s="9">
        <v>0.102819890511</v>
      </c>
      <c r="HG1305" s="9">
        <v>0</v>
      </c>
      <c r="HI1305" s="9">
        <v>0</v>
      </c>
      <c r="HJ1305" s="9">
        <v>6.8233785376570003E-2</v>
      </c>
      <c r="HK1305" s="9">
        <v>0</v>
      </c>
      <c r="HL1305" s="9">
        <v>5.026008473383E-2</v>
      </c>
      <c r="HM1305" s="9">
        <v>5.026008473383E-2</v>
      </c>
      <c r="HN1305" s="9">
        <v>0.19276710775540001</v>
      </c>
      <c r="HO1305" s="9">
        <v>0.14182588956110001</v>
      </c>
      <c r="HP1305" s="9">
        <v>0.30204796304569997</v>
      </c>
      <c r="HQ1305" s="9">
        <v>0</v>
      </c>
      <c r="HR1305" s="9">
        <v>0.37897015170339998</v>
      </c>
      <c r="HS1305" s="9">
        <v>0</v>
      </c>
      <c r="HT1305" s="9">
        <v>0.1418204517875</v>
      </c>
      <c r="HU1305" s="9">
        <v>0.17892050772679999</v>
      </c>
      <c r="HV1305" s="9">
        <v>0.52442310105690004</v>
      </c>
      <c r="HW1305" s="9">
        <v>0.2471813976726</v>
      </c>
      <c r="HX1305" s="9">
        <v>9.2053730501719999E-2</v>
      </c>
      <c r="HY1305" s="9">
        <v>0.12025722257889999</v>
      </c>
      <c r="HZ1305" s="9">
        <v>0.44295394373910002</v>
      </c>
      <c r="IA1305" s="9">
        <v>7.6932784236920002E-2</v>
      </c>
      <c r="IB1305" s="9">
        <v>0.27686402670780003</v>
      </c>
      <c r="IC1305" s="9">
        <v>0</v>
      </c>
      <c r="ID1305" s="9">
        <v>0.25902226736630002</v>
      </c>
      <c r="IE1305" s="9">
        <v>0.2240680642807</v>
      </c>
      <c r="IF1305" s="9">
        <v>0.15620241630330001</v>
      </c>
      <c r="IG1305" s="9">
        <v>0.2494835392384</v>
      </c>
      <c r="IH1305" s="9">
        <v>0.39426005801280001</v>
      </c>
      <c r="II1305" s="9">
        <v>0.1517789464089</v>
      </c>
      <c r="IJ1305" s="9">
        <v>0</v>
      </c>
      <c r="IK1305" s="9">
        <v>0.13876615592790001</v>
      </c>
      <c r="IL1305" s="9">
        <v>0.16090507024639999</v>
      </c>
      <c r="IM1305" s="9">
        <v>0.52710638534679999</v>
      </c>
      <c r="IN1305" s="9">
        <v>1</v>
      </c>
      <c r="IO1305" s="9">
        <v>0.237235395199</v>
      </c>
      <c r="IP1305" s="9">
        <v>0.16525556740799999</v>
      </c>
      <c r="IU1305" s="9">
        <v>0.1989022783919</v>
      </c>
      <c r="IV1305" s="9">
        <v>9.5446247841590004E-2</v>
      </c>
      <c r="IW1305" s="9">
        <v>0.33097315886360001</v>
      </c>
      <c r="IX1305" s="9">
        <v>0.2289276060698</v>
      </c>
      <c r="IY1305" s="9">
        <v>0.39402882784089999</v>
      </c>
      <c r="JA1305" s="9">
        <v>0</v>
      </c>
      <c r="JB1305" s="9">
        <v>9.6349295737490001E-2</v>
      </c>
      <c r="JC1305" s="9">
        <v>0</v>
      </c>
      <c r="JD1305" s="9">
        <v>0.19276710775540001</v>
      </c>
      <c r="JE1305" s="9">
        <v>0.19276710775540001</v>
      </c>
      <c r="JF1305" s="9">
        <v>6.3269044046870004E-2</v>
      </c>
      <c r="JG1305" s="9">
        <v>9.2761878534430006E-2</v>
      </c>
      <c r="JH1305" s="9">
        <v>0</v>
      </c>
      <c r="JI1305" s="9">
        <v>0</v>
      </c>
      <c r="JJ1305" s="9">
        <v>0</v>
      </c>
      <c r="JK1305" s="9">
        <v>0.23607349856009999</v>
      </c>
      <c r="JL1305" s="9">
        <v>0.14772867754880001</v>
      </c>
      <c r="JM1305" s="9">
        <v>0</v>
      </c>
      <c r="JN1305" s="9">
        <v>0</v>
      </c>
      <c r="JO1305" s="9">
        <v>0</v>
      </c>
      <c r="JP1305" s="9">
        <v>0</v>
      </c>
      <c r="JQ1305" s="9">
        <v>0</v>
      </c>
      <c r="JR1305" s="9">
        <v>0.2245539188449</v>
      </c>
      <c r="JS1305" s="9">
        <v>0</v>
      </c>
      <c r="JT1305" s="9">
        <v>4.7760450010550001E-2</v>
      </c>
      <c r="JU1305" s="9">
        <v>0.17693832607339999</v>
      </c>
      <c r="JV1305" s="9">
        <v>0</v>
      </c>
      <c r="JW1305" s="9">
        <v>0</v>
      </c>
      <c r="JX1305" s="9">
        <v>0.1040581595387</v>
      </c>
      <c r="JY1305" s="9">
        <v>0</v>
      </c>
      <c r="JZ1305" s="9">
        <v>0</v>
      </c>
      <c r="KA1305" s="9">
        <v>0</v>
      </c>
      <c r="KB1305" s="9">
        <v>0</v>
      </c>
      <c r="KC1305" s="9">
        <v>0</v>
      </c>
      <c r="KD1305" s="9">
        <v>0.39165129470350002</v>
      </c>
      <c r="KE1305" s="9">
        <v>0</v>
      </c>
      <c r="KF1305" s="9">
        <v>0</v>
      </c>
      <c r="KG1305" s="9">
        <v>0.2017782955729</v>
      </c>
      <c r="KH1305" s="9">
        <v>0</v>
      </c>
      <c r="KM1305" s="9">
        <v>0.1662152141131</v>
      </c>
      <c r="KN1305" s="9">
        <v>4.0590446446990003E-2</v>
      </c>
      <c r="KO1305" s="9">
        <v>0</v>
      </c>
      <c r="KP1305" s="9">
        <v>0</v>
      </c>
      <c r="KQ1305" s="9">
        <v>0</v>
      </c>
      <c r="KS1305" s="9">
        <v>0</v>
      </c>
      <c r="KT1305" s="9">
        <v>3.122636863745E-2</v>
      </c>
      <c r="KU1305" s="9">
        <v>0</v>
      </c>
      <c r="KV1305" s="9">
        <v>6.3269044046870004E-2</v>
      </c>
      <c r="KW1305" s="9">
        <v>6.3269044046870004E-2</v>
      </c>
      <c r="KX1305" s="9">
        <v>6.4120874955260004E-2</v>
      </c>
      <c r="KY1305" s="9">
        <v>6.3402970841160006E-2</v>
      </c>
      <c r="KZ1305" s="9">
        <v>6.5660947579860005E-2</v>
      </c>
      <c r="LA1305" s="9">
        <v>0</v>
      </c>
      <c r="LB1305" s="9">
        <v>0.12114673834259999</v>
      </c>
      <c r="LC1305" s="9">
        <v>8.890854499136E-2</v>
      </c>
      <c r="LD1305" s="9">
        <v>0.1009729123969</v>
      </c>
      <c r="LE1305" s="9">
        <v>0</v>
      </c>
      <c r="LF1305" s="9">
        <v>0</v>
      </c>
      <c r="LG1305" s="9">
        <v>0.1433603055123</v>
      </c>
      <c r="LH1305" s="9">
        <v>0.1138725737787</v>
      </c>
      <c r="LI1305" s="9">
        <v>8.8157032488530004E-2</v>
      </c>
      <c r="LJ1305" s="9">
        <v>0</v>
      </c>
      <c r="LK1305" s="9">
        <v>7.2300311941400006E-2</v>
      </c>
      <c r="LL1305" s="9">
        <v>5.6602511092789999E-2</v>
      </c>
      <c r="LM1305" s="9">
        <v>0</v>
      </c>
      <c r="LN1305" s="9">
        <v>8.360275072593E-2</v>
      </c>
      <c r="LO1305" s="9">
        <v>0.19516184335030001</v>
      </c>
      <c r="LP1305" s="9">
        <v>3.1934264290900002E-2</v>
      </c>
      <c r="LQ1305" s="9">
        <v>0.1140463529484</v>
      </c>
      <c r="LR1305" s="9">
        <v>0.19844349245340001</v>
      </c>
      <c r="LS1305" s="9">
        <v>0.18775403428849999</v>
      </c>
      <c r="LT1305" s="9">
        <v>0.18237252737420001</v>
      </c>
      <c r="LU1305" s="9">
        <v>0.14468211837709999</v>
      </c>
      <c r="LV1305" s="9">
        <v>0</v>
      </c>
      <c r="LW1305" s="9">
        <v>0</v>
      </c>
      <c r="LX1305" s="9">
        <v>0</v>
      </c>
      <c r="LY1305" s="9">
        <v>0</v>
      </c>
      <c r="LZ1305" s="9">
        <v>0</v>
      </c>
      <c r="ME1305" s="9">
        <v>0</v>
      </c>
      <c r="MF1305" s="9">
        <v>0.1107563456577</v>
      </c>
      <c r="MG1305" s="9">
        <v>8.4720605067149998E-2</v>
      </c>
      <c r="MH1305" s="9">
        <v>0.102819890511</v>
      </c>
      <c r="MI1305" s="9">
        <v>0</v>
      </c>
      <c r="MK1305" s="9">
        <v>0</v>
      </c>
      <c r="ML1305" s="9">
        <v>3.7007416739120003E-2</v>
      </c>
      <c r="MM1305" s="9">
        <v>0</v>
      </c>
      <c r="MN1305" s="9">
        <v>6.4120874955260004E-2</v>
      </c>
      <c r="MO1305" s="9">
        <v>6.4120874955260004E-2</v>
      </c>
      <c r="MP1305" s="9">
        <v>0.10422565767899999</v>
      </c>
      <c r="MQ1305" s="9">
        <v>0.13250095020569999</v>
      </c>
      <c r="MR1305" s="9">
        <v>4.3568526569239999E-2</v>
      </c>
      <c r="MS1305" s="9">
        <v>0</v>
      </c>
      <c r="MT1305" s="9">
        <v>0</v>
      </c>
      <c r="MU1305" s="9">
        <v>0.20124037378760001</v>
      </c>
      <c r="MV1305" s="9">
        <v>0.12593101076739999</v>
      </c>
      <c r="MW1305" s="9">
        <v>0.1093823693043</v>
      </c>
      <c r="MX1305" s="9">
        <v>0.24624364562010001</v>
      </c>
      <c r="MY1305" s="9">
        <v>0</v>
      </c>
      <c r="MZ1305" s="9">
        <v>0.19154629370789999</v>
      </c>
      <c r="NA1305" s="9">
        <v>6.2893355605940005E-2</v>
      </c>
      <c r="NB1305" s="9">
        <v>0</v>
      </c>
      <c r="NC1305" s="9">
        <v>0.1741749635856</v>
      </c>
      <c r="ND1305" s="9">
        <v>0.1531126278171</v>
      </c>
      <c r="NE1305" s="9">
        <v>0.105195205822</v>
      </c>
      <c r="NF1305" s="9">
        <v>8.360275072593E-2</v>
      </c>
      <c r="NG1305" s="9">
        <v>0</v>
      </c>
      <c r="NH1305" s="9">
        <v>0.1322294767154</v>
      </c>
      <c r="NI1305" s="9">
        <v>6.078821514728E-2</v>
      </c>
      <c r="NJ1305" s="9">
        <v>0</v>
      </c>
      <c r="NK1305" s="9">
        <v>0.18775403428849999</v>
      </c>
      <c r="NL1305" s="9">
        <v>0.18237252737420001</v>
      </c>
      <c r="NM1305" s="9">
        <v>0.13409904008599999</v>
      </c>
      <c r="NN1305" s="9">
        <v>0</v>
      </c>
      <c r="NO1305" s="9">
        <v>0</v>
      </c>
      <c r="NP1305" s="9">
        <v>0</v>
      </c>
      <c r="NQ1305" s="9">
        <v>0</v>
      </c>
      <c r="NR1305" s="9">
        <v>0.25557260115800001</v>
      </c>
      <c r="NW1305" s="9">
        <v>0</v>
      </c>
      <c r="NX1305" s="9">
        <v>0.2582222810093</v>
      </c>
      <c r="NY1305" s="9">
        <v>8.4720605067149998E-2</v>
      </c>
      <c r="NZ1305" s="9">
        <v>0</v>
      </c>
      <c r="OA1305" s="9">
        <v>0</v>
      </c>
      <c r="OC1305" s="9">
        <v>0</v>
      </c>
      <c r="OD1305" s="9">
        <v>0.1001069160405</v>
      </c>
      <c r="OE1305" s="9">
        <v>0.15760710469040001</v>
      </c>
      <c r="OF1305" s="9">
        <v>0.10422565767899999</v>
      </c>
      <c r="OG1305" s="9">
        <v>0.10422565767899999</v>
      </c>
      <c r="OH1305" s="9">
        <v>8.4990780980950004E-2</v>
      </c>
      <c r="OI1305" s="9">
        <v>8.2987297724769996E-2</v>
      </c>
      <c r="OJ1305" s="9">
        <v>8.9288722246489996E-2</v>
      </c>
      <c r="OK1305" s="9">
        <v>0</v>
      </c>
      <c r="OL1305" s="9">
        <v>0.2973409564351</v>
      </c>
      <c r="OM1305" s="9">
        <v>6.7451772569300003E-2</v>
      </c>
      <c r="ON1305" s="9">
        <v>0.1534822627553</v>
      </c>
      <c r="OO1305" s="9">
        <v>9.3965565367170004E-2</v>
      </c>
      <c r="OP1305" s="9">
        <v>0</v>
      </c>
      <c r="OQ1305" s="9">
        <v>0</v>
      </c>
      <c r="OR1305" s="9">
        <v>0.1841074610034</v>
      </c>
      <c r="OS1305" s="9">
        <v>0.16951250996270001</v>
      </c>
      <c r="OT1305" s="9">
        <v>3.240757587254E-2</v>
      </c>
      <c r="OU1305" s="9">
        <v>0</v>
      </c>
      <c r="OV1305" s="9">
        <v>0.24776244091899999</v>
      </c>
      <c r="OW1305" s="9">
        <v>0</v>
      </c>
      <c r="OX1305" s="9">
        <v>0</v>
      </c>
      <c r="OY1305" s="9">
        <v>0</v>
      </c>
      <c r="OZ1305" s="9">
        <v>0.13978375017139999</v>
      </c>
      <c r="PA1305" s="9">
        <v>0</v>
      </c>
      <c r="PB1305" s="9">
        <v>8.6796041268380003E-2</v>
      </c>
      <c r="PC1305" s="9">
        <v>0.29418368077430002</v>
      </c>
      <c r="PD1305" s="9">
        <v>0.13835959457579999</v>
      </c>
      <c r="PE1305" s="9">
        <v>0.15942449785240001</v>
      </c>
      <c r="PF1305" s="9">
        <v>0.1510070894775</v>
      </c>
      <c r="PG1305" s="9">
        <v>9.8924158527550002E-2</v>
      </c>
      <c r="PH1305" s="9">
        <v>0</v>
      </c>
      <c r="PI1305" s="9">
        <v>0.23717659483779999</v>
      </c>
      <c r="PJ1305" s="9">
        <v>0.14877447539729999</v>
      </c>
      <c r="PO1305" s="9">
        <v>5.0591975776680002E-2</v>
      </c>
      <c r="PP1305" s="9">
        <v>0.1657798168065</v>
      </c>
      <c r="PQ1305" s="9">
        <v>6.4274530479369998E-2</v>
      </c>
      <c r="PR1305" s="9">
        <v>9.5728773120150004E-2</v>
      </c>
      <c r="PS1305" s="9">
        <v>0.17173758671789999</v>
      </c>
      <c r="PU1305" s="9">
        <v>0</v>
      </c>
      <c r="PV1305" s="9">
        <v>0.11013158540240001</v>
      </c>
      <c r="PW1305" s="9">
        <v>0.15383873215839999</v>
      </c>
      <c r="PX1305" s="9">
        <v>8.4990780980950004E-2</v>
      </c>
      <c r="PY1305" s="9">
        <v>8.4990780980950004E-2</v>
      </c>
      <c r="PZ1305" s="9">
        <v>9.6789456456530004E-2</v>
      </c>
      <c r="QA1305" s="9">
        <v>0.14190781508540001</v>
      </c>
      <c r="QB1305" s="9">
        <v>0</v>
      </c>
      <c r="QC1305" s="9">
        <v>0.53827887342080005</v>
      </c>
      <c r="QD1305" s="9">
        <v>0.24133151871530001</v>
      </c>
      <c r="QE1305" s="9">
        <v>0</v>
      </c>
      <c r="QF1305" s="9">
        <v>9.0312508415090004E-2</v>
      </c>
      <c r="QG1305" s="9">
        <v>0</v>
      </c>
      <c r="QH1305" s="9">
        <v>0</v>
      </c>
      <c r="QI1305" s="9">
        <v>0</v>
      </c>
      <c r="QJ1305" s="9">
        <v>0.36976049802069999</v>
      </c>
      <c r="QK1305" s="9">
        <v>8.8157032488530004E-2</v>
      </c>
      <c r="QL1305" s="9">
        <v>0</v>
      </c>
      <c r="QM1305" s="9">
        <v>0</v>
      </c>
      <c r="QN1305" s="9">
        <v>0.1127555735466</v>
      </c>
      <c r="QO1305" s="9">
        <v>0</v>
      </c>
      <c r="QP1305" s="9">
        <v>0.20388622904850001</v>
      </c>
      <c r="QQ1305" s="9">
        <v>0</v>
      </c>
      <c r="QR1305" s="9">
        <v>6.3614956587479995E-2</v>
      </c>
      <c r="QS1305" s="9">
        <v>0.1482472747529</v>
      </c>
      <c r="QT1305" s="9">
        <v>0</v>
      </c>
      <c r="QU1305" s="9">
        <v>0</v>
      </c>
      <c r="QV1305" s="9">
        <v>0</v>
      </c>
      <c r="QW1305" s="9">
        <v>0.32382588746910002</v>
      </c>
      <c r="QX1305" s="9">
        <v>0</v>
      </c>
      <c r="QY1305" s="9">
        <v>0</v>
      </c>
      <c r="QZ1305" s="9">
        <v>0</v>
      </c>
      <c r="RA1305" s="9">
        <v>0</v>
      </c>
      <c r="RB1305" s="9">
        <v>0</v>
      </c>
      <c r="RG1305" s="9">
        <v>0</v>
      </c>
      <c r="RH1305" s="9">
        <v>0.19169376376040001</v>
      </c>
      <c r="RI1305" s="9">
        <v>0.2066123966002</v>
      </c>
      <c r="RJ1305" s="9">
        <v>0.102819890511</v>
      </c>
      <c r="RK1305" s="9">
        <v>0</v>
      </c>
      <c r="RM1305" s="9">
        <v>0</v>
      </c>
      <c r="RN1305" s="9">
        <v>0.18447808180059999</v>
      </c>
      <c r="RO1305" s="9">
        <v>0</v>
      </c>
      <c r="RP1305" s="9">
        <v>9.6789456456530004E-2</v>
      </c>
      <c r="RQ1305" s="9">
        <v>9.6789456456530004E-2</v>
      </c>
      <c r="RR1305" s="9">
        <v>0</v>
      </c>
      <c r="RS1305" s="9">
        <v>0</v>
      </c>
      <c r="RT1305" s="9">
        <v>0</v>
      </c>
      <c r="RU1305" s="9">
        <v>0</v>
      </c>
      <c r="RV1305" s="9">
        <v>0</v>
      </c>
      <c r="RW1305" s="9">
        <v>0</v>
      </c>
      <c r="RX1305" s="9">
        <v>0</v>
      </c>
      <c r="RY1305" s="9">
        <v>0</v>
      </c>
      <c r="RZ1305" s="9">
        <v>0</v>
      </c>
      <c r="SA1305" s="9">
        <v>0</v>
      </c>
      <c r="SB1305" s="9">
        <v>0</v>
      </c>
      <c r="SC1305" s="9">
        <v>0</v>
      </c>
      <c r="SD1305" s="9">
        <v>0</v>
      </c>
      <c r="SE1305" s="9">
        <v>0</v>
      </c>
      <c r="SF1305" s="9">
        <v>0</v>
      </c>
      <c r="SG1305" s="9">
        <v>0</v>
      </c>
      <c r="SH1305" s="9">
        <v>0</v>
      </c>
      <c r="SI1305" s="9">
        <v>0</v>
      </c>
      <c r="SJ1305" s="9">
        <v>0</v>
      </c>
      <c r="SK1305" s="9">
        <v>0</v>
      </c>
      <c r="SL1305" s="9">
        <v>0</v>
      </c>
      <c r="SM1305" s="9">
        <v>0</v>
      </c>
      <c r="SN1305" s="9">
        <v>0</v>
      </c>
      <c r="SO1305" s="9">
        <v>0</v>
      </c>
      <c r="SP1305" s="9">
        <v>0</v>
      </c>
      <c r="SQ1305" s="9">
        <v>0</v>
      </c>
      <c r="SR1305" s="9">
        <v>0</v>
      </c>
      <c r="SS1305" s="9">
        <v>0</v>
      </c>
      <c r="ST1305" s="9">
        <v>0</v>
      </c>
      <c r="SY1305" s="9">
        <v>0</v>
      </c>
      <c r="SZ1305" s="9">
        <v>0</v>
      </c>
      <c r="TA1305" s="9">
        <v>0</v>
      </c>
      <c r="TB1305" s="9">
        <v>0</v>
      </c>
      <c r="TC1305" s="9">
        <v>0</v>
      </c>
      <c r="TE1305" s="9">
        <v>0</v>
      </c>
      <c r="TF1305" s="9">
        <v>0</v>
      </c>
      <c r="TG1305" s="9">
        <v>0</v>
      </c>
      <c r="TH1305" s="9">
        <v>0</v>
      </c>
      <c r="TI1305" s="9">
        <v>0</v>
      </c>
      <c r="TJ1305" s="9">
        <v>1.56393014316E-2</v>
      </c>
      <c r="TK1305" s="9">
        <v>0</v>
      </c>
      <c r="TL1305" s="9">
        <v>4.9189269358770001E-2</v>
      </c>
      <c r="TM1305" s="9">
        <v>0</v>
      </c>
      <c r="TN1305" s="9">
        <v>0</v>
      </c>
      <c r="TO1305" s="9">
        <v>5.8354360487239999E-2</v>
      </c>
      <c r="TP1305" s="9">
        <v>3.6516646538329998E-2</v>
      </c>
      <c r="TQ1305" s="9">
        <v>0</v>
      </c>
      <c r="TR1305" s="9">
        <v>0</v>
      </c>
      <c r="TS1305" s="9">
        <v>0</v>
      </c>
      <c r="TT1305" s="9">
        <v>0</v>
      </c>
      <c r="TU1305" s="9">
        <v>7.1007180030780007E-2</v>
      </c>
      <c r="TV1305" s="9">
        <v>0</v>
      </c>
      <c r="TW1305" s="9">
        <v>0</v>
      </c>
      <c r="TX1305" s="9">
        <v>0</v>
      </c>
      <c r="TY1305" s="9">
        <v>0</v>
      </c>
      <c r="TZ1305" s="9">
        <v>0</v>
      </c>
      <c r="UA1305" s="9">
        <v>0.14620362384259999</v>
      </c>
      <c r="UB1305" s="9">
        <v>0</v>
      </c>
      <c r="UC1305" s="9">
        <v>3.9897823324240002E-2</v>
      </c>
      <c r="UD1305" s="9">
        <v>0.1486620398055</v>
      </c>
      <c r="UE1305" s="9">
        <v>0</v>
      </c>
      <c r="UF1305" s="9">
        <v>0</v>
      </c>
      <c r="UG1305" s="9">
        <v>0</v>
      </c>
      <c r="UH1305" s="9">
        <v>0</v>
      </c>
      <c r="UI1305" s="9">
        <v>0</v>
      </c>
      <c r="UJ1305" s="9">
        <v>0</v>
      </c>
      <c r="UK1305" s="9">
        <v>0</v>
      </c>
      <c r="UL1305" s="9">
        <v>0</v>
      </c>
      <c r="UQ1305" s="9">
        <v>0</v>
      </c>
      <c r="UR1305" s="9">
        <v>0</v>
      </c>
      <c r="US1305" s="9">
        <v>0</v>
      </c>
      <c r="UT1305" s="9">
        <v>8.2817561686979999E-2</v>
      </c>
      <c r="UU1305" s="9">
        <v>0</v>
      </c>
      <c r="UW1305" s="9">
        <v>0</v>
      </c>
      <c r="UX1305" s="9">
        <v>2.9808084831020001E-2</v>
      </c>
      <c r="UY1305" s="9">
        <v>0</v>
      </c>
      <c r="UZ1305" s="9">
        <v>1.56393014316E-2</v>
      </c>
      <c r="VA1305" s="9">
        <v>1.56393014316E-2</v>
      </c>
      <c r="VB1305" s="9">
        <v>1</v>
      </c>
      <c r="VC1305" s="9">
        <v>1</v>
      </c>
      <c r="VD1305" s="9">
        <v>1</v>
      </c>
      <c r="VE1305" s="9">
        <v>1</v>
      </c>
      <c r="VF1305" s="9">
        <v>1</v>
      </c>
      <c r="VG1305" s="9">
        <v>1</v>
      </c>
      <c r="VH1305" s="9">
        <v>1</v>
      </c>
      <c r="VI1305" s="9">
        <v>1</v>
      </c>
      <c r="VJ1305" s="9">
        <v>1</v>
      </c>
      <c r="VK1305" s="9">
        <v>1</v>
      </c>
      <c r="VL1305" s="9">
        <v>1</v>
      </c>
      <c r="VM1305" s="9">
        <v>1</v>
      </c>
      <c r="VN1305" s="9">
        <v>1</v>
      </c>
      <c r="VO1305" s="9">
        <v>1</v>
      </c>
      <c r="VP1305" s="9">
        <v>1</v>
      </c>
      <c r="VQ1305" s="9">
        <v>1</v>
      </c>
      <c r="VR1305" s="9">
        <v>1</v>
      </c>
      <c r="VS1305" s="9">
        <v>1</v>
      </c>
      <c r="VT1305" s="9">
        <v>1</v>
      </c>
      <c r="VU1305" s="9">
        <v>1</v>
      </c>
      <c r="VV1305" s="9">
        <v>1</v>
      </c>
      <c r="VW1305" s="9">
        <v>1</v>
      </c>
      <c r="VX1305" s="9">
        <v>1</v>
      </c>
      <c r="VY1305" s="9">
        <v>1</v>
      </c>
      <c r="VZ1305" s="9">
        <v>1</v>
      </c>
      <c r="WA1305" s="9">
        <v>1</v>
      </c>
      <c r="WB1305" s="9">
        <v>1</v>
      </c>
      <c r="WC1305" s="9">
        <v>1</v>
      </c>
      <c r="WD1305" s="9">
        <v>1</v>
      </c>
      <c r="WI1305" s="9">
        <v>1</v>
      </c>
      <c r="WJ1305" s="9">
        <v>1</v>
      </c>
      <c r="WK1305" s="9">
        <v>1</v>
      </c>
      <c r="WL1305" s="9">
        <v>1</v>
      </c>
      <c r="WM1305" s="9">
        <v>1</v>
      </c>
      <c r="WO1305" s="9">
        <v>1</v>
      </c>
      <c r="WP1305" s="9">
        <v>1</v>
      </c>
      <c r="WQ1305" s="9">
        <v>1</v>
      </c>
      <c r="WR1305" s="9">
        <v>1</v>
      </c>
      <c r="WS1305" s="9">
        <v>1</v>
      </c>
    </row>
    <row r="1306" spans="1:617" x14ac:dyDescent="0.35">
      <c r="A1306" t="s">
        <v>819</v>
      </c>
      <c r="B1306" s="9">
        <v>7.8844375303580003E-2</v>
      </c>
      <c r="C1306" s="9">
        <v>6.3767968614410003E-2</v>
      </c>
      <c r="D1306" s="9">
        <v>9.165337692021E-2</v>
      </c>
      <c r="E1306" s="9">
        <v>0</v>
      </c>
      <c r="F1306" s="9">
        <v>0</v>
      </c>
      <c r="G1306" s="9">
        <v>8.9689927250309998E-2</v>
      </c>
      <c r="H1306" s="9">
        <v>4.307592672222E-2</v>
      </c>
      <c r="I1306" s="9">
        <v>0</v>
      </c>
      <c r="J1306" s="9">
        <v>0.45103579680229999</v>
      </c>
      <c r="K1306" s="9">
        <v>5.4944175612519998E-2</v>
      </c>
      <c r="L1306" s="9">
        <v>0</v>
      </c>
      <c r="M1306" s="9">
        <v>0.1979948186677</v>
      </c>
      <c r="N1306" s="9">
        <v>4.1784335832200002E-2</v>
      </c>
      <c r="O1306" s="9">
        <v>1.0471995377799999E-2</v>
      </c>
      <c r="P1306" s="9">
        <v>0.12479536682929999</v>
      </c>
      <c r="Q1306" s="9">
        <v>7.5194495529910005E-2</v>
      </c>
      <c r="R1306" s="9">
        <v>0</v>
      </c>
      <c r="S1306" s="9">
        <v>9.2643029021910003E-2</v>
      </c>
      <c r="T1306" s="9">
        <v>8.2979416670629996E-2</v>
      </c>
      <c r="U1306" s="9">
        <v>6.403889052733E-2</v>
      </c>
      <c r="V1306" s="9">
        <v>0</v>
      </c>
      <c r="W1306" s="9">
        <v>0</v>
      </c>
      <c r="X1306" s="9">
        <v>0</v>
      </c>
      <c r="Y1306" s="9">
        <v>9.2483779173289996E-2</v>
      </c>
      <c r="Z1306" s="9">
        <v>0</v>
      </c>
      <c r="AA1306" s="9">
        <v>0.311156491019</v>
      </c>
      <c r="AB1306" s="9">
        <v>0</v>
      </c>
      <c r="AC1306" s="9">
        <v>0</v>
      </c>
      <c r="AD1306" s="9">
        <v>2.3961919730669998E-2</v>
      </c>
      <c r="AI1306" s="9">
        <v>7.0554234432480004E-2</v>
      </c>
      <c r="AJ1306" s="9">
        <v>8.4631471061469999E-3</v>
      </c>
      <c r="AK1306" s="9">
        <v>0.14527008432239999</v>
      </c>
      <c r="AL1306" s="9">
        <v>0</v>
      </c>
      <c r="AM1306" s="9">
        <v>0</v>
      </c>
      <c r="AN1306" s="9">
        <v>0</v>
      </c>
      <c r="AP1306" s="9">
        <v>0.12019032172660001</v>
      </c>
      <c r="AQ1306" s="9">
        <v>0</v>
      </c>
      <c r="AR1306" s="9">
        <v>7.8844375303580003E-2</v>
      </c>
      <c r="AS1306" s="9">
        <v>7.8844375303580003E-2</v>
      </c>
      <c r="AT1306" s="9">
        <v>0.13757035732709999</v>
      </c>
      <c r="AU1306" s="9">
        <v>4.5698733552939998E-2</v>
      </c>
      <c r="AV1306" s="9">
        <v>0.2156250159542</v>
      </c>
      <c r="AW1306" s="10">
        <v>0.74566117273499999</v>
      </c>
      <c r="AX1306" s="9">
        <v>0.1943497765361</v>
      </c>
      <c r="AY1306" s="9">
        <v>5.4343430494100002E-2</v>
      </c>
      <c r="AZ1306" s="9">
        <v>0.12710807741060001</v>
      </c>
      <c r="BA1306" s="9">
        <v>0.15673435638069999</v>
      </c>
      <c r="BB1306" s="9">
        <v>0</v>
      </c>
      <c r="BC1306" s="9">
        <v>0</v>
      </c>
      <c r="BD1306" s="9">
        <v>0</v>
      </c>
      <c r="BE1306" s="9">
        <v>0.14079332761509999</v>
      </c>
      <c r="BF1306" s="9">
        <v>0.1685226497498</v>
      </c>
      <c r="BG1306" s="9">
        <v>0.1492032526424</v>
      </c>
      <c r="BH1306" s="9">
        <v>7.5613935156229994E-2</v>
      </c>
      <c r="BI1306" s="9">
        <v>0.1086585248764</v>
      </c>
      <c r="BJ1306" s="9">
        <v>0.53261346635069995</v>
      </c>
      <c r="BK1306" s="9">
        <v>0.13773860958190001</v>
      </c>
      <c r="BL1306" s="9">
        <v>0.1034721336224</v>
      </c>
      <c r="BM1306" s="9">
        <v>0.25965879300299999</v>
      </c>
      <c r="BN1306" s="9">
        <v>0</v>
      </c>
      <c r="BO1306" s="9">
        <v>0.67897174848279995</v>
      </c>
      <c r="BP1306" s="9">
        <v>0.1014554156296</v>
      </c>
      <c r="BQ1306" s="9">
        <v>6.1366491630880003E-2</v>
      </c>
      <c r="BR1306" s="9">
        <v>0.24844141722970001</v>
      </c>
      <c r="BS1306" s="9">
        <v>4.6659424777259997E-2</v>
      </c>
      <c r="BT1306" s="9">
        <v>0</v>
      </c>
      <c r="BU1306" s="9">
        <v>0.20748831122770001</v>
      </c>
      <c r="BV1306" s="9">
        <v>0</v>
      </c>
      <c r="CA1306" s="9">
        <v>0.1081514585356</v>
      </c>
      <c r="CB1306" s="9">
        <v>8.481601469741E-2</v>
      </c>
      <c r="CC1306" s="9">
        <v>0.20138090544410001</v>
      </c>
      <c r="CD1306" s="9">
        <v>0.1314357442462</v>
      </c>
      <c r="CE1306" s="9">
        <v>0.48968773458179998</v>
      </c>
      <c r="CF1306" s="9">
        <v>0</v>
      </c>
      <c r="CH1306" s="9">
        <v>0.15498350906880001</v>
      </c>
      <c r="CI1306" s="9">
        <v>0</v>
      </c>
      <c r="CJ1306" s="9">
        <v>0.13757035732709999</v>
      </c>
      <c r="CK1306" s="9">
        <v>0.13757035732709999</v>
      </c>
      <c r="CL1306" s="9">
        <v>0.1224500038412</v>
      </c>
      <c r="CM1306" s="9">
        <v>0.26657568297340001</v>
      </c>
      <c r="CN1306" s="9">
        <v>0</v>
      </c>
      <c r="CO1306" s="9">
        <v>0</v>
      </c>
      <c r="CP1306" s="9">
        <v>0</v>
      </c>
      <c r="CQ1306" s="9">
        <v>0.42057428442889999</v>
      </c>
      <c r="CR1306" s="9">
        <v>0.20199176889449999</v>
      </c>
      <c r="CS1306" s="9">
        <v>0</v>
      </c>
      <c r="CT1306" s="9">
        <v>0</v>
      </c>
      <c r="CU1306" s="9">
        <v>0.19907378856079999</v>
      </c>
      <c r="CV1306" s="9">
        <v>0.42414684939969999</v>
      </c>
      <c r="CW1306" s="9">
        <v>3.8365393051900003E-2</v>
      </c>
      <c r="CX1306" s="9">
        <v>0</v>
      </c>
      <c r="CY1306" s="9">
        <v>0.2393400740986</v>
      </c>
      <c r="CZ1306" s="9">
        <v>0.3283969602031</v>
      </c>
      <c r="DA1306" s="9">
        <v>7.6867150470280005E-2</v>
      </c>
      <c r="DB1306" s="9">
        <v>0.4673865336493</v>
      </c>
      <c r="DC1306" s="9">
        <v>0</v>
      </c>
      <c r="DD1306" s="9">
        <v>0.1163450806359</v>
      </c>
      <c r="DE1306" s="9">
        <v>0.1443086358483</v>
      </c>
      <c r="DF1306" s="9">
        <v>0.22090605153340001</v>
      </c>
      <c r="DG1306" s="9">
        <v>0.177521338926</v>
      </c>
      <c r="DH1306" s="10">
        <v>0.89854458437039997</v>
      </c>
      <c r="DI1306" s="9">
        <v>0.33163201825470001</v>
      </c>
      <c r="DJ1306" s="9">
        <v>3.9990281443019998E-2</v>
      </c>
      <c r="DK1306" s="9">
        <v>9.0056461935270005E-2</v>
      </c>
      <c r="DL1306" s="9">
        <v>0.35967330309040002</v>
      </c>
      <c r="DM1306" s="9">
        <v>0.2024747759335</v>
      </c>
      <c r="DN1306" s="9">
        <v>0.17303472072619999</v>
      </c>
      <c r="DS1306" s="9">
        <v>0.20907603195730001</v>
      </c>
      <c r="DT1306" s="9">
        <v>0.12565650954650001</v>
      </c>
      <c r="DU1306" s="9">
        <v>7.3980881038210003E-2</v>
      </c>
      <c r="DV1306" s="9">
        <v>0</v>
      </c>
      <c r="DW1306" s="9">
        <v>0.15563310156419999</v>
      </c>
      <c r="DX1306" s="9">
        <v>0</v>
      </c>
      <c r="DZ1306" s="9">
        <v>0.12438173071359999</v>
      </c>
      <c r="EA1306" s="9">
        <v>9.470948790415E-2</v>
      </c>
      <c r="EB1306" s="9">
        <v>0.1224500038412</v>
      </c>
      <c r="EC1306" s="9">
        <v>0.1224500038412</v>
      </c>
      <c r="ED1306" s="9">
        <v>7.8038833644449995E-2</v>
      </c>
      <c r="EE1306" s="9">
        <v>0.1110480148083</v>
      </c>
      <c r="EF1306" s="9">
        <v>4.9994043953640002E-2</v>
      </c>
      <c r="EG1306" s="9">
        <v>0</v>
      </c>
      <c r="EH1306" s="9">
        <v>0.1463211349586</v>
      </c>
      <c r="EI1306" s="9">
        <v>0.13401292880019999</v>
      </c>
      <c r="EJ1306" s="9">
        <v>0.1404097979466</v>
      </c>
      <c r="EK1306" s="9">
        <v>6.6057310013810003E-2</v>
      </c>
      <c r="EL1306" s="9">
        <v>0</v>
      </c>
      <c r="EM1306" s="9">
        <v>5.9171417860209997E-2</v>
      </c>
      <c r="EN1306" s="9">
        <v>0.13873467895239999</v>
      </c>
      <c r="EO1306" s="9">
        <v>2.890992278731E-2</v>
      </c>
      <c r="EP1306" s="9">
        <v>0.1361217560611</v>
      </c>
      <c r="EQ1306" s="9">
        <v>5.2561247167489999E-2</v>
      </c>
      <c r="ER1306" s="9">
        <v>0.1821944154199</v>
      </c>
      <c r="ES1306" s="9">
        <v>4.1016240109370002E-2</v>
      </c>
      <c r="ET1306" s="9">
        <v>0.20176156234580001</v>
      </c>
      <c r="EU1306" s="9">
        <v>9.9770709469739996E-2</v>
      </c>
      <c r="EV1306" s="9">
        <v>6.3174337997429997E-2</v>
      </c>
      <c r="EW1306" s="9">
        <v>0.1312610494516</v>
      </c>
      <c r="EX1306" s="9">
        <v>0</v>
      </c>
      <c r="EY1306" s="9">
        <v>0.29861057317829998</v>
      </c>
      <c r="EZ1306" s="9">
        <v>0.25019284332140002</v>
      </c>
      <c r="FA1306" s="9">
        <v>0.25093126721600001</v>
      </c>
      <c r="FB1306" s="9">
        <v>0</v>
      </c>
      <c r="FC1306" s="9">
        <v>0.18261002788229999</v>
      </c>
      <c r="FD1306" s="9">
        <v>0</v>
      </c>
      <c r="FE1306" s="9">
        <v>0.10490481608920001</v>
      </c>
      <c r="FF1306" s="9">
        <v>0.1044501513753</v>
      </c>
      <c r="FK1306" s="9">
        <v>0.13783293557529999</v>
      </c>
      <c r="FL1306" s="9">
        <v>0.1439114165489</v>
      </c>
      <c r="FM1306" s="9">
        <v>0.15254734991810001</v>
      </c>
      <c r="FN1306" s="9">
        <v>0.34475893747820002</v>
      </c>
      <c r="FO1306" s="9">
        <v>0.13894396428440001</v>
      </c>
      <c r="FP1306" s="9">
        <v>0</v>
      </c>
      <c r="FR1306" s="9">
        <v>3.7093530599470001E-2</v>
      </c>
      <c r="FS1306" s="9">
        <v>0</v>
      </c>
      <c r="FT1306" s="9">
        <v>7.8038833644449995E-2</v>
      </c>
      <c r="FU1306" s="9">
        <v>7.8038833644449995E-2</v>
      </c>
      <c r="FV1306" s="9">
        <v>0.29677690740770002</v>
      </c>
      <c r="FW1306" s="9">
        <v>0.33171187213440001</v>
      </c>
      <c r="FX1306" s="9">
        <v>0.2670959609536</v>
      </c>
      <c r="FY1306" s="9">
        <v>0</v>
      </c>
      <c r="FZ1306" s="9">
        <v>0.1195080508361</v>
      </c>
      <c r="GA1306" s="9">
        <v>0.15676322013319999</v>
      </c>
      <c r="GB1306" s="9">
        <v>0.13740081752530001</v>
      </c>
      <c r="GC1306" s="9">
        <v>0.59501861151940005</v>
      </c>
      <c r="GD1306" s="9">
        <v>0</v>
      </c>
      <c r="GE1306" s="9">
        <v>0.51151358816860004</v>
      </c>
      <c r="GF1306" s="9">
        <v>0.42334646247800001</v>
      </c>
      <c r="GG1306" s="9">
        <v>3.4262119073390003E-2</v>
      </c>
      <c r="GH1306" s="9">
        <v>0.61100235047179996</v>
      </c>
      <c r="GI1306" s="9">
        <v>0.22433803389759999</v>
      </c>
      <c r="GJ1306" s="9">
        <v>0.1799424795524</v>
      </c>
      <c r="GK1306" s="9">
        <v>0.3764458027116</v>
      </c>
      <c r="GL1306" s="9">
        <v>0</v>
      </c>
      <c r="GM1306" s="9">
        <v>0.1764220737069</v>
      </c>
      <c r="GN1306" s="9">
        <v>0.34560435104729997</v>
      </c>
      <c r="GO1306" s="9">
        <v>0.12195060960329999</v>
      </c>
      <c r="GP1306" s="9">
        <v>0.43375155890130002</v>
      </c>
      <c r="GQ1306" s="9">
        <v>0.14350691259119999</v>
      </c>
      <c r="GR1306" s="9">
        <v>0</v>
      </c>
      <c r="GS1306" s="9">
        <v>0</v>
      </c>
      <c r="GT1306" s="9">
        <v>0.56256758990830003</v>
      </c>
      <c r="GU1306" s="9">
        <v>0</v>
      </c>
      <c r="GV1306" s="9">
        <v>0.32377627583259999</v>
      </c>
      <c r="GW1306" s="9">
        <v>0</v>
      </c>
      <c r="GX1306" s="9">
        <v>0.42480378778279998</v>
      </c>
      <c r="HC1306" s="9">
        <v>0.13639190938410001</v>
      </c>
      <c r="HD1306" s="9">
        <v>0.32336155099480002</v>
      </c>
      <c r="HE1306" s="9">
        <v>0.2525468827158</v>
      </c>
      <c r="HF1306" s="9">
        <v>0.15576890858520001</v>
      </c>
      <c r="HG1306" s="9">
        <v>6.2777631899520001E-2</v>
      </c>
      <c r="HH1306" s="9">
        <v>1</v>
      </c>
      <c r="HJ1306" s="9">
        <v>0.32190598079799998</v>
      </c>
      <c r="HK1306" s="9">
        <v>0.46363323087000002</v>
      </c>
      <c r="HL1306" s="9">
        <v>0.29677690740770002</v>
      </c>
      <c r="HM1306" s="9">
        <v>0.29677690740770002</v>
      </c>
      <c r="HN1306" s="9">
        <v>0.10940301871579999</v>
      </c>
      <c r="HO1306" s="9">
        <v>2.6801049038870001E-2</v>
      </c>
      <c r="HP1306" s="9">
        <v>0.17958212604170001</v>
      </c>
      <c r="HQ1306" s="9">
        <v>0</v>
      </c>
      <c r="HR1306" s="9">
        <v>0.14431567893069999</v>
      </c>
      <c r="HS1306" s="9">
        <v>7.2117351749220002E-2</v>
      </c>
      <c r="HT1306" s="9">
        <v>0.1096405493316</v>
      </c>
      <c r="HU1306" s="9">
        <v>0</v>
      </c>
      <c r="HV1306" s="9">
        <v>0.52428892023319995</v>
      </c>
      <c r="HW1306" s="9">
        <v>5.0430040866020001E-2</v>
      </c>
      <c r="HX1306" s="9">
        <v>0</v>
      </c>
      <c r="HY1306" s="9">
        <v>0.30095096769219998</v>
      </c>
      <c r="HZ1306" s="9">
        <v>0</v>
      </c>
      <c r="IA1306" s="9">
        <v>4.4796388839089998E-2</v>
      </c>
      <c r="IB1306" s="9">
        <v>0.1003447281341</v>
      </c>
      <c r="IC1306" s="9">
        <v>0.12786097771499999</v>
      </c>
      <c r="ID1306" s="9">
        <v>0</v>
      </c>
      <c r="IE1306" s="9">
        <v>8.5031610492719997E-2</v>
      </c>
      <c r="IF1306" s="9">
        <v>0.12354226662249999</v>
      </c>
      <c r="IG1306" s="9">
        <v>5.8777547033979999E-2</v>
      </c>
      <c r="IH1306" s="9">
        <v>0</v>
      </c>
      <c r="II1306" s="9">
        <v>0</v>
      </c>
      <c r="IJ1306" s="9">
        <v>0</v>
      </c>
      <c r="IK1306" s="9">
        <v>0.17635164245509999</v>
      </c>
      <c r="IL1306" s="9">
        <v>0</v>
      </c>
      <c r="IM1306" s="9">
        <v>0.4161770191634</v>
      </c>
      <c r="IN1306" s="9">
        <v>0</v>
      </c>
      <c r="IO1306" s="9">
        <v>0.30146968039260003</v>
      </c>
      <c r="IP1306" s="9">
        <v>0</v>
      </c>
      <c r="IU1306" s="9">
        <v>0.1059754795907</v>
      </c>
      <c r="IV1306" s="9">
        <v>0.1099453122289</v>
      </c>
      <c r="IW1306" s="9">
        <v>0.2279939396315</v>
      </c>
      <c r="IX1306" s="9">
        <v>0</v>
      </c>
      <c r="IY1306" s="9">
        <v>0</v>
      </c>
      <c r="IZ1306" s="9">
        <v>0</v>
      </c>
      <c r="JB1306" s="9">
        <v>0.10657346089939999</v>
      </c>
      <c r="JC1306" s="9">
        <v>0.39997677427540002</v>
      </c>
      <c r="JD1306" s="9">
        <v>0.10940301871579999</v>
      </c>
      <c r="JE1306" s="9">
        <v>0.10940301871579999</v>
      </c>
      <c r="JF1306" s="9">
        <v>9.2528057834429994E-2</v>
      </c>
      <c r="JG1306" s="9">
        <v>0.17784736343980001</v>
      </c>
      <c r="JH1306" s="9">
        <v>2.0040286314349998E-2</v>
      </c>
      <c r="JI1306" s="9">
        <v>0.14234444179700001</v>
      </c>
      <c r="JJ1306" s="9">
        <v>0.1883350140277</v>
      </c>
      <c r="JK1306" s="9">
        <v>0.2061302805494</v>
      </c>
      <c r="JL1306" s="9">
        <v>0.19688165488459999</v>
      </c>
      <c r="JM1306" s="9">
        <v>0</v>
      </c>
      <c r="JN1306" s="9">
        <v>0</v>
      </c>
      <c r="JO1306" s="9">
        <v>4.2580896508660003E-2</v>
      </c>
      <c r="JP1306" s="9">
        <v>0.24926143249079999</v>
      </c>
      <c r="JQ1306" s="9">
        <v>0.17569613830309999</v>
      </c>
      <c r="JR1306" s="9">
        <v>0</v>
      </c>
      <c r="JS1306" s="9">
        <v>4.089532976719E-2</v>
      </c>
      <c r="JT1306" s="9">
        <v>0.17595866329029999</v>
      </c>
      <c r="JU1306" s="9">
        <v>5.2793426995660003E-2</v>
      </c>
      <c r="JV1306" s="9">
        <v>0.20176156234580001</v>
      </c>
      <c r="JW1306" s="9">
        <v>0.1494236299178</v>
      </c>
      <c r="JX1306" s="9">
        <v>7.2124370721339995E-2</v>
      </c>
      <c r="JY1306" s="9">
        <v>0.1655833073754</v>
      </c>
      <c r="JZ1306" s="9">
        <v>0.34435669888859999</v>
      </c>
      <c r="KA1306" s="9">
        <v>0.45152137764639999</v>
      </c>
      <c r="KB1306" s="9">
        <v>0.25019284332140002</v>
      </c>
      <c r="KC1306" s="9">
        <v>0.15133205980690001</v>
      </c>
      <c r="KD1306" s="9">
        <v>3.9990281443019998E-2</v>
      </c>
      <c r="KE1306" s="9">
        <v>4.6659424777259997E-2</v>
      </c>
      <c r="KF1306" s="9">
        <v>0.67622372416739995</v>
      </c>
      <c r="KG1306" s="9">
        <v>0.10490481608920001</v>
      </c>
      <c r="KH1306" s="9">
        <v>9.8339039356849997E-2</v>
      </c>
      <c r="KM1306" s="9">
        <v>2.4894410897319998E-2</v>
      </c>
      <c r="KN1306" s="9">
        <v>0.2610475507303</v>
      </c>
      <c r="KO1306" s="9">
        <v>5.3720043070019999E-2</v>
      </c>
      <c r="KP1306" s="9">
        <v>0.1314357442462</v>
      </c>
      <c r="KQ1306" s="9">
        <v>5.2970935250610002E-2</v>
      </c>
      <c r="KR1306" s="9">
        <v>0</v>
      </c>
      <c r="KT1306" s="9">
        <v>5.076609497489E-2</v>
      </c>
      <c r="KU1306" s="9">
        <v>0</v>
      </c>
      <c r="KV1306" s="9">
        <v>9.2528057834429994E-2</v>
      </c>
      <c r="KW1306" s="9">
        <v>9.2528057834429994E-2</v>
      </c>
      <c r="KX1306" s="9">
        <v>5.283348519409E-2</v>
      </c>
      <c r="KY1306" s="9">
        <v>6.5367737096840003E-2</v>
      </c>
      <c r="KZ1306" s="9">
        <v>4.2184312868370002E-2</v>
      </c>
      <c r="LA1306" s="9">
        <v>0</v>
      </c>
      <c r="LB1306" s="9">
        <v>2.2277531123670001E-2</v>
      </c>
      <c r="LC1306" s="10">
        <v>0.28539148356740002</v>
      </c>
      <c r="LD1306" s="9">
        <v>0.14864486893439999</v>
      </c>
      <c r="LE1306" s="9">
        <v>0</v>
      </c>
      <c r="LF1306" s="9">
        <v>0</v>
      </c>
      <c r="LG1306" s="9">
        <v>0</v>
      </c>
      <c r="LH1306" s="9">
        <v>0.1807146135363</v>
      </c>
      <c r="LI1306" s="9">
        <v>3.8365393051900003E-2</v>
      </c>
      <c r="LJ1306" s="9">
        <v>0</v>
      </c>
      <c r="LK1306" s="9">
        <v>7.9618784651360006E-2</v>
      </c>
      <c r="LL1306" s="9">
        <v>0.13388785899979999</v>
      </c>
      <c r="LM1306" s="9">
        <v>3.4608960760650002E-2</v>
      </c>
      <c r="LN1306" s="9">
        <v>0.20176156234580001</v>
      </c>
      <c r="LO1306" s="9">
        <v>0</v>
      </c>
      <c r="LP1306" s="9">
        <v>5.0190912720029998E-2</v>
      </c>
      <c r="LQ1306" s="9">
        <v>6.2295196229589997E-2</v>
      </c>
      <c r="LR1306" s="9">
        <v>9.0004228642979994E-2</v>
      </c>
      <c r="LS1306" s="9">
        <v>0.177521338926</v>
      </c>
      <c r="LT1306" s="9">
        <v>0.14873742769180001</v>
      </c>
      <c r="LU1306" s="9">
        <v>8.9965568176030006E-2</v>
      </c>
      <c r="LV1306" s="9">
        <v>3.9990281443019998E-2</v>
      </c>
      <c r="LW1306" s="9">
        <v>0</v>
      </c>
      <c r="LX1306" s="9">
        <v>0.35967330309040002</v>
      </c>
      <c r="LY1306" s="9">
        <v>0.25791101849510001</v>
      </c>
      <c r="LZ1306" s="9">
        <v>0.1312117106739</v>
      </c>
      <c r="ME1306" s="9">
        <v>6.1203509130669999E-2</v>
      </c>
      <c r="MF1306" s="9">
        <v>8.4712578234220001E-2</v>
      </c>
      <c r="MG1306" s="9">
        <v>3.193608944068E-2</v>
      </c>
      <c r="MH1306" s="9">
        <v>0.32313794474770002</v>
      </c>
      <c r="MI1306" s="9">
        <v>0</v>
      </c>
      <c r="MJ1306" s="9">
        <v>0</v>
      </c>
      <c r="ML1306" s="9">
        <v>5.3534010941050002E-2</v>
      </c>
      <c r="MM1306" s="9">
        <v>4.1680506950400001E-2</v>
      </c>
      <c r="MN1306" s="9">
        <v>5.283348519409E-2</v>
      </c>
      <c r="MO1306" s="9">
        <v>5.283348519409E-2</v>
      </c>
      <c r="MP1306" s="9">
        <v>0.1232357965622</v>
      </c>
      <c r="MQ1306" s="9">
        <v>0.2087173434357</v>
      </c>
      <c r="MR1306" s="9">
        <v>5.061018392984E-2</v>
      </c>
      <c r="MS1306" s="9">
        <v>0.11199438546810001</v>
      </c>
      <c r="MT1306" s="9">
        <v>0.3732278276148</v>
      </c>
      <c r="MU1306" s="9">
        <v>0.12550397511809999</v>
      </c>
      <c r="MV1306" s="9">
        <v>0.25425198668549998</v>
      </c>
      <c r="MW1306" s="9">
        <v>0</v>
      </c>
      <c r="MX1306" s="9">
        <v>2.4675282964560001E-2</v>
      </c>
      <c r="MY1306" s="9">
        <v>8.228609242321E-2</v>
      </c>
      <c r="MZ1306" s="9">
        <v>0</v>
      </c>
      <c r="NA1306" s="9">
        <v>0.22330835029679999</v>
      </c>
      <c r="NB1306" s="9">
        <v>4.2568907885110002E-2</v>
      </c>
      <c r="NC1306" s="9">
        <v>0.1362771759417</v>
      </c>
      <c r="ND1306" s="9">
        <v>5.0782918995610001E-2</v>
      </c>
      <c r="NE1306" s="9">
        <v>0.1046219481367</v>
      </c>
      <c r="NF1306" s="9">
        <v>0.26562497130340001</v>
      </c>
      <c r="NG1306" s="9">
        <v>0.1998205329577</v>
      </c>
      <c r="NH1306" s="9">
        <v>9.617184262089E-2</v>
      </c>
      <c r="NI1306" s="9">
        <v>0.22013808181030001</v>
      </c>
      <c r="NJ1306" s="9">
        <v>0.41098451784790002</v>
      </c>
      <c r="NK1306" s="9">
        <v>0</v>
      </c>
      <c r="NL1306" s="9">
        <v>0.19581715418449999</v>
      </c>
      <c r="NM1306" s="9">
        <v>0.1184422899347</v>
      </c>
      <c r="NN1306" s="9">
        <v>0.1109472312808</v>
      </c>
      <c r="NO1306" s="9">
        <v>9.0056461935270005E-2</v>
      </c>
      <c r="NP1306" s="9">
        <v>0</v>
      </c>
      <c r="NQ1306" s="9">
        <v>0.23313098988450001</v>
      </c>
      <c r="NR1306" s="9">
        <v>0.24087674906789999</v>
      </c>
      <c r="NW1306" s="9">
        <v>0.1469781793555</v>
      </c>
      <c r="NX1306" s="9">
        <v>0.193159178687</v>
      </c>
      <c r="NY1306" s="9">
        <v>4.2044791597530003E-2</v>
      </c>
      <c r="NZ1306" s="9">
        <v>4.9863972413029999E-2</v>
      </c>
      <c r="OA1306" s="9">
        <v>0.10223818739399999</v>
      </c>
      <c r="OB1306" s="9">
        <v>0</v>
      </c>
      <c r="OD1306" s="9">
        <v>2.7804385232380002E-2</v>
      </c>
      <c r="OE1306" s="9">
        <v>0</v>
      </c>
      <c r="OF1306" s="9">
        <v>0.1232357965622</v>
      </c>
      <c r="OG1306" s="9">
        <v>0.1232357965622</v>
      </c>
      <c r="OH1306" s="9">
        <v>5.6801505423690002E-2</v>
      </c>
      <c r="OI1306" s="9">
        <v>4.5145481309830003E-2</v>
      </c>
      <c r="OJ1306" s="9">
        <v>6.6704530381560004E-2</v>
      </c>
      <c r="OK1306" s="9">
        <v>0.14234444179700001</v>
      </c>
      <c r="OL1306" s="9">
        <v>0</v>
      </c>
      <c r="OM1306" s="9">
        <v>0</v>
      </c>
      <c r="ON1306" s="9">
        <v>0</v>
      </c>
      <c r="OO1306" s="9">
        <v>0.18218972208609999</v>
      </c>
      <c r="OP1306" s="9">
        <v>0</v>
      </c>
      <c r="OQ1306" s="9">
        <v>3.545880449114E-2</v>
      </c>
      <c r="OR1306" s="9">
        <v>0</v>
      </c>
      <c r="OS1306" s="9">
        <v>3.6507288016279997E-2</v>
      </c>
      <c r="OT1306" s="9">
        <v>3.0623687459260002E-2</v>
      </c>
      <c r="OU1306" s="9">
        <v>0.12589830860330001</v>
      </c>
      <c r="OV1306" s="9">
        <v>0</v>
      </c>
      <c r="OW1306" s="9">
        <v>5.4725899690169999E-2</v>
      </c>
      <c r="OX1306" s="9">
        <v>0</v>
      </c>
      <c r="OY1306" s="9">
        <v>0.13741485610109999</v>
      </c>
      <c r="OZ1306" s="9">
        <v>4.6136598690359999E-2</v>
      </c>
      <c r="PA1306" s="9">
        <v>9.4987124445229998E-2</v>
      </c>
      <c r="PB1306" s="9">
        <v>0</v>
      </c>
      <c r="PC1306" s="9">
        <v>0</v>
      </c>
      <c r="PD1306" s="9">
        <v>0</v>
      </c>
      <c r="PE1306" s="9">
        <v>0.23856686107690001</v>
      </c>
      <c r="PF1306" s="9">
        <v>3.805348013814E-2</v>
      </c>
      <c r="PG1306" s="9">
        <v>0</v>
      </c>
      <c r="PH1306" s="9">
        <v>0</v>
      </c>
      <c r="PI1306" s="9">
        <v>0</v>
      </c>
      <c r="PJ1306" s="9">
        <v>7.2072558922589999E-2</v>
      </c>
      <c r="PO1306" s="9">
        <v>9.6778898520979997E-2</v>
      </c>
      <c r="PP1306" s="9">
        <v>5.8505774977560002E-2</v>
      </c>
      <c r="PQ1306" s="9">
        <v>0</v>
      </c>
      <c r="PR1306" s="9">
        <v>0</v>
      </c>
      <c r="PS1306" s="9">
        <v>0.20592850292080001</v>
      </c>
      <c r="PT1306" s="9">
        <v>0</v>
      </c>
      <c r="PV1306" s="9">
        <v>8.6588183179099998E-2</v>
      </c>
      <c r="PW1306" s="9">
        <v>0</v>
      </c>
      <c r="PX1306" s="9">
        <v>5.6801505423690002E-2</v>
      </c>
      <c r="PY1306" s="9">
        <v>5.6801505423690002E-2</v>
      </c>
      <c r="PZ1306" s="9">
        <v>0</v>
      </c>
      <c r="QA1306" s="9">
        <v>0</v>
      </c>
      <c r="QB1306" s="9">
        <v>0</v>
      </c>
      <c r="QC1306" s="9">
        <v>0</v>
      </c>
      <c r="QD1306" s="9">
        <v>0</v>
      </c>
      <c r="QE1306" s="9">
        <v>0</v>
      </c>
      <c r="QF1306" s="9">
        <v>0</v>
      </c>
      <c r="QG1306" s="9">
        <v>0</v>
      </c>
      <c r="QH1306" s="9">
        <v>0</v>
      </c>
      <c r="QI1306" s="9">
        <v>0</v>
      </c>
      <c r="QJ1306" s="9">
        <v>0</v>
      </c>
      <c r="QK1306" s="9">
        <v>0</v>
      </c>
      <c r="QL1306" s="9">
        <v>0</v>
      </c>
      <c r="QM1306" s="9">
        <v>0</v>
      </c>
      <c r="QN1306" s="9">
        <v>0</v>
      </c>
      <c r="QO1306" s="9">
        <v>0</v>
      </c>
      <c r="QP1306" s="9">
        <v>0</v>
      </c>
      <c r="QQ1306" s="9">
        <v>0</v>
      </c>
      <c r="QR1306" s="9">
        <v>0</v>
      </c>
      <c r="QS1306" s="9">
        <v>0</v>
      </c>
      <c r="QT1306" s="9">
        <v>0</v>
      </c>
      <c r="QU1306" s="9">
        <v>0</v>
      </c>
      <c r="QV1306" s="9">
        <v>0</v>
      </c>
      <c r="QW1306" s="9">
        <v>0</v>
      </c>
      <c r="QX1306" s="9">
        <v>0</v>
      </c>
      <c r="QY1306" s="9">
        <v>0</v>
      </c>
      <c r="QZ1306" s="9">
        <v>0</v>
      </c>
      <c r="RA1306" s="9">
        <v>0</v>
      </c>
      <c r="RB1306" s="9">
        <v>0</v>
      </c>
      <c r="RG1306" s="9">
        <v>0</v>
      </c>
      <c r="RH1306" s="9">
        <v>0</v>
      </c>
      <c r="RI1306" s="9">
        <v>0</v>
      </c>
      <c r="RJ1306" s="9">
        <v>0</v>
      </c>
      <c r="RK1306" s="9">
        <v>0</v>
      </c>
      <c r="RL1306" s="9">
        <v>0</v>
      </c>
      <c r="RN1306" s="9">
        <v>0</v>
      </c>
      <c r="RO1306" s="9">
        <v>0</v>
      </c>
      <c r="RP1306" s="9">
        <v>0</v>
      </c>
      <c r="RQ1306" s="9">
        <v>0</v>
      </c>
      <c r="RR1306" s="9">
        <v>1.360010864687E-2</v>
      </c>
      <c r="RS1306" s="9">
        <v>2.9607661390949998E-2</v>
      </c>
      <c r="RT1306" s="9">
        <v>0</v>
      </c>
      <c r="RU1306" s="9">
        <v>0</v>
      </c>
      <c r="RV1306" s="9">
        <v>0</v>
      </c>
      <c r="RW1306" s="9">
        <v>7.966949830608E-2</v>
      </c>
      <c r="RX1306" s="9">
        <v>3.826335438372E-2</v>
      </c>
      <c r="RY1306" s="9">
        <v>0</v>
      </c>
      <c r="RZ1306" s="9">
        <v>0</v>
      </c>
      <c r="SA1306" s="9">
        <v>0</v>
      </c>
      <c r="SB1306" s="9">
        <v>0.13873467895239999</v>
      </c>
      <c r="SC1306" s="9">
        <v>0</v>
      </c>
      <c r="SD1306" s="9">
        <v>0</v>
      </c>
      <c r="SE1306" s="9">
        <v>0</v>
      </c>
      <c r="SF1306" s="9">
        <v>0</v>
      </c>
      <c r="SG1306" s="9">
        <v>0</v>
      </c>
      <c r="SH1306" s="9">
        <v>0.20176156234580001</v>
      </c>
      <c r="SI1306" s="9">
        <v>0</v>
      </c>
      <c r="SJ1306" s="9">
        <v>0</v>
      </c>
      <c r="SK1306" s="9">
        <v>6.2295196229589997E-2</v>
      </c>
      <c r="SL1306" s="9">
        <v>0</v>
      </c>
      <c r="SM1306" s="9">
        <v>0.177521338926</v>
      </c>
      <c r="SN1306" s="9">
        <v>0.14873742769180001</v>
      </c>
      <c r="SO1306" s="9">
        <v>8.9965568176030006E-2</v>
      </c>
      <c r="SP1306" s="9">
        <v>0</v>
      </c>
      <c r="SQ1306" s="9">
        <v>0</v>
      </c>
      <c r="SR1306" s="9">
        <v>0</v>
      </c>
      <c r="SS1306" s="9">
        <v>0</v>
      </c>
      <c r="ST1306" s="9">
        <v>0</v>
      </c>
      <c r="SY1306" s="9">
        <v>0</v>
      </c>
      <c r="SZ1306" s="9">
        <v>3.8369713306699998E-2</v>
      </c>
      <c r="TA1306" s="9">
        <v>3.193608944068E-2</v>
      </c>
      <c r="TB1306" s="9">
        <v>0</v>
      </c>
      <c r="TC1306" s="9">
        <v>0</v>
      </c>
      <c r="TD1306" s="9">
        <v>0</v>
      </c>
      <c r="TF1306" s="9">
        <v>0</v>
      </c>
      <c r="TG1306" s="9">
        <v>0</v>
      </c>
      <c r="TH1306" s="9">
        <v>1.360010864687E-2</v>
      </c>
      <c r="TI1306" s="9">
        <v>1.360010864687E-2</v>
      </c>
      <c r="TJ1306" s="9">
        <v>8.9263145935240002E-3</v>
      </c>
      <c r="TK1306" s="9">
        <v>0</v>
      </c>
      <c r="TL1306" s="9">
        <v>1.6510162682550001E-2</v>
      </c>
      <c r="TM1306" s="9">
        <v>0</v>
      </c>
      <c r="TN1306" s="9">
        <v>0</v>
      </c>
      <c r="TO1306" s="9">
        <v>5.2290391485350002E-2</v>
      </c>
      <c r="TP1306" s="9">
        <v>2.5113824271620001E-2</v>
      </c>
      <c r="TQ1306" s="9">
        <v>0</v>
      </c>
      <c r="TR1306" s="9">
        <v>0</v>
      </c>
      <c r="TS1306" s="9">
        <v>0</v>
      </c>
      <c r="TT1306" s="9">
        <v>0</v>
      </c>
      <c r="TU1306" s="9">
        <v>2.781773558671E-2</v>
      </c>
      <c r="TV1306" s="9">
        <v>0</v>
      </c>
      <c r="TW1306" s="9">
        <v>0</v>
      </c>
      <c r="TX1306" s="9">
        <v>0</v>
      </c>
      <c r="TY1306" s="9">
        <v>0</v>
      </c>
      <c r="TZ1306" s="9">
        <v>0</v>
      </c>
      <c r="UA1306" s="9">
        <v>5.9149804851300003E-2</v>
      </c>
      <c r="UB1306" s="9">
        <v>0</v>
      </c>
      <c r="UC1306" s="9">
        <v>4.0886917424620001E-2</v>
      </c>
      <c r="UD1306" s="9">
        <v>6.5259694607810004E-2</v>
      </c>
      <c r="UE1306" s="9">
        <v>0</v>
      </c>
      <c r="UF1306" s="9">
        <v>0</v>
      </c>
      <c r="UG1306" s="9">
        <v>0</v>
      </c>
      <c r="UH1306" s="9">
        <v>0</v>
      </c>
      <c r="UI1306" s="9">
        <v>0</v>
      </c>
      <c r="UJ1306" s="9">
        <v>0</v>
      </c>
      <c r="UK1306" s="9">
        <v>0</v>
      </c>
      <c r="UL1306" s="9">
        <v>0</v>
      </c>
      <c r="UQ1306" s="9">
        <v>0</v>
      </c>
      <c r="UR1306" s="9">
        <v>0</v>
      </c>
      <c r="US1306" s="9">
        <v>0</v>
      </c>
      <c r="UT1306" s="9">
        <v>0.12647023677579999</v>
      </c>
      <c r="UU1306" s="9">
        <v>0</v>
      </c>
      <c r="UV1306" s="9">
        <v>0</v>
      </c>
      <c r="UX1306" s="9">
        <v>1.36072689865E-2</v>
      </c>
      <c r="UY1306" s="9">
        <v>0</v>
      </c>
      <c r="UZ1306" s="9">
        <v>8.9263145935240002E-3</v>
      </c>
      <c r="VA1306" s="9">
        <v>8.9263145935240002E-3</v>
      </c>
      <c r="VB1306" s="9">
        <v>1</v>
      </c>
      <c r="VC1306" s="9">
        <v>1</v>
      </c>
      <c r="VD1306" s="9">
        <v>1</v>
      </c>
      <c r="VE1306" s="9">
        <v>1</v>
      </c>
      <c r="VF1306" s="9">
        <v>1</v>
      </c>
      <c r="VG1306" s="9">
        <v>1</v>
      </c>
      <c r="VH1306" s="9">
        <v>1</v>
      </c>
      <c r="VI1306" s="9">
        <v>1</v>
      </c>
      <c r="VJ1306" s="9">
        <v>1</v>
      </c>
      <c r="VK1306" s="9">
        <v>1</v>
      </c>
      <c r="VL1306" s="9">
        <v>1</v>
      </c>
      <c r="VM1306" s="9">
        <v>1</v>
      </c>
      <c r="VN1306" s="9">
        <v>1</v>
      </c>
      <c r="VO1306" s="9">
        <v>1</v>
      </c>
      <c r="VP1306" s="9">
        <v>1</v>
      </c>
      <c r="VQ1306" s="9">
        <v>1</v>
      </c>
      <c r="VR1306" s="9">
        <v>1</v>
      </c>
      <c r="VS1306" s="9">
        <v>1</v>
      </c>
      <c r="VT1306" s="9">
        <v>1</v>
      </c>
      <c r="VU1306" s="9">
        <v>1</v>
      </c>
      <c r="VV1306" s="9">
        <v>1</v>
      </c>
      <c r="VW1306" s="9">
        <v>1</v>
      </c>
      <c r="VX1306" s="9">
        <v>1</v>
      </c>
      <c r="VY1306" s="9">
        <v>1</v>
      </c>
      <c r="VZ1306" s="9">
        <v>1</v>
      </c>
      <c r="WA1306" s="9">
        <v>1</v>
      </c>
      <c r="WB1306" s="9">
        <v>1</v>
      </c>
      <c r="WC1306" s="9">
        <v>1</v>
      </c>
      <c r="WD1306" s="9">
        <v>1</v>
      </c>
      <c r="WI1306" s="9">
        <v>1</v>
      </c>
      <c r="WJ1306" s="9">
        <v>1</v>
      </c>
      <c r="WK1306" s="9">
        <v>1</v>
      </c>
      <c r="WL1306" s="9">
        <v>1</v>
      </c>
      <c r="WM1306" s="9">
        <v>1</v>
      </c>
      <c r="WN1306" s="9">
        <v>1</v>
      </c>
      <c r="WP1306" s="9">
        <v>1</v>
      </c>
      <c r="WQ1306" s="9">
        <v>1</v>
      </c>
      <c r="WR1306" s="9">
        <v>1</v>
      </c>
      <c r="WS1306" s="9">
        <v>1</v>
      </c>
    </row>
    <row r="1307" spans="1:617" x14ac:dyDescent="0.35">
      <c r="A1307" t="s">
        <v>820</v>
      </c>
      <c r="B1307" s="9">
        <v>7.4963202027499995E-2</v>
      </c>
      <c r="C1307" s="9">
        <v>5.2357378422939999E-2</v>
      </c>
      <c r="D1307" s="9">
        <v>9.1811748965189996E-2</v>
      </c>
      <c r="E1307" s="9">
        <v>0</v>
      </c>
      <c r="F1307" s="9">
        <v>7.1169178713840001E-2</v>
      </c>
      <c r="G1307" s="9">
        <v>7.8696695736119995E-2</v>
      </c>
      <c r="H1307" s="9">
        <v>7.4201798110770004E-2</v>
      </c>
      <c r="I1307" s="9">
        <v>3.5931332900219999E-2</v>
      </c>
      <c r="J1307" s="9">
        <v>0.10005647596430001</v>
      </c>
      <c r="K1307" s="9">
        <v>8.5121621764340002E-2</v>
      </c>
      <c r="L1307" s="9">
        <v>0.21760376391540001</v>
      </c>
      <c r="M1307" s="9">
        <v>7.3223554088379994E-2</v>
      </c>
      <c r="N1307" s="9">
        <v>4.5529144200790003E-2</v>
      </c>
      <c r="O1307" s="9">
        <v>5.3012131792979998E-2</v>
      </c>
      <c r="P1307" s="9">
        <v>0.15060045721269999</v>
      </c>
      <c r="Q1307" s="9">
        <v>0</v>
      </c>
      <c r="R1307" s="9">
        <v>0.233922852327</v>
      </c>
      <c r="S1307" s="9">
        <v>7.2267178572590005E-2</v>
      </c>
      <c r="T1307" s="9">
        <v>5.0423353101100001E-2</v>
      </c>
      <c r="U1307" s="9">
        <v>0.1221514520496</v>
      </c>
      <c r="V1307" s="9">
        <v>0.24035298398060001</v>
      </c>
      <c r="W1307" s="9">
        <v>0.1179999862704</v>
      </c>
      <c r="X1307" s="9">
        <v>0</v>
      </c>
      <c r="Y1307" s="9">
        <v>6.2445637325709999E-2</v>
      </c>
      <c r="Z1307" s="9">
        <v>0</v>
      </c>
      <c r="AA1307" s="9">
        <v>0</v>
      </c>
      <c r="AB1307" s="9">
        <v>0</v>
      </c>
      <c r="AC1307" s="9">
        <v>0</v>
      </c>
      <c r="AD1307" s="9">
        <v>0</v>
      </c>
      <c r="AI1307" s="9">
        <v>5.2113898982359998E-2</v>
      </c>
      <c r="AJ1307" s="9">
        <v>5.3311051771610003E-2</v>
      </c>
      <c r="AK1307" s="9">
        <v>0.14100430138520001</v>
      </c>
      <c r="AL1307" s="9">
        <v>0</v>
      </c>
      <c r="AM1307" s="9">
        <v>0</v>
      </c>
      <c r="AN1307" s="9">
        <v>0</v>
      </c>
      <c r="AO1307" s="9">
        <v>0</v>
      </c>
      <c r="AP1307" s="9">
        <v>9.1121202364440004E-2</v>
      </c>
      <c r="AQ1307" s="9">
        <v>0</v>
      </c>
      <c r="AR1307" s="9">
        <v>7.4963202027499995E-2</v>
      </c>
      <c r="AS1307" s="9">
        <v>7.4963202027499995E-2</v>
      </c>
      <c r="AT1307" s="9">
        <v>8.8741081239069999E-2</v>
      </c>
      <c r="AU1307" s="9">
        <v>6.7436562840660005E-2</v>
      </c>
      <c r="AV1307" s="9">
        <v>0.1046197408491</v>
      </c>
      <c r="AW1307" s="9">
        <v>0.56162832305160004</v>
      </c>
      <c r="AX1307" s="9">
        <v>6.3428456284340004E-2</v>
      </c>
      <c r="AY1307" s="9">
        <v>8.752888455025E-2</v>
      </c>
      <c r="AZ1307" s="9">
        <v>7.3137823399330004E-2</v>
      </c>
      <c r="BA1307" s="9">
        <v>0.30966416207399999</v>
      </c>
      <c r="BB1307" s="9">
        <v>0</v>
      </c>
      <c r="BC1307" s="9">
        <v>0</v>
      </c>
      <c r="BD1307" s="9">
        <v>0</v>
      </c>
      <c r="BE1307" s="9">
        <v>2.8575262448659999E-2</v>
      </c>
      <c r="BF1307" s="9">
        <v>3.7778701839419997E-2</v>
      </c>
      <c r="BG1307" s="9">
        <v>0.21748010566529999</v>
      </c>
      <c r="BH1307" s="9">
        <v>8.4490364883239993E-2</v>
      </c>
      <c r="BI1307" s="9">
        <v>0.13697841020990001</v>
      </c>
      <c r="BJ1307" s="9">
        <v>0</v>
      </c>
      <c r="BK1307" s="9">
        <v>4.3067348422720003E-2</v>
      </c>
      <c r="BL1307" s="9">
        <v>0.119404604047</v>
      </c>
      <c r="BM1307" s="9">
        <v>2.9777475344020001E-2</v>
      </c>
      <c r="BN1307" s="9">
        <v>4.1304116652529997E-2</v>
      </c>
      <c r="BO1307" s="9">
        <v>0.4352021643533</v>
      </c>
      <c r="BP1307" s="9">
        <v>0.30035429059230001</v>
      </c>
      <c r="BQ1307" s="9">
        <v>6.9453957742729999E-2</v>
      </c>
      <c r="BR1307" s="9">
        <v>4.6877179492920001E-2</v>
      </c>
      <c r="BS1307" s="9">
        <v>0</v>
      </c>
      <c r="BT1307" s="9">
        <v>0.16855897660960001</v>
      </c>
      <c r="BU1307" s="9">
        <v>0.27885089458259998</v>
      </c>
      <c r="BV1307" s="9">
        <v>0</v>
      </c>
      <c r="CA1307" s="9">
        <v>4.6445725848550001E-2</v>
      </c>
      <c r="CB1307" s="9">
        <v>0.14349192828140001</v>
      </c>
      <c r="CC1307" s="9">
        <v>0</v>
      </c>
      <c r="CD1307" s="9">
        <v>6.7428306192549997E-2</v>
      </c>
      <c r="CE1307" s="9">
        <v>0.36156107926480002</v>
      </c>
      <c r="CF1307" s="9">
        <v>0</v>
      </c>
      <c r="CG1307" s="9">
        <v>0</v>
      </c>
      <c r="CH1307" s="9">
        <v>9.9223676098630004E-2</v>
      </c>
      <c r="CI1307" s="9">
        <v>0</v>
      </c>
      <c r="CJ1307" s="9">
        <v>8.8741081239069999E-2</v>
      </c>
      <c r="CK1307" s="9">
        <v>8.8741081239069999E-2</v>
      </c>
      <c r="CL1307" s="9">
        <v>7.883912412395E-2</v>
      </c>
      <c r="CM1307" s="9">
        <v>2.8080911001759998E-2</v>
      </c>
      <c r="CN1307" s="9">
        <v>0.1166701782462</v>
      </c>
      <c r="CO1307" s="9">
        <v>0</v>
      </c>
      <c r="CP1307" s="9">
        <v>0.24087537963809999</v>
      </c>
      <c r="CQ1307" s="9">
        <v>0</v>
      </c>
      <c r="CR1307" s="9">
        <v>0.14383363979579999</v>
      </c>
      <c r="CS1307" s="9">
        <v>0.15626006420999999</v>
      </c>
      <c r="CT1307" s="9">
        <v>0</v>
      </c>
      <c r="CU1307" s="9">
        <v>4.178162144066E-2</v>
      </c>
      <c r="CV1307" s="9">
        <v>0</v>
      </c>
      <c r="CW1307" s="9">
        <v>0</v>
      </c>
      <c r="CX1307" s="10">
        <v>0.33193735397329999</v>
      </c>
      <c r="CY1307" s="9">
        <v>0</v>
      </c>
      <c r="CZ1307" s="9">
        <v>4.9093632451739998E-2</v>
      </c>
      <c r="DA1307" s="9">
        <v>0.12804513132250001</v>
      </c>
      <c r="DB1307" s="9">
        <v>0</v>
      </c>
      <c r="DC1307" s="9">
        <v>5.0693960515150002E-2</v>
      </c>
      <c r="DD1307" s="9">
        <v>0.1016109532389</v>
      </c>
      <c r="DE1307" s="9">
        <v>3.5050640789719999E-2</v>
      </c>
      <c r="DF1307" s="9">
        <v>0.24014624744320001</v>
      </c>
      <c r="DG1307" s="9">
        <v>0.1179999862704</v>
      </c>
      <c r="DH1307" s="9">
        <v>0</v>
      </c>
      <c r="DI1307" s="9">
        <v>9.2820270798770005E-2</v>
      </c>
      <c r="DJ1307" s="9">
        <v>0</v>
      </c>
      <c r="DK1307" s="9">
        <v>0</v>
      </c>
      <c r="DL1307" s="9">
        <v>0</v>
      </c>
      <c r="DM1307" s="9">
        <v>0</v>
      </c>
      <c r="DN1307" s="9">
        <v>0</v>
      </c>
      <c r="DS1307" s="9">
        <v>5.2113898982359998E-2</v>
      </c>
      <c r="DT1307" s="9">
        <v>4.2554259465970003E-2</v>
      </c>
      <c r="DU1307" s="9">
        <v>3.4418665509810001E-2</v>
      </c>
      <c r="DV1307" s="9">
        <v>0.19377175114629999</v>
      </c>
      <c r="DW1307" s="9">
        <v>0</v>
      </c>
      <c r="DX1307" s="9">
        <v>1</v>
      </c>
      <c r="DY1307" s="9">
        <v>0</v>
      </c>
      <c r="DZ1307" s="9">
        <v>6.208490633581E-2</v>
      </c>
      <c r="EA1307" s="9">
        <v>0.3895769276237</v>
      </c>
      <c r="EB1307" s="9">
        <v>7.883912412395E-2</v>
      </c>
      <c r="EC1307" s="9">
        <v>7.883912412395E-2</v>
      </c>
      <c r="ED1307" s="9">
        <v>0.12919215143919999</v>
      </c>
      <c r="EE1307" s="9">
        <v>0.17442115207930001</v>
      </c>
      <c r="EF1307" s="9">
        <v>9.5482123724279999E-2</v>
      </c>
      <c r="EG1307" s="9">
        <v>0</v>
      </c>
      <c r="EH1307" s="9">
        <v>0.20217191831959999</v>
      </c>
      <c r="EI1307" s="9">
        <v>0.23872739393049999</v>
      </c>
      <c r="EJ1307" s="9">
        <v>0.21689906461149999</v>
      </c>
      <c r="EK1307" s="9">
        <v>0.1125469806824</v>
      </c>
      <c r="EL1307" s="9">
        <v>0</v>
      </c>
      <c r="EM1307" s="9">
        <v>0.18192681480350001</v>
      </c>
      <c r="EN1307" s="9">
        <v>0.20839231075670001</v>
      </c>
      <c r="EO1307" s="9">
        <v>5.6923624843460002E-2</v>
      </c>
      <c r="EP1307" s="9">
        <v>0.1392523465745</v>
      </c>
      <c r="EQ1307" s="9">
        <v>0.17213205962200001</v>
      </c>
      <c r="ER1307" s="9">
        <v>0.27477315998509999</v>
      </c>
      <c r="ES1307" s="9">
        <v>7.8728176225739993E-2</v>
      </c>
      <c r="ET1307" s="9">
        <v>0</v>
      </c>
      <c r="EU1307" s="9">
        <v>0.1446479370306</v>
      </c>
      <c r="EV1307" s="9">
        <v>0.1443670568955</v>
      </c>
      <c r="EW1307" s="9">
        <v>0.1000119704658</v>
      </c>
      <c r="EX1307" s="9">
        <v>0.1132000531019</v>
      </c>
      <c r="EY1307" s="9">
        <v>0.2211560578442</v>
      </c>
      <c r="EZ1307" s="9">
        <v>0</v>
      </c>
      <c r="FA1307" s="10">
        <v>0.66715659503409996</v>
      </c>
      <c r="FB1307" s="9">
        <v>0.1824626428635</v>
      </c>
      <c r="FC1307" s="9">
        <v>7.7611120452609997E-2</v>
      </c>
      <c r="FD1307" s="9">
        <v>0.50196610383100004</v>
      </c>
      <c r="FE1307" s="9">
        <v>0</v>
      </c>
      <c r="FF1307" s="9">
        <v>0.25812905969970001</v>
      </c>
      <c r="FK1307" s="9">
        <v>9.4503416269969998E-2</v>
      </c>
      <c r="FL1307" s="9">
        <v>0.30225724882010002</v>
      </c>
      <c r="FM1307" s="9">
        <v>2.7442305030240002E-2</v>
      </c>
      <c r="FN1307" s="9">
        <v>0.16268238967820001</v>
      </c>
      <c r="FO1307" s="9">
        <v>0.39677241646779998</v>
      </c>
      <c r="FP1307" s="9">
        <v>0</v>
      </c>
      <c r="FQ1307" s="9">
        <v>0</v>
      </c>
      <c r="FR1307" s="9">
        <v>0.1099754143327</v>
      </c>
      <c r="FS1307" s="9">
        <v>0.47515678548320001</v>
      </c>
      <c r="FT1307" s="9">
        <v>0.12919215143919999</v>
      </c>
      <c r="FU1307" s="9">
        <v>0.12919215143919999</v>
      </c>
      <c r="FV1307" s="9">
        <v>0.21889345978309999</v>
      </c>
      <c r="FW1307" s="9">
        <v>0.24351078647339999</v>
      </c>
      <c r="FX1307" s="9">
        <v>0.20054570163560001</v>
      </c>
      <c r="FY1307" s="9">
        <v>0</v>
      </c>
      <c r="FZ1307" s="9">
        <v>0.19912251419810001</v>
      </c>
      <c r="GA1307" s="9">
        <v>0.20887151349489999</v>
      </c>
      <c r="GB1307" s="9">
        <v>0.20305010470109999</v>
      </c>
      <c r="GC1307" s="9">
        <v>0.29913941397970001</v>
      </c>
      <c r="GD1307" s="9">
        <v>0.1759831584148</v>
      </c>
      <c r="GE1307" s="9">
        <v>0.2295540112909</v>
      </c>
      <c r="GF1307" s="9">
        <v>0.1041961553784</v>
      </c>
      <c r="GG1307" s="9">
        <v>0.27330479551749998</v>
      </c>
      <c r="GH1307" s="9">
        <v>9.6501432004960003E-2</v>
      </c>
      <c r="GI1307" s="9">
        <v>0.28867801154060002</v>
      </c>
      <c r="GJ1307" s="9">
        <v>0.14725517956770001</v>
      </c>
      <c r="GK1307" s="9">
        <v>0.34324310856750001</v>
      </c>
      <c r="GL1307" s="9">
        <v>0</v>
      </c>
      <c r="GM1307" s="9">
        <v>0.15325121093890001</v>
      </c>
      <c r="GN1307" s="9">
        <v>0.27762333071020001</v>
      </c>
      <c r="GO1307" s="9">
        <v>0.1059604160066</v>
      </c>
      <c r="GP1307" s="9">
        <v>0.2265376462708</v>
      </c>
      <c r="GQ1307" s="9">
        <v>0.1168254128045</v>
      </c>
      <c r="GR1307" s="9">
        <v>0</v>
      </c>
      <c r="GS1307" s="9">
        <v>8.2869519853210005E-2</v>
      </c>
      <c r="GT1307" s="9">
        <v>0.57843303612499997</v>
      </c>
      <c r="GU1307" s="9">
        <v>0.1678383872111</v>
      </c>
      <c r="GV1307" s="9">
        <v>0.37449417025280002</v>
      </c>
      <c r="GW1307" s="9">
        <v>0</v>
      </c>
      <c r="GX1307" s="9">
        <v>0.25812905969970001</v>
      </c>
      <c r="HC1307" s="9">
        <v>0.28438722764680002</v>
      </c>
      <c r="HD1307" s="9">
        <v>0.32680199310559999</v>
      </c>
      <c r="HE1307" s="9">
        <v>0.124672113258</v>
      </c>
      <c r="HF1307" s="9">
        <v>0.18301664580640001</v>
      </c>
      <c r="HG1307" s="9">
        <v>0.13035488836789999</v>
      </c>
      <c r="HH1307" s="9">
        <v>0</v>
      </c>
      <c r="HI1307" s="9">
        <v>0</v>
      </c>
      <c r="HJ1307" s="9">
        <v>0.16813618135940001</v>
      </c>
      <c r="HK1307" s="9">
        <v>0.1378884338196</v>
      </c>
      <c r="HL1307" s="9">
        <v>0.21889345978309999</v>
      </c>
      <c r="HM1307" s="9">
        <v>0.21889345978309999</v>
      </c>
      <c r="HN1307" s="9">
        <v>0.17802361054919999</v>
      </c>
      <c r="HO1307" s="9">
        <v>0.150960050347</v>
      </c>
      <c r="HP1307" s="9">
        <v>0.19819459269709999</v>
      </c>
      <c r="HQ1307" s="9">
        <v>0</v>
      </c>
      <c r="HR1307" s="9">
        <v>0.13459763499819999</v>
      </c>
      <c r="HS1307" s="9">
        <v>9.0755322775799993E-2</v>
      </c>
      <c r="HT1307" s="9">
        <v>0.1169348325019</v>
      </c>
      <c r="HU1307" s="9">
        <v>4.9379822110880003E-2</v>
      </c>
      <c r="HV1307" s="9">
        <v>0.3775419948214</v>
      </c>
      <c r="HW1307" s="9">
        <v>0.15861809542800001</v>
      </c>
      <c r="HX1307" s="9">
        <v>0.134590780336</v>
      </c>
      <c r="HY1307" s="9">
        <v>0.39115657759279998</v>
      </c>
      <c r="HZ1307" s="9">
        <v>0.13586387179420001</v>
      </c>
      <c r="IA1307" s="9">
        <v>0</v>
      </c>
      <c r="IB1307" s="9">
        <v>0.2055823136737</v>
      </c>
      <c r="IC1307" s="9">
        <v>0.21294195843630001</v>
      </c>
      <c r="ID1307" s="9">
        <v>0</v>
      </c>
      <c r="IE1307" s="9">
        <v>0.1672170399498</v>
      </c>
      <c r="IF1307" s="9">
        <v>0.2104778359932</v>
      </c>
      <c r="IG1307" s="9">
        <v>0.1156166206318</v>
      </c>
      <c r="IH1307" s="9">
        <v>4.1304116652529997E-2</v>
      </c>
      <c r="II1307" s="9">
        <v>0.1179999862704</v>
      </c>
      <c r="IJ1307" s="9">
        <v>0.30035429059230001</v>
      </c>
      <c r="IK1307" s="9">
        <v>0</v>
      </c>
      <c r="IL1307" s="9">
        <v>0.13862362437779999</v>
      </c>
      <c r="IM1307" s="10">
        <v>0.49413996651730002</v>
      </c>
      <c r="IN1307" s="9">
        <v>0.16855897660960001</v>
      </c>
      <c r="IO1307" s="9">
        <v>0</v>
      </c>
      <c r="IP1307" s="9">
        <v>0</v>
      </c>
      <c r="IU1307" s="9">
        <v>0.12732782931549999</v>
      </c>
      <c r="IV1307" s="9">
        <v>3.3015502859599997E-2</v>
      </c>
      <c r="IW1307" s="9">
        <v>0.3742835763781</v>
      </c>
      <c r="IX1307" s="9">
        <v>8.9401338748029996E-2</v>
      </c>
      <c r="IY1307" s="9">
        <v>0</v>
      </c>
      <c r="IZ1307" s="9">
        <v>0</v>
      </c>
      <c r="JA1307" s="9">
        <v>0</v>
      </c>
      <c r="JB1307" s="9">
        <v>0.28180574399620001</v>
      </c>
      <c r="JC1307" s="9">
        <v>0</v>
      </c>
      <c r="JD1307" s="9">
        <v>0.17802361054919999</v>
      </c>
      <c r="JE1307" s="9">
        <v>0.17802361054919999</v>
      </c>
      <c r="JF1307" s="9">
        <v>2.7604817040910001E-2</v>
      </c>
      <c r="JG1307" s="9">
        <v>0</v>
      </c>
      <c r="JH1307" s="9">
        <v>4.8179208125080003E-2</v>
      </c>
      <c r="JI1307" s="9">
        <v>0</v>
      </c>
      <c r="JJ1307" s="9">
        <v>0</v>
      </c>
      <c r="JK1307" s="9">
        <v>2.9855880435629999E-2</v>
      </c>
      <c r="JL1307" s="9">
        <v>1.20280727169E-2</v>
      </c>
      <c r="JM1307" s="9">
        <v>0</v>
      </c>
      <c r="JN1307" s="9">
        <v>5.7458748688400001E-2</v>
      </c>
      <c r="JO1307" s="9">
        <v>3.6104071312150002E-2</v>
      </c>
      <c r="JP1307" s="9">
        <v>2.9787383686539999E-2</v>
      </c>
      <c r="JQ1307" s="9">
        <v>0</v>
      </c>
      <c r="JR1307" s="9">
        <v>5.9710844364569998E-2</v>
      </c>
      <c r="JS1307" s="9">
        <v>3.2133740354509999E-2</v>
      </c>
      <c r="JT1307" s="9">
        <v>1.389508472442E-2</v>
      </c>
      <c r="JU1307" s="9">
        <v>0</v>
      </c>
      <c r="JV1307" s="9">
        <v>0</v>
      </c>
      <c r="JW1307" s="10">
        <v>0.103759125797</v>
      </c>
      <c r="JX1307" s="9">
        <v>4.6522884219370002E-3</v>
      </c>
      <c r="JY1307" s="9">
        <v>7.1740771681859994E-2</v>
      </c>
      <c r="JZ1307" s="10">
        <v>0.10519003724870001</v>
      </c>
      <c r="KA1307" s="9">
        <v>3.3397809956699998E-2</v>
      </c>
      <c r="KB1307" s="9">
        <v>0</v>
      </c>
      <c r="KC1307" s="9">
        <v>0</v>
      </c>
      <c r="KD1307" s="9">
        <v>0</v>
      </c>
      <c r="KE1307" s="9">
        <v>0</v>
      </c>
      <c r="KF1307" s="9">
        <v>0</v>
      </c>
      <c r="KG1307" s="9">
        <v>0</v>
      </c>
      <c r="KH1307" s="9">
        <v>0</v>
      </c>
      <c r="KM1307" s="9">
        <v>0</v>
      </c>
      <c r="KN1307" s="9">
        <v>3.6771718411580001E-2</v>
      </c>
      <c r="KO1307" s="9">
        <v>4.9490315218209999E-2</v>
      </c>
      <c r="KP1307" s="9">
        <v>0</v>
      </c>
      <c r="KQ1307" s="9">
        <v>0</v>
      </c>
      <c r="KR1307" s="9">
        <v>0</v>
      </c>
      <c r="KS1307" s="9">
        <v>0</v>
      </c>
      <c r="KT1307" s="9">
        <v>5.1918436402600002E-3</v>
      </c>
      <c r="KU1307" s="9">
        <v>0</v>
      </c>
      <c r="KV1307" s="9">
        <v>2.7604817040910001E-2</v>
      </c>
      <c r="KW1307" s="9">
        <v>2.7604817040910001E-2</v>
      </c>
      <c r="KX1307" s="9">
        <v>0.1993409111078</v>
      </c>
      <c r="KY1307" s="9">
        <v>0.26465401686399997</v>
      </c>
      <c r="KZ1307" s="9">
        <v>0.15066182083320001</v>
      </c>
      <c r="LA1307" s="9">
        <v>0.43837167694840001</v>
      </c>
      <c r="LB1307" s="9">
        <v>0.29695371286069999</v>
      </c>
      <c r="LC1307" s="9">
        <v>0.3193856237753</v>
      </c>
      <c r="LD1307" s="9">
        <v>0.30599088248099998</v>
      </c>
      <c r="LE1307" s="9">
        <v>6.3644274264619993E-2</v>
      </c>
      <c r="LF1307" s="9">
        <v>0.14866904172199999</v>
      </c>
      <c r="LG1307" s="9">
        <v>0.2247777227736</v>
      </c>
      <c r="LH1307" s="9">
        <v>9.2317110386680001E-2</v>
      </c>
      <c r="LI1307" s="9">
        <v>0.19306455754160001</v>
      </c>
      <c r="LJ1307" s="9">
        <v>0.15214439947979999</v>
      </c>
      <c r="LK1307" s="9">
        <v>0.27476885502789999</v>
      </c>
      <c r="LL1307" s="9">
        <v>0.24044781810749999</v>
      </c>
      <c r="LM1307" s="9">
        <v>0.1000632152381</v>
      </c>
      <c r="LN1307" s="9">
        <v>0.56577994585879998</v>
      </c>
      <c r="LO1307" s="9">
        <v>0.1811801295753</v>
      </c>
      <c r="LP1307" s="9">
        <v>0.14706614292799999</v>
      </c>
      <c r="LQ1307" s="9">
        <v>0.29986128668599998</v>
      </c>
      <c r="LR1307" s="9">
        <v>0.1399875325487</v>
      </c>
      <c r="LS1307" s="9">
        <v>0.22150653591880001</v>
      </c>
      <c r="LT1307" s="9">
        <v>0.62328988578260003</v>
      </c>
      <c r="LU1307" s="9">
        <v>9.5361165896639996E-2</v>
      </c>
      <c r="LV1307" s="9">
        <v>9.8951624862410006E-2</v>
      </c>
      <c r="LW1307" s="9">
        <v>0.27873017252310001</v>
      </c>
      <c r="LX1307" s="9">
        <v>0.57127853436560005</v>
      </c>
      <c r="LY1307" s="9">
        <v>0.64618106062269998</v>
      </c>
      <c r="LZ1307" s="9">
        <v>0.25812905969970001</v>
      </c>
      <c r="ME1307" s="9">
        <v>0.44670834438680002</v>
      </c>
      <c r="MF1307" s="9">
        <v>7.1653136726439998E-2</v>
      </c>
      <c r="MG1307" s="9">
        <v>0.16595154904670001</v>
      </c>
      <c r="MH1307" s="9">
        <v>0.24536550934119999</v>
      </c>
      <c r="MI1307" s="9">
        <v>0.39167092274490001</v>
      </c>
      <c r="MJ1307" s="9">
        <v>0</v>
      </c>
      <c r="MK1307" s="9">
        <v>0</v>
      </c>
      <c r="ML1307" s="9">
        <v>0.20264891818229999</v>
      </c>
      <c r="MM1307" s="9">
        <v>0</v>
      </c>
      <c r="MN1307" s="9">
        <v>0.1993409111078</v>
      </c>
      <c r="MO1307" s="9">
        <v>0.1993409111078</v>
      </c>
      <c r="MP1307" s="9">
        <v>6.2241340661969999E-2</v>
      </c>
      <c r="MQ1307" s="9">
        <v>0.1204284488028</v>
      </c>
      <c r="MR1307" s="9">
        <v>1.8873390888160001E-2</v>
      </c>
      <c r="MS1307" s="9">
        <v>0</v>
      </c>
      <c r="MT1307" s="9">
        <v>0.2032148324112</v>
      </c>
      <c r="MU1307" s="9">
        <v>0.10443575674739999</v>
      </c>
      <c r="MV1307" s="9">
        <v>0.16341959315999999</v>
      </c>
      <c r="MW1307" s="9">
        <v>0</v>
      </c>
      <c r="MX1307" s="9">
        <v>8.3696209583800002E-2</v>
      </c>
      <c r="MY1307" s="9">
        <v>0</v>
      </c>
      <c r="MZ1307" s="9">
        <v>0.20641087097239999</v>
      </c>
      <c r="NA1307" s="9">
        <v>2.83483623948E-2</v>
      </c>
      <c r="NB1307" s="9">
        <v>0.13250582675030001</v>
      </c>
      <c r="NC1307" s="9">
        <v>0</v>
      </c>
      <c r="ND1307" s="10">
        <v>0.28257188932900001</v>
      </c>
      <c r="NE1307" s="9">
        <v>0</v>
      </c>
      <c r="NF1307" s="9">
        <v>0</v>
      </c>
      <c r="NG1307" s="9">
        <v>0</v>
      </c>
      <c r="NH1307" s="9">
        <v>9.4609421616579994E-2</v>
      </c>
      <c r="NI1307" s="9">
        <v>0</v>
      </c>
      <c r="NJ1307" s="9">
        <v>0</v>
      </c>
      <c r="NK1307" s="9">
        <v>0.23482539907489999</v>
      </c>
      <c r="NL1307" s="9">
        <v>0</v>
      </c>
      <c r="NM1307" s="9">
        <v>8.2869519853210005E-2</v>
      </c>
      <c r="NN1307" s="9">
        <v>0.1004806966337</v>
      </c>
      <c r="NO1307" s="9">
        <v>0</v>
      </c>
      <c r="NP1307" s="9">
        <v>0.18724708512640001</v>
      </c>
      <c r="NQ1307" s="9">
        <v>0</v>
      </c>
      <c r="NR1307" s="9">
        <v>0.4837418806007</v>
      </c>
      <c r="NW1307" s="9">
        <v>0.19774670619429999</v>
      </c>
      <c r="NX1307" s="9">
        <v>7.5262025197270002E-2</v>
      </c>
      <c r="NY1307" s="9">
        <v>2.7442305030240002E-2</v>
      </c>
      <c r="NZ1307" s="9">
        <v>0</v>
      </c>
      <c r="OA1307" s="9">
        <v>0.13035488836789999</v>
      </c>
      <c r="OB1307" s="9">
        <v>0</v>
      </c>
      <c r="OC1307" s="9">
        <v>0</v>
      </c>
      <c r="OD1307" s="9">
        <v>5.3386452272669999E-2</v>
      </c>
      <c r="OE1307" s="9">
        <v>0.2731547207128</v>
      </c>
      <c r="OF1307" s="9">
        <v>6.2241340661969999E-2</v>
      </c>
      <c r="OG1307" s="9">
        <v>6.2241340661969999E-2</v>
      </c>
      <c r="OH1307" s="9">
        <v>0</v>
      </c>
      <c r="OI1307" s="9">
        <v>0</v>
      </c>
      <c r="OJ1307" s="9">
        <v>0</v>
      </c>
      <c r="OK1307" s="9">
        <v>0</v>
      </c>
      <c r="OL1307" s="9">
        <v>0</v>
      </c>
      <c r="OM1307" s="9">
        <v>0</v>
      </c>
      <c r="ON1307" s="9">
        <v>0</v>
      </c>
      <c r="OO1307" s="9">
        <v>0</v>
      </c>
      <c r="OP1307" s="9">
        <v>0</v>
      </c>
      <c r="OQ1307" s="9">
        <v>0</v>
      </c>
      <c r="OR1307" s="9">
        <v>0</v>
      </c>
      <c r="OS1307" s="9">
        <v>0</v>
      </c>
      <c r="OT1307" s="9">
        <v>0</v>
      </c>
      <c r="OU1307" s="9">
        <v>0</v>
      </c>
      <c r="OV1307" s="9">
        <v>0</v>
      </c>
      <c r="OW1307" s="9">
        <v>0</v>
      </c>
      <c r="OX1307" s="9">
        <v>0</v>
      </c>
      <c r="OY1307" s="9">
        <v>0</v>
      </c>
      <c r="OZ1307" s="9">
        <v>0</v>
      </c>
      <c r="PA1307" s="9">
        <v>0</v>
      </c>
      <c r="PB1307" s="9">
        <v>0</v>
      </c>
      <c r="PC1307" s="9">
        <v>0</v>
      </c>
      <c r="PD1307" s="9">
        <v>0</v>
      </c>
      <c r="PE1307" s="9">
        <v>0</v>
      </c>
      <c r="PF1307" s="9">
        <v>0</v>
      </c>
      <c r="PG1307" s="9">
        <v>0</v>
      </c>
      <c r="PH1307" s="9">
        <v>0</v>
      </c>
      <c r="PI1307" s="9">
        <v>0</v>
      </c>
      <c r="PJ1307" s="9">
        <v>0</v>
      </c>
      <c r="PO1307" s="9">
        <v>0</v>
      </c>
      <c r="PP1307" s="9">
        <v>0</v>
      </c>
      <c r="PQ1307" s="9">
        <v>0</v>
      </c>
      <c r="PR1307" s="9">
        <v>0</v>
      </c>
      <c r="PS1307" s="9">
        <v>0</v>
      </c>
      <c r="PT1307" s="9">
        <v>0</v>
      </c>
      <c r="PU1307" s="9">
        <v>0</v>
      </c>
      <c r="PV1307" s="9">
        <v>0</v>
      </c>
      <c r="PW1307" s="9">
        <v>0</v>
      </c>
      <c r="PX1307" s="9">
        <v>0</v>
      </c>
      <c r="PY1307" s="9">
        <v>0</v>
      </c>
      <c r="PZ1307" s="9">
        <v>5.4753514382100001E-2</v>
      </c>
      <c r="QA1307" s="9">
        <v>5.3376181287219999E-2</v>
      </c>
      <c r="QB1307" s="9">
        <v>5.5780066730019999E-2</v>
      </c>
      <c r="QC1307" s="9">
        <v>0</v>
      </c>
      <c r="QD1307" s="9">
        <v>7.1169178713840001E-2</v>
      </c>
      <c r="QE1307" s="9">
        <v>0.10443575674739999</v>
      </c>
      <c r="QF1307" s="9">
        <v>8.4571323075080002E-2</v>
      </c>
      <c r="QG1307" s="9">
        <v>3.7078224042790001E-2</v>
      </c>
      <c r="QH1307" s="9">
        <v>5.6594370805229999E-2</v>
      </c>
      <c r="QI1307" s="9">
        <v>4.2116041186780001E-2</v>
      </c>
      <c r="QJ1307" s="9">
        <v>0.24014550201320001</v>
      </c>
      <c r="QK1307" s="9">
        <v>2.12808868764E-2</v>
      </c>
      <c r="QL1307" s="9">
        <v>9.6421800022070001E-2</v>
      </c>
      <c r="QM1307" s="9">
        <v>0</v>
      </c>
      <c r="QN1307" s="9">
        <v>9.7698586219310005E-2</v>
      </c>
      <c r="QO1307" s="9">
        <v>0</v>
      </c>
      <c r="QP1307" s="9">
        <v>0.20029720181409999</v>
      </c>
      <c r="QQ1307" s="9">
        <v>5.1099714548160001E-2</v>
      </c>
      <c r="QR1307" s="9">
        <v>3.2710991729980002E-2</v>
      </c>
      <c r="QS1307" s="9">
        <v>9.7139597244539994E-2</v>
      </c>
      <c r="QT1307" s="9">
        <v>0</v>
      </c>
      <c r="QU1307" s="9">
        <v>0.23482539907489999</v>
      </c>
      <c r="QV1307" s="9">
        <v>0.37671011421740003</v>
      </c>
      <c r="QW1307" s="9">
        <v>0.1909930589519</v>
      </c>
      <c r="QX1307" s="9">
        <v>0</v>
      </c>
      <c r="QY1307" s="9">
        <v>2.5568722456220001E-2</v>
      </c>
      <c r="QZ1307" s="9">
        <v>0.18724708512640001</v>
      </c>
      <c r="RA1307" s="9">
        <v>0</v>
      </c>
      <c r="RB1307" s="9">
        <v>0</v>
      </c>
      <c r="RG1307" s="9">
        <v>5.2113898982359998E-2</v>
      </c>
      <c r="RH1307" s="9">
        <v>3.7992251254030003E-2</v>
      </c>
      <c r="RI1307" s="9">
        <v>5.5294869143449998E-2</v>
      </c>
      <c r="RJ1307" s="9">
        <v>0</v>
      </c>
      <c r="RK1307" s="9">
        <v>0.13035488836789999</v>
      </c>
      <c r="RL1307" s="9">
        <v>0</v>
      </c>
      <c r="RM1307" s="9">
        <v>1</v>
      </c>
      <c r="RN1307" s="9">
        <v>4.2039169141119999E-2</v>
      </c>
      <c r="RO1307" s="9">
        <v>0.1378884338196</v>
      </c>
      <c r="RP1307" s="9">
        <v>5.4753514382100001E-2</v>
      </c>
      <c r="RQ1307" s="9">
        <v>5.4753514382100001E-2</v>
      </c>
      <c r="RR1307" s="9">
        <v>8.1320501711009997E-3</v>
      </c>
      <c r="RS1307" s="9">
        <v>1.9042883751660002E-2</v>
      </c>
      <c r="RT1307" s="9">
        <v>0</v>
      </c>
      <c r="RU1307" s="9">
        <v>0</v>
      </c>
      <c r="RV1307" s="9">
        <v>0</v>
      </c>
      <c r="RW1307" s="9">
        <v>7.9326583426000005E-2</v>
      </c>
      <c r="RX1307" s="9">
        <v>3.1958391442790002E-2</v>
      </c>
      <c r="RY1307" s="9">
        <v>0</v>
      </c>
      <c r="RZ1307" s="9">
        <v>0</v>
      </c>
      <c r="SA1307" s="9">
        <v>0</v>
      </c>
      <c r="SB1307" s="9">
        <v>7.9144588689880002E-2</v>
      </c>
      <c r="SC1307" s="9">
        <v>0</v>
      </c>
      <c r="SD1307" s="9">
        <v>0</v>
      </c>
      <c r="SE1307" s="9">
        <v>0</v>
      </c>
      <c r="SF1307" s="9">
        <v>3.6919011649279999E-2</v>
      </c>
      <c r="SG1307" s="9">
        <v>0</v>
      </c>
      <c r="SH1307" s="9">
        <v>0</v>
      </c>
      <c r="SI1307" s="9">
        <v>0</v>
      </c>
      <c r="SJ1307" s="9">
        <v>1.236105384399E-2</v>
      </c>
      <c r="SK1307" s="9">
        <v>0</v>
      </c>
      <c r="SL1307" s="9">
        <v>0</v>
      </c>
      <c r="SM1307" s="9">
        <v>8.8737431926949994E-2</v>
      </c>
      <c r="SN1307" s="9">
        <v>0</v>
      </c>
      <c r="SO1307" s="9">
        <v>0</v>
      </c>
      <c r="SP1307" s="9">
        <v>0</v>
      </c>
      <c r="SQ1307" s="9">
        <v>0</v>
      </c>
      <c r="SR1307" s="10">
        <v>0.14222783443299999</v>
      </c>
      <c r="SS1307" s="9">
        <v>7.4968044794649996E-2</v>
      </c>
      <c r="ST1307" s="9">
        <v>0</v>
      </c>
      <c r="SY1307" s="9">
        <v>0</v>
      </c>
      <c r="SZ1307" s="9">
        <v>2.8857889122530001E-2</v>
      </c>
      <c r="TA1307" s="9">
        <v>0</v>
      </c>
      <c r="TB1307" s="9">
        <v>0</v>
      </c>
      <c r="TC1307" s="9">
        <v>0</v>
      </c>
      <c r="TD1307" s="9">
        <v>0</v>
      </c>
      <c r="TE1307" s="9">
        <v>0</v>
      </c>
      <c r="TF1307" s="9">
        <v>1.3794643187689999E-2</v>
      </c>
      <c r="TG1307" s="9">
        <v>0</v>
      </c>
      <c r="TH1307" s="9">
        <v>8.1320501711009997E-3</v>
      </c>
      <c r="TI1307" s="9">
        <v>8.1320501711009997E-3</v>
      </c>
      <c r="TJ1307" s="9">
        <v>7.7626971027169997E-3</v>
      </c>
      <c r="TK1307" s="9">
        <v>0</v>
      </c>
      <c r="TL1307" s="9">
        <v>1.3548381746910001E-2</v>
      </c>
      <c r="TM1307" s="9">
        <v>0</v>
      </c>
      <c r="TN1307" s="9">
        <v>0</v>
      </c>
      <c r="TO1307" s="9">
        <v>7.5723615370419994E-2</v>
      </c>
      <c r="TP1307" s="9">
        <v>3.0506859579159998E-2</v>
      </c>
      <c r="TQ1307" s="9">
        <v>0</v>
      </c>
      <c r="TR1307" s="9">
        <v>0</v>
      </c>
      <c r="TS1307" s="9">
        <v>0</v>
      </c>
      <c r="TT1307" s="9">
        <v>0</v>
      </c>
      <c r="TU1307" s="9">
        <v>2.3016301114520001E-2</v>
      </c>
      <c r="TV1307" s="9">
        <v>0</v>
      </c>
      <c r="TW1307" s="9">
        <v>0</v>
      </c>
      <c r="TX1307" s="9">
        <v>0</v>
      </c>
      <c r="TY1307" s="9">
        <v>0</v>
      </c>
      <c r="TZ1307" s="9">
        <v>0</v>
      </c>
      <c r="UA1307" s="9">
        <v>3.281635464978E-2</v>
      </c>
      <c r="UB1307" s="9">
        <v>0</v>
      </c>
      <c r="UC1307" s="9">
        <v>2.2689769100079998E-2</v>
      </c>
      <c r="UD1307" s="9">
        <v>3.3268915302249999E-2</v>
      </c>
      <c r="UE1307" s="9">
        <v>0</v>
      </c>
      <c r="UF1307" s="9">
        <v>0</v>
      </c>
      <c r="UG1307" s="9">
        <v>0</v>
      </c>
      <c r="UH1307" s="9">
        <v>0</v>
      </c>
      <c r="UI1307" s="9">
        <v>0</v>
      </c>
      <c r="UJ1307" s="9">
        <v>0</v>
      </c>
      <c r="UK1307" s="9">
        <v>0</v>
      </c>
      <c r="UL1307" s="9">
        <v>0</v>
      </c>
      <c r="UQ1307" s="9">
        <v>0</v>
      </c>
      <c r="UR1307" s="9">
        <v>0</v>
      </c>
      <c r="US1307" s="9">
        <v>0</v>
      </c>
      <c r="UT1307" s="9">
        <v>5.8334059087339997E-2</v>
      </c>
      <c r="UU1307" s="9">
        <v>0</v>
      </c>
      <c r="UV1307" s="9">
        <v>0</v>
      </c>
      <c r="UW1307" s="9">
        <v>0</v>
      </c>
      <c r="UX1307" s="9">
        <v>1.31680983827E-2</v>
      </c>
      <c r="UY1307" s="9">
        <v>0</v>
      </c>
      <c r="UZ1307" s="9">
        <v>7.7626971027169997E-3</v>
      </c>
      <c r="VA1307" s="9">
        <v>7.7626971027169997E-3</v>
      </c>
      <c r="VB1307" s="9">
        <v>1</v>
      </c>
      <c r="VC1307" s="9">
        <v>1</v>
      </c>
      <c r="VD1307" s="9">
        <v>1</v>
      </c>
      <c r="VE1307" s="9">
        <v>1</v>
      </c>
      <c r="VF1307" s="9">
        <v>1</v>
      </c>
      <c r="VG1307" s="9">
        <v>1</v>
      </c>
      <c r="VH1307" s="9">
        <v>1</v>
      </c>
      <c r="VI1307" s="9">
        <v>1</v>
      </c>
      <c r="VJ1307" s="9">
        <v>1</v>
      </c>
      <c r="VK1307" s="9">
        <v>1</v>
      </c>
      <c r="VL1307" s="9">
        <v>1</v>
      </c>
      <c r="VM1307" s="9">
        <v>1</v>
      </c>
      <c r="VN1307" s="9">
        <v>1</v>
      </c>
      <c r="VO1307" s="9">
        <v>1</v>
      </c>
      <c r="VP1307" s="9">
        <v>1</v>
      </c>
      <c r="VQ1307" s="9">
        <v>1</v>
      </c>
      <c r="VR1307" s="9">
        <v>1</v>
      </c>
      <c r="VS1307" s="9">
        <v>1</v>
      </c>
      <c r="VT1307" s="9">
        <v>1</v>
      </c>
      <c r="VU1307" s="9">
        <v>1</v>
      </c>
      <c r="VV1307" s="9">
        <v>1</v>
      </c>
      <c r="VW1307" s="9">
        <v>1</v>
      </c>
      <c r="VX1307" s="9">
        <v>1</v>
      </c>
      <c r="VY1307" s="9">
        <v>1</v>
      </c>
      <c r="VZ1307" s="9">
        <v>1</v>
      </c>
      <c r="WA1307" s="9">
        <v>1</v>
      </c>
      <c r="WB1307" s="9">
        <v>1</v>
      </c>
      <c r="WC1307" s="9">
        <v>1</v>
      </c>
      <c r="WD1307" s="9">
        <v>1</v>
      </c>
      <c r="WI1307" s="9">
        <v>1</v>
      </c>
      <c r="WJ1307" s="9">
        <v>1</v>
      </c>
      <c r="WK1307" s="9">
        <v>1</v>
      </c>
      <c r="WL1307" s="9">
        <v>1</v>
      </c>
      <c r="WM1307" s="9">
        <v>1</v>
      </c>
      <c r="WN1307" s="9">
        <v>1</v>
      </c>
      <c r="WO1307" s="9">
        <v>1</v>
      </c>
      <c r="WP1307" s="9">
        <v>1</v>
      </c>
      <c r="WQ1307" s="9">
        <v>1</v>
      </c>
      <c r="WR1307" s="9">
        <v>1</v>
      </c>
      <c r="WS1307" s="9">
        <v>1</v>
      </c>
    </row>
    <row r="1308" spans="1:617" x14ac:dyDescent="0.35">
      <c r="A1308" t="s">
        <v>821</v>
      </c>
      <c r="B1308" s="9">
        <v>6.6602054720620002E-2</v>
      </c>
      <c r="C1308" s="9">
        <v>3.4209167938119997E-2</v>
      </c>
      <c r="D1308" s="9">
        <v>8.7641742005919995E-2</v>
      </c>
      <c r="E1308" s="9">
        <v>0</v>
      </c>
      <c r="F1308" s="9">
        <v>0</v>
      </c>
      <c r="G1308" s="9">
        <v>4.1789587308789997E-2</v>
      </c>
      <c r="H1308" s="9">
        <v>2.302829758292E-2</v>
      </c>
      <c r="I1308" s="9">
        <v>6.2151781493020003E-2</v>
      </c>
      <c r="J1308" s="9">
        <v>9.4119670582289996E-2</v>
      </c>
      <c r="K1308" s="9">
        <v>0.1066609835387</v>
      </c>
      <c r="L1308" s="9">
        <v>0</v>
      </c>
      <c r="M1308" s="9">
        <v>6.2140975946140001E-2</v>
      </c>
      <c r="N1308" s="9">
        <v>6.946841583176E-2</v>
      </c>
      <c r="O1308" s="9">
        <v>9.8093088512320001E-2</v>
      </c>
      <c r="P1308" s="9">
        <v>5.8674278680540003E-2</v>
      </c>
      <c r="Q1308" s="9">
        <v>0</v>
      </c>
      <c r="R1308" s="9">
        <v>0.13166510210269999</v>
      </c>
      <c r="S1308" s="9">
        <v>0.1198647230962</v>
      </c>
      <c r="T1308" s="9">
        <v>2.8183792128310001E-2</v>
      </c>
      <c r="U1308" s="9">
        <v>0.1242636946113</v>
      </c>
      <c r="V1308" s="9">
        <v>8.7661691828990002E-2</v>
      </c>
      <c r="W1308" s="9">
        <v>0.12624110087689999</v>
      </c>
      <c r="X1308" s="9">
        <v>0</v>
      </c>
      <c r="Y1308" s="9">
        <v>5.7150983212319997E-2</v>
      </c>
      <c r="Z1308" s="9">
        <v>0</v>
      </c>
      <c r="AA1308" s="9">
        <v>0</v>
      </c>
      <c r="AB1308" s="9">
        <v>0</v>
      </c>
      <c r="AC1308" s="9">
        <v>0.1233191399607</v>
      </c>
      <c r="AD1308" s="9">
        <v>0</v>
      </c>
      <c r="AI1308" s="9">
        <v>0.1715063987088</v>
      </c>
      <c r="AJ1308" s="9">
        <v>0</v>
      </c>
      <c r="AK1308" s="9">
        <v>2.5829982819089999E-2</v>
      </c>
      <c r="AL1308" s="9">
        <v>0</v>
      </c>
      <c r="AM1308" s="9">
        <v>5.5099390218560002E-2</v>
      </c>
      <c r="AP1308" s="9">
        <v>5.9716567887030003E-2</v>
      </c>
      <c r="AQ1308" s="9">
        <v>0.14134668997479999</v>
      </c>
      <c r="AR1308" s="9">
        <v>6.6602054720620002E-2</v>
      </c>
      <c r="AS1308" s="9">
        <v>6.6602054720620002E-2</v>
      </c>
      <c r="AT1308" s="9">
        <v>8.3808179924720005E-2</v>
      </c>
      <c r="AU1308" s="9">
        <v>0.17658386167599999</v>
      </c>
      <c r="AV1308" s="9">
        <v>2.3548921624159998E-2</v>
      </c>
      <c r="AW1308" s="9">
        <v>0.17794149512429999</v>
      </c>
      <c r="AX1308" s="9">
        <v>9.5361803095339995E-2</v>
      </c>
      <c r="AY1308" s="9">
        <v>0.1149349610813</v>
      </c>
      <c r="AZ1308" s="9">
        <v>0.1061476599503</v>
      </c>
      <c r="BA1308" s="9">
        <v>0</v>
      </c>
      <c r="BB1308" s="9">
        <v>7.9440344067500002E-2</v>
      </c>
      <c r="BC1308" s="9">
        <v>9.0099754754599998E-2</v>
      </c>
      <c r="BD1308" s="9">
        <v>0.13713759619659999</v>
      </c>
      <c r="BE1308" s="9">
        <v>0</v>
      </c>
      <c r="BF1308" s="9">
        <v>0.11482327100380001</v>
      </c>
      <c r="BG1308" s="9">
        <v>0.1250006550826</v>
      </c>
      <c r="BH1308" s="9">
        <v>0.10506536586329999</v>
      </c>
      <c r="BI1308" s="9">
        <v>0</v>
      </c>
      <c r="BJ1308" s="9">
        <v>0</v>
      </c>
      <c r="BK1308" s="9">
        <v>0.21340118197329999</v>
      </c>
      <c r="BL1308" s="9">
        <v>5.046743646389E-2</v>
      </c>
      <c r="BM1308" s="9">
        <v>0.13384901502259999</v>
      </c>
      <c r="BN1308" s="9">
        <v>0.22216924767820001</v>
      </c>
      <c r="BO1308" s="9">
        <v>0.137411520131</v>
      </c>
      <c r="BP1308" s="9">
        <v>0</v>
      </c>
      <c r="BQ1308" s="9">
        <v>9.0054309202650007E-2</v>
      </c>
      <c r="BR1308" s="9">
        <v>0</v>
      </c>
      <c r="BS1308" s="9">
        <v>0</v>
      </c>
      <c r="BT1308" s="10">
        <v>0.85152043488530005</v>
      </c>
      <c r="BU1308" s="9">
        <v>0</v>
      </c>
      <c r="BV1308" s="9">
        <v>8.498670821906E-2</v>
      </c>
      <c r="CA1308" s="9">
        <v>0.17654943975529999</v>
      </c>
      <c r="CB1308" s="9">
        <v>6.3515599415699994E-2</v>
      </c>
      <c r="CC1308" s="9">
        <v>0</v>
      </c>
      <c r="CD1308" s="9">
        <v>0</v>
      </c>
      <c r="CE1308" s="9">
        <v>0.1779861427386</v>
      </c>
      <c r="CH1308" s="9">
        <v>3.6161573255189997E-2</v>
      </c>
      <c r="CI1308" s="9">
        <v>0.19380823542940001</v>
      </c>
      <c r="CJ1308" s="9">
        <v>8.3808179924720005E-2</v>
      </c>
      <c r="CK1308" s="9">
        <v>8.3808179924720005E-2</v>
      </c>
      <c r="CL1308" s="9">
        <v>3.7829129223169999E-2</v>
      </c>
      <c r="CM1308" s="9">
        <v>9.6071187833190005E-2</v>
      </c>
      <c r="CN1308" s="9">
        <v>0</v>
      </c>
      <c r="CO1308" s="9">
        <v>0</v>
      </c>
      <c r="CP1308" s="9">
        <v>9.5361803095339995E-2</v>
      </c>
      <c r="CQ1308" s="9">
        <v>0</v>
      </c>
      <c r="CR1308" s="9">
        <v>4.2812349483920001E-2</v>
      </c>
      <c r="CS1308" s="9">
        <v>7.6459684559539998E-2</v>
      </c>
      <c r="CT1308" s="9">
        <v>0</v>
      </c>
      <c r="CU1308" s="9">
        <v>4.2816323936680001E-2</v>
      </c>
      <c r="CV1308" s="9">
        <v>0</v>
      </c>
      <c r="CW1308" s="9">
        <v>3.7877584022399997E-2</v>
      </c>
      <c r="CX1308" s="9">
        <v>5.4565191438730003E-2</v>
      </c>
      <c r="CY1308" s="9">
        <v>4.0788834547930003E-2</v>
      </c>
      <c r="CZ1308" s="9">
        <v>8.5139359527989997E-2</v>
      </c>
      <c r="DA1308" s="9">
        <v>0</v>
      </c>
      <c r="DB1308" s="9">
        <v>0</v>
      </c>
      <c r="DC1308" s="9">
        <v>5.2973494718600002E-2</v>
      </c>
      <c r="DD1308" s="9">
        <v>4.0896114359380002E-2</v>
      </c>
      <c r="DE1308" s="9">
        <v>3.3225917611250003E-2</v>
      </c>
      <c r="DF1308" s="9">
        <v>0</v>
      </c>
      <c r="DG1308" s="9">
        <v>0</v>
      </c>
      <c r="DH1308" s="9">
        <v>0.28695652810479999</v>
      </c>
      <c r="DI1308" s="9">
        <v>0.1081966205317</v>
      </c>
      <c r="DJ1308" s="9">
        <v>0</v>
      </c>
      <c r="DK1308" s="9">
        <v>0</v>
      </c>
      <c r="DL1308" s="9">
        <v>0</v>
      </c>
      <c r="DM1308" s="9">
        <v>0</v>
      </c>
      <c r="DN1308" s="9">
        <v>0.17075096714230001</v>
      </c>
      <c r="DS1308" s="9">
        <v>0</v>
      </c>
      <c r="DT1308" s="9">
        <v>9.3992327681210006E-2</v>
      </c>
      <c r="DU1308" s="9">
        <v>3.4245659877199998E-2</v>
      </c>
      <c r="DV1308" s="9">
        <v>0</v>
      </c>
      <c r="DW1308" s="9">
        <v>0</v>
      </c>
      <c r="DZ1308" s="9">
        <v>1.8219484519639999E-2</v>
      </c>
      <c r="EA1308" s="9">
        <v>0</v>
      </c>
      <c r="EB1308" s="9">
        <v>3.7829129223169999E-2</v>
      </c>
      <c r="EC1308" s="9">
        <v>3.7829129223169999E-2</v>
      </c>
      <c r="ED1308" s="9">
        <v>0.121887799684</v>
      </c>
      <c r="EE1308" s="9">
        <v>0.23456481818059999</v>
      </c>
      <c r="EF1308" s="9">
        <v>4.8702311483279997E-2</v>
      </c>
      <c r="EG1308" s="9">
        <v>0</v>
      </c>
      <c r="EH1308" s="9">
        <v>9.5361803095339995E-2</v>
      </c>
      <c r="EI1308" s="9">
        <v>0.35433824772439998</v>
      </c>
      <c r="EJ1308" s="9">
        <v>0.2380716745716</v>
      </c>
      <c r="EK1308" s="9">
        <v>6.5048499155639997E-2</v>
      </c>
      <c r="EL1308" s="9">
        <v>0</v>
      </c>
      <c r="EM1308" s="9">
        <v>0.14009244581630001</v>
      </c>
      <c r="EN1308" s="9">
        <v>6.7826092018580003E-2</v>
      </c>
      <c r="EO1308" s="9">
        <v>0.15149220122449999</v>
      </c>
      <c r="EP1308" s="9">
        <v>0.13280023719449999</v>
      </c>
      <c r="EQ1308" s="9">
        <v>0.1050777899326</v>
      </c>
      <c r="ER1308" s="9">
        <v>0.15376110400340001</v>
      </c>
      <c r="ES1308" s="9">
        <v>7.0050875610060001E-2</v>
      </c>
      <c r="ET1308" s="9">
        <v>0.11573282704600001</v>
      </c>
      <c r="EU1308" s="9">
        <v>0.1533692952673</v>
      </c>
      <c r="EV1308" s="9">
        <v>0.1102605165142</v>
      </c>
      <c r="EW1308" s="9">
        <v>0.13933908898780001</v>
      </c>
      <c r="EX1308" s="9">
        <v>0.15091278763140001</v>
      </c>
      <c r="EY1308" s="9">
        <v>0</v>
      </c>
      <c r="EZ1308" s="9">
        <v>0.6921931751289</v>
      </c>
      <c r="FA1308" s="10">
        <v>0.4154919814429</v>
      </c>
      <c r="FB1308" s="9">
        <v>0</v>
      </c>
      <c r="FC1308" s="9">
        <v>0.1076561401461</v>
      </c>
      <c r="FD1308" s="9">
        <v>0</v>
      </c>
      <c r="FE1308" s="9">
        <v>0.1083967768878</v>
      </c>
      <c r="FF1308" s="9">
        <v>0.17870025715320001</v>
      </c>
      <c r="FK1308" s="9">
        <v>0.1624828519624</v>
      </c>
      <c r="FL1308" s="9">
        <v>0.1481315269963</v>
      </c>
      <c r="FM1308" s="9">
        <v>0.10165284645970001</v>
      </c>
      <c r="FN1308" s="9">
        <v>0.1708547024056</v>
      </c>
      <c r="FO1308" s="9">
        <v>0.39622090683740002</v>
      </c>
      <c r="FR1308" s="9">
        <v>0.1166841150785</v>
      </c>
      <c r="FS1308" s="9">
        <v>0</v>
      </c>
      <c r="FT1308" s="9">
        <v>0.121887799684</v>
      </c>
      <c r="FU1308" s="9">
        <v>0.121887799684</v>
      </c>
      <c r="FV1308" s="9">
        <v>2.0208640923610001E-2</v>
      </c>
      <c r="FW1308" s="9">
        <v>0</v>
      </c>
      <c r="FX1308" s="9">
        <v>3.3334469700419998E-2</v>
      </c>
      <c r="FY1308" s="9">
        <v>0</v>
      </c>
      <c r="FZ1308" s="9">
        <v>0</v>
      </c>
      <c r="GA1308" s="9">
        <v>2.1565811264310002E-2</v>
      </c>
      <c r="GB1308" s="9">
        <v>1.188391538165E-2</v>
      </c>
      <c r="GC1308" s="9">
        <v>0.1043087030809</v>
      </c>
      <c r="GD1308" s="9">
        <v>0</v>
      </c>
      <c r="GE1308" s="9">
        <v>0</v>
      </c>
      <c r="GF1308" s="9">
        <v>0</v>
      </c>
      <c r="GG1308" s="9">
        <v>0</v>
      </c>
      <c r="GH1308" s="9">
        <v>1.3926703819089999E-2</v>
      </c>
      <c r="GI1308" s="9">
        <v>5.5645409164130001E-2</v>
      </c>
      <c r="GJ1308" s="9">
        <v>1.1762745575790001E-2</v>
      </c>
      <c r="GK1308" s="9">
        <v>0</v>
      </c>
      <c r="GL1308" s="9">
        <v>0.11282551710410001</v>
      </c>
      <c r="GM1308" s="9">
        <v>0</v>
      </c>
      <c r="GN1308" s="9">
        <v>5.6501551211439998E-3</v>
      </c>
      <c r="GO1308" s="9">
        <v>4.2059347047529998E-2</v>
      </c>
      <c r="GP1308" s="9">
        <v>0</v>
      </c>
      <c r="GQ1308" s="9">
        <v>9.0401679016120007E-2</v>
      </c>
      <c r="GR1308" s="9">
        <v>0</v>
      </c>
      <c r="GS1308" s="9">
        <v>0</v>
      </c>
      <c r="GT1308" s="9">
        <v>0</v>
      </c>
      <c r="GU1308" s="9">
        <v>0</v>
      </c>
      <c r="GV1308" s="9">
        <v>0</v>
      </c>
      <c r="GW1308" s="9">
        <v>0</v>
      </c>
      <c r="GX1308" s="9">
        <v>2.3590736346279999E-2</v>
      </c>
      <c r="HC1308" s="9">
        <v>0</v>
      </c>
      <c r="HD1308" s="9">
        <v>5.0211496766910002E-2</v>
      </c>
      <c r="HE1308" s="9">
        <v>0</v>
      </c>
      <c r="HF1308" s="9">
        <v>0</v>
      </c>
      <c r="HG1308" s="9">
        <v>0</v>
      </c>
      <c r="HJ1308" s="9">
        <v>2.9867133493410001E-2</v>
      </c>
      <c r="HK1308" s="9">
        <v>0</v>
      </c>
      <c r="HL1308" s="9">
        <v>2.0208640923610001E-2</v>
      </c>
      <c r="HM1308" s="9">
        <v>2.0208640923610001E-2</v>
      </c>
      <c r="HN1308" s="9">
        <v>0.2143848529089</v>
      </c>
      <c r="HO1308" s="9">
        <v>0.12976364680409999</v>
      </c>
      <c r="HP1308" s="9">
        <v>0.26934765156590001</v>
      </c>
      <c r="HQ1308" s="9">
        <v>0</v>
      </c>
      <c r="HR1308" s="9">
        <v>9.5361803095339995E-2</v>
      </c>
      <c r="HS1308" s="9">
        <v>0.13273713211079999</v>
      </c>
      <c r="HT1308" s="9">
        <v>0.1159576082768</v>
      </c>
      <c r="HU1308" s="9">
        <v>0.21045753256880001</v>
      </c>
      <c r="HV1308" s="9">
        <v>0.57448426522789997</v>
      </c>
      <c r="HW1308" s="9">
        <v>0.14220419270949999</v>
      </c>
      <c r="HX1308" s="9">
        <v>9.2699990771700005E-2</v>
      </c>
      <c r="HY1308" s="9">
        <v>0.48907971019559998</v>
      </c>
      <c r="HZ1308" s="9">
        <v>0.18250359836210001</v>
      </c>
      <c r="IA1308" s="9">
        <v>0</v>
      </c>
      <c r="IB1308" s="9">
        <v>0.29495537645480002</v>
      </c>
      <c r="IC1308" s="9">
        <v>0.3310400746312</v>
      </c>
      <c r="ID1308" s="9">
        <v>0</v>
      </c>
      <c r="IE1308" s="9">
        <v>0.1041313676532</v>
      </c>
      <c r="IF1308" s="9">
        <v>0.31370703440839998</v>
      </c>
      <c r="IG1308" s="9">
        <v>6.5313044962759997E-2</v>
      </c>
      <c r="IH1308" s="9">
        <v>0.11423106393680001</v>
      </c>
      <c r="II1308" s="9">
        <v>0</v>
      </c>
      <c r="IJ1308" s="9">
        <v>0</v>
      </c>
      <c r="IK1308" s="9">
        <v>4.9973982637629998E-2</v>
      </c>
      <c r="IL1308" s="9">
        <v>0.46857183102060002</v>
      </c>
      <c r="IM1308" s="10">
        <v>0.61470109860169997</v>
      </c>
      <c r="IN1308" s="9">
        <v>0</v>
      </c>
      <c r="IO1308" s="9">
        <v>5.6611299024229997E-2</v>
      </c>
      <c r="IP1308" s="9">
        <v>8.0447324092960001E-2</v>
      </c>
      <c r="IU1308" s="9">
        <v>6.3012228583240001E-2</v>
      </c>
      <c r="IV1308" s="9">
        <v>0.1098539368279</v>
      </c>
      <c r="IW1308" s="9">
        <v>0.43864302180600001</v>
      </c>
      <c r="IX1308" s="9">
        <v>0.13872568477469999</v>
      </c>
      <c r="IY1308" s="9">
        <v>0</v>
      </c>
      <c r="JB1308" s="9">
        <v>0.27093242038420001</v>
      </c>
      <c r="JC1308" s="9">
        <v>0</v>
      </c>
      <c r="JD1308" s="9">
        <v>0.2143848529089</v>
      </c>
      <c r="JE1308" s="9">
        <v>0.2143848529089</v>
      </c>
      <c r="JF1308" s="9">
        <v>6.3068011268689994E-2</v>
      </c>
      <c r="JG1308" s="9">
        <v>9.5451965677460004E-2</v>
      </c>
      <c r="JH1308" s="9">
        <v>4.2034125700029998E-2</v>
      </c>
      <c r="JI1308" s="9">
        <v>0</v>
      </c>
      <c r="JJ1308" s="10">
        <v>0.37698082373949998</v>
      </c>
      <c r="JK1308" s="9">
        <v>0</v>
      </c>
      <c r="JL1308" s="9">
        <v>0.1692442283053</v>
      </c>
      <c r="JM1308" s="9">
        <v>0</v>
      </c>
      <c r="JN1308" s="9">
        <v>0</v>
      </c>
      <c r="JO1308" s="9">
        <v>4.7621631882570001E-2</v>
      </c>
      <c r="JP1308" s="9">
        <v>0</v>
      </c>
      <c r="JQ1308" s="9">
        <v>3.2844803079960003E-2</v>
      </c>
      <c r="JR1308" s="9">
        <v>6.0689083540650002E-2</v>
      </c>
      <c r="JS1308" s="9">
        <v>0.12473449894209999</v>
      </c>
      <c r="JT1308" s="9">
        <v>7.9121198190649999E-2</v>
      </c>
      <c r="JU1308" s="9">
        <v>8.1709874590639997E-2</v>
      </c>
      <c r="JV1308" s="9">
        <v>0</v>
      </c>
      <c r="JW1308" s="9">
        <v>5.8918749511350003E-2</v>
      </c>
      <c r="JX1308" s="9">
        <v>8.0466421425380005E-2</v>
      </c>
      <c r="JY1308" s="9">
        <v>3.6954887107620002E-2</v>
      </c>
      <c r="JZ1308" s="9">
        <v>0.10686449486580001</v>
      </c>
      <c r="KA1308" s="9">
        <v>0</v>
      </c>
      <c r="KB1308" s="9">
        <v>0</v>
      </c>
      <c r="KC1308" s="9">
        <v>9.6771388009049997E-2</v>
      </c>
      <c r="KD1308" s="9">
        <v>0.53142816897940004</v>
      </c>
      <c r="KE1308" s="9">
        <v>9.8899717832329995E-2</v>
      </c>
      <c r="KF1308" s="9">
        <v>0.28850711439679999</v>
      </c>
      <c r="KG1308" s="9">
        <v>0</v>
      </c>
      <c r="KH1308" s="9">
        <v>0.15868126313629999</v>
      </c>
      <c r="KM1308" s="9">
        <v>3.7028129778509999E-2</v>
      </c>
      <c r="KN1308" s="9">
        <v>8.9635058952969998E-2</v>
      </c>
      <c r="KO1308" s="9">
        <v>3.8089075808079999E-2</v>
      </c>
      <c r="KP1308" s="9">
        <v>0</v>
      </c>
      <c r="KQ1308" s="9">
        <v>0.1024363325988</v>
      </c>
      <c r="KT1308" s="9">
        <v>5.3317316627020002E-2</v>
      </c>
      <c r="KU1308" s="9">
        <v>0</v>
      </c>
      <c r="KV1308" s="9">
        <v>6.3068011268689994E-2</v>
      </c>
      <c r="KW1308" s="9">
        <v>6.3068011268689994E-2</v>
      </c>
      <c r="KX1308" s="9">
        <v>0.1847101297871</v>
      </c>
      <c r="KY1308" s="9">
        <v>0.11755565643099999</v>
      </c>
      <c r="KZ1308" s="9">
        <v>0.2283280119693</v>
      </c>
      <c r="LA1308" s="9">
        <v>0</v>
      </c>
      <c r="LB1308" s="9">
        <v>0.2266801736089</v>
      </c>
      <c r="LC1308" s="9">
        <v>0.29125991819590002</v>
      </c>
      <c r="LD1308" s="9">
        <v>0.26226706670720001</v>
      </c>
      <c r="LE1308" s="9">
        <v>0</v>
      </c>
      <c r="LF1308" s="9">
        <v>8.1185547061479998E-2</v>
      </c>
      <c r="LG1308" s="9">
        <v>0.30708411110150002</v>
      </c>
      <c r="LH1308" s="9">
        <v>0</v>
      </c>
      <c r="LI1308" s="9">
        <v>0.17744615777280001</v>
      </c>
      <c r="LJ1308" s="9">
        <v>0.12418885667600001</v>
      </c>
      <c r="LK1308" s="9">
        <v>0.3217556839281</v>
      </c>
      <c r="LL1308" s="9">
        <v>8.8914167179329998E-2</v>
      </c>
      <c r="LM1308" s="9">
        <v>0.19356681125549999</v>
      </c>
      <c r="LN1308" s="9">
        <v>0.360251417736</v>
      </c>
      <c r="LO1308" s="9">
        <v>0.17947590934419999</v>
      </c>
      <c r="LP1308" s="9">
        <v>0.143297622905</v>
      </c>
      <c r="LQ1308" s="9">
        <v>0.2468658051789</v>
      </c>
      <c r="LR1308" s="9">
        <v>0.15091278763140001</v>
      </c>
      <c r="LS1308" s="9">
        <v>3.5320422729270003E-2</v>
      </c>
      <c r="LT1308" s="9">
        <v>0.6921931751289</v>
      </c>
      <c r="LU1308" s="9">
        <v>0.18194117413300001</v>
      </c>
      <c r="LV1308" s="9">
        <v>0</v>
      </c>
      <c r="LW1308" s="9">
        <v>6.6952438576000001E-2</v>
      </c>
      <c r="LX1308" s="9">
        <v>0</v>
      </c>
      <c r="LY1308" s="10">
        <v>0.8666019836437</v>
      </c>
      <c r="LZ1308" s="9">
        <v>0.1864897075908</v>
      </c>
      <c r="ME1308" s="9">
        <v>0.2735661099385</v>
      </c>
      <c r="MF1308" s="9">
        <v>9.7506927803079999E-2</v>
      </c>
      <c r="MG1308" s="9">
        <v>0.18679174068919999</v>
      </c>
      <c r="MH1308" s="9">
        <v>0.25880747681189997</v>
      </c>
      <c r="MI1308" s="9">
        <v>0.19975877897659999</v>
      </c>
      <c r="ML1308" s="9">
        <v>0.1140809629998</v>
      </c>
      <c r="MM1308" s="9">
        <v>0.40890300759729997</v>
      </c>
      <c r="MN1308" s="9">
        <v>0.1847101297871</v>
      </c>
      <c r="MO1308" s="9">
        <v>0.1847101297871</v>
      </c>
      <c r="MP1308" s="9">
        <v>0.1091539923476</v>
      </c>
      <c r="MQ1308" s="9">
        <v>9.5124197971440005E-2</v>
      </c>
      <c r="MR1308" s="9">
        <v>0.11826656352209999</v>
      </c>
      <c r="MS1308" s="9">
        <v>0.3182599080788</v>
      </c>
      <c r="MT1308" s="9">
        <v>8.2037947367799999E-2</v>
      </c>
      <c r="MU1308" s="9">
        <v>5.6845018890959997E-2</v>
      </c>
      <c r="MV1308" s="9">
        <v>6.8155296417860001E-2</v>
      </c>
      <c r="MW1308" s="9">
        <v>7.3054807865740007E-2</v>
      </c>
      <c r="MX1308" s="9">
        <v>0.1027695032082</v>
      </c>
      <c r="MY1308" s="9">
        <v>0.12656448638000001</v>
      </c>
      <c r="MZ1308" s="9">
        <v>0.14757413281769999</v>
      </c>
      <c r="NA1308" s="9">
        <v>6.5929929312420005E-2</v>
      </c>
      <c r="NB1308" s="9">
        <v>0.24463243808259999</v>
      </c>
      <c r="NC1308" s="9">
        <v>2.9382682807110001E-2</v>
      </c>
      <c r="ND1308" s="9">
        <v>0.27408135247089999</v>
      </c>
      <c r="NE1308" s="9">
        <v>0</v>
      </c>
      <c r="NF1308" s="9">
        <v>0.14264754365390001</v>
      </c>
      <c r="NG1308" s="9">
        <v>3.5408397639609998E-2</v>
      </c>
      <c r="NH1308" s="9">
        <v>0.13165312020860001</v>
      </c>
      <c r="NI1308" s="9">
        <v>7.5385244855239994E-2</v>
      </c>
      <c r="NJ1308" s="9">
        <v>0</v>
      </c>
      <c r="NK1308" s="9">
        <v>0.11726950759470001</v>
      </c>
      <c r="NL1308" s="9">
        <v>0</v>
      </c>
      <c r="NM1308" s="9">
        <v>8.7895825412059994E-2</v>
      </c>
      <c r="NN1308" s="9">
        <v>0.24673440531980001</v>
      </c>
      <c r="NO1308" s="9">
        <v>6.9894412261809993E-2</v>
      </c>
      <c r="NP1308" s="9">
        <v>0</v>
      </c>
      <c r="NQ1308" s="9">
        <v>0</v>
      </c>
      <c r="NR1308" s="9">
        <v>0.33819809418570002</v>
      </c>
      <c r="NW1308" s="9">
        <v>0.1245644574834</v>
      </c>
      <c r="NX1308" s="9">
        <v>0.19836955226540001</v>
      </c>
      <c r="NY1308" s="9">
        <v>0</v>
      </c>
      <c r="NZ1308" s="9">
        <v>0.13872568477469999</v>
      </c>
      <c r="OA1308" s="9">
        <v>9.4814843211610003E-2</v>
      </c>
      <c r="OD1308" s="9">
        <v>0.1340272198976</v>
      </c>
      <c r="OE1308" s="9">
        <v>0.39728875697330002</v>
      </c>
      <c r="OF1308" s="9">
        <v>0.1091539923476</v>
      </c>
      <c r="OG1308" s="9">
        <v>0.1091539923476</v>
      </c>
      <c r="OH1308" s="9">
        <v>9.8282650544119998E-2</v>
      </c>
      <c r="OI1308" s="9">
        <v>0.1186829944608</v>
      </c>
      <c r="OJ1308" s="9">
        <v>8.5032307670990001E-2</v>
      </c>
      <c r="OK1308" s="9">
        <v>0.50379859679689998</v>
      </c>
      <c r="OL1308" s="9">
        <v>0</v>
      </c>
      <c r="OM1308" s="9">
        <v>0</v>
      </c>
      <c r="ON1308" s="9">
        <v>0</v>
      </c>
      <c r="OO1308" s="9">
        <v>0.20405223067049999</v>
      </c>
      <c r="OP1308" s="9">
        <v>0</v>
      </c>
      <c r="OQ1308" s="9">
        <v>0.10772737227159999</v>
      </c>
      <c r="OR1308" s="9">
        <v>0.2424985540165</v>
      </c>
      <c r="OS1308" s="9">
        <v>0</v>
      </c>
      <c r="OT1308" s="9">
        <v>0.1114672349295</v>
      </c>
      <c r="OU1308" s="9">
        <v>0.1296570114302</v>
      </c>
      <c r="OV1308" s="9">
        <v>0</v>
      </c>
      <c r="OW1308" s="9">
        <v>0.105491498871</v>
      </c>
      <c r="OX1308" s="9">
        <v>0.2143845185198</v>
      </c>
      <c r="OY1308" s="9">
        <v>0.1332831700946</v>
      </c>
      <c r="OZ1308" s="9">
        <v>5.4819372304740002E-2</v>
      </c>
      <c r="PA1308" s="9">
        <v>0.1635163110275</v>
      </c>
      <c r="PB1308" s="9">
        <v>0</v>
      </c>
      <c r="PC1308" s="9">
        <v>0.24330558571559999</v>
      </c>
      <c r="PD1308" s="9">
        <v>0</v>
      </c>
      <c r="PE1308" s="9">
        <v>0.13558192378129999</v>
      </c>
      <c r="PF1308" s="9">
        <v>0</v>
      </c>
      <c r="PG1308" s="9">
        <v>0</v>
      </c>
      <c r="PH1308" s="9">
        <v>0.49746657006009998</v>
      </c>
      <c r="PI1308" s="9">
        <v>0</v>
      </c>
      <c r="PJ1308" s="9">
        <v>0</v>
      </c>
      <c r="PO1308" s="9">
        <v>8.2266146497820006E-2</v>
      </c>
      <c r="PP1308" s="9">
        <v>9.5020580772830002E-2</v>
      </c>
      <c r="PQ1308" s="9">
        <v>8.2371536840130002E-2</v>
      </c>
      <c r="PR1308" s="9">
        <v>0</v>
      </c>
      <c r="PS1308" s="9">
        <v>0.27587871699369998</v>
      </c>
      <c r="PV1308" s="9">
        <v>0.10514412416299999</v>
      </c>
      <c r="PW1308" s="9">
        <v>0</v>
      </c>
      <c r="PX1308" s="9">
        <v>9.8282650544119998E-2</v>
      </c>
      <c r="PY1308" s="9">
        <v>9.8282650544119998E-2</v>
      </c>
      <c r="PZ1308" s="9">
        <v>8.2448078330989993E-2</v>
      </c>
      <c r="QA1308" s="9">
        <v>4.312343782006E-2</v>
      </c>
      <c r="QB1308" s="9">
        <v>0.1079900482243</v>
      </c>
      <c r="QC1308" s="9">
        <v>0</v>
      </c>
      <c r="QD1308" s="9">
        <v>0.1989279059689</v>
      </c>
      <c r="QE1308" s="9">
        <v>0</v>
      </c>
      <c r="QF1308" s="9">
        <v>8.9307990788819999E-2</v>
      </c>
      <c r="QG1308" s="9">
        <v>0.2775215684715</v>
      </c>
      <c r="QH1308" s="9">
        <v>6.8000669852659998E-2</v>
      </c>
      <c r="QI1308" s="9">
        <v>0</v>
      </c>
      <c r="QJ1308" s="9">
        <v>0</v>
      </c>
      <c r="QK1308" s="9">
        <v>5.2650743905719999E-2</v>
      </c>
      <c r="QL1308" s="9">
        <v>0</v>
      </c>
      <c r="QM1308" s="9">
        <v>0.216615205319</v>
      </c>
      <c r="QN1308" s="9">
        <v>1.651174001798E-2</v>
      </c>
      <c r="QO1308" s="9">
        <v>0.20992118071909999</v>
      </c>
      <c r="QP1308" s="9">
        <v>8.1983469726389993E-2</v>
      </c>
      <c r="QQ1308" s="9">
        <v>0</v>
      </c>
      <c r="QR1308" s="9">
        <v>0.11701826661509999</v>
      </c>
      <c r="QS1308" s="9">
        <v>3.0561980072299998E-2</v>
      </c>
      <c r="QT1308" s="9">
        <v>0.3497892632688</v>
      </c>
      <c r="QU1308" s="9">
        <v>0.21493451376020001</v>
      </c>
      <c r="QV1308" s="9">
        <v>0</v>
      </c>
      <c r="QW1308" s="9">
        <v>0</v>
      </c>
      <c r="QX1308" s="9">
        <v>0</v>
      </c>
      <c r="QY1308" s="9">
        <v>9.8899717832329995E-2</v>
      </c>
      <c r="QZ1308" s="9">
        <v>0</v>
      </c>
      <c r="RA1308" s="9">
        <v>7.6786717332059995E-2</v>
      </c>
      <c r="RB1308" s="9">
        <v>3.311506679054E-2</v>
      </c>
      <c r="RG1308" s="9">
        <v>0.15824258580950001</v>
      </c>
      <c r="RH1308" s="9">
        <v>0.1744914521308</v>
      </c>
      <c r="RI1308" s="9">
        <v>0.10306726315710001</v>
      </c>
      <c r="RJ1308" s="9">
        <v>0</v>
      </c>
      <c r="RK1308" s="9">
        <v>0</v>
      </c>
      <c r="RN1308" s="9">
        <v>6.2757794118829993E-2</v>
      </c>
      <c r="RO1308" s="9">
        <v>0</v>
      </c>
      <c r="RP1308" s="9">
        <v>8.2448078330989993E-2</v>
      </c>
      <c r="RQ1308" s="9">
        <v>8.2448078330989993E-2</v>
      </c>
      <c r="RR1308" s="9">
        <v>3.7055727551999998E-2</v>
      </c>
      <c r="RS1308" s="9">
        <v>2.288076232762E-2</v>
      </c>
      <c r="RT1308" s="9">
        <v>4.626258946596E-2</v>
      </c>
      <c r="RU1308" s="9">
        <v>0</v>
      </c>
      <c r="RV1308" s="9">
        <v>0.21893925218849999</v>
      </c>
      <c r="RW1308" s="9">
        <v>5.7300005943409997E-2</v>
      </c>
      <c r="RX1308" s="9">
        <v>0.12986738277500001</v>
      </c>
      <c r="RY1308" s="9">
        <v>0</v>
      </c>
      <c r="RZ1308" s="9">
        <v>0</v>
      </c>
      <c r="SA1308" s="9">
        <v>0</v>
      </c>
      <c r="SB1308" s="9">
        <v>0.21282805063089999</v>
      </c>
      <c r="SC1308" s="9">
        <v>0</v>
      </c>
      <c r="SD1308" s="9">
        <v>3.7003023063940002E-2</v>
      </c>
      <c r="SE1308" s="9">
        <v>0</v>
      </c>
      <c r="SF1308" s="9">
        <v>3.1253421591390003E-2</v>
      </c>
      <c r="SG1308" s="9">
        <v>8.9929558913100005E-2</v>
      </c>
      <c r="SH1308" s="9">
        <v>0</v>
      </c>
      <c r="SI1308" s="9">
        <v>0</v>
      </c>
      <c r="SJ1308" s="9">
        <v>6.1744873999110002E-2</v>
      </c>
      <c r="SK1308" s="9">
        <v>0</v>
      </c>
      <c r="SL1308" s="9">
        <v>0</v>
      </c>
      <c r="SM1308" s="9">
        <v>0</v>
      </c>
      <c r="SN1308" s="9">
        <v>0</v>
      </c>
      <c r="SO1308" s="9">
        <v>0</v>
      </c>
      <c r="SP1308" s="9">
        <v>0</v>
      </c>
      <c r="SQ1308" s="9">
        <v>0.10884863115810001</v>
      </c>
      <c r="SR1308" s="9">
        <v>0</v>
      </c>
      <c r="SS1308" s="9">
        <v>5.6611299024229997E-2</v>
      </c>
      <c r="ST1308" s="9">
        <v>0</v>
      </c>
      <c r="SY1308" s="9">
        <v>2.730933550264E-2</v>
      </c>
      <c r="SZ1308" s="9">
        <v>2.2385651294620001E-2</v>
      </c>
      <c r="TA1308" s="9">
        <v>0</v>
      </c>
      <c r="TB1308" s="10">
        <v>0.33031965889769999</v>
      </c>
      <c r="TC1308" s="9">
        <v>0</v>
      </c>
      <c r="TF1308" s="9">
        <v>5.4766095635750002E-2</v>
      </c>
      <c r="TG1308" s="9">
        <v>0</v>
      </c>
      <c r="TH1308" s="9">
        <v>3.7055727551999998E-2</v>
      </c>
      <c r="TI1308" s="9">
        <v>3.7055727551999998E-2</v>
      </c>
      <c r="TJ1308" s="9">
        <v>2.170382685079E-2</v>
      </c>
      <c r="TK1308" s="9">
        <v>3.3277697536730003E-2</v>
      </c>
      <c r="TL1308" s="9">
        <v>1.418641657651E-2</v>
      </c>
      <c r="TM1308" s="9">
        <v>0</v>
      </c>
      <c r="TN1308" s="9">
        <v>0</v>
      </c>
      <c r="TO1308" s="9">
        <v>0.138034392747</v>
      </c>
      <c r="TP1308" s="9">
        <v>7.6064332709679994E-2</v>
      </c>
      <c r="TQ1308" s="9">
        <v>0</v>
      </c>
      <c r="TR1308" s="9">
        <v>0</v>
      </c>
      <c r="TS1308" s="9">
        <v>0</v>
      </c>
      <c r="TT1308" s="9">
        <v>9.9435583548010006E-2</v>
      </c>
      <c r="TU1308" s="9">
        <v>2.666700344829E-2</v>
      </c>
      <c r="TV1308" s="9">
        <v>0</v>
      </c>
      <c r="TW1308" s="9">
        <v>0</v>
      </c>
      <c r="TX1308" s="9">
        <v>0</v>
      </c>
      <c r="TY1308" s="9">
        <v>0</v>
      </c>
      <c r="TZ1308" s="9">
        <v>8.7907533259840007E-2</v>
      </c>
      <c r="UA1308" s="9">
        <v>3.4291993998070001E-2</v>
      </c>
      <c r="UB1308" s="9">
        <v>0</v>
      </c>
      <c r="UC1308" s="9">
        <v>5.4278913897320001E-2</v>
      </c>
      <c r="UD1308" s="9">
        <v>7.5235945655880002E-2</v>
      </c>
      <c r="UE1308" s="9">
        <v>7.0436092905489994E-2</v>
      </c>
      <c r="UF1308" s="10">
        <v>0.3078068248711</v>
      </c>
      <c r="UG1308" s="9">
        <v>5.5594837521510003E-2</v>
      </c>
      <c r="UH1308" s="9">
        <v>0</v>
      </c>
      <c r="UI1308" s="9">
        <v>0</v>
      </c>
      <c r="UJ1308" s="9">
        <v>0</v>
      </c>
      <c r="UK1308" s="9">
        <v>0</v>
      </c>
      <c r="UL1308" s="9">
        <v>0</v>
      </c>
      <c r="UQ1308" s="9">
        <v>0</v>
      </c>
      <c r="UR1308" s="9">
        <v>3.2557609850520003E-2</v>
      </c>
      <c r="US1308" s="9">
        <v>3.3776126487279998E-2</v>
      </c>
      <c r="UT1308" s="9">
        <v>0.1012924771101</v>
      </c>
      <c r="UU1308" s="9">
        <v>0</v>
      </c>
      <c r="UX1308" s="9">
        <v>1.271079460665E-2</v>
      </c>
      <c r="UY1308" s="9">
        <v>0</v>
      </c>
      <c r="UZ1308" s="9">
        <v>2.170382685079E-2</v>
      </c>
      <c r="VA1308" s="9">
        <v>2.170382685079E-2</v>
      </c>
      <c r="VB1308" s="9">
        <v>1</v>
      </c>
      <c r="VC1308" s="9">
        <v>1</v>
      </c>
      <c r="VD1308" s="9">
        <v>1</v>
      </c>
      <c r="VE1308" s="9">
        <v>1</v>
      </c>
      <c r="VF1308" s="9">
        <v>1</v>
      </c>
      <c r="VG1308" s="9">
        <v>1</v>
      </c>
      <c r="VH1308" s="9">
        <v>1</v>
      </c>
      <c r="VI1308" s="9">
        <v>1</v>
      </c>
      <c r="VJ1308" s="9">
        <v>1</v>
      </c>
      <c r="VK1308" s="9">
        <v>1</v>
      </c>
      <c r="VL1308" s="9">
        <v>1</v>
      </c>
      <c r="VM1308" s="9">
        <v>1</v>
      </c>
      <c r="VN1308" s="9">
        <v>1</v>
      </c>
      <c r="VO1308" s="9">
        <v>1</v>
      </c>
      <c r="VP1308" s="9">
        <v>1</v>
      </c>
      <c r="VQ1308" s="9">
        <v>1</v>
      </c>
      <c r="VR1308" s="9">
        <v>1</v>
      </c>
      <c r="VS1308" s="9">
        <v>1</v>
      </c>
      <c r="VT1308" s="9">
        <v>1</v>
      </c>
      <c r="VU1308" s="9">
        <v>1</v>
      </c>
      <c r="VV1308" s="9">
        <v>1</v>
      </c>
      <c r="VW1308" s="9">
        <v>1</v>
      </c>
      <c r="VX1308" s="9">
        <v>1</v>
      </c>
      <c r="VY1308" s="9">
        <v>1</v>
      </c>
      <c r="VZ1308" s="9">
        <v>1</v>
      </c>
      <c r="WA1308" s="9">
        <v>1</v>
      </c>
      <c r="WB1308" s="9">
        <v>1</v>
      </c>
      <c r="WC1308" s="9">
        <v>1</v>
      </c>
      <c r="WD1308" s="9">
        <v>1</v>
      </c>
      <c r="WI1308" s="9">
        <v>1</v>
      </c>
      <c r="WJ1308" s="9">
        <v>1</v>
      </c>
      <c r="WK1308" s="9">
        <v>1</v>
      </c>
      <c r="WL1308" s="9">
        <v>1</v>
      </c>
      <c r="WM1308" s="9">
        <v>1</v>
      </c>
      <c r="WP1308" s="9">
        <v>1</v>
      </c>
      <c r="WQ1308" s="9">
        <v>1</v>
      </c>
      <c r="WR1308" s="9">
        <v>1</v>
      </c>
      <c r="WS1308" s="9">
        <v>1</v>
      </c>
    </row>
    <row r="1309" spans="1:617" x14ac:dyDescent="0.35">
      <c r="A1309" t="s">
        <v>822</v>
      </c>
      <c r="B1309" s="9">
        <v>6.576855214275E-2</v>
      </c>
      <c r="C1309" s="9">
        <v>2.929489687342E-2</v>
      </c>
      <c r="D1309" s="9">
        <v>8.8810670564429997E-2</v>
      </c>
      <c r="F1309" s="9">
        <v>3.5013029662210003E-2</v>
      </c>
      <c r="G1309" s="9">
        <v>8.4675285913290002E-2</v>
      </c>
      <c r="H1309" s="9">
        <v>5.7367934405019999E-2</v>
      </c>
      <c r="I1309" s="9">
        <v>0.14649954024350001</v>
      </c>
      <c r="J1309" s="9">
        <v>0</v>
      </c>
      <c r="K1309" s="9">
        <v>9.7944000196110007E-2</v>
      </c>
      <c r="L1309" s="9">
        <v>0</v>
      </c>
      <c r="M1309" s="9">
        <v>0</v>
      </c>
      <c r="N1309" s="9">
        <v>0.1020093679492</v>
      </c>
      <c r="O1309" s="9">
        <v>0.14997228654559999</v>
      </c>
      <c r="P1309" s="9">
        <v>5.8246583855180001E-2</v>
      </c>
      <c r="Q1309" s="9">
        <v>0</v>
      </c>
      <c r="R1309" s="9">
        <v>0</v>
      </c>
      <c r="S1309" s="9">
        <v>0.1531095221695</v>
      </c>
      <c r="T1309" s="9">
        <v>3.4927880206800002E-2</v>
      </c>
      <c r="U1309" s="9">
        <v>9.5250533205229998E-2</v>
      </c>
      <c r="V1309" s="9">
        <v>0.26162620376989998</v>
      </c>
      <c r="W1309" s="9">
        <v>0</v>
      </c>
      <c r="X1309" s="9">
        <v>0</v>
      </c>
      <c r="Y1309" s="9">
        <v>3.0283064854530001E-2</v>
      </c>
      <c r="Z1309" s="9">
        <v>0.14380203866460001</v>
      </c>
      <c r="AA1309" s="9">
        <v>1.6202298037590001E-2</v>
      </c>
      <c r="AB1309" s="9">
        <v>0</v>
      </c>
      <c r="AC1309" s="9">
        <v>0.2367564890344</v>
      </c>
      <c r="AD1309" s="9">
        <v>0</v>
      </c>
      <c r="AI1309" s="9">
        <v>0.13916474488290001</v>
      </c>
      <c r="AJ1309" s="9">
        <v>5.7206321870780001E-2</v>
      </c>
      <c r="AK1309" s="9">
        <v>5.7242449335130001E-2</v>
      </c>
      <c r="AL1309" s="9">
        <v>0</v>
      </c>
      <c r="AM1309" s="9">
        <v>0</v>
      </c>
      <c r="AN1309" s="9">
        <v>0</v>
      </c>
      <c r="AP1309" s="9">
        <v>4.6048369129690001E-2</v>
      </c>
      <c r="AQ1309" s="9">
        <v>4.5364093592059999E-2</v>
      </c>
      <c r="AR1309" s="9">
        <v>6.576855214275E-2</v>
      </c>
      <c r="AS1309" s="9">
        <v>6.576855214275E-2</v>
      </c>
      <c r="AT1309" s="9">
        <v>0.102158540182</v>
      </c>
      <c r="AU1309" s="9">
        <v>6.7838294587039993E-2</v>
      </c>
      <c r="AV1309" s="9">
        <v>0.1238402487308</v>
      </c>
      <c r="AX1309" s="9">
        <v>6.8613716577610007E-2</v>
      </c>
      <c r="AY1309" s="9">
        <v>0</v>
      </c>
      <c r="AZ1309" s="9">
        <v>3.7728025633799997E-2</v>
      </c>
      <c r="BA1309" s="9">
        <v>0.2769543502033</v>
      </c>
      <c r="BB1309" s="9">
        <v>0</v>
      </c>
      <c r="BC1309" s="9">
        <v>0.18127264815419999</v>
      </c>
      <c r="BD1309" s="9">
        <v>0.46867796137079998</v>
      </c>
      <c r="BE1309" s="9">
        <v>0</v>
      </c>
      <c r="BF1309" s="9">
        <v>0.1588829269425</v>
      </c>
      <c r="BG1309" s="9">
        <v>6.2228443480269999E-2</v>
      </c>
      <c r="BH1309" s="9">
        <v>0</v>
      </c>
      <c r="BI1309" s="9">
        <v>0.19540484802140001</v>
      </c>
      <c r="BJ1309" s="9">
        <v>0.1271353523814</v>
      </c>
      <c r="BK1309" s="9">
        <v>0.12375691513210001</v>
      </c>
      <c r="BL1309" s="9">
        <v>7.822927012849E-2</v>
      </c>
      <c r="BM1309" s="9">
        <v>0.12503360230839999</v>
      </c>
      <c r="BN1309" s="9">
        <v>0.46558474316519999</v>
      </c>
      <c r="BO1309" s="9">
        <v>0</v>
      </c>
      <c r="BP1309" s="9">
        <v>0</v>
      </c>
      <c r="BQ1309" s="9">
        <v>0</v>
      </c>
      <c r="BR1309" s="9">
        <v>0.24583462086169999</v>
      </c>
      <c r="BS1309" s="9">
        <v>0</v>
      </c>
      <c r="BT1309" s="9">
        <v>0</v>
      </c>
      <c r="BU1309" s="9">
        <v>0</v>
      </c>
      <c r="BV1309" s="9">
        <v>0.1070792428374</v>
      </c>
      <c r="CA1309" s="9">
        <v>5.2560737886110001E-2</v>
      </c>
      <c r="CB1309" s="9">
        <v>9.5830670137439997E-2</v>
      </c>
      <c r="CC1309" s="9">
        <v>6.1737441428489997E-2</v>
      </c>
      <c r="CD1309" s="9">
        <v>0</v>
      </c>
      <c r="CE1309" s="9">
        <v>0</v>
      </c>
      <c r="CF1309" s="9">
        <v>0.63700817952139999</v>
      </c>
      <c r="CH1309" s="9">
        <v>7.1404639059110001E-2</v>
      </c>
      <c r="CI1309" s="9">
        <v>0.30275803247819999</v>
      </c>
      <c r="CJ1309" s="9">
        <v>0.102158540182</v>
      </c>
      <c r="CK1309" s="9">
        <v>0.102158540182</v>
      </c>
      <c r="CL1309" s="9">
        <v>7.534193759801E-2</v>
      </c>
      <c r="CM1309" s="9">
        <v>0.16096771239259999</v>
      </c>
      <c r="CN1309" s="9">
        <v>2.124812034292E-2</v>
      </c>
      <c r="CP1309" s="9">
        <v>8.1135229433120001E-2</v>
      </c>
      <c r="CQ1309" s="9">
        <v>0.25209034819710002</v>
      </c>
      <c r="CR1309" s="9">
        <v>0.1580887487405</v>
      </c>
      <c r="CS1309" s="9">
        <v>0</v>
      </c>
      <c r="CT1309" s="9">
        <v>0</v>
      </c>
      <c r="CU1309" s="9">
        <v>9.7348498910749995E-2</v>
      </c>
      <c r="CV1309" s="9">
        <v>0.13248437346709999</v>
      </c>
      <c r="CW1309" s="9">
        <v>6.2585847478520001E-2</v>
      </c>
      <c r="CX1309" s="9">
        <v>8.4406851237820005E-2</v>
      </c>
      <c r="CY1309" s="9">
        <v>6.3071298311109997E-2</v>
      </c>
      <c r="CZ1309" s="9">
        <v>0.16051004198730001</v>
      </c>
      <c r="DA1309" s="9">
        <v>0</v>
      </c>
      <c r="DB1309" s="9">
        <v>0</v>
      </c>
      <c r="DC1309" s="9">
        <v>8.897871400856E-2</v>
      </c>
      <c r="DD1309" s="9">
        <v>9.625071802422E-2</v>
      </c>
      <c r="DE1309" s="9">
        <v>5.5354296931649997E-2</v>
      </c>
      <c r="DF1309" s="9">
        <v>0.16590193659390001</v>
      </c>
      <c r="DG1309" s="9">
        <v>0</v>
      </c>
      <c r="DH1309" s="9">
        <v>0.34656350028400001</v>
      </c>
      <c r="DI1309" s="9">
        <v>0</v>
      </c>
      <c r="DJ1309" s="9">
        <v>0.13543932922589999</v>
      </c>
      <c r="DK1309" s="9">
        <v>0</v>
      </c>
      <c r="DL1309" s="9">
        <v>0.16858083434939999</v>
      </c>
      <c r="DM1309" s="9">
        <v>0.2185648323977</v>
      </c>
      <c r="DN1309" s="9">
        <v>0.25569542513670002</v>
      </c>
      <c r="DS1309" s="9">
        <v>3.5360689506320001E-2</v>
      </c>
      <c r="DT1309" s="9">
        <v>0.19677393613140001</v>
      </c>
      <c r="DU1309" s="9">
        <v>6.3830682336829994E-2</v>
      </c>
      <c r="DV1309" s="9">
        <v>8.9350147577980002E-2</v>
      </c>
      <c r="DW1309" s="9">
        <v>0.37910809674290002</v>
      </c>
      <c r="DX1309" s="9">
        <v>0</v>
      </c>
      <c r="DZ1309" s="9">
        <v>6.6579442948869999E-2</v>
      </c>
      <c r="EA1309" s="9">
        <v>8.0111249213909996E-2</v>
      </c>
      <c r="EB1309" s="9">
        <v>7.534193759801E-2</v>
      </c>
      <c r="EC1309" s="9">
        <v>7.534193759801E-2</v>
      </c>
      <c r="ED1309" s="9">
        <v>0.13429034724290001</v>
      </c>
      <c r="EE1309" s="9">
        <v>0.23066882941460001</v>
      </c>
      <c r="EF1309" s="9">
        <v>7.3403540502489997E-2</v>
      </c>
      <c r="EH1309" s="9">
        <v>0.23535500349159999</v>
      </c>
      <c r="EI1309" s="9">
        <v>0.28424766387729999</v>
      </c>
      <c r="EJ1309" s="9">
        <v>0.25736348333230002</v>
      </c>
      <c r="EK1309" s="9">
        <v>0</v>
      </c>
      <c r="EL1309" s="9">
        <v>0</v>
      </c>
      <c r="EM1309" s="9">
        <v>0.19850610400310001</v>
      </c>
      <c r="EN1309" s="9">
        <v>0.14701601364450001</v>
      </c>
      <c r="EO1309" s="9">
        <v>0.2136274363847</v>
      </c>
      <c r="EP1309" s="9">
        <v>0.1262806399203</v>
      </c>
      <c r="EQ1309" s="9">
        <v>0</v>
      </c>
      <c r="ER1309" s="9">
        <v>9.8163969943819998E-2</v>
      </c>
      <c r="ES1309" s="9">
        <v>0</v>
      </c>
      <c r="ET1309" s="9">
        <v>0.14410389502259999</v>
      </c>
      <c r="EU1309" s="9">
        <v>0.24423028535220001</v>
      </c>
      <c r="EV1309" s="9">
        <v>5.886455747081E-2</v>
      </c>
      <c r="EW1309" s="9">
        <v>0.20639324144390001</v>
      </c>
      <c r="EX1309" s="9">
        <v>2.142988130031E-2</v>
      </c>
      <c r="EY1309" s="9">
        <v>0</v>
      </c>
      <c r="EZ1309" s="9">
        <v>0</v>
      </c>
      <c r="FA1309" s="9">
        <v>0.44533076554689999</v>
      </c>
      <c r="FB1309" s="9">
        <v>3.057401976321E-2</v>
      </c>
      <c r="FC1309" s="9">
        <v>3.8273190201279998E-2</v>
      </c>
      <c r="FD1309" s="9">
        <v>3.8055369814339997E-2</v>
      </c>
      <c r="FE1309" s="9">
        <v>0</v>
      </c>
      <c r="FF1309" s="9">
        <v>0.34826114966330002</v>
      </c>
      <c r="FK1309" s="9">
        <v>5.5210927766910001E-2</v>
      </c>
      <c r="FL1309" s="9">
        <v>0.32419342783630001</v>
      </c>
      <c r="FM1309" s="9">
        <v>2.9658025220800001E-2</v>
      </c>
      <c r="FN1309" s="9">
        <v>0.18482746473930001</v>
      </c>
      <c r="FO1309" s="9">
        <v>3.4561424868690002E-2</v>
      </c>
      <c r="FP1309" s="9">
        <v>0</v>
      </c>
      <c r="FR1309" s="9">
        <v>9.698501956451E-2</v>
      </c>
      <c r="FS1309" s="9">
        <v>0.2366454086225</v>
      </c>
      <c r="FT1309" s="9">
        <v>0.13429034724290001</v>
      </c>
      <c r="FU1309" s="9">
        <v>0.13429034724290001</v>
      </c>
      <c r="FV1309" s="9">
        <v>0.1567172666984</v>
      </c>
      <c r="FW1309" s="9">
        <v>0.17615869115239999</v>
      </c>
      <c r="FX1309" s="9">
        <v>0.14443520718870001</v>
      </c>
      <c r="FZ1309" s="9">
        <v>0.1064025404776</v>
      </c>
      <c r="GA1309" s="9">
        <v>0.18835134528370001</v>
      </c>
      <c r="GB1309" s="9">
        <v>0.14329087104329999</v>
      </c>
      <c r="GC1309" s="9">
        <v>0</v>
      </c>
      <c r="GD1309" s="9">
        <v>0.36179921653090003</v>
      </c>
      <c r="GE1309" s="9">
        <v>5.1819253659439998E-2</v>
      </c>
      <c r="GF1309" s="9">
        <v>0.39883766516210001</v>
      </c>
      <c r="GG1309" s="9">
        <v>8.989565223057E-2</v>
      </c>
      <c r="GH1309" s="9">
        <v>0.17277772019910001</v>
      </c>
      <c r="GI1309" s="9">
        <v>0.16325576024130001</v>
      </c>
      <c r="GJ1309" s="9">
        <v>0.21172231448449999</v>
      </c>
      <c r="GK1309" s="9">
        <v>0</v>
      </c>
      <c r="GL1309" s="9">
        <v>0.2449060469273</v>
      </c>
      <c r="GM1309" s="9">
        <v>0.14887293124109999</v>
      </c>
      <c r="GN1309" s="9">
        <v>0.12696043523869999</v>
      </c>
      <c r="GO1309" s="9">
        <v>0.1851631560551</v>
      </c>
      <c r="GP1309" s="9">
        <v>8.5457235170619997E-2</v>
      </c>
      <c r="GQ1309" s="9">
        <v>1</v>
      </c>
      <c r="GR1309" s="9">
        <v>0.24315048604709999</v>
      </c>
      <c r="GS1309" s="9">
        <v>0.2218279781228</v>
      </c>
      <c r="GT1309" s="9">
        <v>0.31505844000220001</v>
      </c>
      <c r="GU1309" s="9">
        <v>0.2064458078651</v>
      </c>
      <c r="GV1309" s="9">
        <v>0.15175570233710001</v>
      </c>
      <c r="GW1309" s="9">
        <v>0.17252904220939999</v>
      </c>
      <c r="GX1309" s="9">
        <v>0.1479020145544</v>
      </c>
      <c r="HC1309" s="9">
        <v>0.1100281547813</v>
      </c>
      <c r="HD1309" s="9">
        <v>0.11998836967279999</v>
      </c>
      <c r="HE1309" s="9">
        <v>0.20133403810039999</v>
      </c>
      <c r="HF1309" s="9">
        <v>0.31924052142979997</v>
      </c>
      <c r="HG1309" s="9">
        <v>0</v>
      </c>
      <c r="HH1309" s="9">
        <v>0.36299182047860001</v>
      </c>
      <c r="HJ1309" s="9">
        <v>0.138145268096</v>
      </c>
      <c r="HK1309" s="9">
        <v>0.1528093770949</v>
      </c>
      <c r="HL1309" s="9">
        <v>0.1567172666984</v>
      </c>
      <c r="HM1309" s="9">
        <v>0.1567172666984</v>
      </c>
      <c r="HN1309" s="9">
        <v>0.33470070631909998</v>
      </c>
      <c r="HO1309" s="9">
        <v>0.35138456057790002</v>
      </c>
      <c r="HP1309" s="9">
        <v>0.32416073321459998</v>
      </c>
      <c r="HR1309" s="9">
        <v>0.4394261607978</v>
      </c>
      <c r="HS1309" s="9">
        <v>0.14803848837299999</v>
      </c>
      <c r="HT1309" s="9">
        <v>0.3082612852562</v>
      </c>
      <c r="HU1309" s="9">
        <v>0.1009311732414</v>
      </c>
      <c r="HV1309" s="9">
        <v>0.56648919871199999</v>
      </c>
      <c r="HW1309" s="9">
        <v>0.25457081076209997</v>
      </c>
      <c r="HX1309" s="9">
        <v>0.14701601364450001</v>
      </c>
      <c r="HY1309" s="9">
        <v>0.56685457479809997</v>
      </c>
      <c r="HZ1309" s="9">
        <v>0.236022407139</v>
      </c>
      <c r="IA1309" s="9">
        <v>0.14320196109899999</v>
      </c>
      <c r="IB1309" s="9">
        <v>0.352952402168</v>
      </c>
      <c r="IC1309" s="9">
        <v>0.60198740545850005</v>
      </c>
      <c r="ID1309" s="9">
        <v>0.38451810645349999</v>
      </c>
      <c r="IE1309" s="9">
        <v>0.12319250281120001</v>
      </c>
      <c r="IF1309" s="9">
        <v>0.45265221382120002</v>
      </c>
      <c r="IG1309" s="9">
        <v>0.22194557187559999</v>
      </c>
      <c r="IH1309" s="11">
        <v>2.142988130031E-2</v>
      </c>
      <c r="II1309" s="9">
        <v>0</v>
      </c>
      <c r="IJ1309" s="9">
        <v>0.14372963157659999</v>
      </c>
      <c r="IK1309" s="9">
        <v>8.0543633374710003E-2</v>
      </c>
      <c r="IL1309" s="9">
        <v>0.1598655712456</v>
      </c>
      <c r="IM1309" s="10">
        <v>0.704625351698</v>
      </c>
      <c r="IN1309" s="9">
        <v>0.4135356414543</v>
      </c>
      <c r="IO1309" s="9">
        <v>0</v>
      </c>
      <c r="IP1309" s="9">
        <v>0.1070792428374</v>
      </c>
      <c r="IU1309" s="9">
        <v>0.24973226979310001</v>
      </c>
      <c r="IV1309" s="9">
        <v>0.1554070903933</v>
      </c>
      <c r="IW1309" s="9">
        <v>0.52361830340799997</v>
      </c>
      <c r="IX1309" s="9">
        <v>0.40658186625289999</v>
      </c>
      <c r="IY1309" s="9">
        <v>3.4561424868690002E-2</v>
      </c>
      <c r="IZ1309" s="9">
        <v>0</v>
      </c>
      <c r="JB1309" s="9">
        <v>0.37460610009810003</v>
      </c>
      <c r="JC1309" s="9">
        <v>0</v>
      </c>
      <c r="JD1309" s="9">
        <v>0.33470070631909998</v>
      </c>
      <c r="JE1309" s="9">
        <v>0.33470070631909998</v>
      </c>
      <c r="JF1309" s="9">
        <v>2.426418161577E-2</v>
      </c>
      <c r="JG1309" s="9">
        <v>3.1464918967210001E-2</v>
      </c>
      <c r="JH1309" s="9">
        <v>1.9715138160970001E-2</v>
      </c>
      <c r="JJ1309" s="9">
        <v>7.4453404058720002E-2</v>
      </c>
      <c r="JK1309" s="9">
        <v>0</v>
      </c>
      <c r="JL1309" s="9">
        <v>4.0939043633850002E-2</v>
      </c>
      <c r="JM1309" s="9">
        <v>8.7520484616530003E-2</v>
      </c>
      <c r="JN1309" s="9">
        <v>0</v>
      </c>
      <c r="JO1309" s="9">
        <v>0</v>
      </c>
      <c r="JP1309" s="9">
        <v>0</v>
      </c>
      <c r="JQ1309" s="9">
        <v>3.2238402975470003E-2</v>
      </c>
      <c r="JR1309" s="9">
        <v>3.6035453554219998E-2</v>
      </c>
      <c r="JS1309" s="9">
        <v>0</v>
      </c>
      <c r="JT1309" s="9">
        <v>8.279186181032E-2</v>
      </c>
      <c r="JU1309" s="9">
        <v>0</v>
      </c>
      <c r="JV1309" s="9">
        <v>0</v>
      </c>
      <c r="JW1309" s="9">
        <v>0</v>
      </c>
      <c r="JX1309" s="9">
        <v>4.964658937936E-2</v>
      </c>
      <c r="JY1309" s="9">
        <v>0</v>
      </c>
      <c r="JZ1309" s="9">
        <v>8.5457235170619997E-2</v>
      </c>
      <c r="KA1309" s="9">
        <v>0</v>
      </c>
      <c r="KB1309" s="9">
        <v>0.10917315070190001</v>
      </c>
      <c r="KC1309" s="9">
        <v>0</v>
      </c>
      <c r="KD1309" s="9">
        <v>0.1219218697669</v>
      </c>
      <c r="KE1309" s="9">
        <v>0</v>
      </c>
      <c r="KF1309" s="9">
        <v>0.15175570233710001</v>
      </c>
      <c r="KG1309" s="9">
        <v>0</v>
      </c>
      <c r="KH1309" s="9">
        <v>0.11524152538640001</v>
      </c>
      <c r="KM1309" s="9">
        <v>8.4809213459659999E-2</v>
      </c>
      <c r="KN1309" s="9">
        <v>0</v>
      </c>
      <c r="KO1309" s="9">
        <v>0</v>
      </c>
      <c r="KP1309" s="9">
        <v>0</v>
      </c>
      <c r="KQ1309" s="9">
        <v>0</v>
      </c>
      <c r="KR1309" s="9">
        <v>0</v>
      </c>
      <c r="KT1309" s="9">
        <v>4.3751212438229999E-2</v>
      </c>
      <c r="KU1309" s="9">
        <v>0</v>
      </c>
      <c r="KV1309" s="9">
        <v>2.426418161577E-2</v>
      </c>
      <c r="KW1309" s="9">
        <v>2.426418161577E-2</v>
      </c>
      <c r="KX1309" s="9">
        <v>8.9541128323069999E-2</v>
      </c>
      <c r="KY1309" s="9">
        <v>0.1396554367601</v>
      </c>
      <c r="KZ1309" s="9">
        <v>5.7881569633390001E-2</v>
      </c>
      <c r="LB1309" s="9">
        <v>0.2528734339132</v>
      </c>
      <c r="LC1309" s="9">
        <v>2.2806689165360002E-2</v>
      </c>
      <c r="LD1309" s="9">
        <v>0.14931148261310001</v>
      </c>
      <c r="LE1309" s="9">
        <v>0</v>
      </c>
      <c r="LF1309" s="9">
        <v>6.0822814374279999E-2</v>
      </c>
      <c r="LG1309" s="9">
        <v>9.7917552975590003E-2</v>
      </c>
      <c r="LH1309" s="9">
        <v>0.2154722190502</v>
      </c>
      <c r="LI1309" s="9">
        <v>9.2805615458370003E-2</v>
      </c>
      <c r="LJ1309" s="9">
        <v>7.4326796724930005E-2</v>
      </c>
      <c r="LK1309" s="9">
        <v>6.2228443480269999E-2</v>
      </c>
      <c r="LL1309" s="9">
        <v>4.780724808885E-2</v>
      </c>
      <c r="LM1309" s="9">
        <v>0</v>
      </c>
      <c r="LN1309" s="9">
        <v>9.9336599215129995E-2</v>
      </c>
      <c r="LO1309" s="9">
        <v>0.17713026874009999</v>
      </c>
      <c r="LP1309" s="9">
        <v>2.8667875843429998E-2</v>
      </c>
      <c r="LQ1309" s="9">
        <v>0.14773259965489999</v>
      </c>
      <c r="LR1309" s="9">
        <v>6.1617657100590001E-2</v>
      </c>
      <c r="LS1309" s="9">
        <v>0.25907845424089998</v>
      </c>
      <c r="LT1309" s="9">
        <v>0.26655638209229998</v>
      </c>
      <c r="LU1309" s="9">
        <v>7.4064398423989999E-2</v>
      </c>
      <c r="LV1309" s="9">
        <v>3.057401976321E-2</v>
      </c>
      <c r="LW1309" s="9">
        <v>1.6202298037590001E-2</v>
      </c>
      <c r="LX1309" s="9">
        <v>3.8055369814339997E-2</v>
      </c>
      <c r="LY1309" s="9">
        <v>0.32213201309169998</v>
      </c>
      <c r="LZ1309" s="9">
        <v>0.30352239143089998</v>
      </c>
      <c r="ME1309" s="9">
        <v>0.1146377038572</v>
      </c>
      <c r="MF1309" s="9">
        <v>0.1479395712913</v>
      </c>
      <c r="MG1309" s="9">
        <v>6.9055414864339998E-2</v>
      </c>
      <c r="MH1309" s="9">
        <v>0</v>
      </c>
      <c r="MI1309" s="9">
        <v>3.4561424868690002E-2</v>
      </c>
      <c r="MJ1309" s="9">
        <v>0</v>
      </c>
      <c r="ML1309" s="9">
        <v>7.0127696321329994E-2</v>
      </c>
      <c r="MM1309" s="9">
        <v>4.5364093592059999E-2</v>
      </c>
      <c r="MN1309" s="9">
        <v>8.9541128323069999E-2</v>
      </c>
      <c r="MO1309" s="9">
        <v>8.9541128323069999E-2</v>
      </c>
      <c r="MP1309" s="9">
        <v>8.5983634914820001E-2</v>
      </c>
      <c r="MQ1309" s="9">
        <v>3.9355292172529997E-2</v>
      </c>
      <c r="MR1309" s="9">
        <v>0.115440945605</v>
      </c>
      <c r="MT1309" s="9">
        <v>7.4453404058720002E-2</v>
      </c>
      <c r="MU1309" s="9">
        <v>2.2806689165360002E-2</v>
      </c>
      <c r="MV1309" s="9">
        <v>5.120521763152E-2</v>
      </c>
      <c r="MW1309" s="9">
        <v>0.38809445169529999</v>
      </c>
      <c r="MX1309" s="9">
        <v>1.088877038281E-2</v>
      </c>
      <c r="MY1309" s="9">
        <v>4.8812062056510001E-2</v>
      </c>
      <c r="MZ1309" s="9">
        <v>0</v>
      </c>
      <c r="NA1309" s="9">
        <v>4.820892768855E-2</v>
      </c>
      <c r="NB1309" s="9">
        <v>0</v>
      </c>
      <c r="NC1309" s="10">
        <v>0.32196409887029998</v>
      </c>
      <c r="ND1309" s="9">
        <v>0.1097001945961</v>
      </c>
      <c r="NE1309" s="9">
        <v>0.2026077465201</v>
      </c>
      <c r="NF1309" s="9">
        <v>0</v>
      </c>
      <c r="NG1309" s="9">
        <v>4.4615320816369999E-2</v>
      </c>
      <c r="NH1309" s="9">
        <v>0.14689522864990001</v>
      </c>
      <c r="NI1309" s="9">
        <v>2.7755511457850001E-2</v>
      </c>
      <c r="NJ1309" s="9">
        <v>2.142988130031E-2</v>
      </c>
      <c r="NK1309" s="9">
        <v>0</v>
      </c>
      <c r="NL1309" s="9">
        <v>0</v>
      </c>
      <c r="NM1309" s="9">
        <v>0.22570612552899999</v>
      </c>
      <c r="NN1309" s="9">
        <v>3.057401976321E-2</v>
      </c>
      <c r="NO1309" s="9">
        <v>3.4453352198030002E-2</v>
      </c>
      <c r="NP1309" s="9">
        <v>0.21483031586070001</v>
      </c>
      <c r="NQ1309" s="9">
        <v>5.0017623266730003E-2</v>
      </c>
      <c r="NR1309" s="9">
        <v>0.13289988525929999</v>
      </c>
      <c r="NW1309" s="9">
        <v>0.2022337974781</v>
      </c>
      <c r="NX1309" s="9">
        <v>0.1108000704784</v>
      </c>
      <c r="NY1309" s="9">
        <v>7.6781770921790001E-3</v>
      </c>
      <c r="NZ1309" s="9">
        <v>8.1991789347350005E-2</v>
      </c>
      <c r="OA1309" s="10">
        <v>0.62089190325709998</v>
      </c>
      <c r="OB1309" s="9">
        <v>0</v>
      </c>
      <c r="OD1309" s="9">
        <v>0.124078656627</v>
      </c>
      <c r="OE1309" s="9">
        <v>0.1123680383281</v>
      </c>
      <c r="OF1309" s="9">
        <v>8.5983634914820001E-2</v>
      </c>
      <c r="OG1309" s="9">
        <v>8.5983634914820001E-2</v>
      </c>
      <c r="OH1309" s="9">
        <v>4.9259551207019997E-2</v>
      </c>
      <c r="OI1309" s="9">
        <v>8.6079239589789996E-2</v>
      </c>
      <c r="OJ1309" s="9">
        <v>2.5998827440780001E-2</v>
      </c>
      <c r="OL1309" s="9">
        <v>0.1430671206363</v>
      </c>
      <c r="OM1309" s="9">
        <v>6.5403557521119995E-2</v>
      </c>
      <c r="ON1309" s="9">
        <v>0.1081077433046</v>
      </c>
      <c r="OO1309" s="9">
        <v>0</v>
      </c>
      <c r="OP1309" s="9">
        <v>0</v>
      </c>
      <c r="OQ1309" s="9">
        <v>5.8788643763539997E-2</v>
      </c>
      <c r="OR1309" s="9">
        <v>0.14701601364450001</v>
      </c>
      <c r="OS1309" s="9">
        <v>5.542214712837E-2</v>
      </c>
      <c r="OT1309" s="9">
        <v>2.9580605592590001E-2</v>
      </c>
      <c r="OU1309" s="9">
        <v>3.4077707972139999E-2</v>
      </c>
      <c r="OV1309" s="9">
        <v>7.1457656084869994E-2</v>
      </c>
      <c r="OW1309" s="9">
        <v>0</v>
      </c>
      <c r="OX1309" s="9">
        <v>0</v>
      </c>
      <c r="OY1309" s="9">
        <v>8.9030889909039998E-2</v>
      </c>
      <c r="OZ1309" s="9">
        <v>4.2849971387099998E-2</v>
      </c>
      <c r="PA1309" s="9">
        <v>5.5386755933999998E-2</v>
      </c>
      <c r="PB1309" s="9">
        <v>8.5457235170619997E-2</v>
      </c>
      <c r="PC1309" s="9">
        <v>0</v>
      </c>
      <c r="PD1309" s="9">
        <v>0.10917315070190001</v>
      </c>
      <c r="PE1309" s="9">
        <v>4.6308930332010001E-2</v>
      </c>
      <c r="PF1309" s="9">
        <v>0.1219218697669</v>
      </c>
      <c r="PG1309" s="9">
        <v>0</v>
      </c>
      <c r="PH1309" s="9">
        <v>0.24110857815</v>
      </c>
      <c r="PI1309" s="9">
        <v>0</v>
      </c>
      <c r="PJ1309" s="9">
        <v>0.2016781384837</v>
      </c>
      <c r="PO1309" s="9">
        <v>4.2578889039900002E-2</v>
      </c>
      <c r="PP1309" s="9">
        <v>0.1115613171021</v>
      </c>
      <c r="PQ1309" s="9">
        <v>2.201898282844E-2</v>
      </c>
      <c r="PR1309" s="9">
        <v>0</v>
      </c>
      <c r="PS1309" s="9">
        <v>0</v>
      </c>
      <c r="PT1309" s="9">
        <v>0</v>
      </c>
      <c r="PV1309" s="9">
        <v>6.8578175221450002E-2</v>
      </c>
      <c r="PW1309" s="9">
        <v>0</v>
      </c>
      <c r="PX1309" s="9">
        <v>4.9259551207019997E-2</v>
      </c>
      <c r="PY1309" s="9">
        <v>4.9259551207019997E-2</v>
      </c>
      <c r="PZ1309" s="9">
        <v>1.406028295595E-2</v>
      </c>
      <c r="QA1309" s="9">
        <v>1.350209572284E-2</v>
      </c>
      <c r="QB1309" s="9">
        <v>1.441291600663E-2</v>
      </c>
      <c r="QD1309" s="9">
        <v>8.5933337879630006E-2</v>
      </c>
      <c r="QE1309" s="9">
        <v>0</v>
      </c>
      <c r="QF1309" s="9">
        <v>4.7251414673819998E-2</v>
      </c>
      <c r="QG1309" s="9">
        <v>0</v>
      </c>
      <c r="QH1309" s="9">
        <v>0</v>
      </c>
      <c r="QI1309" s="9">
        <v>0</v>
      </c>
      <c r="QJ1309" s="9">
        <v>6.8456205405690002E-2</v>
      </c>
      <c r="QK1309" s="9">
        <v>0</v>
      </c>
      <c r="QL1309" s="9">
        <v>2.6344018545409999E-2</v>
      </c>
      <c r="QM1309" s="9">
        <v>0</v>
      </c>
      <c r="QN1309" s="9">
        <v>1.783665878083E-2</v>
      </c>
      <c r="QO1309" s="9">
        <v>0</v>
      </c>
      <c r="QP1309" s="9">
        <v>0</v>
      </c>
      <c r="QQ1309" s="9">
        <v>2.777093159634E-2</v>
      </c>
      <c r="QR1309" s="9">
        <v>1.0695849266210001E-2</v>
      </c>
      <c r="QS1309" s="9">
        <v>1.7276495966259998E-2</v>
      </c>
      <c r="QT1309" s="9">
        <v>0</v>
      </c>
      <c r="QU1309" s="9">
        <v>0.25907845424089998</v>
      </c>
      <c r="QV1309" s="9">
        <v>0</v>
      </c>
      <c r="QW1309" s="9">
        <v>7.4324469184220004E-2</v>
      </c>
      <c r="QX1309" s="9">
        <v>0</v>
      </c>
      <c r="QY1309" s="9">
        <v>0</v>
      </c>
      <c r="QZ1309" s="9">
        <v>0</v>
      </c>
      <c r="RA1309" s="9">
        <v>0</v>
      </c>
      <c r="RB1309" s="9">
        <v>4.9860137413920001E-2</v>
      </c>
      <c r="RG1309" s="9">
        <v>3.0872830503399999E-2</v>
      </c>
      <c r="RH1309" s="9">
        <v>2.059471609151E-2</v>
      </c>
      <c r="RI1309" s="9">
        <v>1.3138983338020001E-2</v>
      </c>
      <c r="RJ1309" s="9">
        <v>0</v>
      </c>
      <c r="RK1309" s="9">
        <v>0</v>
      </c>
      <c r="RL1309" s="9">
        <v>0</v>
      </c>
      <c r="RN1309" s="9">
        <v>0</v>
      </c>
      <c r="RO1309" s="9">
        <v>6.9943800670360004E-2</v>
      </c>
      <c r="RP1309" s="9">
        <v>1.406028295595E-2</v>
      </c>
      <c r="RQ1309" s="9">
        <v>1.406028295595E-2</v>
      </c>
      <c r="RR1309" s="9">
        <v>1.428130843746E-2</v>
      </c>
      <c r="RS1309" s="9">
        <v>3.6887368835649997E-2</v>
      </c>
      <c r="RT1309" s="9">
        <v>0</v>
      </c>
      <c r="RV1309" s="9">
        <v>6.8613716577610007E-2</v>
      </c>
      <c r="RW1309" s="9">
        <v>2.2806689165360002E-2</v>
      </c>
      <c r="RX1309" s="9">
        <v>4.7994199631480002E-2</v>
      </c>
      <c r="RY1309" s="9">
        <v>0</v>
      </c>
      <c r="RZ1309" s="9">
        <v>0</v>
      </c>
      <c r="SA1309" s="9">
        <v>0</v>
      </c>
      <c r="SB1309" s="10">
        <v>0.14701601364450001</v>
      </c>
      <c r="SC1309" s="9">
        <v>8.0843377122660001E-3</v>
      </c>
      <c r="SD1309" s="9">
        <v>0</v>
      </c>
      <c r="SE1309" s="9">
        <v>0</v>
      </c>
      <c r="SF1309" s="9">
        <v>1.0423411106380001E-2</v>
      </c>
      <c r="SG1309" s="9">
        <v>0</v>
      </c>
      <c r="SH1309" s="9">
        <v>0</v>
      </c>
      <c r="SI1309" s="9">
        <v>3.5296749383839997E-2</v>
      </c>
      <c r="SJ1309" s="9">
        <v>6.2504550545819998E-3</v>
      </c>
      <c r="SK1309" s="9">
        <v>2.1958361253979999E-2</v>
      </c>
      <c r="SL1309" s="9">
        <v>2.142988130031E-2</v>
      </c>
      <c r="SM1309" s="9">
        <v>0</v>
      </c>
      <c r="SN1309" s="9">
        <v>0</v>
      </c>
      <c r="SO1309" s="9">
        <v>1.6148255839470001E-2</v>
      </c>
      <c r="SP1309" s="9">
        <v>3.057401976321E-2</v>
      </c>
      <c r="SQ1309" s="9">
        <v>0</v>
      </c>
      <c r="SR1309" s="9">
        <v>3.8055369814339997E-2</v>
      </c>
      <c r="SS1309" s="9">
        <v>0</v>
      </c>
      <c r="ST1309" s="10">
        <v>0.1070792428374</v>
      </c>
      <c r="SY1309" s="9">
        <v>1.0677393625039999E-2</v>
      </c>
      <c r="SZ1309" s="9">
        <v>4.4229051902180003E-2</v>
      </c>
      <c r="TA1309" s="9">
        <v>7.6781770921790001E-3</v>
      </c>
      <c r="TB1309" s="9">
        <v>0</v>
      </c>
      <c r="TC1309" s="9">
        <v>3.4561424868690002E-2</v>
      </c>
      <c r="TD1309" s="9">
        <v>0</v>
      </c>
      <c r="TF1309" s="9">
        <v>5.5082331001430002E-3</v>
      </c>
      <c r="TG1309" s="9">
        <v>0</v>
      </c>
      <c r="TH1309" s="9">
        <v>1.428130843746E-2</v>
      </c>
      <c r="TI1309" s="9">
        <v>1.428130843746E-2</v>
      </c>
      <c r="TJ1309" s="9">
        <v>0</v>
      </c>
      <c r="TK1309" s="9">
        <v>0</v>
      </c>
      <c r="TL1309" s="9">
        <v>0</v>
      </c>
      <c r="TN1309" s="9">
        <v>0</v>
      </c>
      <c r="TO1309" s="9">
        <v>0</v>
      </c>
      <c r="TP1309" s="9">
        <v>0</v>
      </c>
      <c r="TQ1309" s="9">
        <v>0</v>
      </c>
      <c r="TR1309" s="9">
        <v>0</v>
      </c>
      <c r="TS1309" s="9">
        <v>0</v>
      </c>
      <c r="TT1309" s="9">
        <v>0</v>
      </c>
      <c r="TU1309" s="9">
        <v>0</v>
      </c>
      <c r="TV1309" s="9">
        <v>0</v>
      </c>
      <c r="TW1309" s="9">
        <v>0</v>
      </c>
      <c r="TX1309" s="9">
        <v>0</v>
      </c>
      <c r="TY1309" s="9">
        <v>0</v>
      </c>
      <c r="TZ1309" s="9">
        <v>0</v>
      </c>
      <c r="UA1309" s="9">
        <v>0</v>
      </c>
      <c r="UB1309" s="9">
        <v>0</v>
      </c>
      <c r="UC1309" s="9">
        <v>0</v>
      </c>
      <c r="UD1309" s="9">
        <v>0</v>
      </c>
      <c r="UE1309" s="9">
        <v>0</v>
      </c>
      <c r="UF1309" s="9">
        <v>0</v>
      </c>
      <c r="UG1309" s="9">
        <v>0</v>
      </c>
      <c r="UH1309" s="9">
        <v>0</v>
      </c>
      <c r="UI1309" s="9">
        <v>0</v>
      </c>
      <c r="UJ1309" s="9">
        <v>0</v>
      </c>
      <c r="UK1309" s="9">
        <v>0</v>
      </c>
      <c r="UL1309" s="9">
        <v>0</v>
      </c>
      <c r="UQ1309" s="9">
        <v>0</v>
      </c>
      <c r="UR1309" s="9">
        <v>0</v>
      </c>
      <c r="US1309" s="9">
        <v>0</v>
      </c>
      <c r="UT1309" s="9">
        <v>0</v>
      </c>
      <c r="UU1309" s="9">
        <v>0</v>
      </c>
      <c r="UV1309" s="9">
        <v>0</v>
      </c>
      <c r="UX1309" s="9">
        <v>0</v>
      </c>
      <c r="UY1309" s="9">
        <v>0</v>
      </c>
      <c r="UZ1309" s="9">
        <v>0</v>
      </c>
      <c r="VA1309" s="9">
        <v>0</v>
      </c>
      <c r="VB1309" s="9">
        <v>1</v>
      </c>
      <c r="VC1309" s="9">
        <v>1</v>
      </c>
      <c r="VD1309" s="9">
        <v>1</v>
      </c>
      <c r="VF1309" s="9">
        <v>1</v>
      </c>
      <c r="VG1309" s="9">
        <v>1</v>
      </c>
      <c r="VH1309" s="9">
        <v>1</v>
      </c>
      <c r="VI1309" s="9">
        <v>1</v>
      </c>
      <c r="VJ1309" s="9">
        <v>1</v>
      </c>
      <c r="VK1309" s="9">
        <v>1</v>
      </c>
      <c r="VL1309" s="9">
        <v>1</v>
      </c>
      <c r="VM1309" s="9">
        <v>1</v>
      </c>
      <c r="VN1309" s="9">
        <v>1</v>
      </c>
      <c r="VO1309" s="9">
        <v>1</v>
      </c>
      <c r="VP1309" s="9">
        <v>1</v>
      </c>
      <c r="VQ1309" s="9">
        <v>1</v>
      </c>
      <c r="VR1309" s="9">
        <v>1</v>
      </c>
      <c r="VS1309" s="9">
        <v>1</v>
      </c>
      <c r="VT1309" s="9">
        <v>1</v>
      </c>
      <c r="VU1309" s="9">
        <v>1</v>
      </c>
      <c r="VV1309" s="9">
        <v>1</v>
      </c>
      <c r="VW1309" s="9">
        <v>1</v>
      </c>
      <c r="VX1309" s="9">
        <v>1</v>
      </c>
      <c r="VY1309" s="9">
        <v>1</v>
      </c>
      <c r="VZ1309" s="9">
        <v>1</v>
      </c>
      <c r="WA1309" s="9">
        <v>1</v>
      </c>
      <c r="WB1309" s="9">
        <v>1</v>
      </c>
      <c r="WC1309" s="9">
        <v>1</v>
      </c>
      <c r="WD1309" s="9">
        <v>1</v>
      </c>
      <c r="WI1309" s="9">
        <v>1</v>
      </c>
      <c r="WJ1309" s="9">
        <v>1</v>
      </c>
      <c r="WK1309" s="9">
        <v>1</v>
      </c>
      <c r="WL1309" s="9">
        <v>1</v>
      </c>
      <c r="WM1309" s="9">
        <v>1</v>
      </c>
      <c r="WN1309" s="9">
        <v>1</v>
      </c>
      <c r="WP1309" s="9">
        <v>1</v>
      </c>
      <c r="WQ1309" s="9">
        <v>1</v>
      </c>
      <c r="WR1309" s="9">
        <v>1</v>
      </c>
      <c r="WS1309" s="9">
        <v>1</v>
      </c>
    </row>
    <row r="1310" spans="1:617" x14ac:dyDescent="0.35">
      <c r="A1310" t="s">
        <v>823</v>
      </c>
      <c r="B1310" s="9">
        <v>3.822412587316E-2</v>
      </c>
      <c r="C1310" s="9">
        <v>6.0745516287329999E-2</v>
      </c>
      <c r="D1310" s="9">
        <v>1.2333268665480001E-2</v>
      </c>
      <c r="E1310" s="9">
        <v>0</v>
      </c>
      <c r="F1310" s="9">
        <v>9.7756437879839994E-2</v>
      </c>
      <c r="G1310" s="9">
        <v>0</v>
      </c>
      <c r="H1310" s="9">
        <v>2.5346525203739999E-2</v>
      </c>
      <c r="I1310" s="9">
        <v>9.3140824957579998E-2</v>
      </c>
      <c r="J1310" s="9">
        <v>0</v>
      </c>
      <c r="K1310" s="9">
        <v>5.667777382967E-2</v>
      </c>
      <c r="L1310" s="9">
        <v>0.11768131745679999</v>
      </c>
      <c r="M1310" s="9">
        <v>0</v>
      </c>
      <c r="N1310" s="9">
        <v>6.5051897717720006E-2</v>
      </c>
      <c r="O1310" s="9">
        <v>0</v>
      </c>
      <c r="P1310" s="9">
        <v>0.17058505397910001</v>
      </c>
      <c r="Q1310" s="9">
        <v>0</v>
      </c>
      <c r="R1310" s="9">
        <v>0</v>
      </c>
      <c r="S1310" s="9">
        <v>0</v>
      </c>
      <c r="T1310" s="9">
        <v>6.5310146347559994E-2</v>
      </c>
      <c r="U1310" s="9">
        <v>0</v>
      </c>
      <c r="V1310" s="9">
        <v>0.26850001015660002</v>
      </c>
      <c r="W1310" s="9">
        <v>0</v>
      </c>
      <c r="X1310" s="9">
        <v>0</v>
      </c>
      <c r="Y1310" s="9">
        <v>0</v>
      </c>
      <c r="Z1310" s="9">
        <v>0</v>
      </c>
      <c r="AA1310" s="9">
        <v>0</v>
      </c>
      <c r="AB1310" s="9">
        <v>0</v>
      </c>
      <c r="AC1310" s="9">
        <v>0</v>
      </c>
      <c r="AD1310" s="9">
        <v>8.866308466351E-2</v>
      </c>
      <c r="AI1310" s="9">
        <v>0</v>
      </c>
      <c r="AJ1310" s="9">
        <v>6.1628199734780002E-2</v>
      </c>
      <c r="AK1310" s="9">
        <v>5.1802570648879998E-2</v>
      </c>
      <c r="AL1310" s="9">
        <v>0</v>
      </c>
      <c r="AM1310" s="9">
        <v>0</v>
      </c>
      <c r="AO1310" s="9">
        <v>0</v>
      </c>
      <c r="AP1310" s="9">
        <v>1.02753366645E-2</v>
      </c>
      <c r="AQ1310" s="9">
        <v>0</v>
      </c>
      <c r="AR1310" s="9">
        <v>3.822412587316E-2</v>
      </c>
      <c r="AS1310" s="9">
        <v>3.822412587316E-2</v>
      </c>
      <c r="AT1310" s="9">
        <v>3.3368792467169998E-2</v>
      </c>
      <c r="AU1310" s="9">
        <v>6.2394930797580003E-2</v>
      </c>
      <c r="AV1310" s="9">
        <v>0</v>
      </c>
      <c r="AW1310" s="10">
        <v>0.34941121592500002</v>
      </c>
      <c r="AX1310" s="9">
        <v>0</v>
      </c>
      <c r="AY1310" s="9">
        <v>0</v>
      </c>
      <c r="AZ1310" s="9">
        <v>0</v>
      </c>
      <c r="BA1310" s="9">
        <v>0</v>
      </c>
      <c r="BB1310" s="9">
        <v>0</v>
      </c>
      <c r="BC1310" s="9">
        <v>0</v>
      </c>
      <c r="BD1310" s="9">
        <v>0</v>
      </c>
      <c r="BE1310" s="9">
        <v>6.2236932342180001E-2</v>
      </c>
      <c r="BF1310" s="9">
        <v>0</v>
      </c>
      <c r="BG1310" s="9">
        <v>6.2050216765770001E-2</v>
      </c>
      <c r="BH1310" s="9">
        <v>0</v>
      </c>
      <c r="BI1310" s="9">
        <v>0</v>
      </c>
      <c r="BJ1310" s="9">
        <v>0.1115353536588</v>
      </c>
      <c r="BK1310" s="9">
        <v>5.5785969856090002E-2</v>
      </c>
      <c r="BL1310" s="9">
        <v>0</v>
      </c>
      <c r="BM1310" s="9">
        <v>8.0459243598810001E-2</v>
      </c>
      <c r="BN1310" s="9">
        <v>0</v>
      </c>
      <c r="BO1310" s="9">
        <v>0.18111761584889999</v>
      </c>
      <c r="BP1310" s="9">
        <v>0</v>
      </c>
      <c r="BQ1310" s="9">
        <v>0</v>
      </c>
      <c r="BR1310" s="9">
        <v>0</v>
      </c>
      <c r="BS1310" s="9">
        <v>0</v>
      </c>
      <c r="BT1310" s="9">
        <v>0</v>
      </c>
      <c r="BU1310" s="9">
        <v>0.1481528469675</v>
      </c>
      <c r="BV1310" s="9">
        <v>0</v>
      </c>
      <c r="CA1310" s="9">
        <v>8.4661986980990006E-2</v>
      </c>
      <c r="CB1310" s="9">
        <v>3.9477871075470003E-2</v>
      </c>
      <c r="CC1310" s="9">
        <v>0</v>
      </c>
      <c r="CD1310" s="9">
        <v>0.1059556645198</v>
      </c>
      <c r="CE1310" s="9">
        <v>0</v>
      </c>
      <c r="CG1310" s="9">
        <v>0</v>
      </c>
      <c r="CH1310" s="9">
        <v>5.9761075618359999E-2</v>
      </c>
      <c r="CI1310" s="9">
        <v>0</v>
      </c>
      <c r="CJ1310" s="9">
        <v>3.3368792467169998E-2</v>
      </c>
      <c r="CK1310" s="9">
        <v>3.3368792467169998E-2</v>
      </c>
      <c r="CL1310" s="9">
        <v>5.1804853298799997E-2</v>
      </c>
      <c r="CM1310" s="9">
        <v>5.8443474071230003E-2</v>
      </c>
      <c r="CN1310" s="9">
        <v>4.417301621796E-2</v>
      </c>
      <c r="CO1310" s="9">
        <v>0</v>
      </c>
      <c r="CP1310" s="9">
        <v>0</v>
      </c>
      <c r="CQ1310" s="9">
        <v>0.1256103064329</v>
      </c>
      <c r="CR1310" s="9">
        <v>9.3041762949699999E-2</v>
      </c>
      <c r="CS1310" s="9">
        <v>0</v>
      </c>
      <c r="CT1310" s="9">
        <v>0</v>
      </c>
      <c r="CU1310" s="9">
        <v>9.6316132453489994E-2</v>
      </c>
      <c r="CV1310" s="9">
        <v>0</v>
      </c>
      <c r="CW1310" s="9">
        <v>0.1178438652963</v>
      </c>
      <c r="CX1310" s="9">
        <v>4.2138774185069998E-2</v>
      </c>
      <c r="CY1310" s="9">
        <v>0</v>
      </c>
      <c r="CZ1310" s="9">
        <v>0.13948600058960001</v>
      </c>
      <c r="DA1310" s="9">
        <v>0</v>
      </c>
      <c r="DB1310" s="9">
        <v>0</v>
      </c>
      <c r="DC1310" s="9">
        <v>8.8888562553639999E-2</v>
      </c>
      <c r="DD1310" s="9">
        <v>5.3403571411720002E-2</v>
      </c>
      <c r="DE1310" s="9">
        <v>4.9548722596920003E-2</v>
      </c>
      <c r="DF1310" s="9">
        <v>0.15271334860220001</v>
      </c>
      <c r="DG1310" s="9">
        <v>0.1054395926689</v>
      </c>
      <c r="DH1310" s="9">
        <v>0</v>
      </c>
      <c r="DI1310" s="9">
        <v>7.0564435783040003E-2</v>
      </c>
      <c r="DJ1310" s="9">
        <v>7.388164802477E-2</v>
      </c>
      <c r="DK1310" s="9">
        <v>0</v>
      </c>
      <c r="DL1310" s="9">
        <v>0.43675696258710001</v>
      </c>
      <c r="DM1310" s="9">
        <v>9.4377832440070003E-2</v>
      </c>
      <c r="DN1310" s="9">
        <v>8.3475633662750001E-2</v>
      </c>
      <c r="DS1310" s="9">
        <v>3.1048726849060002E-2</v>
      </c>
      <c r="DT1310" s="9">
        <v>8.1408169098860006E-2</v>
      </c>
      <c r="DU1310" s="9">
        <v>0</v>
      </c>
      <c r="DV1310" s="9">
        <v>0</v>
      </c>
      <c r="DW1310" s="9">
        <v>0.30348728637860001</v>
      </c>
      <c r="DY1310" s="9">
        <v>0</v>
      </c>
      <c r="DZ1310" s="9">
        <v>5.5976420339359997E-2</v>
      </c>
      <c r="EA1310" s="9">
        <v>9.6942962631770005E-2</v>
      </c>
      <c r="EB1310" s="9">
        <v>5.1804853298799997E-2</v>
      </c>
      <c r="EC1310" s="9">
        <v>5.1804853298799997E-2</v>
      </c>
      <c r="ED1310" s="9">
        <v>8.9902981117860006E-2</v>
      </c>
      <c r="EE1310" s="9">
        <v>9.2766276063409994E-2</v>
      </c>
      <c r="EF1310" s="9">
        <v>8.6611303329969996E-2</v>
      </c>
      <c r="EG1310" s="9">
        <v>0.21436809590360001</v>
      </c>
      <c r="EH1310" s="9">
        <v>0</v>
      </c>
      <c r="EI1310" s="9">
        <v>0.14887928627640001</v>
      </c>
      <c r="EJ1310" s="9">
        <v>0.1102775055266</v>
      </c>
      <c r="EK1310" s="9">
        <v>8.1289963369059998E-2</v>
      </c>
      <c r="EL1310" s="9">
        <v>0</v>
      </c>
      <c r="EM1310" s="9">
        <v>9.9952806855079998E-2</v>
      </c>
      <c r="EN1310" s="9">
        <v>0</v>
      </c>
      <c r="EO1310" s="9">
        <v>6.2236932342180001E-2</v>
      </c>
      <c r="EP1310" s="9">
        <v>0.1301885014343</v>
      </c>
      <c r="EQ1310" s="9">
        <v>0.1401990328014</v>
      </c>
      <c r="ER1310" s="9">
        <v>6.8410447776240002E-2</v>
      </c>
      <c r="ES1310" s="9">
        <v>6.9110789184990001E-2</v>
      </c>
      <c r="ET1310" s="9">
        <v>0.17998400589499999</v>
      </c>
      <c r="EU1310" s="9">
        <v>7.1699633351210004E-2</v>
      </c>
      <c r="EV1310" s="9">
        <v>6.8842656667909993E-2</v>
      </c>
      <c r="EW1310" s="9">
        <v>0.119623570507</v>
      </c>
      <c r="EX1310" s="9">
        <v>0</v>
      </c>
      <c r="EY1310" s="9">
        <v>0</v>
      </c>
      <c r="EZ1310" s="9">
        <v>0</v>
      </c>
      <c r="FA1310" s="9">
        <v>0.22667938055430001</v>
      </c>
      <c r="FB1310" s="9">
        <v>0</v>
      </c>
      <c r="FC1310" s="9">
        <v>0</v>
      </c>
      <c r="FD1310" s="9">
        <v>0</v>
      </c>
      <c r="FE1310" s="9">
        <v>0.1481528469675</v>
      </c>
      <c r="FF1310" s="9">
        <v>7.7381952626759995E-2</v>
      </c>
      <c r="FK1310" s="10">
        <v>0.3198342848197</v>
      </c>
      <c r="FL1310" s="9">
        <v>8.9198066184540001E-2</v>
      </c>
      <c r="FM1310" s="9">
        <v>4.746204040852E-2</v>
      </c>
      <c r="FN1310" s="9">
        <v>0.19174403911730001</v>
      </c>
      <c r="FO1310" s="9">
        <v>0.19953914015259999</v>
      </c>
      <c r="FQ1310" s="9">
        <v>0</v>
      </c>
      <c r="FR1310" s="9">
        <v>0.1110556390602</v>
      </c>
      <c r="FS1310" s="9">
        <v>0</v>
      </c>
      <c r="FT1310" s="9">
        <v>8.9902981117860006E-2</v>
      </c>
      <c r="FU1310" s="9">
        <v>8.9902981117860006E-2</v>
      </c>
      <c r="FV1310" s="9">
        <v>0.27934198216810002</v>
      </c>
      <c r="FW1310" s="9">
        <v>0.30793566511659998</v>
      </c>
      <c r="FX1310" s="9">
        <v>0.24647034553079999</v>
      </c>
      <c r="FY1310" s="9">
        <v>0.14262780955679999</v>
      </c>
      <c r="FZ1310" s="9">
        <v>0.23782285647170001</v>
      </c>
      <c r="GA1310" s="9">
        <v>0.23987012882729999</v>
      </c>
      <c r="GB1310" s="9">
        <v>0.23933930710869999</v>
      </c>
      <c r="GC1310" s="9">
        <v>0.2477549598313</v>
      </c>
      <c r="GD1310" s="9">
        <v>0.16278536025830001</v>
      </c>
      <c r="GE1310" s="9">
        <v>0.4385406964136</v>
      </c>
      <c r="GF1310" s="9">
        <v>0.43920450282340001</v>
      </c>
      <c r="GG1310" s="9">
        <v>7.0694390087220005E-2</v>
      </c>
      <c r="GH1310" s="9">
        <v>0.3548583974417</v>
      </c>
      <c r="GI1310" s="9">
        <v>0.37886480243539999</v>
      </c>
      <c r="GJ1310" s="9">
        <v>0.27051786756110002</v>
      </c>
      <c r="GK1310" s="9">
        <v>0.37927403419369998</v>
      </c>
      <c r="GL1310" s="9">
        <v>0.14618211212599999</v>
      </c>
      <c r="GM1310" s="9">
        <v>0.23748600311189999</v>
      </c>
      <c r="GN1310" s="9">
        <v>0.33763567846850001</v>
      </c>
      <c r="GO1310" s="9">
        <v>0.19707719959860001</v>
      </c>
      <c r="GP1310" s="9">
        <v>0.22210573895390001</v>
      </c>
      <c r="GQ1310" s="9">
        <v>0.28800009042410002</v>
      </c>
      <c r="GR1310" s="9">
        <v>0.72485279255830004</v>
      </c>
      <c r="GS1310" s="9">
        <v>0.1802770193105</v>
      </c>
      <c r="GT1310" s="10">
        <v>0.86419723949670002</v>
      </c>
      <c r="GU1310" s="9">
        <v>0.17701688678120001</v>
      </c>
      <c r="GV1310" s="9">
        <v>0.3317488062383</v>
      </c>
      <c r="GW1310" s="9">
        <v>0.66253979922249995</v>
      </c>
      <c r="GX1310" s="9">
        <v>0</v>
      </c>
      <c r="HC1310" s="9">
        <v>0.3393350379665</v>
      </c>
      <c r="HD1310" s="9">
        <v>0.4131645441715</v>
      </c>
      <c r="HE1310" s="9">
        <v>0.20169944168279999</v>
      </c>
      <c r="HF1310" s="9">
        <v>0.42294917200960003</v>
      </c>
      <c r="HG1310" s="9">
        <v>0.36023268255649998</v>
      </c>
      <c r="HI1310" s="9">
        <v>0</v>
      </c>
      <c r="HJ1310" s="9">
        <v>0.2205877879174</v>
      </c>
      <c r="HK1310" s="9">
        <v>0</v>
      </c>
      <c r="HL1310" s="9">
        <v>0.27934198216810002</v>
      </c>
      <c r="HM1310" s="9">
        <v>0.27934198216810002</v>
      </c>
      <c r="HN1310" s="9">
        <v>0.19647596435619999</v>
      </c>
      <c r="HO1310" s="9">
        <v>0.11897273711049999</v>
      </c>
      <c r="HP1310" s="9">
        <v>0.28557459249810002</v>
      </c>
      <c r="HQ1310" s="9">
        <v>0</v>
      </c>
      <c r="HR1310" s="9">
        <v>0.25360280154679998</v>
      </c>
      <c r="HS1310" s="9">
        <v>8.0832092390150004E-2</v>
      </c>
      <c r="HT1310" s="9">
        <v>0.12562849893979999</v>
      </c>
      <c r="HU1310" s="9">
        <v>0</v>
      </c>
      <c r="HV1310" s="9">
        <v>0.57716193481919997</v>
      </c>
      <c r="HW1310" s="9">
        <v>0.1568730452921</v>
      </c>
      <c r="HX1310" s="9">
        <v>0.1138765664282</v>
      </c>
      <c r="HY1310" s="9">
        <v>0.45304626805339998</v>
      </c>
      <c r="HZ1310" s="9">
        <v>9.6756266967240004E-2</v>
      </c>
      <c r="IA1310" s="9">
        <v>0</v>
      </c>
      <c r="IB1310" s="9">
        <v>6.0483874998660002E-2</v>
      </c>
      <c r="IC1310" s="9">
        <v>0.32659749946560002</v>
      </c>
      <c r="ID1310" s="9">
        <v>8.1091544676750005E-2</v>
      </c>
      <c r="IE1310" s="9">
        <v>0.2165994678498</v>
      </c>
      <c r="IF1310" s="9">
        <v>0.22471331117589999</v>
      </c>
      <c r="IG1310" s="9">
        <v>0.1566270725568</v>
      </c>
      <c r="IH1310" s="9">
        <v>0.15271334860220001</v>
      </c>
      <c r="II1310" s="9">
        <v>0</v>
      </c>
      <c r="IJ1310" s="9">
        <v>0</v>
      </c>
      <c r="IK1310" s="9">
        <v>0</v>
      </c>
      <c r="IL1310" s="9">
        <v>7.388164802477E-2</v>
      </c>
      <c r="IM1310" s="10">
        <v>0.73789252678829997</v>
      </c>
      <c r="IN1310" s="9">
        <v>0.43675696258710001</v>
      </c>
      <c r="IO1310" s="9">
        <v>0</v>
      </c>
      <c r="IP1310" s="9">
        <v>8.3475633662750001E-2</v>
      </c>
      <c r="IU1310" s="9">
        <v>0</v>
      </c>
      <c r="IV1310" s="9">
        <v>4.1487169356080003E-2</v>
      </c>
      <c r="IW1310" s="10">
        <v>0.48065317063110002</v>
      </c>
      <c r="IX1310" s="9">
        <v>7.794720016883E-2</v>
      </c>
      <c r="IY1310" s="9">
        <v>0</v>
      </c>
      <c r="JA1310" s="9">
        <v>0</v>
      </c>
      <c r="JB1310" s="9">
        <v>0.29824523075629999</v>
      </c>
      <c r="JC1310" s="9">
        <v>0</v>
      </c>
      <c r="JD1310" s="9">
        <v>0.19647596435619999</v>
      </c>
      <c r="JE1310" s="9">
        <v>0.19647596435619999</v>
      </c>
      <c r="JF1310" s="9">
        <v>0.1029147559311</v>
      </c>
      <c r="JG1310" s="9">
        <v>0.1223952149717</v>
      </c>
      <c r="JH1310" s="9">
        <v>8.0519789453350005E-2</v>
      </c>
      <c r="JI1310" s="9">
        <v>0.3399869173092</v>
      </c>
      <c r="JJ1310" s="9">
        <v>0</v>
      </c>
      <c r="JK1310" s="9">
        <v>0.22325046612569999</v>
      </c>
      <c r="JL1310" s="9">
        <v>0.16536554632780001</v>
      </c>
      <c r="JM1310" s="9">
        <v>0</v>
      </c>
      <c r="JN1310" s="9">
        <v>8.7839241780169997E-2</v>
      </c>
      <c r="JO1310" s="9">
        <v>4.7182392332050002E-2</v>
      </c>
      <c r="JP1310" s="9">
        <v>0</v>
      </c>
      <c r="JQ1310" s="9">
        <v>0.1161091371991</v>
      </c>
      <c r="JR1310" s="9">
        <v>0.14543581809059999</v>
      </c>
      <c r="JS1310" s="9">
        <v>9.4838824622270002E-2</v>
      </c>
      <c r="JT1310" s="9">
        <v>9.9115075884250003E-2</v>
      </c>
      <c r="JU1310" s="9">
        <v>0</v>
      </c>
      <c r="JV1310" s="9">
        <v>0.2189263128757</v>
      </c>
      <c r="JW1310" s="9">
        <v>0.17528189078260001</v>
      </c>
      <c r="JX1310" s="9">
        <v>3.7947170401240002E-2</v>
      </c>
      <c r="JY1310" s="9">
        <v>0.1945978132233</v>
      </c>
      <c r="JZ1310" s="9">
        <v>0.42440083650900001</v>
      </c>
      <c r="KA1310" s="9">
        <v>0.46037263526819999</v>
      </c>
      <c r="KB1310" s="10">
        <v>0.72485279255830004</v>
      </c>
      <c r="KC1310" s="9">
        <v>0.1192816360341</v>
      </c>
      <c r="KD1310" s="9">
        <v>0</v>
      </c>
      <c r="KE1310" s="9">
        <v>0.1207113237495</v>
      </c>
      <c r="KF1310" s="9">
        <v>0</v>
      </c>
      <c r="KG1310" s="9">
        <v>0.36470837631219999</v>
      </c>
      <c r="KH1310" s="9">
        <v>7.388935845288E-2</v>
      </c>
      <c r="KM1310" s="9">
        <v>0.30174375560380001</v>
      </c>
      <c r="KN1310" s="9">
        <v>3.1262311352469999E-2</v>
      </c>
      <c r="KO1310" s="9">
        <v>0.1370914082279</v>
      </c>
      <c r="KP1310" s="9">
        <v>0.1588128278317</v>
      </c>
      <c r="KQ1310" s="9">
        <v>0.45061410586709999</v>
      </c>
      <c r="KS1310" s="9">
        <v>0.2042441630065</v>
      </c>
      <c r="KT1310" s="9">
        <v>8.1926785964289997E-2</v>
      </c>
      <c r="KU1310" s="9">
        <v>9.6942962631770005E-2</v>
      </c>
      <c r="KV1310" s="9">
        <v>0.1029147559311</v>
      </c>
      <c r="KW1310" s="9">
        <v>0.1029147559311</v>
      </c>
      <c r="KX1310" s="9">
        <v>2.4911978256910002E-2</v>
      </c>
      <c r="KY1310" s="9">
        <v>4.6581882185279998E-2</v>
      </c>
      <c r="KZ1310" s="9">
        <v>0</v>
      </c>
      <c r="LA1310" s="9">
        <v>0</v>
      </c>
      <c r="LB1310" s="9">
        <v>0</v>
      </c>
      <c r="LC1310" s="9">
        <v>0.14857845726669999</v>
      </c>
      <c r="LD1310" s="9">
        <v>0.11005467618879999</v>
      </c>
      <c r="LE1310" s="9">
        <v>0</v>
      </c>
      <c r="LF1310" s="9">
        <v>0</v>
      </c>
      <c r="LG1310" s="9">
        <v>0</v>
      </c>
      <c r="LH1310" s="9">
        <v>0</v>
      </c>
      <c r="LI1310" s="9">
        <v>4.1202215645030002E-2</v>
      </c>
      <c r="LJ1310" s="9">
        <v>3.6702569454559998E-2</v>
      </c>
      <c r="LK1310" s="9">
        <v>0</v>
      </c>
      <c r="LL1310" s="9">
        <v>0.1111761501043</v>
      </c>
      <c r="LM1310" s="9">
        <v>0</v>
      </c>
      <c r="LN1310" s="9">
        <v>0</v>
      </c>
      <c r="LO1310" s="9">
        <v>0</v>
      </c>
      <c r="LP1310" s="9">
        <v>4.2564869924430003E-2</v>
      </c>
      <c r="LQ1310" s="9">
        <v>0</v>
      </c>
      <c r="LR1310" s="9">
        <v>0.15271334860220001</v>
      </c>
      <c r="LS1310" s="9">
        <v>0</v>
      </c>
      <c r="LT1310" s="9">
        <v>0</v>
      </c>
      <c r="LU1310" s="9">
        <v>4.5278171500230002E-2</v>
      </c>
      <c r="LV1310" s="9">
        <v>7.388164802477E-2</v>
      </c>
      <c r="LW1310" s="9">
        <v>0</v>
      </c>
      <c r="LX1310" s="10">
        <v>0.43675696258710001</v>
      </c>
      <c r="LY1310" s="9">
        <v>0</v>
      </c>
      <c r="LZ1310" s="9">
        <v>8.3475633662750001E-2</v>
      </c>
      <c r="ME1310" s="9">
        <v>0</v>
      </c>
      <c r="MF1310" s="9">
        <v>4.1487169356080003E-2</v>
      </c>
      <c r="MG1310" s="9">
        <v>0</v>
      </c>
      <c r="MH1310" s="9">
        <v>5.8789362144210003E-2</v>
      </c>
      <c r="MI1310" s="9">
        <v>0</v>
      </c>
      <c r="MK1310" s="9">
        <v>0</v>
      </c>
      <c r="ML1310" s="9">
        <v>4.4615537642810003E-2</v>
      </c>
      <c r="MM1310" s="9">
        <v>0</v>
      </c>
      <c r="MN1310" s="9">
        <v>2.4911978256910002E-2</v>
      </c>
      <c r="MO1310" s="9">
        <v>2.4911978256910002E-2</v>
      </c>
      <c r="MP1310" s="9">
        <v>0.1591475549643</v>
      </c>
      <c r="MQ1310" s="9">
        <v>0.20106312064599999</v>
      </c>
      <c r="MR1310" s="9">
        <v>0.1109609241264</v>
      </c>
      <c r="MS1310" s="9">
        <v>0.38234215311250003</v>
      </c>
      <c r="MT1310" s="9">
        <v>0.2062234192157</v>
      </c>
      <c r="MU1310" s="9">
        <v>8.4018463978039998E-2</v>
      </c>
      <c r="MV1310" s="9">
        <v>0.1157040597826</v>
      </c>
      <c r="MW1310" s="9">
        <v>0.37042378083459998</v>
      </c>
      <c r="MX1310" s="9">
        <v>0.12794938555980001</v>
      </c>
      <c r="MY1310" s="9">
        <v>4.0856730910019998E-2</v>
      </c>
      <c r="MZ1310" s="9">
        <v>2.5202952004830002E-2</v>
      </c>
      <c r="NA1310" s="9">
        <v>0.1733433313519</v>
      </c>
      <c r="NB1310" s="9">
        <v>0.1266379119736</v>
      </c>
      <c r="NC1310" s="9">
        <v>0.28416275867469998</v>
      </c>
      <c r="ND1310" s="9">
        <v>0.2335902861144</v>
      </c>
      <c r="NE1310" s="9">
        <v>9.607892612841E-2</v>
      </c>
      <c r="NF1310" s="9">
        <v>0.32177234744670002</v>
      </c>
      <c r="NG1310" s="9">
        <v>5.6412152621359998E-2</v>
      </c>
      <c r="NH1310" s="9">
        <v>0.14872648718750001</v>
      </c>
      <c r="NI1310" s="9">
        <v>0.1738538942292</v>
      </c>
      <c r="NJ1310" s="9">
        <v>0</v>
      </c>
      <c r="NK1310" s="9">
        <v>0.19783890018610001</v>
      </c>
      <c r="NL1310" s="9">
        <v>0.24738320587480001</v>
      </c>
      <c r="NM1310" s="9">
        <v>0.3209006931192</v>
      </c>
      <c r="NN1310" s="9">
        <v>0.1425589732028</v>
      </c>
      <c r="NO1310" s="9">
        <v>4.1197267308790003E-2</v>
      </c>
      <c r="NP1310" s="9">
        <v>0</v>
      </c>
      <c r="NQ1310" s="9">
        <v>7.3907697741110001E-2</v>
      </c>
      <c r="NR1310" s="9">
        <v>0.2994424811484</v>
      </c>
      <c r="NW1310" s="9">
        <v>0.39788228824389998</v>
      </c>
      <c r="NX1310" s="9">
        <v>0.2120536338672</v>
      </c>
      <c r="NY1310" s="9">
        <v>7.4994024181869998E-2</v>
      </c>
      <c r="NZ1310" s="9">
        <v>5.2857163311930001E-2</v>
      </c>
      <c r="OA1310" s="9">
        <v>0.12294291583979999</v>
      </c>
      <c r="OC1310" s="9">
        <v>0</v>
      </c>
      <c r="OD1310" s="9">
        <v>0.1979518235413</v>
      </c>
      <c r="OE1310" s="9">
        <v>0</v>
      </c>
      <c r="OF1310" s="9">
        <v>0.1591475549643</v>
      </c>
      <c r="OG1310" s="9">
        <v>0.1591475549643</v>
      </c>
      <c r="OH1310" s="9">
        <v>0.114382475447</v>
      </c>
      <c r="OI1310" s="9">
        <v>0.1212401943207</v>
      </c>
      <c r="OJ1310" s="9">
        <v>0.1064987605935</v>
      </c>
      <c r="OK1310" s="9">
        <v>0.21436809590360001</v>
      </c>
      <c r="OL1310" s="9">
        <v>0.20459448488590001</v>
      </c>
      <c r="OM1310" s="9">
        <v>0.31320842929089998</v>
      </c>
      <c r="ON1310" s="9">
        <v>0.28504674358460003</v>
      </c>
      <c r="OO1310" s="9">
        <v>5.8788622382690003E-2</v>
      </c>
      <c r="OP1310" s="9">
        <v>0</v>
      </c>
      <c r="OQ1310" s="9">
        <v>6.3600421914000005E-2</v>
      </c>
      <c r="OR1310" s="9">
        <v>0.1890086189065</v>
      </c>
      <c r="OS1310" s="9">
        <v>0.2157398441476</v>
      </c>
      <c r="OT1310" s="9">
        <v>1.251915331661E-2</v>
      </c>
      <c r="OU1310" s="9">
        <v>5.0451476388179997E-2</v>
      </c>
      <c r="OV1310" s="9">
        <v>0.1247721439471</v>
      </c>
      <c r="OW1310" s="9">
        <v>8.0446333716769999E-2</v>
      </c>
      <c r="OX1310" s="9">
        <v>0.1610371839235</v>
      </c>
      <c r="OY1310" s="9">
        <v>0.1202914804943</v>
      </c>
      <c r="OZ1310" s="9">
        <v>9.7416901099950007E-2</v>
      </c>
      <c r="PA1310" s="9">
        <v>0.13832450303150001</v>
      </c>
      <c r="PB1310" s="9">
        <v>4.3657379606280002E-2</v>
      </c>
      <c r="PC1310" s="9">
        <v>0.1054395926689</v>
      </c>
      <c r="PD1310" s="9">
        <v>0</v>
      </c>
      <c r="PE1310" s="9">
        <v>3.4973055741419998E-2</v>
      </c>
      <c r="PF1310" s="9">
        <v>0</v>
      </c>
      <c r="PG1310" s="9">
        <v>8.5090586430509998E-2</v>
      </c>
      <c r="PH1310" s="9">
        <v>0.23149423117449999</v>
      </c>
      <c r="PI1310" s="9">
        <v>0.24308236833739999</v>
      </c>
      <c r="PJ1310" s="9">
        <v>0.19930622949349999</v>
      </c>
      <c r="PO1310" s="9">
        <v>0.11571071383000001</v>
      </c>
      <c r="PP1310" s="9">
        <v>8.0716094803000002E-2</v>
      </c>
      <c r="PQ1310" s="9">
        <v>8.8699714365150006E-2</v>
      </c>
      <c r="PR1310" s="9">
        <v>0.1260085667827</v>
      </c>
      <c r="PS1310" s="9">
        <v>9.0381423310609998E-2</v>
      </c>
      <c r="PU1310" s="9">
        <v>0.49469593729990002</v>
      </c>
      <c r="PV1310" s="9">
        <v>7.1156750678779995E-2</v>
      </c>
      <c r="PW1310" s="9">
        <v>0.62717404161550006</v>
      </c>
      <c r="PX1310" s="9">
        <v>0.114382475447</v>
      </c>
      <c r="PY1310" s="9">
        <v>0.114382475447</v>
      </c>
      <c r="PZ1310" s="9">
        <v>5.6770135024740001E-2</v>
      </c>
      <c r="QA1310" s="9">
        <v>7.3086991936129997E-2</v>
      </c>
      <c r="QB1310" s="9">
        <v>3.8012083030540003E-2</v>
      </c>
      <c r="QC1310" s="9">
        <v>0</v>
      </c>
      <c r="QD1310" s="9">
        <v>0</v>
      </c>
      <c r="QE1310" s="9">
        <v>0.12865671568609999</v>
      </c>
      <c r="QF1310" s="9">
        <v>9.5298291857499995E-2</v>
      </c>
      <c r="QG1310" s="9">
        <v>0</v>
      </c>
      <c r="QH1310" s="9">
        <v>0.17221346314229999</v>
      </c>
      <c r="QI1310" s="9">
        <v>0</v>
      </c>
      <c r="QJ1310" s="9">
        <v>0.11502604238029999</v>
      </c>
      <c r="QK1310" s="9">
        <v>6.5579667519839999E-2</v>
      </c>
      <c r="QL1310" s="9">
        <v>0</v>
      </c>
      <c r="QM1310" s="9">
        <v>8.4271712934570003E-2</v>
      </c>
      <c r="QN1310" s="9">
        <v>9.6269395968809998E-2</v>
      </c>
      <c r="QO1310" s="9">
        <v>4.8492417310559997E-2</v>
      </c>
      <c r="QP1310" s="9">
        <v>9.6340827302849999E-2</v>
      </c>
      <c r="QQ1310" s="9">
        <v>0</v>
      </c>
      <c r="QR1310" s="9">
        <v>6.6784298078719995E-2</v>
      </c>
      <c r="QS1310" s="9">
        <v>4.2638024718930002E-2</v>
      </c>
      <c r="QT1310" s="9">
        <v>0</v>
      </c>
      <c r="QU1310" s="9">
        <v>0.30294892250760003</v>
      </c>
      <c r="QV1310" s="9">
        <v>0.52253041331649996</v>
      </c>
      <c r="QW1310" s="9">
        <v>0.11119683706730001</v>
      </c>
      <c r="QX1310" s="9">
        <v>6.1921112478570003E-2</v>
      </c>
      <c r="QY1310" s="9">
        <v>4.1197267308790003E-2</v>
      </c>
      <c r="QZ1310" s="9">
        <v>0</v>
      </c>
      <c r="RA1310" s="9">
        <v>7.3907697741110001E-2</v>
      </c>
      <c r="RB1310" s="9">
        <v>0.17784125995210001</v>
      </c>
      <c r="RG1310" s="9">
        <v>4.2234575116360001E-2</v>
      </c>
      <c r="RH1310" s="9">
        <v>8.4878043769610001E-2</v>
      </c>
      <c r="RI1310" s="9">
        <v>6.176794848409E-2</v>
      </c>
      <c r="RJ1310" s="9">
        <v>0.1116465254561</v>
      </c>
      <c r="RK1310" s="9">
        <v>0.25968380675210001</v>
      </c>
      <c r="RM1310" s="9">
        <v>0.30105989969359997</v>
      </c>
      <c r="RN1310" s="9">
        <v>4.9959701758199998E-2</v>
      </c>
      <c r="RO1310" s="9">
        <v>0.3728259583845</v>
      </c>
      <c r="RP1310" s="9">
        <v>5.6770135024740001E-2</v>
      </c>
      <c r="RQ1310" s="9">
        <v>5.6770135024740001E-2</v>
      </c>
      <c r="RR1310" s="9">
        <v>3.0474867318030001E-2</v>
      </c>
      <c r="RS1310" s="9">
        <v>4.2944964997240001E-2</v>
      </c>
      <c r="RT1310" s="9">
        <v>1.6139095305699999E-2</v>
      </c>
      <c r="RU1310" s="9">
        <v>0</v>
      </c>
      <c r="RV1310" s="9">
        <v>0</v>
      </c>
      <c r="RW1310" s="9">
        <v>4.4778214042729997E-2</v>
      </c>
      <c r="RX1310" s="9">
        <v>3.3168010608280001E-2</v>
      </c>
      <c r="RY1310" s="9">
        <v>0.14860184862469999</v>
      </c>
      <c r="RZ1310" s="9">
        <v>0</v>
      </c>
      <c r="SA1310" s="9">
        <v>0</v>
      </c>
      <c r="SB1310" s="9">
        <v>0</v>
      </c>
      <c r="SC1310" s="9">
        <v>2.2824618002989999E-2</v>
      </c>
      <c r="SD1310" s="9">
        <v>7.4209847207130003E-2</v>
      </c>
      <c r="SE1310" s="9">
        <v>0</v>
      </c>
      <c r="SF1310" s="9">
        <v>0</v>
      </c>
      <c r="SG1310" s="9">
        <v>0</v>
      </c>
      <c r="SH1310" s="9">
        <v>0.1251273322881</v>
      </c>
      <c r="SI1310" s="9">
        <v>3.2476409932280001E-2</v>
      </c>
      <c r="SJ1310" s="9">
        <v>0</v>
      </c>
      <c r="SK1310" s="9">
        <v>7.3481375617499997E-2</v>
      </c>
      <c r="SL1310" s="9">
        <v>0</v>
      </c>
      <c r="SM1310" s="9">
        <v>0.1054395926689</v>
      </c>
      <c r="SN1310" s="9">
        <v>0</v>
      </c>
      <c r="SO1310" s="9">
        <v>9.1549072416020005E-2</v>
      </c>
      <c r="SP1310" s="9">
        <v>0</v>
      </c>
      <c r="SQ1310" s="9">
        <v>0</v>
      </c>
      <c r="SR1310" s="9">
        <v>0</v>
      </c>
      <c r="SS1310" s="9">
        <v>0</v>
      </c>
      <c r="ST1310" s="9">
        <v>0</v>
      </c>
      <c r="SY1310" s="9">
        <v>3.1048726849060002E-2</v>
      </c>
      <c r="SZ1310" s="9">
        <v>0</v>
      </c>
      <c r="TA1310" s="9">
        <v>0</v>
      </c>
      <c r="TB1310" s="9">
        <v>0.1188676882017</v>
      </c>
      <c r="TC1310" s="9">
        <v>9.0381423310609998E-2</v>
      </c>
      <c r="TE1310" s="9">
        <v>0</v>
      </c>
      <c r="TF1310" s="9">
        <v>4.1132144355659997E-2</v>
      </c>
      <c r="TG1310" s="9">
        <v>9.6942962631770005E-2</v>
      </c>
      <c r="TH1310" s="9">
        <v>3.0474867318030001E-2</v>
      </c>
      <c r="TI1310" s="9">
        <v>3.0474867318030001E-2</v>
      </c>
      <c r="TJ1310" s="9">
        <v>9.8269402473839997E-3</v>
      </c>
      <c r="TK1310" s="9">
        <v>0</v>
      </c>
      <c r="TL1310" s="9">
        <v>2.1124107165340002E-2</v>
      </c>
      <c r="TM1310" s="9">
        <v>0</v>
      </c>
      <c r="TN1310" s="9">
        <v>0</v>
      </c>
      <c r="TO1310" s="9">
        <v>5.8609220293590003E-2</v>
      </c>
      <c r="TP1310" s="9">
        <v>4.3412880169489999E-2</v>
      </c>
      <c r="TQ1310" s="9">
        <v>0</v>
      </c>
      <c r="TR1310" s="9">
        <v>0</v>
      </c>
      <c r="TS1310" s="9">
        <v>0</v>
      </c>
      <c r="TT1310" s="9">
        <v>0</v>
      </c>
      <c r="TU1310" s="9">
        <v>2.987464089966E-2</v>
      </c>
      <c r="TV1310" s="9">
        <v>0</v>
      </c>
      <c r="TW1310" s="9">
        <v>0</v>
      </c>
      <c r="TX1310" s="9">
        <v>0</v>
      </c>
      <c r="TY1310" s="9">
        <v>0</v>
      </c>
      <c r="TZ1310" s="9">
        <v>0</v>
      </c>
      <c r="UA1310" s="9">
        <v>4.2507659243620002E-2</v>
      </c>
      <c r="UB1310" s="9">
        <v>0</v>
      </c>
      <c r="UC1310" s="9">
        <v>2.3694839421390002E-2</v>
      </c>
      <c r="UD1310" s="9">
        <v>0.11072842512599999</v>
      </c>
      <c r="UE1310" s="9">
        <v>0</v>
      </c>
      <c r="UF1310" s="9">
        <v>0</v>
      </c>
      <c r="UG1310" s="9">
        <v>0</v>
      </c>
      <c r="UH1310" s="9">
        <v>0</v>
      </c>
      <c r="UI1310" s="9">
        <v>0</v>
      </c>
      <c r="UJ1310" s="9">
        <v>0</v>
      </c>
      <c r="UK1310" s="9">
        <v>0</v>
      </c>
      <c r="UL1310" s="9">
        <v>0</v>
      </c>
      <c r="UQ1310" s="9">
        <v>0</v>
      </c>
      <c r="UR1310" s="9">
        <v>0</v>
      </c>
      <c r="US1310" s="9">
        <v>0</v>
      </c>
      <c r="UT1310" s="9">
        <v>5.0860273951339997E-2</v>
      </c>
      <c r="UU1310" s="9">
        <v>0</v>
      </c>
      <c r="UW1310" s="9">
        <v>0</v>
      </c>
      <c r="UX1310" s="9">
        <v>1.7599333862579999E-2</v>
      </c>
      <c r="UY1310" s="9">
        <v>0</v>
      </c>
      <c r="UZ1310" s="9">
        <v>9.8269402473839997E-3</v>
      </c>
      <c r="VA1310" s="9">
        <v>9.8269402473839997E-3</v>
      </c>
      <c r="VB1310" s="9">
        <v>1</v>
      </c>
      <c r="VC1310" s="9">
        <v>1</v>
      </c>
      <c r="VD1310" s="9">
        <v>1</v>
      </c>
      <c r="VE1310" s="9">
        <v>1</v>
      </c>
      <c r="VF1310" s="9">
        <v>1</v>
      </c>
      <c r="VG1310" s="9">
        <v>1</v>
      </c>
      <c r="VH1310" s="9">
        <v>1</v>
      </c>
      <c r="VI1310" s="9">
        <v>1</v>
      </c>
      <c r="VJ1310" s="9">
        <v>1</v>
      </c>
      <c r="VK1310" s="9">
        <v>1</v>
      </c>
      <c r="VL1310" s="9">
        <v>1</v>
      </c>
      <c r="VM1310" s="9">
        <v>1</v>
      </c>
      <c r="VN1310" s="9">
        <v>1</v>
      </c>
      <c r="VO1310" s="9">
        <v>1</v>
      </c>
      <c r="VP1310" s="9">
        <v>1</v>
      </c>
      <c r="VQ1310" s="9">
        <v>1</v>
      </c>
      <c r="VR1310" s="9">
        <v>1</v>
      </c>
      <c r="VS1310" s="9">
        <v>1</v>
      </c>
      <c r="VT1310" s="9">
        <v>1</v>
      </c>
      <c r="VU1310" s="9">
        <v>1</v>
      </c>
      <c r="VV1310" s="9">
        <v>1</v>
      </c>
      <c r="VW1310" s="9">
        <v>1</v>
      </c>
      <c r="VX1310" s="9">
        <v>1</v>
      </c>
      <c r="VY1310" s="9">
        <v>1</v>
      </c>
      <c r="VZ1310" s="9">
        <v>1</v>
      </c>
      <c r="WA1310" s="9">
        <v>1</v>
      </c>
      <c r="WB1310" s="9">
        <v>1</v>
      </c>
      <c r="WC1310" s="9">
        <v>1</v>
      </c>
      <c r="WD1310" s="9">
        <v>1</v>
      </c>
      <c r="WI1310" s="9">
        <v>1</v>
      </c>
      <c r="WJ1310" s="9">
        <v>1</v>
      </c>
      <c r="WK1310" s="9">
        <v>1</v>
      </c>
      <c r="WL1310" s="9">
        <v>1</v>
      </c>
      <c r="WM1310" s="9">
        <v>1</v>
      </c>
      <c r="WO1310" s="9">
        <v>1</v>
      </c>
      <c r="WP1310" s="9">
        <v>1</v>
      </c>
      <c r="WQ1310" s="9">
        <v>1</v>
      </c>
      <c r="WR1310" s="9">
        <v>1</v>
      </c>
      <c r="WS1310" s="9">
        <v>1</v>
      </c>
    </row>
    <row r="1311" spans="1:617" x14ac:dyDescent="0.35">
      <c r="A1311" t="s">
        <v>824</v>
      </c>
      <c r="B1311" s="9">
        <v>6.9947681432269995E-2</v>
      </c>
      <c r="C1311" s="9">
        <v>7.020324360921E-2</v>
      </c>
      <c r="D1311" s="9">
        <v>6.9821807399790006E-2</v>
      </c>
      <c r="E1311" s="9">
        <v>0</v>
      </c>
      <c r="F1311" s="9">
        <v>0</v>
      </c>
      <c r="G1311" s="9">
        <v>0.26663635728989998</v>
      </c>
      <c r="H1311" s="9">
        <v>0.13958600327359999</v>
      </c>
      <c r="I1311" s="9">
        <v>5.6657091579E-2</v>
      </c>
      <c r="J1311" s="9">
        <v>5.4295260221980002E-2</v>
      </c>
      <c r="K1311" s="9">
        <v>7.0766865291600006E-2</v>
      </c>
      <c r="L1311" s="9">
        <v>0.28090326493669998</v>
      </c>
      <c r="M1311" s="9">
        <v>0</v>
      </c>
      <c r="N1311" s="9">
        <v>4.321522844964E-2</v>
      </c>
      <c r="O1311" s="9">
        <v>7.3820798794959994E-2</v>
      </c>
      <c r="P1311" s="9">
        <v>0.1582016496793</v>
      </c>
      <c r="Q1311" s="9">
        <v>0</v>
      </c>
      <c r="R1311" s="9">
        <v>0.1232610235798</v>
      </c>
      <c r="S1311" s="9">
        <v>7.5575922913240001E-2</v>
      </c>
      <c r="T1311" s="9">
        <v>5.651480856412E-2</v>
      </c>
      <c r="U1311" s="9">
        <v>9.5929112522399995E-2</v>
      </c>
      <c r="V1311" s="9">
        <v>0.32433765837579998</v>
      </c>
      <c r="W1311" s="9">
        <v>0.136778585461</v>
      </c>
      <c r="X1311" s="9">
        <v>0</v>
      </c>
      <c r="Y1311" s="9">
        <v>9.5049516242170007E-2</v>
      </c>
      <c r="Z1311" s="9">
        <v>0.1209062458127</v>
      </c>
      <c r="AA1311" s="9">
        <v>0</v>
      </c>
      <c r="AB1311" s="9">
        <v>0</v>
      </c>
      <c r="AC1311" s="9">
        <v>0</v>
      </c>
      <c r="AD1311" s="9">
        <v>0</v>
      </c>
      <c r="AI1311" s="9">
        <v>0.1099955965626</v>
      </c>
      <c r="AJ1311" s="9">
        <v>0.1015123698162</v>
      </c>
      <c r="AK1311" s="9">
        <v>8.0301180234469999E-2</v>
      </c>
      <c r="AL1311" s="9">
        <v>0</v>
      </c>
      <c r="AM1311" s="9">
        <v>0</v>
      </c>
      <c r="AN1311" s="9">
        <v>0</v>
      </c>
      <c r="AO1311" s="9">
        <v>0</v>
      </c>
      <c r="AP1311" s="9">
        <v>0.114169733785</v>
      </c>
      <c r="AQ1311" s="9">
        <v>0</v>
      </c>
      <c r="AR1311" s="9">
        <v>6.9947681432269995E-2</v>
      </c>
      <c r="AS1311" s="9">
        <v>6.9947681432269995E-2</v>
      </c>
      <c r="AT1311" s="9">
        <v>1.321605451736E-2</v>
      </c>
      <c r="AU1311" s="9">
        <v>4.0048623526310001E-2</v>
      </c>
      <c r="AV1311" s="9">
        <v>0</v>
      </c>
      <c r="AW1311" s="10">
        <v>0.15502831758589999</v>
      </c>
      <c r="AX1311" s="9">
        <v>4.8252261944260001E-2</v>
      </c>
      <c r="AY1311" s="9">
        <v>0</v>
      </c>
      <c r="AZ1311" s="9">
        <v>2.2991864366949999E-2</v>
      </c>
      <c r="BA1311" s="9">
        <v>0</v>
      </c>
      <c r="BB1311" s="9">
        <v>0</v>
      </c>
      <c r="BC1311" s="9">
        <v>0</v>
      </c>
      <c r="BD1311" s="9">
        <v>3.2662230041759999E-2</v>
      </c>
      <c r="BE1311" s="9">
        <v>0</v>
      </c>
      <c r="BF1311" s="9">
        <v>0</v>
      </c>
      <c r="BG1311" s="9">
        <v>3.011464088387E-2</v>
      </c>
      <c r="BH1311" s="9">
        <v>1.620478457601E-2</v>
      </c>
      <c r="BI1311" s="9">
        <v>0</v>
      </c>
      <c r="BJ1311" s="9">
        <v>0</v>
      </c>
      <c r="BK1311" s="9">
        <v>4.8120476536789997E-2</v>
      </c>
      <c r="BL1311" s="9">
        <v>5.7888795723199998E-3</v>
      </c>
      <c r="BM1311" s="9">
        <v>2.7581457653600001E-2</v>
      </c>
      <c r="BN1311" s="9">
        <v>0</v>
      </c>
      <c r="BO1311" s="9">
        <v>0.12832399498479999</v>
      </c>
      <c r="BP1311" s="9">
        <v>0</v>
      </c>
      <c r="BQ1311" s="9">
        <v>2.4362621629830002E-2</v>
      </c>
      <c r="BR1311" s="9">
        <v>0</v>
      </c>
      <c r="BS1311" s="9">
        <v>0</v>
      </c>
      <c r="BT1311" s="9">
        <v>0</v>
      </c>
      <c r="BU1311" s="9">
        <v>0</v>
      </c>
      <c r="BV1311" s="9">
        <v>3.404455143112E-2</v>
      </c>
      <c r="CA1311" s="9">
        <v>0</v>
      </c>
      <c r="CB1311" s="9">
        <v>6.2969261151540001E-2</v>
      </c>
      <c r="CC1311" s="9">
        <v>8.8676822810350008E-3</v>
      </c>
      <c r="CD1311" s="9">
        <v>0</v>
      </c>
      <c r="CE1311" s="9">
        <v>0</v>
      </c>
      <c r="CF1311" s="9">
        <v>0</v>
      </c>
      <c r="CG1311" s="9">
        <v>0</v>
      </c>
      <c r="CH1311" s="9">
        <v>1.9424335220330002E-2</v>
      </c>
      <c r="CI1311" s="9">
        <v>0</v>
      </c>
      <c r="CJ1311" s="9">
        <v>1.321605451736E-2</v>
      </c>
      <c r="CK1311" s="9">
        <v>1.321605451736E-2</v>
      </c>
      <c r="CL1311" s="9">
        <v>5.4067122953549998E-2</v>
      </c>
      <c r="CM1311" s="9">
        <v>2.9733605433320001E-2</v>
      </c>
      <c r="CN1311" s="9">
        <v>6.6052300147699999E-2</v>
      </c>
      <c r="CO1311" s="9">
        <v>0</v>
      </c>
      <c r="CP1311" s="9">
        <v>0.1240725636777</v>
      </c>
      <c r="CQ1311" s="9">
        <v>0</v>
      </c>
      <c r="CR1311" s="9">
        <v>5.911970632658E-2</v>
      </c>
      <c r="CS1311" s="9">
        <v>0.1071090595683</v>
      </c>
      <c r="CT1311" s="9">
        <v>0</v>
      </c>
      <c r="CU1311" s="9">
        <v>6.451023242732E-2</v>
      </c>
      <c r="CV1311" s="9">
        <v>8.3985422722669997E-2</v>
      </c>
      <c r="CW1311" s="9">
        <v>0</v>
      </c>
      <c r="CX1311" s="9">
        <v>8.5621431009339999E-2</v>
      </c>
      <c r="CY1311" s="9">
        <v>5.236422338393E-2</v>
      </c>
      <c r="CZ1311" s="9">
        <v>4.166787390223E-2</v>
      </c>
      <c r="DA1311" s="9">
        <v>6.5871078016990006E-2</v>
      </c>
      <c r="DB1311" s="9">
        <v>0.112363282556</v>
      </c>
      <c r="DC1311" s="9">
        <v>0</v>
      </c>
      <c r="DD1311" s="9">
        <v>5.722490112847E-2</v>
      </c>
      <c r="DE1311" s="9">
        <v>4.7959449870150002E-2</v>
      </c>
      <c r="DF1311" s="9">
        <v>0.3928455106273</v>
      </c>
      <c r="DG1311" s="9">
        <v>0</v>
      </c>
      <c r="DH1311" s="9">
        <v>0</v>
      </c>
      <c r="DI1311" s="9">
        <v>6.2644377729179995E-2</v>
      </c>
      <c r="DJ1311" s="9">
        <v>0</v>
      </c>
      <c r="DK1311" s="9">
        <v>0</v>
      </c>
      <c r="DL1311" s="9">
        <v>0</v>
      </c>
      <c r="DM1311" s="9">
        <v>0.167762200325</v>
      </c>
      <c r="DN1311" s="9">
        <v>0</v>
      </c>
      <c r="DS1311" s="9">
        <v>8.0384835109230002E-2</v>
      </c>
      <c r="DT1311" s="9">
        <v>4.6750749480250001E-2</v>
      </c>
      <c r="DU1311" s="9">
        <v>0</v>
      </c>
      <c r="DV1311" s="9">
        <v>0</v>
      </c>
      <c r="DW1311" s="9">
        <v>0</v>
      </c>
      <c r="DX1311" s="9">
        <v>1</v>
      </c>
      <c r="DY1311" s="9">
        <v>0</v>
      </c>
      <c r="DZ1311" s="9">
        <v>0</v>
      </c>
      <c r="EA1311" s="9">
        <v>0.2517365054879</v>
      </c>
      <c r="EB1311" s="9">
        <v>5.4067122953549998E-2</v>
      </c>
      <c r="EC1311" s="9">
        <v>5.4067122953549998E-2</v>
      </c>
      <c r="ED1311" s="9">
        <v>0.16494075814520001</v>
      </c>
      <c r="EE1311" s="9">
        <v>0.16597932025180001</v>
      </c>
      <c r="EF1311" s="9">
        <v>0.16442922704970001</v>
      </c>
      <c r="EG1311" s="9">
        <v>0</v>
      </c>
      <c r="EH1311" s="9">
        <v>0</v>
      </c>
      <c r="EI1311" s="9">
        <v>9.4109776158069994E-2</v>
      </c>
      <c r="EJ1311" s="9">
        <v>4.9267127920570003E-2</v>
      </c>
      <c r="EK1311" s="9">
        <v>0.29124607829299998</v>
      </c>
      <c r="EL1311" s="9">
        <v>0.13188888725770001</v>
      </c>
      <c r="EM1311" s="9">
        <v>0.1841330231975</v>
      </c>
      <c r="EN1311" s="9">
        <v>0</v>
      </c>
      <c r="EO1311" s="9">
        <v>0.2974970400659</v>
      </c>
      <c r="EP1311" s="9">
        <v>0.1514806990551</v>
      </c>
      <c r="EQ1311" s="9">
        <v>0.13666490657479999</v>
      </c>
      <c r="ER1311" s="9">
        <v>0.18871475355</v>
      </c>
      <c r="ES1311" s="9">
        <v>0.124365474198</v>
      </c>
      <c r="ET1311" s="9">
        <v>0.15885211884280001</v>
      </c>
      <c r="EU1311" s="9">
        <v>0.22882382618550001</v>
      </c>
      <c r="EV1311" s="9">
        <v>0.14735314348709999</v>
      </c>
      <c r="EW1311" s="9">
        <v>0.19895815730950001</v>
      </c>
      <c r="EX1311" s="9">
        <v>0.1819987265111</v>
      </c>
      <c r="EY1311" s="9">
        <v>0.1154459830008</v>
      </c>
      <c r="EZ1311" s="10">
        <v>1</v>
      </c>
      <c r="FA1311" s="9">
        <v>0.44931302446549998</v>
      </c>
      <c r="FB1311" s="9">
        <v>0</v>
      </c>
      <c r="FC1311" s="9">
        <v>8.3107898434109997E-2</v>
      </c>
      <c r="FD1311" s="9">
        <v>0.45329613027319998</v>
      </c>
      <c r="FE1311" s="9">
        <v>0.1044599294113</v>
      </c>
      <c r="FF1311" s="9">
        <v>9.1597103074939998E-2</v>
      </c>
      <c r="FK1311" s="9">
        <v>0.274421348816</v>
      </c>
      <c r="FL1311" s="9">
        <v>0.1445270102539</v>
      </c>
      <c r="FM1311" s="9">
        <v>0.13846499370400001</v>
      </c>
      <c r="FN1311" s="9">
        <v>0.15336378188370001</v>
      </c>
      <c r="FO1311" s="9">
        <v>0.33582653439310001</v>
      </c>
      <c r="FP1311" s="9">
        <v>0</v>
      </c>
      <c r="FQ1311" s="9">
        <v>0</v>
      </c>
      <c r="FR1311" s="9">
        <v>9.4073948974899999E-2</v>
      </c>
      <c r="FS1311" s="9">
        <v>0.22814636570050001</v>
      </c>
      <c r="FT1311" s="9">
        <v>0.16494075814520001</v>
      </c>
      <c r="FU1311" s="9">
        <v>0.16494075814520001</v>
      </c>
      <c r="FV1311" s="9">
        <v>0.1297517111099</v>
      </c>
      <c r="FW1311" s="9">
        <v>0.116567999943</v>
      </c>
      <c r="FX1311" s="9">
        <v>0.13624518720850001</v>
      </c>
      <c r="FY1311" s="9">
        <v>0.16373547466210001</v>
      </c>
      <c r="FZ1311" s="9">
        <v>0.13718193473179999</v>
      </c>
      <c r="GA1311" s="9">
        <v>0.11369472063610001</v>
      </c>
      <c r="GB1311" s="9">
        <v>0.1248862134095</v>
      </c>
      <c r="GC1311" s="9">
        <v>3.3847588215730001E-2</v>
      </c>
      <c r="GD1311" s="9">
        <v>0.22640296011870001</v>
      </c>
      <c r="GE1311" s="9">
        <v>0.12446747044710001</v>
      </c>
      <c r="GF1311" s="9">
        <v>0.26993462978330002</v>
      </c>
      <c r="GG1311" s="9">
        <v>4.031112858692E-2</v>
      </c>
      <c r="GH1311" s="9">
        <v>0.1175867004354</v>
      </c>
      <c r="GI1311" s="9">
        <v>0.16020485921870001</v>
      </c>
      <c r="GJ1311" s="9">
        <v>7.9404041746789999E-2</v>
      </c>
      <c r="GK1311" s="9">
        <v>0.16902257003089999</v>
      </c>
      <c r="GL1311" s="9">
        <v>7.4579274009969998E-2</v>
      </c>
      <c r="GM1311" s="9">
        <v>0.14635098216049999</v>
      </c>
      <c r="GN1311" s="9">
        <v>0.13700789774370001</v>
      </c>
      <c r="GO1311" s="9">
        <v>0.1157170280712</v>
      </c>
      <c r="GP1311" s="9">
        <v>0</v>
      </c>
      <c r="GQ1311" s="9">
        <v>0</v>
      </c>
      <c r="GR1311" s="9">
        <v>0</v>
      </c>
      <c r="GS1311" s="9">
        <v>0</v>
      </c>
      <c r="GT1311" s="10">
        <v>0.60932784559590003</v>
      </c>
      <c r="GU1311" s="9">
        <v>0.12592475314670001</v>
      </c>
      <c r="GV1311" s="9">
        <v>0</v>
      </c>
      <c r="GW1311" s="9">
        <v>0</v>
      </c>
      <c r="GX1311" s="9">
        <v>0</v>
      </c>
      <c r="HC1311" s="9">
        <v>0</v>
      </c>
      <c r="HD1311" s="9">
        <v>9.4370509793520005E-2</v>
      </c>
      <c r="HE1311" s="9">
        <v>0.2052798907516</v>
      </c>
      <c r="HF1311" s="9">
        <v>0.25225090912429998</v>
      </c>
      <c r="HG1311" s="9">
        <v>0</v>
      </c>
      <c r="HH1311" s="9">
        <v>0</v>
      </c>
      <c r="HI1311" s="9">
        <v>0</v>
      </c>
      <c r="HJ1311" s="9">
        <v>3.8638208016320001E-2</v>
      </c>
      <c r="HK1311" s="9">
        <v>0</v>
      </c>
      <c r="HL1311" s="9">
        <v>0.1297517111099</v>
      </c>
      <c r="HM1311" s="9">
        <v>0.1297517111099</v>
      </c>
      <c r="HN1311" s="9">
        <v>0.19980271079219999</v>
      </c>
      <c r="HO1311" s="9">
        <v>0.2089013227923</v>
      </c>
      <c r="HP1311" s="9">
        <v>0.19532130045150001</v>
      </c>
      <c r="HQ1311" s="9">
        <v>0</v>
      </c>
      <c r="HR1311" s="9">
        <v>0.42982933746149998</v>
      </c>
      <c r="HS1311" s="9">
        <v>0</v>
      </c>
      <c r="HT1311" s="9">
        <v>0.20481066440500001</v>
      </c>
      <c r="HU1311" s="9">
        <v>3.9034025062520003E-2</v>
      </c>
      <c r="HV1311" s="9">
        <v>0.4224723078541</v>
      </c>
      <c r="HW1311" s="9">
        <v>0.18166674444979999</v>
      </c>
      <c r="HX1311" s="9">
        <v>9.4707082203780005E-2</v>
      </c>
      <c r="HY1311" s="9">
        <v>0.40352003620209997</v>
      </c>
      <c r="HZ1311" s="9">
        <v>0.24164351664200001</v>
      </c>
      <c r="IA1311" s="9">
        <v>3.5510627150380003E-2</v>
      </c>
      <c r="IB1311" s="9">
        <v>0.1828209414833</v>
      </c>
      <c r="IC1311" s="9">
        <v>0.26216924840139999</v>
      </c>
      <c r="ID1311" s="9">
        <v>0.16242228957329999</v>
      </c>
      <c r="IE1311" s="9">
        <v>0.1128364429949</v>
      </c>
      <c r="IF1311" s="9">
        <v>0.23382343541869999</v>
      </c>
      <c r="IG1311" s="9">
        <v>0.13400091833909999</v>
      </c>
      <c r="IH1311" s="9">
        <v>0</v>
      </c>
      <c r="II1311" s="9">
        <v>0</v>
      </c>
      <c r="IJ1311" s="9">
        <v>0</v>
      </c>
      <c r="IK1311" s="9">
        <v>0.24262542995649999</v>
      </c>
      <c r="IL1311" s="9">
        <v>0</v>
      </c>
      <c r="IM1311" s="10">
        <v>0.56208378273570003</v>
      </c>
      <c r="IN1311" s="9">
        <v>0</v>
      </c>
      <c r="IO1311" s="9">
        <v>0</v>
      </c>
      <c r="IP1311" s="9">
        <v>9.8891008373709996E-2</v>
      </c>
      <c r="IU1311" s="9">
        <v>0.1044376768464</v>
      </c>
      <c r="IV1311" s="9">
        <v>5.2812860086540001E-2</v>
      </c>
      <c r="IW1311" s="9">
        <v>0.2204745377915</v>
      </c>
      <c r="IX1311" s="9">
        <v>0.47755277671789997</v>
      </c>
      <c r="IY1311" s="9">
        <v>0.1217984699891</v>
      </c>
      <c r="IZ1311" s="9">
        <v>0</v>
      </c>
      <c r="JA1311" s="9">
        <v>0</v>
      </c>
      <c r="JB1311" s="9">
        <v>0.32788999812339997</v>
      </c>
      <c r="JC1311" s="9">
        <v>0</v>
      </c>
      <c r="JD1311" s="9">
        <v>0.19980271079219999</v>
      </c>
      <c r="JE1311" s="9">
        <v>0.19980271079219999</v>
      </c>
      <c r="JF1311" s="9">
        <v>8.6372719420610006E-2</v>
      </c>
      <c r="JG1311" s="9">
        <v>2.9733605433320001E-2</v>
      </c>
      <c r="JH1311" s="9">
        <v>0.11426962403760001</v>
      </c>
      <c r="JI1311" s="10">
        <v>0.681236207752</v>
      </c>
      <c r="JJ1311" s="9">
        <v>0.1240725636777</v>
      </c>
      <c r="JK1311" s="9">
        <v>0</v>
      </c>
      <c r="JL1311" s="9">
        <v>5.911970632658E-2</v>
      </c>
      <c r="JM1311" s="9">
        <v>9.5540442718729995E-2</v>
      </c>
      <c r="JN1311" s="9">
        <v>0</v>
      </c>
      <c r="JO1311" s="9">
        <v>4.0883137973770002E-2</v>
      </c>
      <c r="JP1311" s="9">
        <v>8.3985422722669997E-2</v>
      </c>
      <c r="JQ1311" s="9">
        <v>0.1015901004913</v>
      </c>
      <c r="JR1311" s="9">
        <v>0.12671957319509999</v>
      </c>
      <c r="JS1311" s="9">
        <v>3.3185646508200002E-2</v>
      </c>
      <c r="JT1311" s="9">
        <v>7.8800361808279998E-2</v>
      </c>
      <c r="JU1311" s="9">
        <v>0.1356083330617</v>
      </c>
      <c r="JV1311" s="9">
        <v>0</v>
      </c>
      <c r="JW1311" s="9">
        <v>5.3027666187809998E-2</v>
      </c>
      <c r="JX1311" s="9">
        <v>0.11531466591719999</v>
      </c>
      <c r="JY1311" s="9">
        <v>3.0394136440239999E-2</v>
      </c>
      <c r="JZ1311" s="9">
        <v>0</v>
      </c>
      <c r="KA1311" s="9">
        <v>0.24172680960680001</v>
      </c>
      <c r="KB1311" s="9">
        <v>0</v>
      </c>
      <c r="KC1311" s="9">
        <v>6.2644377729179995E-2</v>
      </c>
      <c r="KD1311" s="9">
        <v>0.2195712197978</v>
      </c>
      <c r="KE1311" s="9">
        <v>0</v>
      </c>
      <c r="KF1311" s="9">
        <v>0.36314710126549998</v>
      </c>
      <c r="KG1311" s="9">
        <v>0</v>
      </c>
      <c r="KH1311" s="9">
        <v>7.8011459415180007E-2</v>
      </c>
      <c r="KM1311" s="9">
        <v>0.12243445699070001</v>
      </c>
      <c r="KN1311" s="9">
        <v>9.6105803067370002E-2</v>
      </c>
      <c r="KO1311" s="9">
        <v>7.5669988486019996E-2</v>
      </c>
      <c r="KP1311" s="9">
        <v>0</v>
      </c>
      <c r="KQ1311" s="10">
        <v>0.5423749956178</v>
      </c>
      <c r="KR1311" s="9">
        <v>0</v>
      </c>
      <c r="KS1311" s="9">
        <v>0.29221983817640002</v>
      </c>
      <c r="KT1311" s="9">
        <v>6.7287001082949993E-2</v>
      </c>
      <c r="KU1311" s="9">
        <v>9.3431500613530005E-2</v>
      </c>
      <c r="KV1311" s="9">
        <v>8.6372719420610006E-2</v>
      </c>
      <c r="KW1311" s="9">
        <v>8.6372719420610006E-2</v>
      </c>
      <c r="KX1311" s="9">
        <v>0.1178896282715</v>
      </c>
      <c r="KY1311" s="9">
        <v>0.1422202779358</v>
      </c>
      <c r="KZ1311" s="9">
        <v>0.1059058636048</v>
      </c>
      <c r="LA1311" s="9">
        <v>0</v>
      </c>
      <c r="LB1311" s="9">
        <v>0.2189082445851</v>
      </c>
      <c r="LC1311" s="9">
        <v>0</v>
      </c>
      <c r="LD1311" s="9">
        <v>0.1043082430855</v>
      </c>
      <c r="LE1311" s="9">
        <v>0.1168211243745</v>
      </c>
      <c r="LF1311" s="9">
        <v>9.6264279677990006E-2</v>
      </c>
      <c r="LG1311" s="9">
        <v>0.1782408475858</v>
      </c>
      <c r="LH1311" s="9">
        <v>2.8264641679129999E-2</v>
      </c>
      <c r="LI1311" s="9">
        <v>0</v>
      </c>
      <c r="LJ1311" s="9">
        <v>8.3432489003290006E-2</v>
      </c>
      <c r="LK1311" s="9">
        <v>0.2799707493136</v>
      </c>
      <c r="LL1311" s="9">
        <v>7.002050095258E-2</v>
      </c>
      <c r="LM1311" s="9">
        <v>7.5465261476359999E-2</v>
      </c>
      <c r="LN1311" s="9">
        <v>0.30557030900010002</v>
      </c>
      <c r="LO1311" s="9">
        <v>0.1278536015823</v>
      </c>
      <c r="LP1311" s="9">
        <v>7.3520214763489994E-2</v>
      </c>
      <c r="LQ1311" s="9">
        <v>0.20370752224579999</v>
      </c>
      <c r="LR1311" s="9">
        <v>0</v>
      </c>
      <c r="LS1311" s="9">
        <v>0.25144380034059999</v>
      </c>
      <c r="LT1311" s="9">
        <v>0</v>
      </c>
      <c r="LU1311" s="9">
        <v>0.12600502997679999</v>
      </c>
      <c r="LV1311" s="9">
        <v>0</v>
      </c>
      <c r="LW1311" s="9">
        <v>4.1835519146139998E-2</v>
      </c>
      <c r="LX1311" s="9">
        <v>0</v>
      </c>
      <c r="LY1311" s="10">
        <v>0.60731777930440001</v>
      </c>
      <c r="LZ1311" s="9">
        <v>0</v>
      </c>
      <c r="ME1311" s="9">
        <v>1.6240008889949999E-2</v>
      </c>
      <c r="MF1311" s="9">
        <v>0.201687243455</v>
      </c>
      <c r="MG1311" s="9">
        <v>0.16791403986430001</v>
      </c>
      <c r="MH1311" s="9">
        <v>0</v>
      </c>
      <c r="MI1311" s="9">
        <v>0</v>
      </c>
      <c r="MJ1311" s="9">
        <v>0</v>
      </c>
      <c r="MK1311" s="9">
        <v>0</v>
      </c>
      <c r="ML1311" s="9">
        <v>0.19199740741820001</v>
      </c>
      <c r="MM1311" s="9">
        <v>0</v>
      </c>
      <c r="MN1311" s="9">
        <v>0.1178896282715</v>
      </c>
      <c r="MO1311" s="9">
        <v>0.1178896282715</v>
      </c>
      <c r="MP1311" s="9">
        <v>0.12438604293490001</v>
      </c>
      <c r="MQ1311" s="9">
        <v>7.022867982165E-2</v>
      </c>
      <c r="MR1311" s="9">
        <v>0.15106059143539999</v>
      </c>
      <c r="MS1311" s="9">
        <v>0</v>
      </c>
      <c r="MT1311" s="9">
        <v>0</v>
      </c>
      <c r="MU1311" s="9">
        <v>9.4109776158069994E-2</v>
      </c>
      <c r="MV1311" s="9">
        <v>4.9267127920570003E-2</v>
      </c>
      <c r="MW1311" s="9">
        <v>0.19108088543749999</v>
      </c>
      <c r="MX1311" s="9">
        <v>0.1613373235841</v>
      </c>
      <c r="MY1311" s="9">
        <v>9.6931295645830001E-2</v>
      </c>
      <c r="MZ1311" s="9">
        <v>0</v>
      </c>
      <c r="NA1311" s="9">
        <v>0.141412278547</v>
      </c>
      <c r="NB1311" s="9">
        <v>9.3199326373660005E-2</v>
      </c>
      <c r="NC1311" s="9">
        <v>0.19014298910829999</v>
      </c>
      <c r="ND1311" s="9">
        <v>0.1729726341285</v>
      </c>
      <c r="NE1311" s="9">
        <v>0.11751297194599999</v>
      </c>
      <c r="NF1311" s="9">
        <v>0</v>
      </c>
      <c r="NG1311" s="9">
        <v>0.1733501216501</v>
      </c>
      <c r="NH1311" s="9">
        <v>0.13732497894859999</v>
      </c>
      <c r="NI1311" s="9">
        <v>9.9359968637979995E-2</v>
      </c>
      <c r="NJ1311" s="9">
        <v>0</v>
      </c>
      <c r="NK1311" s="9">
        <v>0.24172680960680001</v>
      </c>
      <c r="NL1311" s="9">
        <v>0.64571503171669997</v>
      </c>
      <c r="NM1311" s="9">
        <v>5.2204396179489999E-2</v>
      </c>
      <c r="NN1311" s="9">
        <v>0</v>
      </c>
      <c r="NO1311" s="9">
        <v>0.1275416435983</v>
      </c>
      <c r="NP1311" s="9">
        <v>0</v>
      </c>
      <c r="NQ1311" s="9">
        <v>2.2326856783219998E-2</v>
      </c>
      <c r="NR1311" s="9">
        <v>0.33093451222170001</v>
      </c>
      <c r="NW1311" s="9">
        <v>0.30686652761409999</v>
      </c>
      <c r="NX1311" s="9">
        <v>0.21569548418080001</v>
      </c>
      <c r="NY1311" s="9">
        <v>5.7852905108780002E-2</v>
      </c>
      <c r="NZ1311" s="9">
        <v>6.5403806704829995E-2</v>
      </c>
      <c r="OA1311" s="9">
        <v>7.7185745858979998E-2</v>
      </c>
      <c r="OB1311" s="9">
        <v>0</v>
      </c>
      <c r="OC1311" s="9">
        <v>0</v>
      </c>
      <c r="OD1311" s="9">
        <v>0.1075455649175</v>
      </c>
      <c r="OE1311" s="9">
        <v>0.13873447306619999</v>
      </c>
      <c r="OF1311" s="9">
        <v>0.12438604293490001</v>
      </c>
      <c r="OG1311" s="9">
        <v>0.12438604293490001</v>
      </c>
      <c r="OH1311" s="9">
        <v>5.7683934050109999E-2</v>
      </c>
      <c r="OI1311" s="9">
        <v>0.12996004647609999</v>
      </c>
      <c r="OJ1311" s="9">
        <v>2.2085216618120001E-2</v>
      </c>
      <c r="OK1311" s="9">
        <v>0</v>
      </c>
      <c r="OL1311" s="9">
        <v>4.8252261944260001E-2</v>
      </c>
      <c r="OM1311" s="9">
        <v>0.24375366821159999</v>
      </c>
      <c r="ON1311" s="9">
        <v>0.15059861940499999</v>
      </c>
      <c r="OO1311" s="9">
        <v>6.8663704750790006E-2</v>
      </c>
      <c r="OP1311" s="9">
        <v>0</v>
      </c>
      <c r="OQ1311" s="9">
        <v>5.8400382981379999E-2</v>
      </c>
      <c r="OR1311" s="9">
        <v>0.2139403169953</v>
      </c>
      <c r="OS1311" s="9">
        <v>3.9016099870990001E-2</v>
      </c>
      <c r="OT1311" s="9">
        <v>2.6795840158439999E-2</v>
      </c>
      <c r="OU1311" s="9">
        <v>4.6111193557680001E-2</v>
      </c>
      <c r="OV1311" s="9">
        <v>1.620478457601E-2</v>
      </c>
      <c r="OW1311" s="9">
        <v>4.998506286874E-2</v>
      </c>
      <c r="OX1311" s="9">
        <v>6.2951702438089993E-2</v>
      </c>
      <c r="OY1311" s="9">
        <v>0.12046215782520001</v>
      </c>
      <c r="OZ1311" s="9">
        <v>3.7917641543949998E-2</v>
      </c>
      <c r="PA1311" s="9">
        <v>9.5915261905060001E-2</v>
      </c>
      <c r="PB1311" s="9">
        <v>0</v>
      </c>
      <c r="PC1311" s="9">
        <v>3.705183935656E-2</v>
      </c>
      <c r="PD1311" s="9">
        <v>0</v>
      </c>
      <c r="PE1311" s="9">
        <v>2.4362621629830002E-2</v>
      </c>
      <c r="PF1311" s="9">
        <v>0</v>
      </c>
      <c r="PG1311" s="9">
        <v>2.79246083403E-2</v>
      </c>
      <c r="PH1311" s="9">
        <v>0.18355676846130001</v>
      </c>
      <c r="PI1311" s="9">
        <v>9.8133234176040002E-2</v>
      </c>
      <c r="PJ1311" s="9">
        <v>0.30469353340670002</v>
      </c>
      <c r="PO1311" s="9">
        <v>0</v>
      </c>
      <c r="PP1311" s="9">
        <v>0.12837685850309999</v>
      </c>
      <c r="PQ1311" s="9">
        <v>3.108633067921E-2</v>
      </c>
      <c r="PR1311" s="9">
        <v>0</v>
      </c>
      <c r="PS1311" s="9">
        <v>0</v>
      </c>
      <c r="PT1311" s="9">
        <v>0</v>
      </c>
      <c r="PU1311" s="10">
        <v>0.70778016182360004</v>
      </c>
      <c r="PV1311" s="9">
        <v>2.8868625459480001E-2</v>
      </c>
      <c r="PW1311" s="9">
        <v>0.19102564330159999</v>
      </c>
      <c r="PX1311" s="9">
        <v>5.7683934050109999E-2</v>
      </c>
      <c r="PY1311" s="9">
        <v>5.7683934050109999E-2</v>
      </c>
      <c r="PZ1311" s="9">
        <v>1.311428108586E-2</v>
      </c>
      <c r="QA1311" s="9">
        <v>3.9740219392699998E-2</v>
      </c>
      <c r="QB1311" s="9">
        <v>0</v>
      </c>
      <c r="QC1311" s="9">
        <v>0</v>
      </c>
      <c r="QD1311" s="10">
        <v>0.16582822127729999</v>
      </c>
      <c r="QE1311" s="9">
        <v>0</v>
      </c>
      <c r="QF1311" s="9">
        <v>7.9015984291559996E-2</v>
      </c>
      <c r="QG1311" s="9">
        <v>0</v>
      </c>
      <c r="QH1311" s="9">
        <v>0</v>
      </c>
      <c r="QI1311" s="9">
        <v>0</v>
      </c>
      <c r="QJ1311" s="9">
        <v>0.11225006440180001</v>
      </c>
      <c r="QK1311" s="9">
        <v>0</v>
      </c>
      <c r="QL1311" s="9">
        <v>0</v>
      </c>
      <c r="QM1311" s="9">
        <v>0</v>
      </c>
      <c r="QN1311" s="9">
        <v>5.5690873218039998E-2</v>
      </c>
      <c r="QO1311" s="9">
        <v>0</v>
      </c>
      <c r="QP1311" s="9">
        <v>0</v>
      </c>
      <c r="QQ1311" s="9">
        <v>0</v>
      </c>
      <c r="QR1311" s="9">
        <v>1.9894603154049999E-2</v>
      </c>
      <c r="QS1311" s="9">
        <v>0</v>
      </c>
      <c r="QT1311" s="9">
        <v>0</v>
      </c>
      <c r="QU1311" s="9">
        <v>0</v>
      </c>
      <c r="QV1311" s="9">
        <v>0</v>
      </c>
      <c r="QW1311" s="9">
        <v>6.2644377729179995E-2</v>
      </c>
      <c r="QX1311" s="9">
        <v>0</v>
      </c>
      <c r="QY1311" s="9">
        <v>0</v>
      </c>
      <c r="QZ1311" s="9">
        <v>0</v>
      </c>
      <c r="RA1311" s="9">
        <v>0</v>
      </c>
      <c r="RB1311" s="9">
        <v>2.9460849614279999E-2</v>
      </c>
      <c r="RG1311" s="9">
        <v>0</v>
      </c>
      <c r="RH1311" s="9">
        <v>6.2484351091739998E-2</v>
      </c>
      <c r="RI1311" s="9">
        <v>0</v>
      </c>
      <c r="RJ1311" s="9">
        <v>0</v>
      </c>
      <c r="RK1311" s="9">
        <v>0</v>
      </c>
      <c r="RL1311" s="9">
        <v>0</v>
      </c>
      <c r="RM1311" s="9">
        <v>0</v>
      </c>
      <c r="RN1311" s="9">
        <v>0</v>
      </c>
      <c r="RO1311" s="9">
        <v>2.9784467886790001E-2</v>
      </c>
      <c r="RP1311" s="9">
        <v>1.311428108586E-2</v>
      </c>
      <c r="RQ1311" s="9">
        <v>1.311428108586E-2</v>
      </c>
      <c r="RR1311" s="9">
        <v>2.176828177067E-2</v>
      </c>
      <c r="RS1311" s="9">
        <v>2.993492054507E-2</v>
      </c>
      <c r="RT1311" s="9">
        <v>1.774590347248E-2</v>
      </c>
      <c r="RU1311" s="9">
        <v>0</v>
      </c>
      <c r="RV1311" s="9">
        <v>0</v>
      </c>
      <c r="RW1311" s="9">
        <v>0.11369472063610001</v>
      </c>
      <c r="RX1311" s="9">
        <v>5.951998372694E-2</v>
      </c>
      <c r="RY1311" s="9">
        <v>0</v>
      </c>
      <c r="RZ1311" s="9">
        <v>4.5827127598129999E-2</v>
      </c>
      <c r="SA1311" s="9">
        <v>0</v>
      </c>
      <c r="SB1311" s="9">
        <v>0</v>
      </c>
      <c r="SC1311" s="9">
        <v>0</v>
      </c>
      <c r="SD1311" s="9">
        <v>3.0305195678009999E-2</v>
      </c>
      <c r="SE1311" s="9">
        <v>3.8090634494440001E-2</v>
      </c>
      <c r="SF1311" s="9">
        <v>4.194999147826E-2</v>
      </c>
      <c r="SG1311" s="9">
        <v>0</v>
      </c>
      <c r="SH1311" s="9">
        <v>0</v>
      </c>
      <c r="SI1311" s="9">
        <v>6.0865394029749997E-2</v>
      </c>
      <c r="SJ1311" s="9">
        <v>1.4985910339529999E-2</v>
      </c>
      <c r="SK1311" s="9">
        <v>3.4886526668490001E-2</v>
      </c>
      <c r="SL1311" s="9">
        <v>0</v>
      </c>
      <c r="SM1311" s="9">
        <v>0.1154459830008</v>
      </c>
      <c r="SN1311" s="9">
        <v>0</v>
      </c>
      <c r="SO1311" s="9">
        <v>0</v>
      </c>
      <c r="SP1311" s="9">
        <v>0</v>
      </c>
      <c r="SQ1311" s="9">
        <v>3.1581794598739998E-2</v>
      </c>
      <c r="SR1311" s="9">
        <v>0</v>
      </c>
      <c r="SS1311" s="9">
        <v>0</v>
      </c>
      <c r="ST1311" s="9">
        <v>0</v>
      </c>
      <c r="SY1311" s="9">
        <v>4.8582205503809997E-2</v>
      </c>
      <c r="SZ1311" s="9">
        <v>5.6649952749179999E-2</v>
      </c>
      <c r="TA1311" s="9">
        <v>2.2956133380009999E-2</v>
      </c>
      <c r="TB1311" s="9">
        <v>0</v>
      </c>
      <c r="TC1311" s="9">
        <v>0</v>
      </c>
      <c r="TD1311" s="9">
        <v>0</v>
      </c>
      <c r="TE1311" s="9">
        <v>0</v>
      </c>
      <c r="TF1311" s="9">
        <v>2.041297220346E-2</v>
      </c>
      <c r="TG1311" s="9">
        <v>0</v>
      </c>
      <c r="TH1311" s="9">
        <v>2.176828177067E-2</v>
      </c>
      <c r="TI1311" s="9">
        <v>2.176828177067E-2</v>
      </c>
      <c r="TJ1311" s="9">
        <v>1.4606546390359999E-2</v>
      </c>
      <c r="TK1311" s="9">
        <v>2.2557210359649998E-2</v>
      </c>
      <c r="TL1311" s="9">
        <v>1.069054384762E-2</v>
      </c>
      <c r="TM1311" s="9">
        <v>0</v>
      </c>
      <c r="TN1311" s="9">
        <v>0</v>
      </c>
      <c r="TO1311" s="10">
        <v>0.1681107570682</v>
      </c>
      <c r="TP1311" s="9">
        <v>8.8007160482390004E-2</v>
      </c>
      <c r="TQ1311" s="9">
        <v>0</v>
      </c>
      <c r="TR1311" s="9">
        <v>0</v>
      </c>
      <c r="TS1311" s="9">
        <v>0</v>
      </c>
      <c r="TT1311" s="9">
        <v>0</v>
      </c>
      <c r="TU1311" s="9">
        <v>5.9604652767560003E-2</v>
      </c>
      <c r="TV1311" s="9">
        <v>0</v>
      </c>
      <c r="TW1311" s="9">
        <v>0</v>
      </c>
      <c r="TX1311" s="9">
        <v>3.1611067112589999E-2</v>
      </c>
      <c r="TY1311" s="9">
        <v>0</v>
      </c>
      <c r="TZ1311" s="9">
        <v>0</v>
      </c>
      <c r="UA1311" s="9">
        <v>3.6666725066229998E-2</v>
      </c>
      <c r="UB1311" s="9">
        <v>1.129250807433E-2</v>
      </c>
      <c r="UC1311" s="9">
        <v>2.1016452817910002E-2</v>
      </c>
      <c r="UD1311" s="9">
        <v>0.1008181044858</v>
      </c>
      <c r="UE1311" s="9">
        <v>0</v>
      </c>
      <c r="UF1311" s="9">
        <v>0</v>
      </c>
      <c r="UG1311" s="9">
        <v>0</v>
      </c>
      <c r="UH1311" s="9">
        <v>5.0194688793640002E-2</v>
      </c>
      <c r="UI1311" s="9">
        <v>0</v>
      </c>
      <c r="UJ1311" s="9">
        <v>0</v>
      </c>
      <c r="UK1311" s="9">
        <v>0</v>
      </c>
      <c r="UL1311" s="9">
        <v>6.6411533893550007E-2</v>
      </c>
      <c r="UQ1311" s="9">
        <v>3.6608716820709999E-2</v>
      </c>
      <c r="UR1311" s="9">
        <v>0</v>
      </c>
      <c r="US1311" s="9">
        <v>0</v>
      </c>
      <c r="UT1311" s="9">
        <v>0.1168325322741</v>
      </c>
      <c r="UU1311" s="9">
        <v>0</v>
      </c>
      <c r="UV1311" s="9">
        <v>0</v>
      </c>
      <c r="UW1311" s="9">
        <v>0</v>
      </c>
      <c r="UX1311" s="9">
        <v>1.4800908269760001E-2</v>
      </c>
      <c r="UY1311" s="9">
        <v>6.714104394348E-2</v>
      </c>
      <c r="UZ1311" s="9">
        <v>1.4606546390359999E-2</v>
      </c>
      <c r="VA1311" s="9">
        <v>1.4606546390359999E-2</v>
      </c>
      <c r="VB1311" s="9">
        <v>1</v>
      </c>
      <c r="VC1311" s="9">
        <v>1</v>
      </c>
      <c r="VD1311" s="9">
        <v>1</v>
      </c>
      <c r="VE1311" s="9">
        <v>1</v>
      </c>
      <c r="VF1311" s="9">
        <v>1</v>
      </c>
      <c r="VG1311" s="9">
        <v>1</v>
      </c>
      <c r="VH1311" s="9">
        <v>1</v>
      </c>
      <c r="VI1311" s="9">
        <v>1</v>
      </c>
      <c r="VJ1311" s="9">
        <v>1</v>
      </c>
      <c r="VK1311" s="9">
        <v>1</v>
      </c>
      <c r="VL1311" s="9">
        <v>1</v>
      </c>
      <c r="VM1311" s="9">
        <v>1</v>
      </c>
      <c r="VN1311" s="9">
        <v>1</v>
      </c>
      <c r="VO1311" s="9">
        <v>1</v>
      </c>
      <c r="VP1311" s="9">
        <v>1</v>
      </c>
      <c r="VQ1311" s="9">
        <v>1</v>
      </c>
      <c r="VR1311" s="9">
        <v>1</v>
      </c>
      <c r="VS1311" s="9">
        <v>1</v>
      </c>
      <c r="VT1311" s="9">
        <v>1</v>
      </c>
      <c r="VU1311" s="9">
        <v>1</v>
      </c>
      <c r="VV1311" s="9">
        <v>1</v>
      </c>
      <c r="VW1311" s="9">
        <v>1</v>
      </c>
      <c r="VX1311" s="9">
        <v>1</v>
      </c>
      <c r="VY1311" s="9">
        <v>1</v>
      </c>
      <c r="VZ1311" s="9">
        <v>1</v>
      </c>
      <c r="WA1311" s="9">
        <v>1</v>
      </c>
      <c r="WB1311" s="9">
        <v>1</v>
      </c>
      <c r="WC1311" s="9">
        <v>1</v>
      </c>
      <c r="WD1311" s="9">
        <v>1</v>
      </c>
      <c r="WI1311" s="9">
        <v>1</v>
      </c>
      <c r="WJ1311" s="9">
        <v>1</v>
      </c>
      <c r="WK1311" s="9">
        <v>1</v>
      </c>
      <c r="WL1311" s="9">
        <v>1</v>
      </c>
      <c r="WM1311" s="9">
        <v>1</v>
      </c>
      <c r="WN1311" s="9">
        <v>1</v>
      </c>
      <c r="WO1311" s="9">
        <v>1</v>
      </c>
      <c r="WP1311" s="9">
        <v>1</v>
      </c>
      <c r="WQ1311" s="9">
        <v>1</v>
      </c>
      <c r="WR1311" s="9">
        <v>1</v>
      </c>
      <c r="WS1311" s="9">
        <v>1</v>
      </c>
    </row>
    <row r="1312" spans="1:617" x14ac:dyDescent="0.35">
      <c r="A1312" t="s">
        <v>825</v>
      </c>
      <c r="B1312" s="9">
        <v>4.6363007774229997E-2</v>
      </c>
      <c r="C1312" s="9">
        <v>2.608828725594E-2</v>
      </c>
      <c r="D1312" s="9">
        <v>5.6543633890339999E-2</v>
      </c>
      <c r="E1312" s="9">
        <v>0</v>
      </c>
      <c r="F1312" s="9">
        <v>0</v>
      </c>
      <c r="G1312" s="9">
        <v>7.4098407055960006E-2</v>
      </c>
      <c r="H1312" s="9">
        <v>2.936817191337E-2</v>
      </c>
      <c r="I1312" s="9">
        <v>8.6423111054560006E-2</v>
      </c>
      <c r="J1312" s="9">
        <v>0</v>
      </c>
      <c r="K1312" s="9">
        <v>7.2207576384750005E-2</v>
      </c>
      <c r="L1312" s="9">
        <v>0</v>
      </c>
      <c r="M1312" s="9">
        <v>2.9038173502660001E-2</v>
      </c>
      <c r="N1312" s="9">
        <v>0.1188925833143</v>
      </c>
      <c r="O1312" s="9">
        <v>2.2418808977269999E-2</v>
      </c>
      <c r="P1312" s="9">
        <v>5.8685801621919997E-2</v>
      </c>
      <c r="Q1312" s="9">
        <v>0</v>
      </c>
      <c r="R1312" s="9">
        <v>7.0138079785929994E-2</v>
      </c>
      <c r="S1312" s="9">
        <v>0.1226802478991</v>
      </c>
      <c r="T1312" s="9">
        <v>1.39876227747E-2</v>
      </c>
      <c r="U1312" s="9">
        <v>9.997019843695E-2</v>
      </c>
      <c r="V1312" s="10">
        <v>0.49724411378939998</v>
      </c>
      <c r="W1312" s="9">
        <v>0</v>
      </c>
      <c r="X1312" s="9">
        <v>0</v>
      </c>
      <c r="Y1312" s="9">
        <v>0</v>
      </c>
      <c r="Z1312" s="9">
        <v>7.0357031261609998E-2</v>
      </c>
      <c r="AA1312" s="9">
        <v>2.6761079696190002E-2</v>
      </c>
      <c r="AB1312" s="9">
        <v>0.41342230644770001</v>
      </c>
      <c r="AC1312" s="9">
        <v>0</v>
      </c>
      <c r="AD1312" s="9">
        <v>0</v>
      </c>
      <c r="AI1312" s="9">
        <v>2.407297845383E-2</v>
      </c>
      <c r="AJ1312" s="9">
        <v>4.5451081330730003E-2</v>
      </c>
      <c r="AK1312" s="9">
        <v>7.4407124028740002E-2</v>
      </c>
      <c r="AL1312" s="9">
        <v>0</v>
      </c>
      <c r="AM1312" s="9">
        <v>0</v>
      </c>
      <c r="AO1312" s="9">
        <v>0</v>
      </c>
      <c r="AP1312" s="9">
        <v>7.1079686503999998E-2</v>
      </c>
      <c r="AQ1312" s="9">
        <v>0</v>
      </c>
      <c r="AR1312" s="9">
        <v>4.6363007774229997E-2</v>
      </c>
      <c r="AS1312" s="9">
        <v>4.6363007774229997E-2</v>
      </c>
      <c r="AT1312" s="9">
        <v>6.186814700334E-2</v>
      </c>
      <c r="AU1312" s="9">
        <v>2.4824784550369999E-2</v>
      </c>
      <c r="AV1312" s="9">
        <v>8.0468878040639999E-2</v>
      </c>
      <c r="AW1312" s="9">
        <v>0.20690909816790001</v>
      </c>
      <c r="AX1312" s="9">
        <v>0.1053513482508</v>
      </c>
      <c r="AY1312" s="9">
        <v>0</v>
      </c>
      <c r="AZ1312" s="9">
        <v>6.3596381718290004E-2</v>
      </c>
      <c r="BA1312" s="9">
        <v>0.1112988654373</v>
      </c>
      <c r="BB1312" s="9">
        <v>5.6913347133540002E-2</v>
      </c>
      <c r="BC1312" s="9">
        <v>0</v>
      </c>
      <c r="BD1312" s="9">
        <v>0</v>
      </c>
      <c r="BE1312" s="9">
        <v>6.2881774593399997E-2</v>
      </c>
      <c r="BF1312" s="9">
        <v>0</v>
      </c>
      <c r="BG1312" s="9">
        <v>0.13079460793229999</v>
      </c>
      <c r="BH1312" s="9">
        <v>0</v>
      </c>
      <c r="BI1312" s="9">
        <v>9.0706763527840004E-2</v>
      </c>
      <c r="BJ1312" s="9">
        <v>0</v>
      </c>
      <c r="BK1312" s="9">
        <v>8.7913608896240003E-2</v>
      </c>
      <c r="BL1312" s="9">
        <v>6.908701980319E-2</v>
      </c>
      <c r="BM1312" s="9">
        <v>4.991513113782E-2</v>
      </c>
      <c r="BN1312" s="9">
        <v>0</v>
      </c>
      <c r="BO1312" s="9">
        <v>0.37865289672460001</v>
      </c>
      <c r="BP1312" s="9">
        <v>0</v>
      </c>
      <c r="BQ1312" s="9">
        <v>0.11328867290270001</v>
      </c>
      <c r="BR1312" s="9">
        <v>0</v>
      </c>
      <c r="BS1312" s="9">
        <v>0</v>
      </c>
      <c r="BT1312" s="9">
        <v>0</v>
      </c>
      <c r="BU1312" s="9">
        <v>0.1309559364009</v>
      </c>
      <c r="BV1312" s="9">
        <v>0</v>
      </c>
      <c r="CA1312" s="9">
        <v>4.9098143624000001E-2</v>
      </c>
      <c r="CB1312" s="9">
        <v>0.19637821190429999</v>
      </c>
      <c r="CC1312" s="9">
        <v>4.9507299305949999E-2</v>
      </c>
      <c r="CD1312" s="9">
        <v>0</v>
      </c>
      <c r="CE1312" s="9">
        <v>0.2187144491327</v>
      </c>
      <c r="CG1312" s="9">
        <v>0</v>
      </c>
      <c r="CH1312" s="9">
        <v>6.2235484598199997E-2</v>
      </c>
      <c r="CI1312" s="9">
        <v>0.16830814923119999</v>
      </c>
      <c r="CJ1312" s="9">
        <v>6.186814700334E-2</v>
      </c>
      <c r="CK1312" s="9">
        <v>6.186814700334E-2</v>
      </c>
      <c r="CL1312" s="9">
        <v>4.1028631705739997E-2</v>
      </c>
      <c r="CM1312" s="9">
        <v>5.4467664502239999E-2</v>
      </c>
      <c r="CN1312" s="9">
        <v>3.4280436674399999E-2</v>
      </c>
      <c r="CO1312" s="9">
        <v>0</v>
      </c>
      <c r="CP1312" s="9">
        <v>1.6262737056480001E-2</v>
      </c>
      <c r="CQ1312" s="9">
        <v>0.12993464529679999</v>
      </c>
      <c r="CR1312" s="9">
        <v>6.1315475375160002E-2</v>
      </c>
      <c r="CS1312" s="9">
        <v>0</v>
      </c>
      <c r="CT1312" s="9">
        <v>0</v>
      </c>
      <c r="CU1312" s="9">
        <v>8.7373997276320003E-2</v>
      </c>
      <c r="CV1312" s="9">
        <v>2.5043068385529998E-2</v>
      </c>
      <c r="CW1312" s="9">
        <v>5.0919647588180003E-2</v>
      </c>
      <c r="CX1312" s="9">
        <v>3.2954876495229997E-2</v>
      </c>
      <c r="CY1312" s="9">
        <v>4.3907918374099998E-2</v>
      </c>
      <c r="CZ1312" s="9">
        <v>0.12252542769209999</v>
      </c>
      <c r="DA1312" s="9">
        <v>0</v>
      </c>
      <c r="DB1312" s="9">
        <v>8.8662265894059997E-2</v>
      </c>
      <c r="DC1312" s="9">
        <v>3.9252155862179998E-2</v>
      </c>
      <c r="DD1312" s="9">
        <v>2.9203647483720001E-2</v>
      </c>
      <c r="DE1312" s="9">
        <v>6.060845087339E-2</v>
      </c>
      <c r="DF1312" s="9">
        <v>0</v>
      </c>
      <c r="DG1312" s="9">
        <v>0</v>
      </c>
      <c r="DH1312" s="9">
        <v>0</v>
      </c>
      <c r="DI1312" s="9">
        <v>1.748799545031E-2</v>
      </c>
      <c r="DJ1312" s="9">
        <v>4.9933790754009999E-2</v>
      </c>
      <c r="DK1312" s="9">
        <v>2.6761079696190002E-2</v>
      </c>
      <c r="DL1312" s="9">
        <v>0</v>
      </c>
      <c r="DM1312" s="9">
        <v>0.15825260306319999</v>
      </c>
      <c r="DN1312" s="9">
        <v>5.1743689835749999E-2</v>
      </c>
      <c r="DS1312" s="9">
        <v>6.2179322635960002E-2</v>
      </c>
      <c r="DT1312" s="9">
        <v>8.9186352603149999E-2</v>
      </c>
      <c r="DU1312" s="9">
        <v>0</v>
      </c>
      <c r="DV1312" s="9">
        <v>3.8074132619549998E-2</v>
      </c>
      <c r="DW1312" s="9">
        <v>0</v>
      </c>
      <c r="DY1312" s="9">
        <v>0</v>
      </c>
      <c r="DZ1312" s="9">
        <v>2.229107378685E-2</v>
      </c>
      <c r="EA1312" s="9">
        <v>5.8567532955260002E-2</v>
      </c>
      <c r="EB1312" s="9">
        <v>4.1028631705739997E-2</v>
      </c>
      <c r="EC1312" s="9">
        <v>4.1028631705739997E-2</v>
      </c>
      <c r="ED1312" s="9">
        <v>0.13545354988319999</v>
      </c>
      <c r="EE1312" s="9">
        <v>0.13332179307200001</v>
      </c>
      <c r="EF1312" s="9">
        <v>0.13652397741620001</v>
      </c>
      <c r="EG1312" s="9">
        <v>0.20727749586569999</v>
      </c>
      <c r="EH1312" s="9">
        <v>0.10681534369450001</v>
      </c>
      <c r="EI1312" s="9">
        <v>0.16505372590119999</v>
      </c>
      <c r="EJ1312" s="9">
        <v>0.12989755137690001</v>
      </c>
      <c r="EK1312" s="9">
        <v>0.24107071473469999</v>
      </c>
      <c r="EL1312" s="9">
        <v>5.816366074913E-2</v>
      </c>
      <c r="EM1312" s="9">
        <v>9.7434021557189998E-2</v>
      </c>
      <c r="EN1312" s="9">
        <v>0</v>
      </c>
      <c r="EO1312" s="9">
        <v>0.17358092199380001</v>
      </c>
      <c r="EP1312" s="9">
        <v>0.25358873120179998</v>
      </c>
      <c r="EQ1312" s="9">
        <v>5.7054195304450002E-2</v>
      </c>
      <c r="ER1312" s="9">
        <v>0.1487418098471</v>
      </c>
      <c r="ES1312" s="9">
        <v>0.1336276377276</v>
      </c>
      <c r="ET1312" s="9">
        <v>4.967317128057E-2</v>
      </c>
      <c r="EU1312" s="9">
        <v>0.19557401807159999</v>
      </c>
      <c r="EV1312" s="9">
        <v>0.13723006510040001</v>
      </c>
      <c r="EW1312" s="9">
        <v>0.13251199444030001</v>
      </c>
      <c r="EX1312" s="9">
        <v>0</v>
      </c>
      <c r="EY1312" s="9">
        <v>0.26684174972289998</v>
      </c>
      <c r="EZ1312" s="9">
        <v>0.58589853798400005</v>
      </c>
      <c r="FA1312" s="9">
        <v>0.32539049292040001</v>
      </c>
      <c r="FB1312" s="9">
        <v>4.9933790754009999E-2</v>
      </c>
      <c r="FC1312" s="9">
        <v>5.8756060500900001E-2</v>
      </c>
      <c r="FD1312" s="9">
        <v>0</v>
      </c>
      <c r="FE1312" s="9">
        <v>0</v>
      </c>
      <c r="FF1312" s="9">
        <v>0.16572452603999999</v>
      </c>
      <c r="FK1312" s="10">
        <v>0.29987627840600001</v>
      </c>
      <c r="FL1312" s="9">
        <v>0.16865330115499999</v>
      </c>
      <c r="FM1312" s="9">
        <v>9.2929470185640003E-2</v>
      </c>
      <c r="FN1312" s="9">
        <v>0.14169250561319999</v>
      </c>
      <c r="FO1312" s="9">
        <v>0.43560220549869999</v>
      </c>
      <c r="FQ1312" s="9">
        <v>0</v>
      </c>
      <c r="FR1312" s="9">
        <v>8.5227360820050002E-2</v>
      </c>
      <c r="FS1312" s="9">
        <v>0.25758096806109998</v>
      </c>
      <c r="FT1312" s="9">
        <v>0.13545354988319999</v>
      </c>
      <c r="FU1312" s="9">
        <v>0.13545354988319999</v>
      </c>
      <c r="FV1312" s="9">
        <v>0.12688290233499999</v>
      </c>
      <c r="FW1312" s="9">
        <v>0</v>
      </c>
      <c r="FX1312" s="9">
        <v>0.19059511913400001</v>
      </c>
      <c r="FY1312" s="9">
        <v>0</v>
      </c>
      <c r="FZ1312" s="9">
        <v>0</v>
      </c>
      <c r="GA1312" s="9">
        <v>0</v>
      </c>
      <c r="GB1312" s="9">
        <v>0</v>
      </c>
      <c r="GC1312" s="9">
        <v>0.1710958213712</v>
      </c>
      <c r="GD1312" s="9">
        <v>0.3354070501941</v>
      </c>
      <c r="GE1312" s="9">
        <v>0.1065921431786</v>
      </c>
      <c r="GF1312" s="9">
        <v>0.23916777258409999</v>
      </c>
      <c r="GG1312" s="9">
        <v>4.6750527472730001E-2</v>
      </c>
      <c r="GH1312" s="9">
        <v>3.057729025889E-2</v>
      </c>
      <c r="GI1312" s="9">
        <v>0.23496089069090001</v>
      </c>
      <c r="GJ1312" s="9">
        <v>0.13608221026469999</v>
      </c>
      <c r="GK1312" s="9">
        <v>0.19504663508020001</v>
      </c>
      <c r="GL1312" s="9">
        <v>0</v>
      </c>
      <c r="GM1312" s="9">
        <v>6.5673948717370007E-2</v>
      </c>
      <c r="GN1312" s="9">
        <v>0.18099260312269999</v>
      </c>
      <c r="GO1312" s="9">
        <v>3.7288012672019998E-2</v>
      </c>
      <c r="GP1312" s="9">
        <v>0</v>
      </c>
      <c r="GQ1312" s="9">
        <v>0</v>
      </c>
      <c r="GR1312" s="9">
        <v>0</v>
      </c>
      <c r="GS1312" s="9">
        <v>0</v>
      </c>
      <c r="GT1312" s="10">
        <v>0.63405767260470003</v>
      </c>
      <c r="GU1312" s="9">
        <v>0.1332970058182</v>
      </c>
      <c r="GV1312" s="9">
        <v>0</v>
      </c>
      <c r="GW1312" s="9">
        <v>0</v>
      </c>
      <c r="GX1312" s="9">
        <v>0</v>
      </c>
      <c r="HC1312" s="9">
        <v>0.14526618045760001</v>
      </c>
      <c r="HD1312" s="9">
        <v>0</v>
      </c>
      <c r="HE1312" s="9">
        <v>0.14576789909669999</v>
      </c>
      <c r="HF1312" s="9">
        <v>0.16130465245299999</v>
      </c>
      <c r="HG1312" s="9">
        <v>0</v>
      </c>
      <c r="HI1312" s="9">
        <v>0</v>
      </c>
      <c r="HJ1312" s="9">
        <v>9.8130865823019997E-2</v>
      </c>
      <c r="HK1312" s="9">
        <v>0.11083307211060001</v>
      </c>
      <c r="HL1312" s="9">
        <v>0.12688290233499999</v>
      </c>
      <c r="HM1312" s="9">
        <v>0.12688290233499999</v>
      </c>
      <c r="HN1312" s="9">
        <v>0.23472508373680001</v>
      </c>
      <c r="HO1312" s="9">
        <v>0.16475022902</v>
      </c>
      <c r="HP1312" s="9">
        <v>0.26986183606629999</v>
      </c>
      <c r="HQ1312" s="9">
        <v>0</v>
      </c>
      <c r="HR1312" s="9">
        <v>4.3794686752680001E-2</v>
      </c>
      <c r="HS1312" s="9">
        <v>0.32196356933609999</v>
      </c>
      <c r="HT1312" s="9">
        <v>0.1540441764413</v>
      </c>
      <c r="HU1312" s="9">
        <v>0.21867595755460001</v>
      </c>
      <c r="HV1312" s="9">
        <v>0.52467423492169996</v>
      </c>
      <c r="HW1312" s="9">
        <v>0.1711151064036</v>
      </c>
      <c r="HX1312" s="9">
        <v>9.6770307248580004E-2</v>
      </c>
      <c r="HY1312" s="9">
        <v>0.33397053001490001</v>
      </c>
      <c r="HZ1312" s="9">
        <v>0.17309958065520001</v>
      </c>
      <c r="IA1312" s="9">
        <v>0.24064508332000001</v>
      </c>
      <c r="IB1312" s="9">
        <v>0.24829894826830001</v>
      </c>
      <c r="IC1312" s="9">
        <v>0.25992806682750003</v>
      </c>
      <c r="ID1312" s="9">
        <v>0.27251630533319998</v>
      </c>
      <c r="IE1312" s="9">
        <v>0.14053996620029999</v>
      </c>
      <c r="IF1312" s="9">
        <v>0.25715629377319998</v>
      </c>
      <c r="IG1312" s="9">
        <v>0.1975834666338</v>
      </c>
      <c r="IH1312" s="9">
        <v>0.22220388830349999</v>
      </c>
      <c r="II1312" s="9">
        <v>0</v>
      </c>
      <c r="IJ1312" s="9">
        <v>0.41410146201600001</v>
      </c>
      <c r="IK1312" s="9">
        <v>0.22934344341330001</v>
      </c>
      <c r="IL1312" s="9">
        <v>0</v>
      </c>
      <c r="IM1312" s="10">
        <v>0.59444028232870005</v>
      </c>
      <c r="IN1312" s="9">
        <v>0</v>
      </c>
      <c r="IO1312" s="9">
        <v>0.1273308435139</v>
      </c>
      <c r="IP1312" s="9">
        <v>7.7049653348419997E-2</v>
      </c>
      <c r="IU1312" s="9">
        <v>0.13567001247730001</v>
      </c>
      <c r="IV1312" s="9">
        <v>9.6450449311950001E-2</v>
      </c>
      <c r="IW1312" s="9">
        <v>0.40702187480660001</v>
      </c>
      <c r="IX1312" s="9">
        <v>0.1769954007176</v>
      </c>
      <c r="IY1312" s="9">
        <v>0.34568334536860001</v>
      </c>
      <c r="JA1312" s="9">
        <v>0</v>
      </c>
      <c r="JB1312" s="9">
        <v>0.30262083757300001</v>
      </c>
      <c r="JC1312" s="9">
        <v>8.1013773628390004E-2</v>
      </c>
      <c r="JD1312" s="9">
        <v>0.23472508373680001</v>
      </c>
      <c r="JE1312" s="9">
        <v>0.23472508373680001</v>
      </c>
      <c r="JF1312" s="9">
        <v>4.8377774104819998E-2</v>
      </c>
      <c r="JG1312" s="10">
        <v>0.13726406220269999</v>
      </c>
      <c r="JH1312" s="11">
        <v>3.744948455904E-3</v>
      </c>
      <c r="JI1312" s="9">
        <v>0</v>
      </c>
      <c r="JJ1312" s="9">
        <v>4.3446937828209999E-2</v>
      </c>
      <c r="JK1312" s="9">
        <v>2.1183100984120001E-2</v>
      </c>
      <c r="JL1312" s="9">
        <v>3.4622885950889998E-2</v>
      </c>
      <c r="JM1312" s="9">
        <v>0</v>
      </c>
      <c r="JN1312" s="9">
        <v>0</v>
      </c>
      <c r="JO1312" s="9">
        <v>0.1458581524723</v>
      </c>
      <c r="JP1312" s="9">
        <v>6.6904152197440003E-2</v>
      </c>
      <c r="JQ1312" s="9">
        <v>5.6047669329949999E-2</v>
      </c>
      <c r="JR1312" s="9">
        <v>4.7847807387980001E-2</v>
      </c>
      <c r="JS1312" s="9">
        <v>3.5216924916169998E-2</v>
      </c>
      <c r="JT1312" s="9">
        <v>0.1470684423769</v>
      </c>
      <c r="JU1312" s="9">
        <v>0</v>
      </c>
      <c r="JV1312" s="9">
        <v>0.1034261097543</v>
      </c>
      <c r="JW1312" s="9">
        <v>4.53293882432E-2</v>
      </c>
      <c r="JX1312" s="9">
        <v>3.5053417303280002E-2</v>
      </c>
      <c r="JY1312" s="9">
        <v>7.0440255694719997E-2</v>
      </c>
      <c r="JZ1312" s="9">
        <v>0.1697746414795</v>
      </c>
      <c r="KA1312" s="9">
        <v>0</v>
      </c>
      <c r="KB1312" s="9">
        <v>0</v>
      </c>
      <c r="KC1312" s="9">
        <v>0.14769654821120001</v>
      </c>
      <c r="KD1312" s="9">
        <v>0</v>
      </c>
      <c r="KE1312" s="9">
        <v>0</v>
      </c>
      <c r="KF1312" s="9">
        <v>0.41916734629079999</v>
      </c>
      <c r="KG1312" s="9">
        <v>0</v>
      </c>
      <c r="KH1312" s="9">
        <v>1.96304737141E-2</v>
      </c>
      <c r="KM1312" s="9">
        <v>0.1055282456552</v>
      </c>
      <c r="KN1312" s="9">
        <v>5.358343753573E-2</v>
      </c>
      <c r="KO1312" s="9">
        <v>0</v>
      </c>
      <c r="KP1312" s="9">
        <v>0</v>
      </c>
      <c r="KQ1312" s="9">
        <v>0</v>
      </c>
      <c r="KS1312" s="9">
        <v>0</v>
      </c>
      <c r="KT1312" s="9">
        <v>8.7901367751070006E-2</v>
      </c>
      <c r="KU1312" s="9">
        <v>0</v>
      </c>
      <c r="KV1312" s="9">
        <v>4.8377774104819998E-2</v>
      </c>
      <c r="KW1312" s="9">
        <v>4.8377774104819998E-2</v>
      </c>
      <c r="KX1312" s="9">
        <v>9.6074344506679996E-2</v>
      </c>
      <c r="KY1312" s="9">
        <v>0.1078786439672</v>
      </c>
      <c r="KZ1312" s="9">
        <v>9.0147004632300007E-2</v>
      </c>
      <c r="LA1312" s="9">
        <v>0</v>
      </c>
      <c r="LB1312" s="9">
        <v>6.8996301498819995E-2</v>
      </c>
      <c r="LC1312" s="9">
        <v>0.2353119449296</v>
      </c>
      <c r="LD1312" s="9">
        <v>0.13491386440229999</v>
      </c>
      <c r="LE1312" s="9">
        <v>4.0448348683809997E-2</v>
      </c>
      <c r="LF1312" s="9">
        <v>0</v>
      </c>
      <c r="LG1312" s="9">
        <v>0.1807936186222</v>
      </c>
      <c r="LH1312" s="9">
        <v>0</v>
      </c>
      <c r="LI1312" s="9">
        <v>0.12696347322660001</v>
      </c>
      <c r="LJ1312" s="9">
        <v>0.1167018086151</v>
      </c>
      <c r="LK1312" s="9">
        <v>8.5894162459150006E-2</v>
      </c>
      <c r="LL1312" s="9">
        <v>0.13078976817009999</v>
      </c>
      <c r="LM1312" s="9">
        <v>5.9443561727479999E-2</v>
      </c>
      <c r="LN1312" s="9">
        <v>0.12674079418279999</v>
      </c>
      <c r="LO1312" s="9">
        <v>0.1299632101696</v>
      </c>
      <c r="LP1312" s="9">
        <v>7.6448762211150004E-2</v>
      </c>
      <c r="LQ1312" s="9">
        <v>0.12857040075430001</v>
      </c>
      <c r="LR1312" s="9">
        <v>0</v>
      </c>
      <c r="LS1312" s="9">
        <v>0</v>
      </c>
      <c r="LT1312" s="9">
        <v>0.2356776641868</v>
      </c>
      <c r="LU1312" s="9">
        <v>7.7170832263899994E-2</v>
      </c>
      <c r="LV1312" s="9">
        <v>0.11672997717190001</v>
      </c>
      <c r="LW1312" s="9">
        <v>0</v>
      </c>
      <c r="LX1312" s="9">
        <v>0</v>
      </c>
      <c r="LY1312" s="10">
        <v>0.47049071396850001</v>
      </c>
      <c r="LZ1312" s="9">
        <v>5.1743689835749999E-2</v>
      </c>
      <c r="ME1312" s="9">
        <v>8.0957368818070002E-2</v>
      </c>
      <c r="MF1312" s="9">
        <v>3.7621721274700003E-2</v>
      </c>
      <c r="MG1312" s="9">
        <v>0.14287388305090001</v>
      </c>
      <c r="MH1312" s="9">
        <v>0.2360595924295</v>
      </c>
      <c r="MI1312" s="9">
        <v>6.5270593946590003E-2</v>
      </c>
      <c r="MK1312" s="9">
        <v>0</v>
      </c>
      <c r="ML1312" s="9">
        <v>0.10599790596560001</v>
      </c>
      <c r="MM1312" s="9">
        <v>5.8567532955260002E-2</v>
      </c>
      <c r="MN1312" s="9">
        <v>9.6074344506679996E-2</v>
      </c>
      <c r="MO1312" s="9">
        <v>9.6074344506679996E-2</v>
      </c>
      <c r="MP1312" s="9">
        <v>9.3523716019330003E-2</v>
      </c>
      <c r="MQ1312" s="10">
        <v>0.2660707791659</v>
      </c>
      <c r="MR1312" s="11">
        <v>6.8819723887030004E-3</v>
      </c>
      <c r="MS1312" s="9">
        <v>0.58581340596639997</v>
      </c>
      <c r="MT1312" s="9">
        <v>0</v>
      </c>
      <c r="MU1312" s="9">
        <v>0.2169057258896</v>
      </c>
      <c r="MV1312" s="9">
        <v>8.5968442507949994E-2</v>
      </c>
      <c r="MW1312" s="9">
        <v>7.7184651428879994E-2</v>
      </c>
      <c r="MX1312" s="9">
        <v>2.4841707001539998E-2</v>
      </c>
      <c r="MY1312" s="9">
        <v>8.8612139985239993E-2</v>
      </c>
      <c r="MZ1312" s="9">
        <v>0</v>
      </c>
      <c r="NA1312" s="9">
        <v>9.8947236931669999E-2</v>
      </c>
      <c r="NB1312" s="9">
        <v>0.1047270113185</v>
      </c>
      <c r="NC1312" s="9">
        <v>0.1130141546628</v>
      </c>
      <c r="ND1312" s="9">
        <v>0.19431790263820001</v>
      </c>
      <c r="NE1312" s="9">
        <v>3.9920091617420002E-2</v>
      </c>
      <c r="NF1312" s="9">
        <v>0.1725156147428</v>
      </c>
      <c r="NG1312" s="9">
        <v>8.2393560474379998E-2</v>
      </c>
      <c r="NH1312" s="9">
        <v>7.6720446696700001E-2</v>
      </c>
      <c r="NI1312" s="9">
        <v>0.1213465839898</v>
      </c>
      <c r="NJ1312" s="9">
        <v>0</v>
      </c>
      <c r="NK1312" s="9">
        <v>0</v>
      </c>
      <c r="NL1312" s="9">
        <v>0</v>
      </c>
      <c r="NM1312" s="9">
        <v>0</v>
      </c>
      <c r="NN1312" s="9">
        <v>0.22878910971579999</v>
      </c>
      <c r="NO1312" s="9">
        <v>6.4293598273630001E-2</v>
      </c>
      <c r="NP1312" s="9">
        <v>0</v>
      </c>
      <c r="NQ1312" s="9">
        <v>0</v>
      </c>
      <c r="NR1312" s="9">
        <v>0.38609106466780002</v>
      </c>
      <c r="NW1312" s="9">
        <v>6.6369985576920004E-2</v>
      </c>
      <c r="NX1312" s="9">
        <v>0.28537090226430001</v>
      </c>
      <c r="NY1312" s="9">
        <v>3.4711435919549997E-2</v>
      </c>
      <c r="NZ1312" s="9">
        <v>3.8074132619549998E-2</v>
      </c>
      <c r="OA1312" s="9">
        <v>0</v>
      </c>
      <c r="OC1312" s="9">
        <v>0</v>
      </c>
      <c r="OD1312" s="9">
        <v>4.0911762302490003E-2</v>
      </c>
      <c r="OE1312" s="9">
        <v>5.8567532955260002E-2</v>
      </c>
      <c r="OF1312" s="9">
        <v>9.3523716019330003E-2</v>
      </c>
      <c r="OG1312" s="9">
        <v>9.3523716019330003E-2</v>
      </c>
      <c r="OH1312" s="9">
        <v>7.1968619744180007E-2</v>
      </c>
      <c r="OI1312" s="9">
        <v>0.167088346369</v>
      </c>
      <c r="OJ1312" s="9">
        <v>2.4205772795880001E-2</v>
      </c>
      <c r="OK1312" s="9">
        <v>0</v>
      </c>
      <c r="OL1312" s="9">
        <v>0.13497291034219999</v>
      </c>
      <c r="OM1312" s="9">
        <v>0.26266658798030001</v>
      </c>
      <c r="ON1312" s="9">
        <v>0.18558303849640001</v>
      </c>
      <c r="OO1312" s="9">
        <v>2.690126486747E-2</v>
      </c>
      <c r="OP1312" s="9">
        <v>0</v>
      </c>
      <c r="OQ1312" s="9">
        <v>4.2167692866939999E-2</v>
      </c>
      <c r="OR1312" s="9">
        <v>0.16061620663410001</v>
      </c>
      <c r="OS1312" s="9">
        <v>0.14070916255589999</v>
      </c>
      <c r="OT1312" s="9">
        <v>2.51001353952E-2</v>
      </c>
      <c r="OU1312" s="9">
        <v>1.406521209696E-2</v>
      </c>
      <c r="OV1312" s="9">
        <v>8.2213126938250003E-2</v>
      </c>
      <c r="OW1312" s="9">
        <v>9.0323532671310006E-2</v>
      </c>
      <c r="OX1312" s="9">
        <v>3.5923466907049999E-2</v>
      </c>
      <c r="OY1312" s="9">
        <v>5.1517491844349998E-2</v>
      </c>
      <c r="OZ1312" s="9">
        <v>8.8390436542289993E-2</v>
      </c>
      <c r="PA1312" s="9">
        <v>4.4777361195820001E-2</v>
      </c>
      <c r="PB1312" s="9">
        <v>0</v>
      </c>
      <c r="PC1312" s="9">
        <v>0.21313727110460001</v>
      </c>
      <c r="PD1312" s="9">
        <v>0</v>
      </c>
      <c r="PE1312" s="9">
        <v>3.386708919992E-2</v>
      </c>
      <c r="PF1312" s="9">
        <v>4.9933790754009999E-2</v>
      </c>
      <c r="PG1312" s="9">
        <v>1.7940723242689999E-2</v>
      </c>
      <c r="PH1312" s="9">
        <v>0.16741034726160001</v>
      </c>
      <c r="PI1312" s="9">
        <v>0</v>
      </c>
      <c r="PJ1312" s="9">
        <v>0.2492879060756</v>
      </c>
      <c r="PO1312" s="9">
        <v>7.9988106780559995E-2</v>
      </c>
      <c r="PP1312" s="9">
        <v>5.7401470864380001E-2</v>
      </c>
      <c r="PQ1312" s="9">
        <v>3.0126712023620002E-2</v>
      </c>
      <c r="PR1312" s="9">
        <v>3.8074132619549998E-2</v>
      </c>
      <c r="PS1312" s="9">
        <v>0</v>
      </c>
      <c r="PU1312" s="10">
        <v>0.72088412768379995</v>
      </c>
      <c r="PV1312" s="9">
        <v>3.191417946511E-2</v>
      </c>
      <c r="PW1312" s="10">
        <v>0.44083156992400002</v>
      </c>
      <c r="PX1312" s="9">
        <v>7.1968619744180007E-2</v>
      </c>
      <c r="PY1312" s="9">
        <v>7.1968619744180007E-2</v>
      </c>
      <c r="PZ1312" s="9">
        <v>9.1585623436199998E-2</v>
      </c>
      <c r="QA1312" s="9">
        <v>8.9770848570630002E-2</v>
      </c>
      <c r="QB1312" s="9">
        <v>9.2496883563040005E-2</v>
      </c>
      <c r="QC1312" s="9">
        <v>0</v>
      </c>
      <c r="QD1312" s="10">
        <v>0.43122040389100003</v>
      </c>
      <c r="QE1312" s="9">
        <v>0</v>
      </c>
      <c r="QF1312" s="10">
        <v>0.26031045511899997</v>
      </c>
      <c r="QG1312" s="9">
        <v>2.690126486747E-2</v>
      </c>
      <c r="QH1312" s="9">
        <v>0</v>
      </c>
      <c r="QI1312" s="9">
        <v>3.231617386881E-2</v>
      </c>
      <c r="QJ1312" s="9">
        <v>0.4114984929503</v>
      </c>
      <c r="QK1312" s="9">
        <v>4.757259294512E-2</v>
      </c>
      <c r="QL1312" s="9">
        <v>8.7018227598129994E-2</v>
      </c>
      <c r="QM1312" s="9">
        <v>2.2028041265799998E-2</v>
      </c>
      <c r="QN1312" s="9">
        <v>5.2828692399829999E-2</v>
      </c>
      <c r="QO1312" s="9">
        <v>0.1310037108206</v>
      </c>
      <c r="QP1312" s="9">
        <v>8.0404192119149995E-2</v>
      </c>
      <c r="QQ1312" s="9">
        <v>3.9481605716030002E-2</v>
      </c>
      <c r="QR1312" s="9">
        <v>0.11237087906480001</v>
      </c>
      <c r="QS1312" s="9">
        <v>5.7169379074209999E-2</v>
      </c>
      <c r="QT1312" s="9">
        <v>0</v>
      </c>
      <c r="QU1312" s="9">
        <v>6.3771601645670001E-2</v>
      </c>
      <c r="QV1312" s="9">
        <v>0</v>
      </c>
      <c r="QW1312" s="9">
        <v>0.13292575790219999</v>
      </c>
      <c r="QX1312" s="9">
        <v>0</v>
      </c>
      <c r="QY1312" s="9">
        <v>0.13127232983580001</v>
      </c>
      <c r="QZ1312" s="9">
        <v>0</v>
      </c>
      <c r="RA1312" s="9">
        <v>0.11296990305350001</v>
      </c>
      <c r="RB1312" s="9">
        <v>0.25602995076099999</v>
      </c>
      <c r="RG1312" s="9">
        <v>1.5200080698789999E-2</v>
      </c>
      <c r="RH1312" s="9">
        <v>0.13173799634</v>
      </c>
      <c r="RI1312" s="9">
        <v>3.7454264179460003E-2</v>
      </c>
      <c r="RJ1312" s="9">
        <v>0.32720944284260001</v>
      </c>
      <c r="RK1312" s="9">
        <v>0</v>
      </c>
      <c r="RM1312" s="9">
        <v>0.2791158723162</v>
      </c>
      <c r="RN1312" s="9">
        <v>0.1191738108531</v>
      </c>
      <c r="RO1312" s="9">
        <v>0</v>
      </c>
      <c r="RP1312" s="9">
        <v>9.1585623436199998E-2</v>
      </c>
      <c r="RQ1312" s="9">
        <v>9.1585623436199998E-2</v>
      </c>
      <c r="RR1312" s="9">
        <v>0</v>
      </c>
      <c r="RS1312" s="9">
        <v>0</v>
      </c>
      <c r="RT1312" s="9">
        <v>0</v>
      </c>
      <c r="RU1312" s="9">
        <v>0</v>
      </c>
      <c r="RV1312" s="9">
        <v>0</v>
      </c>
      <c r="RW1312" s="9">
        <v>0</v>
      </c>
      <c r="RX1312" s="9">
        <v>0</v>
      </c>
      <c r="RY1312" s="9">
        <v>0</v>
      </c>
      <c r="RZ1312" s="9">
        <v>0</v>
      </c>
      <c r="SA1312" s="9">
        <v>0</v>
      </c>
      <c r="SB1312" s="9">
        <v>0</v>
      </c>
      <c r="SC1312" s="9">
        <v>0</v>
      </c>
      <c r="SD1312" s="9">
        <v>0</v>
      </c>
      <c r="SE1312" s="9">
        <v>0</v>
      </c>
      <c r="SF1312" s="9">
        <v>0</v>
      </c>
      <c r="SG1312" s="9">
        <v>0</v>
      </c>
      <c r="SH1312" s="9">
        <v>0</v>
      </c>
      <c r="SI1312" s="9">
        <v>0</v>
      </c>
      <c r="SJ1312" s="9">
        <v>0</v>
      </c>
      <c r="SK1312" s="9">
        <v>0</v>
      </c>
      <c r="SL1312" s="9">
        <v>0</v>
      </c>
      <c r="SM1312" s="9">
        <v>0</v>
      </c>
      <c r="SN1312" s="9">
        <v>0</v>
      </c>
      <c r="SO1312" s="9">
        <v>0</v>
      </c>
      <c r="SP1312" s="9">
        <v>0</v>
      </c>
      <c r="SQ1312" s="9">
        <v>0</v>
      </c>
      <c r="SR1312" s="9">
        <v>0</v>
      </c>
      <c r="SS1312" s="9">
        <v>0</v>
      </c>
      <c r="ST1312" s="9">
        <v>0</v>
      </c>
      <c r="SY1312" s="9">
        <v>0</v>
      </c>
      <c r="SZ1312" s="9">
        <v>0</v>
      </c>
      <c r="TA1312" s="9">
        <v>0</v>
      </c>
      <c r="TB1312" s="9">
        <v>0</v>
      </c>
      <c r="TC1312" s="9">
        <v>0</v>
      </c>
      <c r="TE1312" s="9">
        <v>0</v>
      </c>
      <c r="TF1312" s="9">
        <v>0</v>
      </c>
      <c r="TG1312" s="9">
        <v>0</v>
      </c>
      <c r="TH1312" s="9">
        <v>0</v>
      </c>
      <c r="TI1312" s="9">
        <v>0</v>
      </c>
      <c r="TJ1312" s="9">
        <v>1.5131708376739999E-2</v>
      </c>
      <c r="TK1312" s="9">
        <v>0</v>
      </c>
      <c r="TL1312" s="9">
        <v>2.2729853334770001E-2</v>
      </c>
      <c r="TM1312" s="9">
        <v>0</v>
      </c>
      <c r="TN1312" s="9">
        <v>4.913933068536E-2</v>
      </c>
      <c r="TO1312" s="9">
        <v>5.3726802488129999E-2</v>
      </c>
      <c r="TP1312" s="9">
        <v>5.0957529833010003E-2</v>
      </c>
      <c r="TQ1312" s="9">
        <v>0</v>
      </c>
      <c r="TR1312" s="9">
        <v>0</v>
      </c>
      <c r="TS1312" s="9">
        <v>0</v>
      </c>
      <c r="TT1312" s="9">
        <v>0</v>
      </c>
      <c r="TU1312" s="9">
        <v>2.1054814460649999E-2</v>
      </c>
      <c r="TV1312" s="9">
        <v>3.4592083154769998E-2</v>
      </c>
      <c r="TW1312" s="9">
        <v>0</v>
      </c>
      <c r="TX1312" s="9">
        <v>5.9275834079380002E-2</v>
      </c>
      <c r="TY1312" s="9">
        <v>0</v>
      </c>
      <c r="TZ1312" s="9">
        <v>0</v>
      </c>
      <c r="UA1312" s="9">
        <v>2.9577266394460001E-2</v>
      </c>
      <c r="UB1312" s="9">
        <v>1.412825562306E-2</v>
      </c>
      <c r="UC1312" s="9">
        <v>1.6793226319719998E-2</v>
      </c>
      <c r="UD1312" s="9">
        <v>0.1107773564276</v>
      </c>
      <c r="UE1312" s="9">
        <v>7.7596480802179998E-2</v>
      </c>
      <c r="UF1312" s="9">
        <v>0</v>
      </c>
      <c r="UG1312" s="9">
        <v>0</v>
      </c>
      <c r="UH1312" s="9">
        <v>0</v>
      </c>
      <c r="UI1312" s="9">
        <v>0</v>
      </c>
      <c r="UJ1312" s="9">
        <v>0</v>
      </c>
      <c r="UK1312" s="9">
        <v>0</v>
      </c>
      <c r="UL1312" s="9">
        <v>0</v>
      </c>
      <c r="UQ1312" s="9">
        <v>2.2900987558630001E-2</v>
      </c>
      <c r="UR1312" s="9">
        <v>0</v>
      </c>
      <c r="US1312" s="9">
        <v>0</v>
      </c>
      <c r="UT1312" s="9">
        <v>3.6635730980530003E-2</v>
      </c>
      <c r="UU1312" s="9">
        <v>0</v>
      </c>
      <c r="UW1312" s="9">
        <v>0</v>
      </c>
      <c r="UX1312" s="9">
        <v>2.8987836757009999E-2</v>
      </c>
      <c r="UY1312" s="9">
        <v>0</v>
      </c>
      <c r="UZ1312" s="9">
        <v>1.5131708376739999E-2</v>
      </c>
      <c r="VA1312" s="9">
        <v>1.5131708376739999E-2</v>
      </c>
      <c r="VB1312" s="9">
        <v>1</v>
      </c>
      <c r="VC1312" s="9">
        <v>1</v>
      </c>
      <c r="VD1312" s="9">
        <v>1</v>
      </c>
      <c r="VE1312" s="9">
        <v>1</v>
      </c>
      <c r="VF1312" s="9">
        <v>1</v>
      </c>
      <c r="VG1312" s="9">
        <v>1</v>
      </c>
      <c r="VH1312" s="9">
        <v>1</v>
      </c>
      <c r="VI1312" s="9">
        <v>1</v>
      </c>
      <c r="VJ1312" s="9">
        <v>1</v>
      </c>
      <c r="VK1312" s="9">
        <v>1</v>
      </c>
      <c r="VL1312" s="9">
        <v>1</v>
      </c>
      <c r="VM1312" s="9">
        <v>1</v>
      </c>
      <c r="VN1312" s="9">
        <v>1</v>
      </c>
      <c r="VO1312" s="9">
        <v>1</v>
      </c>
      <c r="VP1312" s="9">
        <v>1</v>
      </c>
      <c r="VQ1312" s="9">
        <v>1</v>
      </c>
      <c r="VR1312" s="9">
        <v>1</v>
      </c>
      <c r="VS1312" s="9">
        <v>1</v>
      </c>
      <c r="VT1312" s="9">
        <v>1</v>
      </c>
      <c r="VU1312" s="9">
        <v>1</v>
      </c>
      <c r="VV1312" s="9">
        <v>1</v>
      </c>
      <c r="VW1312" s="9">
        <v>1</v>
      </c>
      <c r="VX1312" s="9">
        <v>1</v>
      </c>
      <c r="VY1312" s="9">
        <v>1</v>
      </c>
      <c r="VZ1312" s="9">
        <v>1</v>
      </c>
      <c r="WA1312" s="9">
        <v>1</v>
      </c>
      <c r="WB1312" s="9">
        <v>1</v>
      </c>
      <c r="WC1312" s="9">
        <v>1</v>
      </c>
      <c r="WD1312" s="9">
        <v>1</v>
      </c>
      <c r="WI1312" s="9">
        <v>1</v>
      </c>
      <c r="WJ1312" s="9">
        <v>1</v>
      </c>
      <c r="WK1312" s="9">
        <v>1</v>
      </c>
      <c r="WL1312" s="9">
        <v>1</v>
      </c>
      <c r="WM1312" s="9">
        <v>1</v>
      </c>
      <c r="WO1312" s="9">
        <v>1</v>
      </c>
      <c r="WP1312" s="9">
        <v>1</v>
      </c>
      <c r="WQ1312" s="9">
        <v>1</v>
      </c>
      <c r="WR1312" s="9">
        <v>1</v>
      </c>
      <c r="WS1312" s="9">
        <v>1</v>
      </c>
    </row>
    <row r="1313" spans="1:617" x14ac:dyDescent="0.35">
      <c r="A1313" t="s">
        <v>830</v>
      </c>
      <c r="B1313" s="9">
        <v>0</v>
      </c>
      <c r="C1313" s="9">
        <v>0</v>
      </c>
      <c r="D1313" s="9">
        <v>0</v>
      </c>
      <c r="F1313" s="9">
        <v>0</v>
      </c>
      <c r="G1313" s="9">
        <v>0</v>
      </c>
      <c r="H1313" s="9">
        <v>0</v>
      </c>
      <c r="I1313" s="9">
        <v>0</v>
      </c>
      <c r="J1313" s="9">
        <v>0</v>
      </c>
      <c r="K1313" s="9">
        <v>0</v>
      </c>
      <c r="L1313" s="9">
        <v>0</v>
      </c>
      <c r="M1313" s="9">
        <v>0</v>
      </c>
      <c r="N1313" s="9">
        <v>0</v>
      </c>
      <c r="O1313" s="9">
        <v>0</v>
      </c>
      <c r="P1313" s="9">
        <v>0</v>
      </c>
      <c r="Q1313" s="9">
        <v>0</v>
      </c>
      <c r="R1313" s="9">
        <v>0</v>
      </c>
      <c r="S1313" s="9">
        <v>0</v>
      </c>
      <c r="T1313" s="9">
        <v>0</v>
      </c>
      <c r="U1313" s="9">
        <v>0</v>
      </c>
      <c r="V1313" s="9">
        <v>0</v>
      </c>
      <c r="W1313" s="9">
        <v>0</v>
      </c>
      <c r="Y1313" s="9">
        <v>0</v>
      </c>
      <c r="Z1313" s="9">
        <v>0</v>
      </c>
      <c r="AA1313" s="9">
        <v>0</v>
      </c>
      <c r="AB1313" s="9">
        <v>0</v>
      </c>
      <c r="AC1313" s="9">
        <v>0</v>
      </c>
      <c r="AD1313" s="9">
        <v>0</v>
      </c>
      <c r="AI1313" s="9">
        <v>0</v>
      </c>
      <c r="AJ1313" s="9">
        <v>0</v>
      </c>
      <c r="AK1313" s="9">
        <v>0</v>
      </c>
      <c r="AL1313" s="9">
        <v>0</v>
      </c>
      <c r="AM1313" s="9">
        <v>0</v>
      </c>
      <c r="AO1313" s="9">
        <v>0</v>
      </c>
      <c r="AP1313" s="9">
        <v>0</v>
      </c>
      <c r="AQ1313" s="9">
        <v>0</v>
      </c>
      <c r="AR1313" s="9">
        <v>0</v>
      </c>
      <c r="AS1313" s="9">
        <v>0</v>
      </c>
      <c r="AT1313" s="9">
        <v>8.184286559923E-2</v>
      </c>
      <c r="AU1313" s="9">
        <v>0</v>
      </c>
      <c r="AV1313" s="9">
        <v>0.1050186437332</v>
      </c>
      <c r="AX1313" s="9">
        <v>0</v>
      </c>
      <c r="AY1313" s="9">
        <v>0</v>
      </c>
      <c r="AZ1313" s="9">
        <v>0</v>
      </c>
      <c r="BA1313" s="9">
        <v>0</v>
      </c>
      <c r="BB1313" s="9">
        <v>0.11884104643649999</v>
      </c>
      <c r="BC1313" s="9">
        <v>0.17288035143960001</v>
      </c>
      <c r="BD1313" s="9">
        <v>0</v>
      </c>
      <c r="BE1313" s="9">
        <v>0</v>
      </c>
      <c r="BF1313" s="9">
        <v>0.16558701861479999</v>
      </c>
      <c r="BG1313" s="9">
        <v>0.2594412546748</v>
      </c>
      <c r="BH1313" s="9">
        <v>0</v>
      </c>
      <c r="BI1313" s="9">
        <v>0</v>
      </c>
      <c r="BJ1313" s="9">
        <v>0</v>
      </c>
      <c r="BK1313" s="9">
        <v>0.36700434880819999</v>
      </c>
      <c r="BL1313" s="9">
        <v>0</v>
      </c>
      <c r="BM1313" s="9">
        <v>0.28441204874330001</v>
      </c>
      <c r="BN1313" s="9">
        <v>0</v>
      </c>
      <c r="BO1313" s="9">
        <v>0.3838949599791</v>
      </c>
      <c r="BQ1313" s="9">
        <v>0</v>
      </c>
      <c r="BR1313" s="9">
        <v>0</v>
      </c>
      <c r="BS1313" s="9">
        <v>0</v>
      </c>
      <c r="BT1313" s="9">
        <v>0</v>
      </c>
      <c r="BU1313" s="9">
        <v>0</v>
      </c>
      <c r="BV1313" s="9">
        <v>0</v>
      </c>
      <c r="CA1313" s="9">
        <v>0.2091402965254</v>
      </c>
      <c r="CB1313" s="9">
        <v>0.69426499505539996</v>
      </c>
      <c r="CC1313" s="9">
        <v>0</v>
      </c>
      <c r="CD1313" s="9">
        <v>0</v>
      </c>
      <c r="CE1313" s="9">
        <v>0</v>
      </c>
      <c r="CG1313" s="9">
        <v>0</v>
      </c>
      <c r="CH1313" s="9">
        <v>0</v>
      </c>
      <c r="CI1313" s="9">
        <v>0</v>
      </c>
      <c r="CJ1313" s="9">
        <v>8.184286559923E-2</v>
      </c>
      <c r="CK1313" s="9">
        <v>8.184286559923E-2</v>
      </c>
      <c r="CL1313" s="9">
        <v>0</v>
      </c>
      <c r="CM1313" s="9">
        <v>0</v>
      </c>
      <c r="CN1313" s="9">
        <v>0</v>
      </c>
      <c r="CP1313" s="9">
        <v>0</v>
      </c>
      <c r="CQ1313" s="9">
        <v>0</v>
      </c>
      <c r="CR1313" s="9">
        <v>0</v>
      </c>
      <c r="CS1313" s="9">
        <v>0</v>
      </c>
      <c r="CT1313" s="9">
        <v>0</v>
      </c>
      <c r="CU1313" s="9">
        <v>0</v>
      </c>
      <c r="CV1313" s="9">
        <v>0</v>
      </c>
      <c r="CW1313" s="9">
        <v>0</v>
      </c>
      <c r="CX1313" s="9">
        <v>0</v>
      </c>
      <c r="CY1313" s="9">
        <v>0</v>
      </c>
      <c r="CZ1313" s="9">
        <v>0</v>
      </c>
      <c r="DA1313" s="9">
        <v>0</v>
      </c>
      <c r="DB1313" s="9">
        <v>0</v>
      </c>
      <c r="DC1313" s="9">
        <v>0</v>
      </c>
      <c r="DD1313" s="9">
        <v>0</v>
      </c>
      <c r="DE1313" s="9">
        <v>0</v>
      </c>
      <c r="DF1313" s="9">
        <v>0</v>
      </c>
      <c r="DG1313" s="9">
        <v>0</v>
      </c>
      <c r="DI1313" s="9">
        <v>0</v>
      </c>
      <c r="DJ1313" s="9">
        <v>0</v>
      </c>
      <c r="DK1313" s="9">
        <v>0</v>
      </c>
      <c r="DL1313" s="9">
        <v>0</v>
      </c>
      <c r="DM1313" s="9">
        <v>0</v>
      </c>
      <c r="DN1313" s="9">
        <v>0</v>
      </c>
      <c r="DS1313" s="9">
        <v>0</v>
      </c>
      <c r="DT1313" s="9">
        <v>0</v>
      </c>
      <c r="DU1313" s="9">
        <v>0</v>
      </c>
      <c r="DV1313" s="9">
        <v>0</v>
      </c>
      <c r="DW1313" s="9">
        <v>0</v>
      </c>
      <c r="DY1313" s="9">
        <v>0</v>
      </c>
      <c r="DZ1313" s="9">
        <v>0</v>
      </c>
      <c r="EA1313" s="9">
        <v>0</v>
      </c>
      <c r="EB1313" s="9">
        <v>0</v>
      </c>
      <c r="EC1313" s="9">
        <v>0</v>
      </c>
      <c r="ED1313" s="9">
        <v>0.15308154969410001</v>
      </c>
      <c r="EE1313" s="9">
        <v>0</v>
      </c>
      <c r="EF1313" s="9">
        <v>0.19643027662519999</v>
      </c>
      <c r="EH1313" s="9">
        <v>0.46847101321840001</v>
      </c>
      <c r="EI1313" s="9">
        <v>0</v>
      </c>
      <c r="EJ1313" s="9">
        <v>0.3805064672913</v>
      </c>
      <c r="EK1313" s="9">
        <v>0</v>
      </c>
      <c r="EL1313" s="9">
        <v>0</v>
      </c>
      <c r="EM1313" s="9">
        <v>0.15959674512550001</v>
      </c>
      <c r="EN1313" s="9">
        <v>0</v>
      </c>
      <c r="EO1313" s="9">
        <v>0</v>
      </c>
      <c r="EP1313" s="9">
        <v>0.38261982179429999</v>
      </c>
      <c r="EQ1313" s="9">
        <v>0.38635009647610002</v>
      </c>
      <c r="ER1313" s="9">
        <v>0</v>
      </c>
      <c r="ES1313" s="9">
        <v>0.1445646090986</v>
      </c>
      <c r="ET1313" s="9">
        <v>0.46710277187510002</v>
      </c>
      <c r="EU1313" s="9">
        <v>0.15723951199889999</v>
      </c>
      <c r="EV1313" s="9">
        <v>0.12322780226500001</v>
      </c>
      <c r="EW1313" s="9">
        <v>0.22697252584979999</v>
      </c>
      <c r="EX1313" s="9">
        <v>1</v>
      </c>
      <c r="EY1313" s="9">
        <v>0.1418878521077</v>
      </c>
      <c r="FA1313" s="9">
        <v>0.25756713224610001</v>
      </c>
      <c r="FB1313" s="9">
        <v>0</v>
      </c>
      <c r="FC1313" s="9">
        <v>0</v>
      </c>
      <c r="FD1313" s="9">
        <v>0</v>
      </c>
      <c r="FE1313" s="9">
        <v>0</v>
      </c>
      <c r="FF1313" s="9">
        <v>1</v>
      </c>
      <c r="FK1313" s="9">
        <v>0</v>
      </c>
      <c r="FL1313" s="9">
        <v>0</v>
      </c>
      <c r="FM1313" s="9">
        <v>7.0632182678409997E-2</v>
      </c>
      <c r="FN1313" s="9">
        <v>0.3702801258067</v>
      </c>
      <c r="FO1313" s="9">
        <v>0</v>
      </c>
      <c r="FQ1313" s="9">
        <v>1</v>
      </c>
      <c r="FR1313" s="9">
        <v>0.2068727649207</v>
      </c>
      <c r="FS1313" s="9">
        <v>0</v>
      </c>
      <c r="FT1313" s="9">
        <v>0.15308154969410001</v>
      </c>
      <c r="FU1313" s="9">
        <v>0.15308154969410001</v>
      </c>
      <c r="FV1313" s="9">
        <v>4.53969425041E-2</v>
      </c>
      <c r="FW1313" s="9">
        <v>0.20571155384090001</v>
      </c>
      <c r="FX1313" s="9">
        <v>0</v>
      </c>
      <c r="FZ1313" s="9">
        <v>0</v>
      </c>
      <c r="GA1313" s="9">
        <v>0</v>
      </c>
      <c r="GB1313" s="9">
        <v>0</v>
      </c>
      <c r="GC1313" s="9">
        <v>0</v>
      </c>
      <c r="GD1313" s="9">
        <v>0</v>
      </c>
      <c r="GE1313" s="9">
        <v>0.2066233173932</v>
      </c>
      <c r="GF1313" s="9">
        <v>0</v>
      </c>
      <c r="GG1313" s="9">
        <v>0</v>
      </c>
      <c r="GH1313" s="9">
        <v>0.19790646431789999</v>
      </c>
      <c r="GI1313" s="9">
        <v>0</v>
      </c>
      <c r="GJ1313" s="9">
        <v>0</v>
      </c>
      <c r="GK1313" s="9">
        <v>0</v>
      </c>
      <c r="GL1313" s="9">
        <v>0</v>
      </c>
      <c r="GM1313" s="9">
        <v>0.2035715049762</v>
      </c>
      <c r="GN1313" s="9">
        <v>0</v>
      </c>
      <c r="GO1313" s="9">
        <v>0.15775886303270001</v>
      </c>
      <c r="GP1313" s="9">
        <v>0</v>
      </c>
      <c r="GQ1313" s="9">
        <v>0</v>
      </c>
      <c r="GS1313" s="9">
        <v>0</v>
      </c>
      <c r="GT1313" s="9">
        <v>1</v>
      </c>
      <c r="GU1313" s="9">
        <v>0</v>
      </c>
      <c r="GV1313" s="9">
        <v>0</v>
      </c>
      <c r="GW1313" s="9">
        <v>0</v>
      </c>
      <c r="GX1313" s="9">
        <v>0</v>
      </c>
      <c r="HC1313" s="9">
        <v>0</v>
      </c>
      <c r="HD1313" s="9">
        <v>0</v>
      </c>
      <c r="HE1313" s="9">
        <v>9.1444571054760004E-2</v>
      </c>
      <c r="HF1313" s="9">
        <v>0</v>
      </c>
      <c r="HG1313" s="9">
        <v>0</v>
      </c>
      <c r="HI1313" s="9">
        <v>0</v>
      </c>
      <c r="HJ1313" s="9">
        <v>0</v>
      </c>
      <c r="HK1313" s="9">
        <v>0</v>
      </c>
      <c r="HL1313" s="9">
        <v>4.53969425041E-2</v>
      </c>
      <c r="HM1313" s="9">
        <v>4.53969425041E-2</v>
      </c>
      <c r="HN1313" s="9">
        <v>0.31717661479670001</v>
      </c>
      <c r="HO1313" s="9">
        <v>0</v>
      </c>
      <c r="HP1313" s="9">
        <v>0.40699281074729998</v>
      </c>
      <c r="HR1313" s="9">
        <v>0</v>
      </c>
      <c r="HS1313" s="9">
        <v>0</v>
      </c>
      <c r="HT1313" s="9">
        <v>0</v>
      </c>
      <c r="HU1313" s="9">
        <v>0</v>
      </c>
      <c r="HV1313" s="9">
        <v>0.85941610704750004</v>
      </c>
      <c r="HW1313" s="9">
        <v>0</v>
      </c>
      <c r="HX1313" s="9">
        <v>0</v>
      </c>
      <c r="HY1313" s="9">
        <v>0.55766653992780002</v>
      </c>
      <c r="HZ1313" s="9">
        <v>0</v>
      </c>
      <c r="IA1313" s="9">
        <v>0</v>
      </c>
      <c r="IB1313" s="9">
        <v>0</v>
      </c>
      <c r="IC1313" s="9">
        <v>0.52243114141860003</v>
      </c>
      <c r="ID1313" s="9">
        <v>0</v>
      </c>
      <c r="IE1313" s="9">
        <v>0</v>
      </c>
      <c r="IF1313" s="9">
        <v>0.44532366388439998</v>
      </c>
      <c r="IG1313" s="9">
        <v>0</v>
      </c>
      <c r="IH1313" s="9">
        <v>0</v>
      </c>
      <c r="II1313" s="9">
        <v>0</v>
      </c>
      <c r="IK1313" s="9">
        <v>0</v>
      </c>
      <c r="IL1313" s="9">
        <v>0</v>
      </c>
      <c r="IM1313" s="9">
        <v>0.8866060824816</v>
      </c>
      <c r="IN1313" s="9">
        <v>0</v>
      </c>
      <c r="IO1313" s="9">
        <v>0</v>
      </c>
      <c r="IP1313" s="9">
        <v>0</v>
      </c>
      <c r="IU1313" s="9">
        <v>0</v>
      </c>
      <c r="IV1313" s="9">
        <v>0</v>
      </c>
      <c r="IW1313" s="9">
        <v>0.63889940354600006</v>
      </c>
      <c r="IX1313" s="9">
        <v>0</v>
      </c>
      <c r="IY1313" s="9">
        <v>0</v>
      </c>
      <c r="JA1313" s="9">
        <v>0</v>
      </c>
      <c r="JB1313" s="9">
        <v>0.74760188804039995</v>
      </c>
      <c r="JC1313" s="9">
        <v>0</v>
      </c>
      <c r="JD1313" s="9">
        <v>0.31717661479670001</v>
      </c>
      <c r="JE1313" s="9">
        <v>0.31717661479670001</v>
      </c>
      <c r="JF1313" s="9">
        <v>0</v>
      </c>
      <c r="JG1313" s="9">
        <v>0</v>
      </c>
      <c r="JH1313" s="9">
        <v>0</v>
      </c>
      <c r="JJ1313" s="9">
        <v>0</v>
      </c>
      <c r="JK1313" s="9">
        <v>0</v>
      </c>
      <c r="JL1313" s="9">
        <v>0</v>
      </c>
      <c r="JM1313" s="9">
        <v>0</v>
      </c>
      <c r="JN1313" s="9">
        <v>0</v>
      </c>
      <c r="JO1313" s="9">
        <v>0</v>
      </c>
      <c r="JP1313" s="9">
        <v>0</v>
      </c>
      <c r="JQ1313" s="9">
        <v>0</v>
      </c>
      <c r="JR1313" s="9">
        <v>0</v>
      </c>
      <c r="JS1313" s="9">
        <v>0</v>
      </c>
      <c r="JT1313" s="9">
        <v>0</v>
      </c>
      <c r="JU1313" s="9">
        <v>0</v>
      </c>
      <c r="JV1313" s="9">
        <v>0</v>
      </c>
      <c r="JW1313" s="9">
        <v>0</v>
      </c>
      <c r="JX1313" s="9">
        <v>0</v>
      </c>
      <c r="JY1313" s="9">
        <v>0</v>
      </c>
      <c r="JZ1313" s="9">
        <v>0</v>
      </c>
      <c r="KA1313" s="9">
        <v>0</v>
      </c>
      <c r="KC1313" s="9">
        <v>0</v>
      </c>
      <c r="KD1313" s="9">
        <v>0</v>
      </c>
      <c r="KE1313" s="9">
        <v>0</v>
      </c>
      <c r="KF1313" s="9">
        <v>0</v>
      </c>
      <c r="KG1313" s="9">
        <v>0</v>
      </c>
      <c r="KH1313" s="9">
        <v>0</v>
      </c>
      <c r="KM1313" s="9">
        <v>0</v>
      </c>
      <c r="KN1313" s="9">
        <v>0</v>
      </c>
      <c r="KO1313" s="9">
        <v>0</v>
      </c>
      <c r="KP1313" s="9">
        <v>0</v>
      </c>
      <c r="KQ1313" s="9">
        <v>0</v>
      </c>
      <c r="KS1313" s="9">
        <v>0</v>
      </c>
      <c r="KT1313" s="9">
        <v>0</v>
      </c>
      <c r="KU1313" s="9">
        <v>0</v>
      </c>
      <c r="KV1313" s="9">
        <v>0</v>
      </c>
      <c r="KW1313" s="9">
        <v>0</v>
      </c>
      <c r="KX1313" s="9">
        <v>0.23349852712989999</v>
      </c>
      <c r="KY1313" s="9">
        <v>0.33616999036939998</v>
      </c>
      <c r="KZ1313" s="9">
        <v>0.20442463003069999</v>
      </c>
      <c r="LB1313" s="9">
        <v>0.1302145682683</v>
      </c>
      <c r="LC1313" s="9">
        <v>1</v>
      </c>
      <c r="LD1313" s="9">
        <v>0.29353370306530002</v>
      </c>
      <c r="LE1313" s="9">
        <v>1</v>
      </c>
      <c r="LF1313" s="9">
        <v>0</v>
      </c>
      <c r="LG1313" s="9">
        <v>0.1883553577655</v>
      </c>
      <c r="LH1313" s="9">
        <v>1</v>
      </c>
      <c r="LI1313" s="9">
        <v>0.25047084493279997</v>
      </c>
      <c r="LJ1313" s="9">
        <v>0.25388669527300001</v>
      </c>
      <c r="LK1313" s="9">
        <v>0</v>
      </c>
      <c r="LL1313" s="9">
        <v>0.5377720006683</v>
      </c>
      <c r="LM1313" s="9">
        <v>0.16648148785770001</v>
      </c>
      <c r="LN1313" s="9">
        <v>0.53289722812490004</v>
      </c>
      <c r="LO1313" s="9">
        <v>0.18557336187609999</v>
      </c>
      <c r="LP1313" s="9">
        <v>0.2212815803588</v>
      </c>
      <c r="LQ1313" s="9">
        <v>0.26373667812590001</v>
      </c>
      <c r="LR1313" s="9">
        <v>0</v>
      </c>
      <c r="LS1313" s="9">
        <v>0</v>
      </c>
      <c r="LU1313" s="9">
        <v>0.74243286775390005</v>
      </c>
      <c r="LV1313" s="9">
        <v>0</v>
      </c>
      <c r="LW1313" s="9">
        <v>0</v>
      </c>
      <c r="LX1313" s="9">
        <v>0</v>
      </c>
      <c r="LY1313" s="10">
        <v>0.94286601055660002</v>
      </c>
      <c r="LZ1313" s="9">
        <v>0</v>
      </c>
      <c r="ME1313" s="9">
        <v>0.19001568715299999</v>
      </c>
      <c r="MF1313" s="9">
        <v>0</v>
      </c>
      <c r="MG1313" s="9">
        <v>0.1173107711553</v>
      </c>
      <c r="MH1313" s="9">
        <v>0.45857790441890001</v>
      </c>
      <c r="MI1313" s="9">
        <v>1</v>
      </c>
      <c r="MK1313" s="9">
        <v>0</v>
      </c>
      <c r="ML1313" s="9">
        <v>0</v>
      </c>
      <c r="MM1313" s="9">
        <v>0</v>
      </c>
      <c r="MN1313" s="9">
        <v>0.23349852712989999</v>
      </c>
      <c r="MO1313" s="9">
        <v>0.23349852712989999</v>
      </c>
      <c r="MP1313" s="9">
        <v>8.0244277450869997E-3</v>
      </c>
      <c r="MQ1313" s="9">
        <v>0</v>
      </c>
      <c r="MR1313" s="9">
        <v>1.029673768574E-2</v>
      </c>
      <c r="MT1313" s="9">
        <v>0</v>
      </c>
      <c r="MU1313" s="9">
        <v>0</v>
      </c>
      <c r="MV1313" s="9">
        <v>0</v>
      </c>
      <c r="MW1313" s="9">
        <v>0</v>
      </c>
      <c r="MX1313" s="9">
        <v>2.174284651593E-2</v>
      </c>
      <c r="MY1313" s="9">
        <v>0</v>
      </c>
      <c r="MZ1313" s="9">
        <v>0</v>
      </c>
      <c r="NA1313" s="9">
        <v>1.410871623802E-2</v>
      </c>
      <c r="NB1313" s="9">
        <v>0</v>
      </c>
      <c r="NC1313" s="9">
        <v>0</v>
      </c>
      <c r="ND1313" s="9">
        <v>7.6334566842079996E-2</v>
      </c>
      <c r="NE1313" s="9">
        <v>0</v>
      </c>
      <c r="NF1313" s="9">
        <v>0</v>
      </c>
      <c r="NG1313" s="9">
        <v>0</v>
      </c>
      <c r="NH1313" s="9">
        <v>1.126649127745E-2</v>
      </c>
      <c r="NI1313" s="9">
        <v>0</v>
      </c>
      <c r="NJ1313" s="9">
        <v>0</v>
      </c>
      <c r="NK1313" s="9">
        <v>0</v>
      </c>
      <c r="NM1313" s="9">
        <v>0</v>
      </c>
      <c r="NN1313" s="9">
        <v>0</v>
      </c>
      <c r="NO1313" s="9">
        <v>0</v>
      </c>
      <c r="NP1313" s="9">
        <v>0</v>
      </c>
      <c r="NQ1313" s="9">
        <v>5.7133989443440003E-2</v>
      </c>
      <c r="NR1313" s="9">
        <v>0</v>
      </c>
      <c r="NW1313" s="9">
        <v>4.4183374251590003E-2</v>
      </c>
      <c r="NX1313" s="9">
        <v>0</v>
      </c>
      <c r="NY1313" s="9">
        <v>0</v>
      </c>
      <c r="NZ1313" s="9">
        <v>0</v>
      </c>
      <c r="OA1313" s="9">
        <v>0</v>
      </c>
      <c r="OC1313" s="9">
        <v>0</v>
      </c>
      <c r="OD1313" s="9">
        <v>0</v>
      </c>
      <c r="OE1313" s="9">
        <v>0</v>
      </c>
      <c r="OF1313" s="9">
        <v>8.0244277450869997E-3</v>
      </c>
      <c r="OG1313" s="9">
        <v>8.0244277450869997E-3</v>
      </c>
      <c r="OH1313" s="9">
        <v>0.2048386191446</v>
      </c>
      <c r="OI1313" s="9">
        <v>0.45811845578970001</v>
      </c>
      <c r="OJ1313" s="9">
        <v>0.1331163345335</v>
      </c>
      <c r="OL1313" s="9">
        <v>0.4013144185134</v>
      </c>
      <c r="OM1313" s="9">
        <v>0</v>
      </c>
      <c r="ON1313" s="9">
        <v>0.32595982964350001</v>
      </c>
      <c r="OO1313" s="9">
        <v>0</v>
      </c>
      <c r="OP1313" s="9">
        <v>0.11884104643649999</v>
      </c>
      <c r="OQ1313" s="9">
        <v>0.27254422827620001</v>
      </c>
      <c r="OR1313" s="9">
        <v>0</v>
      </c>
      <c r="OS1313" s="9">
        <v>0.1777538989014</v>
      </c>
      <c r="OT1313" s="9">
        <v>0</v>
      </c>
      <c r="OU1313" s="9">
        <v>0.61364990352390003</v>
      </c>
      <c r="OV1313" s="9">
        <v>0.38589343248960001</v>
      </c>
      <c r="OW1313" s="9">
        <v>0.16652276162509999</v>
      </c>
      <c r="OX1313" s="9">
        <v>0</v>
      </c>
      <c r="OY1313" s="9">
        <v>0.28328870080219998</v>
      </c>
      <c r="OZ1313" s="9">
        <v>0.19890046221429999</v>
      </c>
      <c r="PA1313" s="9">
        <v>0.21953614457869999</v>
      </c>
      <c r="PB1313" s="9">
        <v>0</v>
      </c>
      <c r="PC1313" s="9">
        <v>0.67994628560180004</v>
      </c>
      <c r="PE1313" s="9">
        <v>0</v>
      </c>
      <c r="PF1313" s="9">
        <v>0</v>
      </c>
      <c r="PG1313" s="9">
        <v>0.1133939175184</v>
      </c>
      <c r="PH1313" s="9">
        <v>1</v>
      </c>
      <c r="PI1313" s="9">
        <v>0</v>
      </c>
      <c r="PJ1313" s="9">
        <v>0</v>
      </c>
      <c r="PO1313" s="9">
        <v>0.55666064206999999</v>
      </c>
      <c r="PP1313" s="9">
        <v>1</v>
      </c>
      <c r="PQ1313" s="9">
        <v>8.1713071565540002E-2</v>
      </c>
      <c r="PR1313" s="9">
        <v>0.17114196977439999</v>
      </c>
      <c r="PS1313" s="9">
        <v>0</v>
      </c>
      <c r="PU1313" s="9">
        <v>0</v>
      </c>
      <c r="PV1313" s="9">
        <v>4.5525347038960003E-2</v>
      </c>
      <c r="PW1313" s="9">
        <v>1</v>
      </c>
      <c r="PX1313" s="9">
        <v>0.2048386191446</v>
      </c>
      <c r="PY1313" s="9">
        <v>0.2048386191446</v>
      </c>
      <c r="PZ1313" s="9">
        <v>0</v>
      </c>
      <c r="QA1313" s="9">
        <v>0</v>
      </c>
      <c r="QB1313" s="9">
        <v>0</v>
      </c>
      <c r="QD1313" s="9">
        <v>0</v>
      </c>
      <c r="QE1313" s="9">
        <v>0</v>
      </c>
      <c r="QF1313" s="9">
        <v>0</v>
      </c>
      <c r="QG1313" s="9">
        <v>0</v>
      </c>
      <c r="QH1313" s="9">
        <v>0</v>
      </c>
      <c r="QI1313" s="9">
        <v>0</v>
      </c>
      <c r="QJ1313" s="9">
        <v>0</v>
      </c>
      <c r="QK1313" s="9">
        <v>0</v>
      </c>
      <c r="QL1313" s="9">
        <v>0</v>
      </c>
      <c r="QM1313" s="9">
        <v>0</v>
      </c>
      <c r="QN1313" s="9">
        <v>0</v>
      </c>
      <c r="QO1313" s="9">
        <v>0</v>
      </c>
      <c r="QP1313" s="9">
        <v>0</v>
      </c>
      <c r="QQ1313" s="9">
        <v>0</v>
      </c>
      <c r="QR1313" s="9">
        <v>0</v>
      </c>
      <c r="QS1313" s="9">
        <v>0</v>
      </c>
      <c r="QT1313" s="9">
        <v>0</v>
      </c>
      <c r="QU1313" s="9">
        <v>0</v>
      </c>
      <c r="QW1313" s="9">
        <v>0</v>
      </c>
      <c r="QX1313" s="9">
        <v>0</v>
      </c>
      <c r="QY1313" s="9">
        <v>0</v>
      </c>
      <c r="QZ1313" s="9">
        <v>0</v>
      </c>
      <c r="RA1313" s="9">
        <v>0</v>
      </c>
      <c r="RB1313" s="9">
        <v>0</v>
      </c>
      <c r="RG1313" s="9">
        <v>0</v>
      </c>
      <c r="RH1313" s="9">
        <v>0</v>
      </c>
      <c r="RI1313" s="9">
        <v>0</v>
      </c>
      <c r="RJ1313" s="9">
        <v>0</v>
      </c>
      <c r="RK1313" s="9">
        <v>0</v>
      </c>
      <c r="RM1313" s="9">
        <v>0</v>
      </c>
      <c r="RN1313" s="9">
        <v>0</v>
      </c>
      <c r="RO1313" s="9">
        <v>0</v>
      </c>
      <c r="RP1313" s="9">
        <v>0</v>
      </c>
      <c r="RQ1313" s="9">
        <v>0</v>
      </c>
      <c r="RR1313" s="9">
        <v>0</v>
      </c>
      <c r="RS1313" s="9">
        <v>0</v>
      </c>
      <c r="RT1313" s="9">
        <v>0</v>
      </c>
      <c r="RV1313" s="9">
        <v>0</v>
      </c>
      <c r="RW1313" s="9">
        <v>0</v>
      </c>
      <c r="RX1313" s="9">
        <v>0</v>
      </c>
      <c r="RY1313" s="9">
        <v>0</v>
      </c>
      <c r="RZ1313" s="9">
        <v>0</v>
      </c>
      <c r="SA1313" s="9">
        <v>0</v>
      </c>
      <c r="SB1313" s="9">
        <v>0</v>
      </c>
      <c r="SC1313" s="9">
        <v>0</v>
      </c>
      <c r="SD1313" s="9">
        <v>0</v>
      </c>
      <c r="SE1313" s="9">
        <v>0</v>
      </c>
      <c r="SF1313" s="9">
        <v>0</v>
      </c>
      <c r="SG1313" s="9">
        <v>0</v>
      </c>
      <c r="SH1313" s="9">
        <v>0</v>
      </c>
      <c r="SI1313" s="9">
        <v>0</v>
      </c>
      <c r="SJ1313" s="9">
        <v>0</v>
      </c>
      <c r="SK1313" s="9">
        <v>0</v>
      </c>
      <c r="SL1313" s="9">
        <v>0</v>
      </c>
      <c r="SM1313" s="9">
        <v>0</v>
      </c>
      <c r="SO1313" s="9">
        <v>0</v>
      </c>
      <c r="SP1313" s="9">
        <v>0</v>
      </c>
      <c r="SQ1313" s="9">
        <v>0</v>
      </c>
      <c r="SR1313" s="9">
        <v>0</v>
      </c>
      <c r="SS1313" s="9">
        <v>0</v>
      </c>
      <c r="ST1313" s="9">
        <v>0</v>
      </c>
      <c r="SY1313" s="9">
        <v>0</v>
      </c>
      <c r="SZ1313" s="9">
        <v>0</v>
      </c>
      <c r="TA1313" s="9">
        <v>0</v>
      </c>
      <c r="TB1313" s="9">
        <v>0</v>
      </c>
      <c r="TC1313" s="9">
        <v>0</v>
      </c>
      <c r="TE1313" s="9">
        <v>0</v>
      </c>
      <c r="TF1313" s="9">
        <v>0</v>
      </c>
      <c r="TG1313" s="9">
        <v>0</v>
      </c>
      <c r="TH1313" s="9">
        <v>0</v>
      </c>
      <c r="TI1313" s="9">
        <v>0</v>
      </c>
      <c r="TJ1313" s="9">
        <v>0</v>
      </c>
      <c r="TK1313" s="9">
        <v>0</v>
      </c>
      <c r="TL1313" s="9">
        <v>0</v>
      </c>
      <c r="TN1313" s="9">
        <v>0</v>
      </c>
      <c r="TO1313" s="9">
        <v>0</v>
      </c>
      <c r="TP1313" s="9">
        <v>0</v>
      </c>
      <c r="TQ1313" s="9">
        <v>0</v>
      </c>
      <c r="TR1313" s="9">
        <v>0</v>
      </c>
      <c r="TS1313" s="9">
        <v>0</v>
      </c>
      <c r="TT1313" s="9">
        <v>0</v>
      </c>
      <c r="TU1313" s="9">
        <v>0</v>
      </c>
      <c r="TV1313" s="9">
        <v>0</v>
      </c>
      <c r="TW1313" s="9">
        <v>0</v>
      </c>
      <c r="TX1313" s="9">
        <v>0</v>
      </c>
      <c r="TY1313" s="9">
        <v>0</v>
      </c>
      <c r="TZ1313" s="9">
        <v>0</v>
      </c>
      <c r="UA1313" s="9">
        <v>0</v>
      </c>
      <c r="UB1313" s="9">
        <v>0</v>
      </c>
      <c r="UC1313" s="9">
        <v>0</v>
      </c>
      <c r="UD1313" s="9">
        <v>0</v>
      </c>
      <c r="UE1313" s="9">
        <v>0</v>
      </c>
      <c r="UG1313" s="9">
        <v>0</v>
      </c>
      <c r="UH1313" s="9">
        <v>0</v>
      </c>
      <c r="UI1313" s="9">
        <v>0</v>
      </c>
      <c r="UJ1313" s="9">
        <v>0</v>
      </c>
      <c r="UK1313" s="9">
        <v>0</v>
      </c>
      <c r="UL1313" s="9">
        <v>0</v>
      </c>
      <c r="UQ1313" s="9">
        <v>0</v>
      </c>
      <c r="UR1313" s="9">
        <v>0</v>
      </c>
      <c r="US1313" s="9">
        <v>0</v>
      </c>
      <c r="UT1313" s="9">
        <v>0</v>
      </c>
      <c r="UU1313" s="9">
        <v>0</v>
      </c>
      <c r="UW1313" s="9">
        <v>0</v>
      </c>
      <c r="UX1313" s="9">
        <v>0</v>
      </c>
      <c r="UY1313" s="9">
        <v>0</v>
      </c>
      <c r="UZ1313" s="9">
        <v>0</v>
      </c>
      <c r="VA1313" s="9">
        <v>0</v>
      </c>
      <c r="VB1313" s="9">
        <v>1</v>
      </c>
      <c r="VC1313" s="9">
        <v>1</v>
      </c>
      <c r="VD1313" s="9">
        <v>1</v>
      </c>
      <c r="VF1313" s="9">
        <v>1</v>
      </c>
      <c r="VG1313" s="9">
        <v>1</v>
      </c>
      <c r="VH1313" s="9">
        <v>1</v>
      </c>
      <c r="VI1313" s="9">
        <v>1</v>
      </c>
      <c r="VJ1313" s="9">
        <v>1</v>
      </c>
      <c r="VK1313" s="9">
        <v>1</v>
      </c>
      <c r="VL1313" s="9">
        <v>1</v>
      </c>
      <c r="VM1313" s="9">
        <v>1</v>
      </c>
      <c r="VN1313" s="9">
        <v>1</v>
      </c>
      <c r="VO1313" s="9">
        <v>1</v>
      </c>
      <c r="VP1313" s="9">
        <v>1</v>
      </c>
      <c r="VQ1313" s="9">
        <v>1</v>
      </c>
      <c r="VR1313" s="9">
        <v>1</v>
      </c>
      <c r="VS1313" s="9">
        <v>1</v>
      </c>
      <c r="VT1313" s="9">
        <v>1</v>
      </c>
      <c r="VU1313" s="9">
        <v>1</v>
      </c>
      <c r="VV1313" s="9">
        <v>1</v>
      </c>
      <c r="VW1313" s="9">
        <v>1</v>
      </c>
      <c r="VY1313" s="9">
        <v>1</v>
      </c>
      <c r="VZ1313" s="9">
        <v>1</v>
      </c>
      <c r="WA1313" s="9">
        <v>1</v>
      </c>
      <c r="WB1313" s="9">
        <v>1</v>
      </c>
      <c r="WC1313" s="9">
        <v>1</v>
      </c>
      <c r="WD1313" s="9">
        <v>1</v>
      </c>
      <c r="WI1313" s="9">
        <v>1</v>
      </c>
      <c r="WJ1313" s="9">
        <v>1</v>
      </c>
      <c r="WK1313" s="9">
        <v>1</v>
      </c>
      <c r="WL1313" s="9">
        <v>1</v>
      </c>
      <c r="WM1313" s="9">
        <v>1</v>
      </c>
      <c r="WO1313" s="9">
        <v>1</v>
      </c>
      <c r="WP1313" s="9">
        <v>1</v>
      </c>
      <c r="WQ1313" s="9">
        <v>1</v>
      </c>
      <c r="WR1313" s="9">
        <v>1</v>
      </c>
      <c r="WS1313" s="9">
        <v>1</v>
      </c>
    </row>
    <row r="1314" spans="1:617" x14ac:dyDescent="0.35">
      <c r="A1314" t="s">
        <v>406</v>
      </c>
    </row>
    <row r="1315" spans="1:617" x14ac:dyDescent="0.35">
      <c r="A1315" t="s">
        <v>949</v>
      </c>
    </row>
    <row r="1316" spans="1:617" x14ac:dyDescent="0.35">
      <c r="A1316" t="s">
        <v>358</v>
      </c>
    </row>
    <row r="1320" spans="1:617" x14ac:dyDescent="0.35">
      <c r="A1320" s="3" t="s">
        <v>352</v>
      </c>
    </row>
    <row r="1321" spans="1:617" x14ac:dyDescent="0.35">
      <c r="A1321" t="s">
        <v>280</v>
      </c>
    </row>
    <row r="1322" spans="1:617" ht="130.5" x14ac:dyDescent="0.35">
      <c r="A1322" s="4" t="s">
        <v>408</v>
      </c>
      <c r="B1322" s="4" t="s">
        <v>359</v>
      </c>
      <c r="C1322" s="4" t="s">
        <v>360</v>
      </c>
      <c r="D1322" s="4" t="s">
        <v>361</v>
      </c>
      <c r="E1322" s="4" t="s">
        <v>573</v>
      </c>
      <c r="F1322" s="4" t="s">
        <v>363</v>
      </c>
      <c r="G1322" s="4" t="s">
        <v>364</v>
      </c>
      <c r="H1322" s="4" t="s">
        <v>365</v>
      </c>
      <c r="I1322" s="4" t="s">
        <v>366</v>
      </c>
      <c r="J1322" s="4" t="s">
        <v>367</v>
      </c>
      <c r="K1322" s="4" t="s">
        <v>368</v>
      </c>
      <c r="L1322" s="4" t="s">
        <v>883</v>
      </c>
      <c r="M1322" s="4" t="s">
        <v>575</v>
      </c>
      <c r="N1322" s="4" t="s">
        <v>371</v>
      </c>
      <c r="O1322" s="4" t="s">
        <v>372</v>
      </c>
      <c r="P1322" s="4" t="s">
        <v>576</v>
      </c>
      <c r="Q1322" s="4" t="s">
        <v>374</v>
      </c>
      <c r="R1322" s="4" t="s">
        <v>376</v>
      </c>
      <c r="S1322" s="4" t="s">
        <v>377</v>
      </c>
      <c r="T1322" s="4" t="s">
        <v>375</v>
      </c>
      <c r="U1322" s="4" t="s">
        <v>378</v>
      </c>
      <c r="V1322" s="4" t="s">
        <v>379</v>
      </c>
      <c r="W1322" s="4" t="s">
        <v>380</v>
      </c>
      <c r="X1322" s="4" t="s">
        <v>381</v>
      </c>
      <c r="Y1322" s="4" t="s">
        <v>382</v>
      </c>
      <c r="Z1322" s="4" t="s">
        <v>383</v>
      </c>
      <c r="AA1322" s="4" t="s">
        <v>384</v>
      </c>
      <c r="AB1322" s="4" t="s">
        <v>385</v>
      </c>
      <c r="AC1322" s="4" t="s">
        <v>386</v>
      </c>
      <c r="AD1322" s="4" t="s">
        <v>387</v>
      </c>
      <c r="AE1322" s="4" t="s">
        <v>388</v>
      </c>
      <c r="AF1322" s="4" t="s">
        <v>389</v>
      </c>
      <c r="AG1322" s="4" t="s">
        <v>390</v>
      </c>
      <c r="AH1322" s="4" t="s">
        <v>391</v>
      </c>
      <c r="AI1322" s="4" t="s">
        <v>577</v>
      </c>
      <c r="AJ1322" s="4" t="s">
        <v>578</v>
      </c>
      <c r="AK1322" s="4" t="s">
        <v>395</v>
      </c>
      <c r="AL1322" s="4" t="s">
        <v>396</v>
      </c>
      <c r="AM1322" s="4" t="s">
        <v>394</v>
      </c>
      <c r="AN1322" s="4" t="s">
        <v>397</v>
      </c>
      <c r="AO1322" s="4" t="s">
        <v>398</v>
      </c>
      <c r="AP1322" s="4" t="s">
        <v>884</v>
      </c>
      <c r="AQ1322" s="4" t="s">
        <v>885</v>
      </c>
      <c r="AR1322" s="4" t="s">
        <v>886</v>
      </c>
      <c r="AS1322" s="4" t="s">
        <v>406</v>
      </c>
    </row>
    <row r="1323" spans="1:617" x14ac:dyDescent="0.35">
      <c r="A1323" t="s">
        <v>384</v>
      </c>
      <c r="B1323" s="9">
        <v>0.16233785940770001</v>
      </c>
      <c r="C1323" s="9">
        <v>0.1434562257492</v>
      </c>
      <c r="D1323" s="9">
        <v>0.18374561316269999</v>
      </c>
      <c r="E1323" s="9">
        <v>0.1034343928387</v>
      </c>
      <c r="F1323" s="9">
        <v>0.1015629720345</v>
      </c>
      <c r="G1323" s="9">
        <v>0.1528916164686</v>
      </c>
      <c r="H1323" s="9">
        <v>0.12777545513620001</v>
      </c>
      <c r="I1323" s="9">
        <v>0.18433764313279999</v>
      </c>
      <c r="J1323" s="9">
        <v>0.29932291731029997</v>
      </c>
      <c r="K1323" s="9">
        <v>0.1513899950566</v>
      </c>
      <c r="L1323" s="9">
        <v>0.188102508359</v>
      </c>
      <c r="M1323" s="9">
        <v>0.19174505492749999</v>
      </c>
      <c r="N1323" s="9">
        <v>0.14440174131960001</v>
      </c>
      <c r="O1323" s="9">
        <v>0.12744203881710001</v>
      </c>
      <c r="P1323" s="9">
        <v>0.1213801451347</v>
      </c>
      <c r="Q1323" s="9">
        <v>0.19582279486519999</v>
      </c>
      <c r="R1323" s="9">
        <v>0.19291234535509999</v>
      </c>
      <c r="S1323" s="9">
        <v>0.1393116755854</v>
      </c>
      <c r="T1323" s="9">
        <v>0.1601703051111</v>
      </c>
      <c r="U1323" s="9">
        <v>0.16547619013750001</v>
      </c>
      <c r="V1323" s="9">
        <v>7.150472831554E-2</v>
      </c>
      <c r="W1323" s="9">
        <v>8.3488262238800001E-2</v>
      </c>
      <c r="X1323" s="9">
        <v>0.18048130560030001</v>
      </c>
      <c r="Y1323" s="9">
        <v>0.1131279610013</v>
      </c>
      <c r="Z1323" s="9">
        <v>0.1122656637896</v>
      </c>
      <c r="AA1323" s="10">
        <v>0.41465217634610002</v>
      </c>
      <c r="AB1323" s="9">
        <v>0.2036731677985</v>
      </c>
      <c r="AC1323" s="9">
        <v>5.3146713652320002E-2</v>
      </c>
      <c r="AD1323" s="9">
        <v>0.1238295874919</v>
      </c>
      <c r="AI1323" s="9">
        <v>0.1058805239541</v>
      </c>
      <c r="AJ1323" s="9">
        <v>0.1162730036762</v>
      </c>
      <c r="AK1323" s="9">
        <v>0.235077642137</v>
      </c>
      <c r="AL1323" s="9">
        <v>0.21610004858429999</v>
      </c>
      <c r="AM1323" s="9">
        <v>9.3183233608550006E-2</v>
      </c>
      <c r="AN1323" s="9">
        <v>0.2115098625322</v>
      </c>
      <c r="AO1323" s="9">
        <v>0.22323894228589999</v>
      </c>
      <c r="AP1323" s="9">
        <v>0.16109411532029999</v>
      </c>
      <c r="AQ1323" s="9">
        <v>0.18894000080580001</v>
      </c>
      <c r="AR1323" s="9">
        <v>0.16233785940770001</v>
      </c>
      <c r="AS1323" s="9">
        <v>0.16233785940770001</v>
      </c>
    </row>
    <row r="1324" spans="1:617" x14ac:dyDescent="0.35">
      <c r="A1324" t="s">
        <v>383</v>
      </c>
      <c r="B1324" s="9">
        <v>0.16178388239149999</v>
      </c>
      <c r="C1324" s="9">
        <v>0.15114176910009999</v>
      </c>
      <c r="D1324" s="9">
        <v>0.1738497737703</v>
      </c>
      <c r="E1324" s="9">
        <v>9.8025065431980002E-2</v>
      </c>
      <c r="F1324" s="9">
        <v>0.1425545340969</v>
      </c>
      <c r="G1324" s="9">
        <v>9.4722705684799999E-2</v>
      </c>
      <c r="H1324" s="9">
        <v>0.1181278030231</v>
      </c>
      <c r="I1324" s="9">
        <v>0.1531629719175</v>
      </c>
      <c r="J1324" s="9">
        <v>0.22801882662680001</v>
      </c>
      <c r="K1324" s="9">
        <v>0.23234171206240001</v>
      </c>
      <c r="L1324" s="9">
        <v>0.1500029041217</v>
      </c>
      <c r="M1324" s="9">
        <v>0.1519619151029</v>
      </c>
      <c r="N1324" s="9">
        <v>0.1803937614899</v>
      </c>
      <c r="O1324" s="9">
        <v>0.16116578180060001</v>
      </c>
      <c r="P1324" s="9">
        <v>0.111410573793</v>
      </c>
      <c r="Q1324" s="9">
        <v>0.18884533919409999</v>
      </c>
      <c r="R1324" s="9">
        <v>0.15292646228359999</v>
      </c>
      <c r="S1324" s="9">
        <v>0.19858502203260001</v>
      </c>
      <c r="T1324" s="9">
        <v>0.15175984868469999</v>
      </c>
      <c r="U1324" s="9">
        <v>0.17629735182039999</v>
      </c>
      <c r="V1324" s="9">
        <v>0.12089097968030001</v>
      </c>
      <c r="W1324" s="9">
        <v>0.12558008812490001</v>
      </c>
      <c r="X1324" s="9">
        <v>0.14098566731020001</v>
      </c>
      <c r="Y1324" s="11">
        <v>7.0831134038130003E-2</v>
      </c>
      <c r="Z1324" s="10">
        <v>0.51339091355749999</v>
      </c>
      <c r="AA1324" s="9">
        <v>0.1011647670086</v>
      </c>
      <c r="AB1324" s="9">
        <v>8.6143007985289996E-2</v>
      </c>
      <c r="AC1324" s="9">
        <v>8.5635975347459994E-2</v>
      </c>
      <c r="AD1324" s="9">
        <v>0.13224592427830001</v>
      </c>
      <c r="AI1324" s="9">
        <v>0.12985307697340001</v>
      </c>
      <c r="AJ1324" s="9">
        <v>0.1414292892298</v>
      </c>
      <c r="AK1324" s="9">
        <v>0.22514887767210001</v>
      </c>
      <c r="AL1324" s="9">
        <v>0.15679252869390001</v>
      </c>
      <c r="AM1324" s="9">
        <v>0.17889642156980001</v>
      </c>
      <c r="AN1324" s="9">
        <v>0.2308040918</v>
      </c>
      <c r="AO1324" s="9">
        <v>0</v>
      </c>
      <c r="AP1324" s="9">
        <v>0.15599308090469999</v>
      </c>
      <c r="AQ1324" s="9">
        <v>8.9016252752870006E-2</v>
      </c>
      <c r="AR1324" s="9">
        <v>0.16178388239149999</v>
      </c>
      <c r="AS1324" s="9">
        <v>0.16178388239149999</v>
      </c>
    </row>
    <row r="1325" spans="1:617" x14ac:dyDescent="0.35">
      <c r="A1325" t="s">
        <v>387</v>
      </c>
      <c r="B1325" s="9">
        <v>0.1429105692341</v>
      </c>
      <c r="C1325" s="9">
        <v>0.15597734669999999</v>
      </c>
      <c r="D1325" s="9">
        <v>0.12809562475309999</v>
      </c>
      <c r="E1325" s="9">
        <v>0.16134029393009999</v>
      </c>
      <c r="F1325" s="9">
        <v>0.203514831329</v>
      </c>
      <c r="G1325" s="9">
        <v>0.1747581881751</v>
      </c>
      <c r="H1325" s="9">
        <v>0.18882940507150001</v>
      </c>
      <c r="I1325" s="9">
        <v>0.1672238529415</v>
      </c>
      <c r="J1325" s="9">
        <v>5.0918672754739998E-2</v>
      </c>
      <c r="K1325" s="9">
        <v>9.4820013292070002E-2</v>
      </c>
      <c r="L1325" s="9">
        <v>0.15920065467889999</v>
      </c>
      <c r="M1325" s="9">
        <v>0.15295786262380001</v>
      </c>
      <c r="N1325" s="9">
        <v>0.1288325089987</v>
      </c>
      <c r="O1325" s="9">
        <v>0.1351161870183</v>
      </c>
      <c r="P1325" s="10">
        <v>0.2077433585407</v>
      </c>
      <c r="Q1325" s="9">
        <v>0.1051545785486</v>
      </c>
      <c r="R1325" s="9">
        <v>0.1609667149373</v>
      </c>
      <c r="S1325" s="9">
        <v>9.351171369413E-2</v>
      </c>
      <c r="T1325" s="9">
        <v>0.1542869702729</v>
      </c>
      <c r="U1325" s="9">
        <v>0.12643905152820001</v>
      </c>
      <c r="V1325" s="9">
        <v>0.18635232831920001</v>
      </c>
      <c r="W1325" s="9">
        <v>0.1204566372896</v>
      </c>
      <c r="X1325" s="9">
        <v>0.14596096921839999</v>
      </c>
      <c r="Y1325" s="9">
        <v>0.14308712696039999</v>
      </c>
      <c r="Z1325" s="9">
        <v>9.0332636122590002E-2</v>
      </c>
      <c r="AA1325" s="9">
        <v>9.1276439593460004E-2</v>
      </c>
      <c r="AB1325" s="9">
        <v>0.1699062245547</v>
      </c>
      <c r="AC1325" s="9">
        <v>0.1110721179191</v>
      </c>
      <c r="AD1325" s="10">
        <v>0.3716877133889</v>
      </c>
      <c r="AI1325" s="9">
        <v>0.10782671170120001</v>
      </c>
      <c r="AJ1325" s="10">
        <v>0.2399864840607</v>
      </c>
      <c r="AK1325" s="11">
        <v>7.0683196040840002E-2</v>
      </c>
      <c r="AL1325" s="9">
        <v>9.6916759365759997E-2</v>
      </c>
      <c r="AM1325" s="9">
        <v>0.1185246759507</v>
      </c>
      <c r="AN1325" s="9">
        <v>0.22237586627299999</v>
      </c>
      <c r="AO1325" s="9">
        <v>0.1912186674113</v>
      </c>
      <c r="AP1325" s="9">
        <v>0.14575164001300001</v>
      </c>
      <c r="AQ1325" s="9">
        <v>0.1946016672874</v>
      </c>
      <c r="AR1325" s="9">
        <v>0.1429105692341</v>
      </c>
      <c r="AS1325" s="9">
        <v>0.1429105692341</v>
      </c>
    </row>
    <row r="1326" spans="1:617" x14ac:dyDescent="0.35">
      <c r="A1326" t="s">
        <v>382</v>
      </c>
      <c r="B1326" s="9">
        <v>0.1242885063631</v>
      </c>
      <c r="C1326" s="9">
        <v>0.14588116074160001</v>
      </c>
      <c r="D1326" s="9">
        <v>9.980703213198E-2</v>
      </c>
      <c r="E1326" s="9">
        <v>0.17000885868310001</v>
      </c>
      <c r="F1326" s="9">
        <v>0.18622798828029999</v>
      </c>
      <c r="G1326" s="9">
        <v>0.1600647816296</v>
      </c>
      <c r="H1326" s="9">
        <v>0.17286697670910001</v>
      </c>
      <c r="I1326" s="9">
        <v>0.1135599649447</v>
      </c>
      <c r="J1326" s="9">
        <v>5.7883086873469998E-2</v>
      </c>
      <c r="K1326" s="9">
        <v>6.9665099853320006E-2</v>
      </c>
      <c r="L1326" s="9">
        <v>0.12133578981440001</v>
      </c>
      <c r="M1326" s="9">
        <v>0.13092650018429999</v>
      </c>
      <c r="N1326" s="9">
        <v>0.13301395862730001</v>
      </c>
      <c r="O1326" s="9">
        <v>0.1076356901482</v>
      </c>
      <c r="P1326" s="9">
        <v>0.1605304664385</v>
      </c>
      <c r="Q1326" s="9">
        <v>0.11329910139759999</v>
      </c>
      <c r="R1326" s="9">
        <v>8.3220976733390004E-2</v>
      </c>
      <c r="S1326" s="9">
        <v>0.130553103196</v>
      </c>
      <c r="T1326" s="9">
        <v>0.1359194106463</v>
      </c>
      <c r="U1326" s="9">
        <v>0.1074485017622</v>
      </c>
      <c r="V1326" s="9">
        <v>0.14829174412910001</v>
      </c>
      <c r="W1326" s="9">
        <v>0.135176077629</v>
      </c>
      <c r="X1326" s="9">
        <v>8.6119961714510002E-2</v>
      </c>
      <c r="Y1326" s="10">
        <v>0.31868462892830002</v>
      </c>
      <c r="Z1326" s="9">
        <v>7.5428202313209999E-2</v>
      </c>
      <c r="AA1326" s="11">
        <v>4.9285319641379999E-2</v>
      </c>
      <c r="AB1326" s="9">
        <v>0.27446237469259999</v>
      </c>
      <c r="AC1326" s="9">
        <v>9.9126491007569997E-2</v>
      </c>
      <c r="AD1326" s="9">
        <v>8.9873293465000004E-2</v>
      </c>
      <c r="AI1326" s="9">
        <v>0.1608515165604</v>
      </c>
      <c r="AJ1326" s="9">
        <v>0.13810494097609999</v>
      </c>
      <c r="AK1326" s="9">
        <v>8.5681794140509998E-2</v>
      </c>
      <c r="AL1326" s="9">
        <v>0.12882927918680001</v>
      </c>
      <c r="AM1326" s="10">
        <v>0.25235161151180002</v>
      </c>
      <c r="AN1326" s="9">
        <v>5.3599887298110001E-2</v>
      </c>
      <c r="AO1326" s="9">
        <v>4.7304054412959998E-2</v>
      </c>
      <c r="AP1326" s="9">
        <v>0.1143510098764</v>
      </c>
      <c r="AQ1326" s="9">
        <v>0.18794290980039999</v>
      </c>
      <c r="AR1326" s="9">
        <v>0.1242885063631</v>
      </c>
      <c r="AS1326" s="9">
        <v>0.1242885063631</v>
      </c>
    </row>
    <row r="1327" spans="1:617" x14ac:dyDescent="0.35">
      <c r="A1327" t="s">
        <v>388</v>
      </c>
      <c r="B1327" s="9">
        <v>6.9456126558489997E-2</v>
      </c>
      <c r="C1327" s="9">
        <v>5.846480984711E-2</v>
      </c>
      <c r="D1327" s="9">
        <v>8.191794029011E-2</v>
      </c>
      <c r="E1327" s="9">
        <v>6.0022171245630002E-2</v>
      </c>
      <c r="F1327" s="9">
        <v>6.2802790510369993E-2</v>
      </c>
      <c r="G1327" s="9">
        <v>2.6654463343180002E-2</v>
      </c>
      <c r="H1327" s="9">
        <v>4.4342583242650002E-2</v>
      </c>
      <c r="I1327" s="9">
        <v>0.1063461666648</v>
      </c>
      <c r="J1327" s="9">
        <v>0.104742542669</v>
      </c>
      <c r="K1327" s="9">
        <v>6.6245024070929998E-2</v>
      </c>
      <c r="L1327" s="9">
        <v>7.3746123792009996E-2</v>
      </c>
      <c r="M1327" s="9">
        <v>7.587656315164E-2</v>
      </c>
      <c r="N1327" s="9">
        <v>4.625597677986E-2</v>
      </c>
      <c r="O1327" s="9">
        <v>8.4657348110730002E-2</v>
      </c>
      <c r="P1327" s="9">
        <v>5.0860515122559999E-2</v>
      </c>
      <c r="Q1327" s="9">
        <v>9.3888788989359998E-2</v>
      </c>
      <c r="R1327" s="9">
        <v>5.3769712249950002E-2</v>
      </c>
      <c r="S1327" s="9">
        <v>7.3595083234969993E-2</v>
      </c>
      <c r="T1327" s="9">
        <v>7.3281447650390005E-2</v>
      </c>
      <c r="U1327" s="9">
        <v>6.3917569691439996E-2</v>
      </c>
      <c r="V1327" s="9">
        <v>3.5471212742189999E-2</v>
      </c>
      <c r="W1327" s="9">
        <v>0.18273488356270001</v>
      </c>
      <c r="X1327" s="9">
        <v>9.2900306587309994E-2</v>
      </c>
      <c r="Y1327" s="9">
        <v>8.9925651488630007E-2</v>
      </c>
      <c r="Z1327" s="9">
        <v>3.0868816246760002E-2</v>
      </c>
      <c r="AA1327" s="9">
        <v>5.2210385641019999E-2</v>
      </c>
      <c r="AB1327" s="9">
        <v>6.5937917869840004E-2</v>
      </c>
      <c r="AC1327" s="9">
        <v>5.1758219867840002E-2</v>
      </c>
      <c r="AD1327" s="9">
        <v>6.7335028037239994E-2</v>
      </c>
      <c r="AI1327" s="9">
        <v>7.8757930457519998E-2</v>
      </c>
      <c r="AJ1327" s="9">
        <v>6.0486530004170001E-2</v>
      </c>
      <c r="AK1327" s="9">
        <v>7.1940441088870002E-2</v>
      </c>
      <c r="AL1327" s="9">
        <v>3.6371372895259997E-2</v>
      </c>
      <c r="AM1327" s="9">
        <v>8.6778653909349995E-2</v>
      </c>
      <c r="AN1327" s="9">
        <v>0</v>
      </c>
      <c r="AO1327" s="9">
        <v>4.9269758630429997E-2</v>
      </c>
      <c r="AP1327" s="9">
        <v>6.6012319616369997E-2</v>
      </c>
      <c r="AQ1327" s="9">
        <v>0.1196530822389</v>
      </c>
      <c r="AR1327" s="9">
        <v>6.9456126558489997E-2</v>
      </c>
      <c r="AS1327" s="9">
        <v>6.9456126558489997E-2</v>
      </c>
    </row>
    <row r="1328" spans="1:617" x14ac:dyDescent="0.35">
      <c r="A1328" t="s">
        <v>389</v>
      </c>
      <c r="B1328" s="9">
        <v>5.5449121379289999E-2</v>
      </c>
      <c r="C1328" s="9">
        <v>4.9160573125150001E-2</v>
      </c>
      <c r="D1328" s="9">
        <v>6.2578996629290007E-2</v>
      </c>
      <c r="E1328" s="9">
        <v>0.10300871526160001</v>
      </c>
      <c r="F1328" s="9">
        <v>9.074830480328E-2</v>
      </c>
      <c r="G1328" s="9">
        <v>4.7318732107000001E-2</v>
      </c>
      <c r="H1328" s="9">
        <v>6.856971518794E-2</v>
      </c>
      <c r="I1328" s="9">
        <v>3.6272191363539999E-2</v>
      </c>
      <c r="J1328" s="9">
        <v>3.259267395275E-2</v>
      </c>
      <c r="K1328" s="9">
        <v>3.8034443023939997E-2</v>
      </c>
      <c r="L1328" s="9">
        <v>8.7572667670070006E-2</v>
      </c>
      <c r="M1328" s="9">
        <v>2.5415700627350001E-2</v>
      </c>
      <c r="N1328" s="9">
        <v>3.6926211633370003E-2</v>
      </c>
      <c r="O1328" s="9">
        <v>9.4625050208540007E-2</v>
      </c>
      <c r="P1328" s="9">
        <v>5.6484949789369999E-2</v>
      </c>
      <c r="Q1328" s="9">
        <v>7.944493398053E-2</v>
      </c>
      <c r="R1328" s="9">
        <v>3.3555266799820002E-2</v>
      </c>
      <c r="S1328" s="9">
        <v>3.9556944863050003E-2</v>
      </c>
      <c r="T1328" s="9">
        <v>6.8448810063750004E-2</v>
      </c>
      <c r="U1328" s="9">
        <v>3.6627298765389997E-2</v>
      </c>
      <c r="V1328" s="9">
        <v>4.9078752958870001E-2</v>
      </c>
      <c r="W1328" s="9">
        <v>2.4671732948450001E-2</v>
      </c>
      <c r="X1328" s="9">
        <v>4.9948533116870003E-2</v>
      </c>
      <c r="Y1328" s="9">
        <v>6.1485792669750003E-2</v>
      </c>
      <c r="Z1328" s="9">
        <v>2.05268653311E-2</v>
      </c>
      <c r="AA1328" s="9">
        <v>9.5562182316819996E-2</v>
      </c>
      <c r="AB1328" s="9">
        <v>2.9186965295240001E-2</v>
      </c>
      <c r="AC1328" s="9">
        <v>8.8414335941770006E-2</v>
      </c>
      <c r="AD1328" s="9">
        <v>8.2452858033569998E-2</v>
      </c>
      <c r="AI1328" s="9">
        <v>7.9833266020360005E-2</v>
      </c>
      <c r="AJ1328" s="9">
        <v>6.1221973709169999E-2</v>
      </c>
      <c r="AK1328" s="9">
        <v>2.6913202651660001E-2</v>
      </c>
      <c r="AL1328" s="9">
        <v>0.1223652728959</v>
      </c>
      <c r="AM1328" s="9">
        <v>9.8125759073979996E-2</v>
      </c>
      <c r="AN1328" s="9">
        <v>0</v>
      </c>
      <c r="AO1328" s="9">
        <v>7.4352206937320003E-2</v>
      </c>
      <c r="AP1328" s="9">
        <v>5.2448964576570001E-2</v>
      </c>
      <c r="AQ1328" s="9">
        <v>5.1377082788319997E-2</v>
      </c>
      <c r="AR1328" s="9">
        <v>5.5449121379289999E-2</v>
      </c>
      <c r="AS1328" s="9">
        <v>5.5449121379289999E-2</v>
      </c>
    </row>
    <row r="1329" spans="1:45" x14ac:dyDescent="0.35">
      <c r="A1329" t="s">
        <v>832</v>
      </c>
      <c r="B1329" s="9">
        <v>0.1015358706431</v>
      </c>
      <c r="C1329" s="9">
        <v>0.107436641487</v>
      </c>
      <c r="D1329" s="9">
        <v>9.4845652440860004E-2</v>
      </c>
      <c r="E1329" s="9">
        <v>4.8866897121809999E-2</v>
      </c>
      <c r="F1329" s="9">
        <v>6.489456090581E-2</v>
      </c>
      <c r="G1329" s="9">
        <v>0.10949582869509999</v>
      </c>
      <c r="H1329" s="9">
        <v>8.7671511108370001E-2</v>
      </c>
      <c r="I1329" s="9">
        <v>0.13923431717650001</v>
      </c>
      <c r="J1329" s="9">
        <v>4.6566277543489999E-2</v>
      </c>
      <c r="K1329" s="9">
        <v>0.1541005293769</v>
      </c>
      <c r="L1329" s="9">
        <v>4.6021366491160003E-2</v>
      </c>
      <c r="M1329" s="9">
        <v>0.110528149774</v>
      </c>
      <c r="N1329" s="9">
        <v>0.10652627885099999</v>
      </c>
      <c r="O1329" s="9">
        <v>0.12058478917</v>
      </c>
      <c r="P1329" s="9">
        <v>6.356403889593E-2</v>
      </c>
      <c r="Q1329" s="9">
        <v>0.1309753359943</v>
      </c>
      <c r="R1329" s="9">
        <v>8.0769955566609999E-2</v>
      </c>
      <c r="S1329" s="9">
        <v>0.12938824687889999</v>
      </c>
      <c r="T1329" s="9">
        <v>9.8690340930119996E-2</v>
      </c>
      <c r="U1329" s="9">
        <v>0.1056558197282</v>
      </c>
      <c r="V1329" s="9">
        <v>6.404930044486E-2</v>
      </c>
      <c r="W1329" s="9">
        <v>8.1917863713150005E-2</v>
      </c>
      <c r="X1329" s="9">
        <v>0.13225256858410001</v>
      </c>
      <c r="Y1329" s="9">
        <v>0.1035284775675</v>
      </c>
      <c r="Z1329" s="9">
        <v>4.8559481970020003E-2</v>
      </c>
      <c r="AA1329" s="9">
        <v>7.0920138429720003E-2</v>
      </c>
      <c r="AB1329" s="9">
        <v>0.1032518553344</v>
      </c>
      <c r="AC1329" s="10">
        <v>0.40641658636400002</v>
      </c>
      <c r="AD1329" s="9">
        <v>6.1111276707430003E-2</v>
      </c>
      <c r="AI1329" s="9">
        <v>0.1100157143195</v>
      </c>
      <c r="AJ1329" s="9">
        <v>9.7939607110610005E-2</v>
      </c>
      <c r="AK1329" s="9">
        <v>0.12830048840139999</v>
      </c>
      <c r="AL1329" s="9">
        <v>0.1004853281143</v>
      </c>
      <c r="AM1329" s="9">
        <v>9.6973621839879995E-2</v>
      </c>
      <c r="AN1329" s="9">
        <v>0</v>
      </c>
      <c r="AO1329" s="9">
        <v>0</v>
      </c>
      <c r="AP1329" s="9">
        <v>0.1026988720092</v>
      </c>
      <c r="AQ1329" s="9">
        <v>5.9841410147170003E-2</v>
      </c>
      <c r="AR1329" s="9">
        <v>0.1015358706431</v>
      </c>
      <c r="AS1329" s="9">
        <v>0.1015358706431</v>
      </c>
    </row>
    <row r="1330" spans="1:45" x14ac:dyDescent="0.35">
      <c r="A1330" t="s">
        <v>553</v>
      </c>
      <c r="B1330" s="9">
        <v>9.0437840921660004E-2</v>
      </c>
      <c r="C1330" s="9">
        <v>0.1061565699467</v>
      </c>
      <c r="D1330" s="9">
        <v>7.2616147820459997E-2</v>
      </c>
      <c r="E1330" s="9">
        <v>8.0661545854349995E-2</v>
      </c>
      <c r="F1330" s="9">
        <v>0.1143550180876</v>
      </c>
      <c r="G1330" s="9">
        <v>0.13616278942070001</v>
      </c>
      <c r="H1330" s="9">
        <v>0.12549179841479999</v>
      </c>
      <c r="I1330" s="9">
        <v>6.2152235424800001E-2</v>
      </c>
      <c r="J1330" s="9">
        <v>7.1320206045269993E-2</v>
      </c>
      <c r="K1330" s="9">
        <v>7.1431929633350003E-2</v>
      </c>
      <c r="L1330" s="9">
        <v>0.1126437441121</v>
      </c>
      <c r="M1330" s="9">
        <v>0.10508916473719999</v>
      </c>
      <c r="N1330" s="9">
        <v>7.273406525744E-2</v>
      </c>
      <c r="O1330" s="9">
        <v>7.687425149082E-2</v>
      </c>
      <c r="P1330" s="9">
        <v>0.1260535693165</v>
      </c>
      <c r="Q1330" s="9">
        <v>4.8920280092920002E-2</v>
      </c>
      <c r="R1330" s="9">
        <v>0.13650605931750001</v>
      </c>
      <c r="S1330" s="9">
        <v>5.9449926565960001E-2</v>
      </c>
      <c r="T1330" s="9">
        <v>8.5861385946900001E-2</v>
      </c>
      <c r="U1330" s="9">
        <v>9.7063939886510006E-2</v>
      </c>
      <c r="V1330" s="10">
        <v>0.3767048178354</v>
      </c>
      <c r="W1330" s="9">
        <v>0.1029000440862</v>
      </c>
      <c r="X1330" s="9">
        <v>9.8683809761980004E-2</v>
      </c>
      <c r="Y1330" s="9">
        <v>0.10635283983679999</v>
      </c>
      <c r="Z1330" s="9">
        <v>8.0635937202249999E-2</v>
      </c>
      <c r="AA1330" s="9">
        <v>8.2445616756489995E-2</v>
      </c>
      <c r="AB1330" s="9">
        <v>0.16084748184219999</v>
      </c>
      <c r="AC1330" s="9">
        <v>0.1172146976649</v>
      </c>
      <c r="AD1330" s="9">
        <v>9.9307238433669995E-2</v>
      </c>
      <c r="AI1330" s="9">
        <v>6.8513490226239995E-2</v>
      </c>
      <c r="AJ1330" s="9">
        <v>9.7634608646830004E-2</v>
      </c>
      <c r="AK1330" s="9">
        <v>9.4237204121809998E-2</v>
      </c>
      <c r="AL1330" s="9">
        <v>7.4291203323749999E-2</v>
      </c>
      <c r="AM1330" s="9">
        <v>8.9123007155520004E-2</v>
      </c>
      <c r="AN1330" s="9">
        <v>0.1808298381906</v>
      </c>
      <c r="AO1330" s="9">
        <v>0.20299242818640001</v>
      </c>
      <c r="AP1330" s="9">
        <v>0.1121858986636</v>
      </c>
      <c r="AQ1330" s="9">
        <v>3.4503435636840003E-2</v>
      </c>
      <c r="AR1330" s="9">
        <v>9.0437840921660004E-2</v>
      </c>
      <c r="AS1330" s="9">
        <v>9.0437840921660004E-2</v>
      </c>
    </row>
    <row r="1331" spans="1:45" x14ac:dyDescent="0.35">
      <c r="A1331" t="s">
        <v>380</v>
      </c>
      <c r="B1331" s="9">
        <v>6.970214209094E-2</v>
      </c>
      <c r="C1331" s="9">
        <v>7.6964262510990006E-2</v>
      </c>
      <c r="D1331" s="9">
        <v>6.1468443222290003E-2</v>
      </c>
      <c r="E1331" s="10">
        <v>0.1744106791859</v>
      </c>
      <c r="F1331" s="9">
        <v>7.7081508362079998E-2</v>
      </c>
      <c r="G1331" s="9">
        <v>8.9138353490789995E-2</v>
      </c>
      <c r="H1331" s="9">
        <v>8.3238691211550003E-2</v>
      </c>
      <c r="I1331" s="9">
        <v>3.0597560036419998E-2</v>
      </c>
      <c r="J1331" s="9">
        <v>3.9180447887660001E-2</v>
      </c>
      <c r="K1331" s="9">
        <v>4.2200109225059998E-2</v>
      </c>
      <c r="L1331" s="9">
        <v>0.1006582623983</v>
      </c>
      <c r="M1331" s="9">
        <v>6.4840881898049998E-2</v>
      </c>
      <c r="N1331" s="9">
        <v>7.1488546715450005E-2</v>
      </c>
      <c r="O1331" s="9">
        <v>5.3681160810109999E-2</v>
      </c>
      <c r="P1331" s="9">
        <v>0.10592601341540001</v>
      </c>
      <c r="Q1331" s="9">
        <v>2.612128478468E-2</v>
      </c>
      <c r="R1331" s="9">
        <v>7.9105191694889998E-2</v>
      </c>
      <c r="S1331" s="9">
        <v>7.5897291795059996E-2</v>
      </c>
      <c r="T1331" s="9">
        <v>6.4341811326100007E-2</v>
      </c>
      <c r="U1331" s="9">
        <v>7.7463189086480005E-2</v>
      </c>
      <c r="V1331" s="9">
        <v>8.6032716953449995E-2</v>
      </c>
      <c r="W1331" s="10">
        <v>0.25836871697980002</v>
      </c>
      <c r="X1331" s="9">
        <v>0.11033474518439999</v>
      </c>
      <c r="Y1331" s="9">
        <v>5.9885656302490001E-2</v>
      </c>
      <c r="Z1331" s="9">
        <v>6.9002702011669997E-2</v>
      </c>
      <c r="AA1331" s="9">
        <v>5.8417027117480001E-2</v>
      </c>
      <c r="AB1331" s="9">
        <v>0.1027548304067</v>
      </c>
      <c r="AC1331" s="9">
        <v>0.111213599525</v>
      </c>
      <c r="AD1331" s="9">
        <v>5.166967685953E-2</v>
      </c>
      <c r="AI1331" s="9">
        <v>6.9524805346959997E-2</v>
      </c>
      <c r="AJ1331" s="9">
        <v>6.8351181460049995E-2</v>
      </c>
      <c r="AK1331" s="9">
        <v>5.2747346882229998E-2</v>
      </c>
      <c r="AL1331" s="9">
        <v>6.2429654812439998E-2</v>
      </c>
      <c r="AM1331" s="9">
        <v>0.10898725744939999</v>
      </c>
      <c r="AN1331" s="9">
        <v>0</v>
      </c>
      <c r="AO1331" s="9">
        <v>0.21603764135549999</v>
      </c>
      <c r="AP1331" s="9">
        <v>8.9199080003170006E-2</v>
      </c>
      <c r="AQ1331" s="9">
        <v>4.3578911425739997E-2</v>
      </c>
      <c r="AR1331" s="9">
        <v>6.970214209094E-2</v>
      </c>
      <c r="AS1331" s="9">
        <v>6.970214209094E-2</v>
      </c>
    </row>
    <row r="1332" spans="1:45" x14ac:dyDescent="0.35">
      <c r="A1332" t="s">
        <v>385</v>
      </c>
      <c r="B1332" s="9">
        <v>7.4606717802040007E-2</v>
      </c>
      <c r="C1332" s="9">
        <v>9.3921624748359994E-2</v>
      </c>
      <c r="D1332" s="9">
        <v>5.2707724357579998E-2</v>
      </c>
      <c r="E1332" s="9">
        <v>6.0712054018430002E-2</v>
      </c>
      <c r="F1332" s="9">
        <v>7.9749864106059998E-2</v>
      </c>
      <c r="G1332" s="9">
        <v>0.12812900714389999</v>
      </c>
      <c r="H1332" s="9">
        <v>0.1044560975033</v>
      </c>
      <c r="I1332" s="9">
        <v>7.0898632583480004E-2</v>
      </c>
      <c r="J1332" s="9">
        <v>4.8298876092610001E-2</v>
      </c>
      <c r="K1332" s="9">
        <v>5.1683698005879998E-2</v>
      </c>
      <c r="L1332" s="9">
        <v>5.8822089844439998E-2</v>
      </c>
      <c r="M1332" s="9">
        <v>7.7636507388889997E-2</v>
      </c>
      <c r="N1332" s="9">
        <v>7.7711552057490002E-2</v>
      </c>
      <c r="O1332" s="9">
        <v>7.7487293042609998E-2</v>
      </c>
      <c r="P1332" s="9">
        <v>0.1163416840849</v>
      </c>
      <c r="Q1332" s="9">
        <v>3.963234361489E-2</v>
      </c>
      <c r="R1332" s="9">
        <v>7.8238429741530002E-2</v>
      </c>
      <c r="S1332" s="9">
        <v>6.6154506170590002E-2</v>
      </c>
      <c r="T1332" s="9">
        <v>7.6370409563029998E-2</v>
      </c>
      <c r="U1332" s="9">
        <v>7.2053126383310004E-2</v>
      </c>
      <c r="V1332" s="9">
        <v>0.1492855166325</v>
      </c>
      <c r="W1332" s="9">
        <v>0.13912753229149999</v>
      </c>
      <c r="X1332" s="9">
        <v>6.5278901723140006E-2</v>
      </c>
      <c r="Y1332" s="9">
        <v>8.3625287433319997E-2</v>
      </c>
      <c r="Z1332" s="9">
        <v>5.5885071730609998E-2</v>
      </c>
      <c r="AA1332" s="9">
        <v>6.7646838412190005E-2</v>
      </c>
      <c r="AB1332" s="10">
        <v>0.30688576143129997</v>
      </c>
      <c r="AC1332" s="9">
        <v>8.2835136828020003E-2</v>
      </c>
      <c r="AD1332" s="9">
        <v>7.5091915256709996E-2</v>
      </c>
      <c r="AI1332" s="10">
        <v>0.12686044838470001</v>
      </c>
      <c r="AJ1332" s="9">
        <v>7.5341062271859993E-2</v>
      </c>
      <c r="AK1332" s="9">
        <v>6.7768003811270003E-2</v>
      </c>
      <c r="AL1332" s="9">
        <v>5.1586029454280001E-2</v>
      </c>
      <c r="AM1332" s="9">
        <v>0.10791397141509999</v>
      </c>
      <c r="AN1332" s="9">
        <v>0.1008804539061</v>
      </c>
      <c r="AO1332" s="9">
        <v>5.0441803405409998E-2</v>
      </c>
      <c r="AP1332" s="9">
        <v>5.6056228257100001E-2</v>
      </c>
      <c r="AQ1332" s="9">
        <v>9.8501696087420001E-2</v>
      </c>
      <c r="AR1332" s="9">
        <v>7.4606717802040007E-2</v>
      </c>
      <c r="AS1332" s="9">
        <v>7.4606717802040007E-2</v>
      </c>
    </row>
    <row r="1333" spans="1:45" x14ac:dyDescent="0.35">
      <c r="A1333" t="s">
        <v>381</v>
      </c>
      <c r="B1333" s="9">
        <v>5.3768018783770001E-2</v>
      </c>
      <c r="C1333" s="9">
        <v>6.4817144042800007E-2</v>
      </c>
      <c r="D1333" s="9">
        <v>4.124066246323E-2</v>
      </c>
      <c r="E1333" s="9">
        <v>9.5941709277549997E-2</v>
      </c>
      <c r="F1333" s="9">
        <v>6.8299477248619997E-2</v>
      </c>
      <c r="G1333" s="9">
        <v>7.2609121049480002E-2</v>
      </c>
      <c r="H1333" s="9">
        <v>7.0500323706769993E-2</v>
      </c>
      <c r="I1333" s="9">
        <v>1.0915284858470001E-2</v>
      </c>
      <c r="J1333" s="9">
        <v>2.1155472243940002E-2</v>
      </c>
      <c r="K1333" s="9">
        <v>5.6848650409369997E-2</v>
      </c>
      <c r="L1333" s="9">
        <v>7.2777393577989999E-2</v>
      </c>
      <c r="M1333" s="9">
        <v>3.520762559796E-2</v>
      </c>
      <c r="N1333" s="9">
        <v>6.3419176661010004E-2</v>
      </c>
      <c r="O1333" s="9">
        <v>5.4524841222900002E-2</v>
      </c>
      <c r="P1333" s="9">
        <v>7.4312723316760004E-2</v>
      </c>
      <c r="Q1333" s="9">
        <v>4.1140302916749999E-2</v>
      </c>
      <c r="R1333" s="9">
        <v>6.1036161958979998E-2</v>
      </c>
      <c r="S1333" s="9">
        <v>3.7617106083390001E-2</v>
      </c>
      <c r="T1333" s="9">
        <v>5.7027423844229999E-2</v>
      </c>
      <c r="U1333" s="9">
        <v>4.9048833166030002E-2</v>
      </c>
      <c r="V1333" s="9">
        <v>5.6680053812779997E-2</v>
      </c>
      <c r="W1333" s="9">
        <v>0.116948042635</v>
      </c>
      <c r="X1333" s="10">
        <v>0.35538085384340001</v>
      </c>
      <c r="Y1333" s="9">
        <v>6.8070172225020001E-2</v>
      </c>
      <c r="Z1333" s="9">
        <v>5.7091318039360003E-2</v>
      </c>
      <c r="AA1333" s="9">
        <v>2.218193807139E-2</v>
      </c>
      <c r="AB1333" s="9">
        <v>5.3915098875059998E-2</v>
      </c>
      <c r="AC1333" s="9">
        <v>5.858328568309E-2</v>
      </c>
      <c r="AD1333" s="9">
        <v>3.9349138289249998E-2</v>
      </c>
      <c r="AI1333" s="9">
        <v>7.8849779943379994E-2</v>
      </c>
      <c r="AJ1333" s="9">
        <v>6.5989917023270006E-2</v>
      </c>
      <c r="AK1333" s="9">
        <v>3.7471620640759998E-2</v>
      </c>
      <c r="AL1333" s="9">
        <v>9.0596445128740002E-2</v>
      </c>
      <c r="AM1333" s="9">
        <v>0.1017181912998</v>
      </c>
      <c r="AN1333" s="9">
        <v>0</v>
      </c>
      <c r="AO1333" s="9">
        <v>0</v>
      </c>
      <c r="AP1333" s="9">
        <v>6.2032191417480002E-2</v>
      </c>
      <c r="AQ1333" s="9">
        <v>3.9156304961399997E-2</v>
      </c>
      <c r="AR1333" s="9">
        <v>5.3768018783770001E-2</v>
      </c>
      <c r="AS1333" s="9">
        <v>5.3768018783770001E-2</v>
      </c>
    </row>
    <row r="1334" spans="1:45" x14ac:dyDescent="0.35">
      <c r="A1334" t="s">
        <v>390</v>
      </c>
      <c r="B1334" s="9">
        <v>7.1783744565789998E-3</v>
      </c>
      <c r="C1334" s="9">
        <v>7.9487276972690004E-3</v>
      </c>
      <c r="D1334" s="9">
        <v>6.3049578455300001E-3</v>
      </c>
      <c r="E1334" s="9">
        <v>0</v>
      </c>
      <c r="F1334" s="9">
        <v>2.181644516533E-2</v>
      </c>
      <c r="G1334" s="9">
        <v>1.7974045939599999E-2</v>
      </c>
      <c r="H1334" s="9">
        <v>1.9854210902480001E-2</v>
      </c>
      <c r="I1334" s="9">
        <v>0</v>
      </c>
      <c r="J1334" s="9">
        <v>0</v>
      </c>
      <c r="K1334" s="9">
        <v>0</v>
      </c>
      <c r="L1334" s="9">
        <v>5.6480051933480001E-3</v>
      </c>
      <c r="M1334" s="9">
        <v>9.2818102375459999E-3</v>
      </c>
      <c r="N1334" s="9">
        <v>7.6201932393330004E-3</v>
      </c>
      <c r="O1334" s="9">
        <v>4.9354757053730004E-3</v>
      </c>
      <c r="P1334" s="9">
        <v>6.7710756900669997E-3</v>
      </c>
      <c r="Q1334" s="9">
        <v>3.9058522100799999E-3</v>
      </c>
      <c r="R1334" s="9">
        <v>2.0342096710520001E-2</v>
      </c>
      <c r="S1334" s="9">
        <v>0</v>
      </c>
      <c r="T1334" s="9">
        <v>5.2780810484320002E-3</v>
      </c>
      <c r="U1334" s="9">
        <v>9.9297469171569994E-3</v>
      </c>
      <c r="V1334" s="9">
        <v>0</v>
      </c>
      <c r="W1334" s="9">
        <v>0</v>
      </c>
      <c r="X1334" s="9">
        <v>0</v>
      </c>
      <c r="Y1334" s="9">
        <v>1.014112785315E-2</v>
      </c>
      <c r="Z1334" s="9">
        <v>1.920963485771E-2</v>
      </c>
      <c r="AA1334" s="9">
        <v>4.7372713120150001E-3</v>
      </c>
      <c r="AB1334" s="9">
        <v>0</v>
      </c>
      <c r="AC1334" s="9">
        <v>0</v>
      </c>
      <c r="AD1334" s="9">
        <v>1.1752256621970001E-2</v>
      </c>
      <c r="AI1334" s="9">
        <v>7.4454858651390003E-3</v>
      </c>
      <c r="AJ1334" s="9">
        <v>5.2998451726630003E-3</v>
      </c>
      <c r="AK1334" s="9">
        <v>1.6587052562420001E-2</v>
      </c>
      <c r="AL1334" s="9">
        <v>0</v>
      </c>
      <c r="AM1334" s="9">
        <v>2.4271854414050002E-2</v>
      </c>
      <c r="AN1334" s="9">
        <v>0</v>
      </c>
      <c r="AO1334" s="9">
        <v>0</v>
      </c>
      <c r="AP1334" s="9">
        <v>6.4487786818649999E-3</v>
      </c>
      <c r="AQ1334" s="9">
        <v>0</v>
      </c>
      <c r="AR1334" s="9">
        <v>7.1783744565789998E-3</v>
      </c>
      <c r="AS1334" s="9">
        <v>7.1783744565789998E-3</v>
      </c>
    </row>
    <row r="1335" spans="1:45" x14ac:dyDescent="0.35">
      <c r="A1335" t="s">
        <v>833</v>
      </c>
      <c r="B1335" s="9">
        <v>4.3207506368489997E-3</v>
      </c>
      <c r="C1335" s="9">
        <v>5.6306865353899999E-3</v>
      </c>
      <c r="D1335" s="9">
        <v>2.8355621379059998E-3</v>
      </c>
      <c r="E1335" s="10">
        <v>2.498232183106E-2</v>
      </c>
      <c r="F1335" s="9">
        <v>6.7145599170760004E-3</v>
      </c>
      <c r="G1335" s="9">
        <v>0</v>
      </c>
      <c r="H1335" s="9">
        <v>3.2855722572190001E-3</v>
      </c>
      <c r="I1335" s="9">
        <v>0</v>
      </c>
      <c r="J1335" s="9">
        <v>2.2423949433320002E-3</v>
      </c>
      <c r="K1335" s="9">
        <v>0</v>
      </c>
      <c r="L1335" s="9">
        <v>5.6480051933480001E-3</v>
      </c>
      <c r="M1335" s="9">
        <v>4.6490249818470003E-3</v>
      </c>
      <c r="N1335" s="9">
        <v>6.9752622697159998E-3</v>
      </c>
      <c r="O1335" s="9">
        <v>0</v>
      </c>
      <c r="P1335" s="9">
        <v>8.4188432055819998E-3</v>
      </c>
      <c r="Q1335" s="9">
        <v>0</v>
      </c>
      <c r="R1335" s="9">
        <v>0</v>
      </c>
      <c r="S1335" s="9">
        <v>9.258007917819E-3</v>
      </c>
      <c r="T1335" s="9">
        <v>4.0319994279519999E-3</v>
      </c>
      <c r="U1335" s="9">
        <v>4.738824035785E-3</v>
      </c>
      <c r="V1335" s="9">
        <v>2.6957177420860001E-3</v>
      </c>
      <c r="W1335" s="9">
        <v>0</v>
      </c>
      <c r="X1335" s="9">
        <v>0</v>
      </c>
      <c r="Y1335" s="9">
        <v>4.3516994615329999E-3</v>
      </c>
      <c r="Z1335" s="9">
        <v>0</v>
      </c>
      <c r="AA1335" s="9">
        <v>6.9196395994640001E-3</v>
      </c>
      <c r="AB1335" s="9">
        <v>0</v>
      </c>
      <c r="AC1335" s="9">
        <v>1.4355524033729999E-2</v>
      </c>
      <c r="AD1335" s="9">
        <v>4.4077314241019998E-3</v>
      </c>
      <c r="AI1335" s="9">
        <v>6.0279264090810003E-3</v>
      </c>
      <c r="AJ1335" s="9">
        <v>1.9877283879890001E-3</v>
      </c>
      <c r="AK1335" s="9">
        <v>1.8483994964019999E-3</v>
      </c>
      <c r="AL1335" s="9">
        <v>0</v>
      </c>
      <c r="AM1335" s="9">
        <v>0</v>
      </c>
      <c r="AN1335" s="9">
        <v>0</v>
      </c>
      <c r="AO1335" s="10">
        <v>6.7318638595849994E-2</v>
      </c>
      <c r="AP1335" s="9">
        <v>1.554529675164E-3</v>
      </c>
      <c r="AQ1335" s="9">
        <v>0</v>
      </c>
      <c r="AR1335" s="9">
        <v>4.3207506368489997E-3</v>
      </c>
      <c r="AS1335" s="9">
        <v>4.3207506368489997E-3</v>
      </c>
    </row>
    <row r="1336" spans="1:45" x14ac:dyDescent="0.35">
      <c r="A1336" t="s">
        <v>406</v>
      </c>
      <c r="B1336" s="9">
        <v>1</v>
      </c>
      <c r="C1336" s="9">
        <v>1</v>
      </c>
      <c r="D1336" s="9">
        <v>1</v>
      </c>
      <c r="E1336" s="9">
        <v>1</v>
      </c>
      <c r="F1336" s="9">
        <v>1</v>
      </c>
      <c r="G1336" s="9">
        <v>1</v>
      </c>
      <c r="H1336" s="9">
        <v>1</v>
      </c>
      <c r="I1336" s="9">
        <v>1</v>
      </c>
      <c r="J1336" s="9">
        <v>1</v>
      </c>
      <c r="K1336" s="9">
        <v>1</v>
      </c>
      <c r="L1336" s="9">
        <v>1</v>
      </c>
      <c r="M1336" s="9">
        <v>1</v>
      </c>
      <c r="N1336" s="9">
        <v>1</v>
      </c>
      <c r="O1336" s="9">
        <v>1</v>
      </c>
      <c r="P1336" s="9">
        <v>1</v>
      </c>
      <c r="Q1336" s="9">
        <v>1</v>
      </c>
      <c r="R1336" s="9">
        <v>1</v>
      </c>
      <c r="S1336" s="9">
        <v>1</v>
      </c>
      <c r="T1336" s="9">
        <v>1</v>
      </c>
      <c r="U1336" s="9">
        <v>1</v>
      </c>
      <c r="V1336" s="9">
        <v>1</v>
      </c>
      <c r="W1336" s="9">
        <v>1</v>
      </c>
      <c r="X1336" s="9">
        <v>1</v>
      </c>
      <c r="Y1336" s="9">
        <v>1</v>
      </c>
      <c r="Z1336" s="9">
        <v>1</v>
      </c>
      <c r="AA1336" s="9">
        <v>1</v>
      </c>
      <c r="AB1336" s="9">
        <v>1</v>
      </c>
      <c r="AC1336" s="9">
        <v>1</v>
      </c>
      <c r="AD1336" s="9">
        <v>1</v>
      </c>
      <c r="AI1336" s="9">
        <v>1</v>
      </c>
      <c r="AJ1336" s="9">
        <v>1</v>
      </c>
      <c r="AK1336" s="9">
        <v>1</v>
      </c>
      <c r="AL1336" s="9">
        <v>1</v>
      </c>
      <c r="AM1336" s="9">
        <v>1</v>
      </c>
      <c r="AN1336" s="9">
        <v>1</v>
      </c>
      <c r="AO1336" s="9">
        <v>1</v>
      </c>
      <c r="AP1336" s="9">
        <v>1</v>
      </c>
      <c r="AQ1336" s="9">
        <v>1</v>
      </c>
      <c r="AR1336" s="9">
        <v>1</v>
      </c>
      <c r="AS1336" s="9">
        <v>1</v>
      </c>
    </row>
    <row r="1337" spans="1:45" x14ac:dyDescent="0.35">
      <c r="A1337" t="s">
        <v>356</v>
      </c>
      <c r="B1337" s="6">
        <v>777</v>
      </c>
      <c r="C1337" s="6">
        <v>430</v>
      </c>
      <c r="D1337" s="6">
        <v>347</v>
      </c>
      <c r="E1337" s="6">
        <v>82</v>
      </c>
      <c r="F1337" s="6">
        <v>165</v>
      </c>
      <c r="G1337" s="6">
        <v>196</v>
      </c>
      <c r="H1337" s="6">
        <v>361</v>
      </c>
      <c r="I1337" s="6">
        <v>106</v>
      </c>
      <c r="J1337" s="6">
        <v>69</v>
      </c>
      <c r="K1337" s="6">
        <v>159</v>
      </c>
      <c r="L1337" s="6">
        <v>138</v>
      </c>
      <c r="M1337" s="6">
        <v>253</v>
      </c>
      <c r="N1337" s="6">
        <v>217</v>
      </c>
      <c r="O1337" s="6">
        <v>169</v>
      </c>
      <c r="P1337" s="6">
        <v>323</v>
      </c>
      <c r="Q1337" s="6">
        <v>109</v>
      </c>
      <c r="R1337" s="6">
        <v>136</v>
      </c>
      <c r="S1337" s="6">
        <v>209</v>
      </c>
      <c r="T1337" s="6">
        <v>432</v>
      </c>
      <c r="U1337" s="6">
        <v>345</v>
      </c>
      <c r="V1337" s="6">
        <v>92</v>
      </c>
      <c r="W1337" s="6">
        <v>62</v>
      </c>
      <c r="X1337" s="6">
        <v>54</v>
      </c>
      <c r="Y1337" s="6">
        <v>176</v>
      </c>
      <c r="Z1337" s="6">
        <v>104</v>
      </c>
      <c r="AA1337" s="6">
        <v>148</v>
      </c>
      <c r="AB1337" s="6">
        <v>54</v>
      </c>
      <c r="AC1337" s="6">
        <v>104</v>
      </c>
      <c r="AD1337" s="6">
        <v>155</v>
      </c>
      <c r="AE1337" s="6">
        <v>0</v>
      </c>
      <c r="AF1337" s="6">
        <v>0</v>
      </c>
      <c r="AG1337" s="6">
        <v>0</v>
      </c>
      <c r="AH1337" s="6">
        <v>0</v>
      </c>
      <c r="AI1337" s="6">
        <v>226</v>
      </c>
      <c r="AJ1337" s="6">
        <v>325</v>
      </c>
      <c r="AK1337" s="6">
        <v>229</v>
      </c>
      <c r="AL1337" s="6">
        <v>112</v>
      </c>
      <c r="AM1337" s="6">
        <v>96</v>
      </c>
      <c r="AN1337" s="6">
        <v>13</v>
      </c>
      <c r="AO1337" s="6">
        <v>15</v>
      </c>
      <c r="AP1337" s="6">
        <v>371</v>
      </c>
      <c r="AQ1337" s="6">
        <v>95</v>
      </c>
      <c r="AR1337" s="6">
        <v>777</v>
      </c>
      <c r="AS1337" s="6">
        <v>777</v>
      </c>
    </row>
    <row r="1338" spans="1:45" x14ac:dyDescent="0.35">
      <c r="A1338" t="s">
        <v>950</v>
      </c>
    </row>
    <row r="1339" spans="1:45" x14ac:dyDescent="0.35">
      <c r="A1339" t="s">
        <v>358</v>
      </c>
    </row>
    <row r="1343" spans="1:45" x14ac:dyDescent="0.35">
      <c r="A1343" s="3" t="s">
        <v>352</v>
      </c>
    </row>
    <row r="1344" spans="1:45" x14ac:dyDescent="0.35">
      <c r="A1344" t="s">
        <v>282</v>
      </c>
    </row>
    <row r="1345" spans="1:45" ht="130.5" x14ac:dyDescent="0.35">
      <c r="A1345" s="4" t="s">
        <v>408</v>
      </c>
      <c r="B1345" s="4" t="s">
        <v>359</v>
      </c>
      <c r="C1345" s="4" t="s">
        <v>360</v>
      </c>
      <c r="D1345" s="4" t="s">
        <v>361</v>
      </c>
      <c r="E1345" s="4" t="s">
        <v>573</v>
      </c>
      <c r="F1345" s="4" t="s">
        <v>363</v>
      </c>
      <c r="G1345" s="4" t="s">
        <v>364</v>
      </c>
      <c r="H1345" s="4" t="s">
        <v>365</v>
      </c>
      <c r="I1345" s="4" t="s">
        <v>366</v>
      </c>
      <c r="J1345" s="4" t="s">
        <v>367</v>
      </c>
      <c r="K1345" s="4" t="s">
        <v>368</v>
      </c>
      <c r="L1345" s="4" t="s">
        <v>883</v>
      </c>
      <c r="M1345" s="4" t="s">
        <v>575</v>
      </c>
      <c r="N1345" s="4" t="s">
        <v>371</v>
      </c>
      <c r="O1345" s="4" t="s">
        <v>372</v>
      </c>
      <c r="P1345" s="4" t="s">
        <v>576</v>
      </c>
      <c r="Q1345" s="4" t="s">
        <v>374</v>
      </c>
      <c r="R1345" s="4" t="s">
        <v>376</v>
      </c>
      <c r="S1345" s="4" t="s">
        <v>377</v>
      </c>
      <c r="T1345" s="4" t="s">
        <v>375</v>
      </c>
      <c r="U1345" s="4" t="s">
        <v>378</v>
      </c>
      <c r="V1345" s="4" t="s">
        <v>379</v>
      </c>
      <c r="W1345" s="4" t="s">
        <v>380</v>
      </c>
      <c r="X1345" s="4" t="s">
        <v>381</v>
      </c>
      <c r="Y1345" s="4" t="s">
        <v>382</v>
      </c>
      <c r="Z1345" s="4" t="s">
        <v>383</v>
      </c>
      <c r="AA1345" s="4" t="s">
        <v>384</v>
      </c>
      <c r="AB1345" s="4" t="s">
        <v>385</v>
      </c>
      <c r="AC1345" s="4" t="s">
        <v>386</v>
      </c>
      <c r="AD1345" s="4" t="s">
        <v>387</v>
      </c>
      <c r="AE1345" s="4" t="s">
        <v>388</v>
      </c>
      <c r="AF1345" s="4" t="s">
        <v>389</v>
      </c>
      <c r="AG1345" s="4" t="s">
        <v>390</v>
      </c>
      <c r="AH1345" s="4" t="s">
        <v>391</v>
      </c>
      <c r="AI1345" s="4" t="s">
        <v>577</v>
      </c>
      <c r="AJ1345" s="4" t="s">
        <v>578</v>
      </c>
      <c r="AK1345" s="4" t="s">
        <v>395</v>
      </c>
      <c r="AL1345" s="4" t="s">
        <v>396</v>
      </c>
      <c r="AM1345" s="4" t="s">
        <v>394</v>
      </c>
      <c r="AN1345" s="4" t="s">
        <v>397</v>
      </c>
      <c r="AO1345" s="4" t="s">
        <v>398</v>
      </c>
      <c r="AP1345" s="4" t="s">
        <v>884</v>
      </c>
      <c r="AQ1345" s="4" t="s">
        <v>885</v>
      </c>
      <c r="AR1345" s="4" t="s">
        <v>886</v>
      </c>
      <c r="AS1345" s="4" t="s">
        <v>406</v>
      </c>
    </row>
    <row r="1346" spans="1:45" x14ac:dyDescent="0.35">
      <c r="A1346" t="s">
        <v>583</v>
      </c>
      <c r="B1346" s="9">
        <v>0.31201927517900002</v>
      </c>
      <c r="C1346" s="9">
        <v>0.26253649462650003</v>
      </c>
      <c r="D1346" s="9">
        <v>0.39403541030599998</v>
      </c>
      <c r="E1346" s="9">
        <v>0.1618254744364</v>
      </c>
      <c r="F1346" s="9">
        <v>0.28795596404219997</v>
      </c>
      <c r="G1346" s="9">
        <v>0.41749679381760002</v>
      </c>
      <c r="H1346" s="9">
        <v>0.35973508571520002</v>
      </c>
      <c r="I1346" s="9">
        <v>0.21941123564779999</v>
      </c>
      <c r="J1346" s="9">
        <v>0.50823889346719997</v>
      </c>
      <c r="K1346" s="9">
        <v>0.20957378528269999</v>
      </c>
      <c r="L1346" s="9">
        <v>0.38317966220380001</v>
      </c>
      <c r="M1346" s="9">
        <v>0.36172898950019999</v>
      </c>
      <c r="N1346" s="9">
        <v>0.19545307825</v>
      </c>
      <c r="O1346" s="9">
        <v>0.28033156579809998</v>
      </c>
      <c r="P1346" s="9">
        <v>0.33247896333139998</v>
      </c>
      <c r="Q1346" s="9">
        <v>0.5294443936755</v>
      </c>
      <c r="R1346" s="9">
        <v>0.23247187402319999</v>
      </c>
      <c r="S1346" s="9">
        <v>0.16372995577589999</v>
      </c>
      <c r="T1346" s="9">
        <v>0.39095538610730002</v>
      </c>
      <c r="U1346" s="9">
        <v>0.2109208411897</v>
      </c>
      <c r="V1346" s="9">
        <v>0.28842095806790002</v>
      </c>
      <c r="W1346" s="9">
        <v>0.69360920594669995</v>
      </c>
      <c r="X1346" s="9">
        <v>0.58732471896600003</v>
      </c>
      <c r="Y1346" s="9">
        <v>0.38952926373460001</v>
      </c>
      <c r="Z1346" s="9">
        <v>0.40592495972979997</v>
      </c>
      <c r="AA1346" s="9">
        <v>0.36991203628469999</v>
      </c>
      <c r="AB1346" s="9">
        <v>0.43631042166930001</v>
      </c>
      <c r="AC1346" s="9">
        <v>0.72599764801410005</v>
      </c>
      <c r="AD1346" s="9">
        <v>0.41112237910190003</v>
      </c>
      <c r="AI1346" s="9">
        <v>0.30418511075970001</v>
      </c>
      <c r="AJ1346" s="9">
        <v>0.4870143786253</v>
      </c>
      <c r="AK1346" s="9">
        <v>0.22945791131929999</v>
      </c>
      <c r="AL1346" s="9">
        <v>0.2181810644244</v>
      </c>
      <c r="AM1346" s="9">
        <v>0.39096140668610002</v>
      </c>
      <c r="AN1346" s="9">
        <v>0.26542502587150002</v>
      </c>
      <c r="AO1346" s="9">
        <v>0</v>
      </c>
      <c r="AP1346" s="9">
        <v>0.36059921611130002</v>
      </c>
      <c r="AQ1346" s="9">
        <v>0</v>
      </c>
      <c r="AR1346" s="9">
        <v>0.31201927517900002</v>
      </c>
      <c r="AS1346" s="9">
        <v>0.31201927517900002</v>
      </c>
    </row>
    <row r="1347" spans="1:45" x14ac:dyDescent="0.35">
      <c r="A1347" t="s">
        <v>584</v>
      </c>
      <c r="B1347" s="9">
        <v>0.41670404338189998</v>
      </c>
      <c r="C1347" s="9">
        <v>0.46359550891680001</v>
      </c>
      <c r="D1347" s="9">
        <v>0.3389829304882</v>
      </c>
      <c r="E1347" s="9">
        <v>0.2760895274356</v>
      </c>
      <c r="F1347" s="9">
        <v>0.57878864826109999</v>
      </c>
      <c r="G1347" s="9">
        <v>0.3908116894061</v>
      </c>
      <c r="H1347" s="9">
        <v>0.47462982030880002</v>
      </c>
      <c r="I1347" s="9">
        <v>0.34121645758489999</v>
      </c>
      <c r="J1347" s="9">
        <v>0.2411926580273</v>
      </c>
      <c r="K1347" s="9">
        <v>0.48496138833020003</v>
      </c>
      <c r="L1347" s="9">
        <v>0.31689988067789998</v>
      </c>
      <c r="M1347" s="9">
        <v>0.40291029752739999</v>
      </c>
      <c r="N1347" s="9">
        <v>0.35747140270610001</v>
      </c>
      <c r="O1347" s="9">
        <v>0.60114222723279997</v>
      </c>
      <c r="P1347" s="9">
        <v>0.36030714632150002</v>
      </c>
      <c r="Q1347" s="9">
        <v>0.6160783936923</v>
      </c>
      <c r="R1347" s="9">
        <v>0.27765326655470002</v>
      </c>
      <c r="S1347" s="9">
        <v>0.64136826179329998</v>
      </c>
      <c r="T1347" s="9">
        <v>0.43624223589049999</v>
      </c>
      <c r="U1347" s="9">
        <v>0.39168025335250001</v>
      </c>
      <c r="V1347" s="9">
        <v>0.46478120960789998</v>
      </c>
      <c r="W1347" s="9">
        <v>0.60630873346479996</v>
      </c>
      <c r="X1347" s="9">
        <v>0.76402470673099998</v>
      </c>
      <c r="Y1347" s="9">
        <v>0.25938212306379999</v>
      </c>
      <c r="Z1347" s="9">
        <v>0.26895343190729998</v>
      </c>
      <c r="AA1347" s="9">
        <v>0.59409315890079994</v>
      </c>
      <c r="AB1347" s="9">
        <v>0.44038628052959999</v>
      </c>
      <c r="AC1347" s="9">
        <v>0.1366050675322</v>
      </c>
      <c r="AD1347" s="9">
        <v>0.2295221732461</v>
      </c>
      <c r="AI1347" s="9">
        <v>0.46933567553439998</v>
      </c>
      <c r="AJ1347" s="9">
        <v>0.25020673064080001</v>
      </c>
      <c r="AK1347" s="9">
        <v>0.40770411757559999</v>
      </c>
      <c r="AL1347" s="9">
        <v>0.35228089871329998</v>
      </c>
      <c r="AM1347" s="9">
        <v>0.42262442550000001</v>
      </c>
      <c r="AN1347" s="9">
        <v>0</v>
      </c>
      <c r="AO1347" s="9">
        <v>1</v>
      </c>
      <c r="AP1347" s="9">
        <v>0.38222382156750001</v>
      </c>
      <c r="AQ1347" s="9">
        <v>0.585259889413</v>
      </c>
      <c r="AR1347" s="9">
        <v>0.41670404338189998</v>
      </c>
      <c r="AS1347" s="9">
        <v>0.41670404338189998</v>
      </c>
    </row>
    <row r="1348" spans="1:45" x14ac:dyDescent="0.35">
      <c r="A1348" t="s">
        <v>585</v>
      </c>
      <c r="B1348" s="9">
        <v>0.1889483927667</v>
      </c>
      <c r="C1348" s="9">
        <v>0.14134553486410001</v>
      </c>
      <c r="D1348" s="9">
        <v>0.26784861588629999</v>
      </c>
      <c r="E1348" s="9">
        <v>0.1112664184488</v>
      </c>
      <c r="F1348" s="9">
        <v>0.30507608119140001</v>
      </c>
      <c r="G1348" s="9">
        <v>0.1446740745467</v>
      </c>
      <c r="H1348" s="9">
        <v>0.21619665088750001</v>
      </c>
      <c r="I1348" s="9">
        <v>0.1975118257363</v>
      </c>
      <c r="J1348" s="9">
        <v>0.25056844850560001</v>
      </c>
      <c r="K1348" s="9">
        <v>0.114750363134</v>
      </c>
      <c r="L1348" s="9">
        <v>0.37747130582490002</v>
      </c>
      <c r="M1348" s="9">
        <v>0.1003553159419</v>
      </c>
      <c r="N1348" s="9">
        <v>0.17542568781080001</v>
      </c>
      <c r="O1348" s="9">
        <v>0.18013022950429999</v>
      </c>
      <c r="P1348" s="9">
        <v>0.1788715270256</v>
      </c>
      <c r="Q1348" s="9">
        <v>0.1455227873678</v>
      </c>
      <c r="R1348" s="9">
        <v>0.31250844651580001</v>
      </c>
      <c r="S1348" s="9">
        <v>0</v>
      </c>
      <c r="T1348" s="9">
        <v>0.1689707287187</v>
      </c>
      <c r="U1348" s="9">
        <v>0.21453504159280001</v>
      </c>
      <c r="V1348" s="9">
        <v>0.17176454586340001</v>
      </c>
      <c r="W1348" s="9">
        <v>0.40428278377940002</v>
      </c>
      <c r="X1348" s="9">
        <v>0.58732471896600003</v>
      </c>
      <c r="Y1348" s="9">
        <v>0.25749731732879999</v>
      </c>
      <c r="Z1348" s="9">
        <v>0.1482732133544</v>
      </c>
      <c r="AA1348" s="9">
        <v>0.1592070211229</v>
      </c>
      <c r="AB1348" s="9">
        <v>0</v>
      </c>
      <c r="AC1348" s="9">
        <v>0.10054919147700001</v>
      </c>
      <c r="AD1348" s="9">
        <v>0.22121227068820001</v>
      </c>
      <c r="AI1348" s="9">
        <v>7.2232634268859994E-2</v>
      </c>
      <c r="AJ1348" s="9">
        <v>0.20455090052889999</v>
      </c>
      <c r="AK1348" s="9">
        <v>0.3772186845819</v>
      </c>
      <c r="AL1348" s="9">
        <v>2.470110762635E-2</v>
      </c>
      <c r="AM1348" s="9">
        <v>0.23816940833979999</v>
      </c>
      <c r="AN1348" s="9">
        <v>0</v>
      </c>
      <c r="AO1348" s="9">
        <v>0</v>
      </c>
      <c r="AP1348" s="9">
        <v>0.2340140042726</v>
      </c>
      <c r="AQ1348" s="9">
        <v>0.1155632781195</v>
      </c>
      <c r="AR1348" s="9">
        <v>0.1889483927667</v>
      </c>
      <c r="AS1348" s="9">
        <v>0.1889483927667</v>
      </c>
    </row>
    <row r="1349" spans="1:45" x14ac:dyDescent="0.35">
      <c r="A1349" t="s">
        <v>586</v>
      </c>
      <c r="B1349" s="9">
        <v>9.4029247549359998E-2</v>
      </c>
      <c r="C1349" s="9">
        <v>0.113850090615</v>
      </c>
      <c r="D1349" s="9">
        <v>6.1176830505460002E-2</v>
      </c>
      <c r="E1349" s="9">
        <v>0.16693503066730001</v>
      </c>
      <c r="F1349" s="9">
        <v>0.1013243527243</v>
      </c>
      <c r="G1349" s="9">
        <v>5.1616868406879998E-2</v>
      </c>
      <c r="H1349" s="9">
        <v>7.3781225425640001E-2</v>
      </c>
      <c r="I1349" s="9">
        <v>0.241860481031</v>
      </c>
      <c r="J1349" s="9">
        <v>0</v>
      </c>
      <c r="K1349" s="9">
        <v>6.7123727725270005E-2</v>
      </c>
      <c r="L1349" s="9">
        <v>0</v>
      </c>
      <c r="M1349" s="9">
        <v>4.5748444264330002E-2</v>
      </c>
      <c r="N1349" s="9">
        <v>0.20182811242279999</v>
      </c>
      <c r="O1349" s="9">
        <v>0.15461671518430001</v>
      </c>
      <c r="P1349" s="9">
        <v>0.1093671769075</v>
      </c>
      <c r="Q1349" s="9">
        <v>0</v>
      </c>
      <c r="R1349" s="9">
        <v>0.12941212763689999</v>
      </c>
      <c r="S1349" s="9">
        <v>8.6538389625430007E-2</v>
      </c>
      <c r="T1349" s="9">
        <v>7.6897513253910005E-2</v>
      </c>
      <c r="U1349" s="9">
        <v>0.1159709354337</v>
      </c>
      <c r="V1349" s="9">
        <v>9.6989183563489997E-2</v>
      </c>
      <c r="W1349" s="9">
        <v>0.19887363733730001</v>
      </c>
      <c r="X1349" s="9">
        <v>0.16115850078140001</v>
      </c>
      <c r="Y1349" s="9">
        <v>0.11296690157310001</v>
      </c>
      <c r="Z1349" s="9">
        <v>8.1119685364729993E-2</v>
      </c>
      <c r="AA1349" s="9">
        <v>2.543410228644E-2</v>
      </c>
      <c r="AB1349" s="9">
        <v>0.11587101416120001</v>
      </c>
      <c r="AC1349" s="9">
        <v>0.1350316718789</v>
      </c>
      <c r="AD1349" s="9">
        <v>0.15259332345990001</v>
      </c>
      <c r="AI1349" s="9">
        <v>0.29182889154390002</v>
      </c>
      <c r="AJ1349" s="9">
        <v>0.1083421919683</v>
      </c>
      <c r="AK1349" s="9">
        <v>6.5512928842200002E-2</v>
      </c>
      <c r="AL1349" s="9">
        <v>0.3080573406205</v>
      </c>
      <c r="AM1349" s="9">
        <v>9.6178340699469997E-2</v>
      </c>
      <c r="AN1349" s="9">
        <v>0</v>
      </c>
      <c r="AO1349" s="9">
        <v>0</v>
      </c>
      <c r="AP1349" s="9">
        <v>9.3304610837589994E-2</v>
      </c>
      <c r="AQ1349" s="9">
        <v>0</v>
      </c>
      <c r="AR1349" s="9">
        <v>9.4029247549359998E-2</v>
      </c>
      <c r="AS1349" s="9">
        <v>9.4029247549359998E-2</v>
      </c>
    </row>
    <row r="1350" spans="1:45" x14ac:dyDescent="0.35">
      <c r="A1350" t="s">
        <v>587</v>
      </c>
      <c r="B1350" s="9">
        <v>7.8553120930139997E-2</v>
      </c>
      <c r="C1350" s="9">
        <v>0.12594656172909999</v>
      </c>
      <c r="D1350" s="9">
        <v>0</v>
      </c>
      <c r="E1350" s="9">
        <v>0.12781112443119999</v>
      </c>
      <c r="F1350" s="9">
        <v>0.13489316612300001</v>
      </c>
      <c r="G1350" s="9">
        <v>0.1274148368288</v>
      </c>
      <c r="H1350" s="9">
        <v>0.1307493922314</v>
      </c>
      <c r="I1350" s="9">
        <v>0</v>
      </c>
      <c r="J1350" s="9">
        <v>0</v>
      </c>
      <c r="K1350" s="9">
        <v>0</v>
      </c>
      <c r="L1350" s="9">
        <v>0.14638843378460001</v>
      </c>
      <c r="M1350" s="9">
        <v>5.4311007908239999E-2</v>
      </c>
      <c r="N1350" s="9">
        <v>5.8048873553999999E-2</v>
      </c>
      <c r="O1350" s="9">
        <v>7.8592216655380007E-2</v>
      </c>
      <c r="P1350" s="9">
        <v>0.1248672783853</v>
      </c>
      <c r="Q1350" s="9">
        <v>0</v>
      </c>
      <c r="R1350" s="9">
        <v>5.4135394175129997E-2</v>
      </c>
      <c r="S1350" s="9">
        <v>9.4262150193829997E-2</v>
      </c>
      <c r="T1350" s="9">
        <v>8.7795840270589995E-2</v>
      </c>
      <c r="U1350" s="9">
        <v>6.6715389882430004E-2</v>
      </c>
      <c r="V1350" s="9">
        <v>5.8212780760700002E-2</v>
      </c>
      <c r="W1350" s="9">
        <v>0</v>
      </c>
      <c r="X1350" s="9">
        <v>0.38203168736940002</v>
      </c>
      <c r="Y1350" s="9">
        <v>0.14628301364560001</v>
      </c>
      <c r="Z1350" s="9">
        <v>0.24096272108799999</v>
      </c>
      <c r="AA1350" s="9">
        <v>8.3568665538859999E-2</v>
      </c>
      <c r="AB1350" s="9">
        <v>0.20175475176070001</v>
      </c>
      <c r="AC1350" s="9">
        <v>0.16278389466730001</v>
      </c>
      <c r="AD1350" s="9">
        <v>0.1052979615221</v>
      </c>
      <c r="AI1350" s="9">
        <v>0.1169408660144</v>
      </c>
      <c r="AJ1350" s="9">
        <v>9.5947294897319998E-2</v>
      </c>
      <c r="AK1350" s="9">
        <v>5.015206470624E-2</v>
      </c>
      <c r="AL1350" s="9">
        <v>0</v>
      </c>
      <c r="AM1350" s="9">
        <v>0.21988861130619999</v>
      </c>
      <c r="AN1350" s="9">
        <v>0.2891148513647</v>
      </c>
      <c r="AO1350" s="9">
        <v>0</v>
      </c>
      <c r="AP1350" s="9">
        <v>8.2098454307659996E-2</v>
      </c>
      <c r="AQ1350" s="9">
        <v>0</v>
      </c>
      <c r="AR1350" s="9">
        <v>7.8553120930139997E-2</v>
      </c>
      <c r="AS1350" s="9">
        <v>7.8553120930139997E-2</v>
      </c>
    </row>
    <row r="1351" spans="1:45" x14ac:dyDescent="0.35">
      <c r="A1351" t="s">
        <v>588</v>
      </c>
      <c r="B1351" s="9">
        <v>8.3188015585309999E-2</v>
      </c>
      <c r="C1351" s="9">
        <v>6.8397171503449997E-2</v>
      </c>
      <c r="D1351" s="9">
        <v>0.1077033692763</v>
      </c>
      <c r="E1351" s="9">
        <v>0.15607242458080001</v>
      </c>
      <c r="F1351" s="9">
        <v>2.1201414963200001E-2</v>
      </c>
      <c r="G1351" s="9">
        <v>0.1083152900887</v>
      </c>
      <c r="H1351" s="9">
        <v>6.9471581619370004E-2</v>
      </c>
      <c r="I1351" s="9">
        <v>0</v>
      </c>
      <c r="J1351" s="9">
        <v>0</v>
      </c>
      <c r="K1351" s="9">
        <v>0.18346457523529999</v>
      </c>
      <c r="L1351" s="9">
        <v>0.10384017721159999</v>
      </c>
      <c r="M1351" s="9">
        <v>0.1020782118305</v>
      </c>
      <c r="N1351" s="9">
        <v>8.944009004589E-2</v>
      </c>
      <c r="O1351" s="9">
        <v>2.2875927466309998E-2</v>
      </c>
      <c r="P1351" s="9">
        <v>5.7175924799879999E-2</v>
      </c>
      <c r="Q1351" s="9">
        <v>0</v>
      </c>
      <c r="R1351" s="9">
        <v>0.15968555799869999</v>
      </c>
      <c r="S1351" s="9">
        <v>9.1292808762060002E-2</v>
      </c>
      <c r="T1351" s="9">
        <v>4.0201151382220003E-2</v>
      </c>
      <c r="U1351" s="9">
        <v>0.1382439918924</v>
      </c>
      <c r="V1351" s="9">
        <v>0.1246943238127</v>
      </c>
      <c r="W1351" s="9">
        <v>0.1043648443679</v>
      </c>
      <c r="X1351" s="9">
        <v>0</v>
      </c>
      <c r="Y1351" s="9">
        <v>0.104135980818</v>
      </c>
      <c r="Z1351" s="9">
        <v>9.1498180499750004E-2</v>
      </c>
      <c r="AA1351" s="9">
        <v>4.8157381315880002E-2</v>
      </c>
      <c r="AB1351" s="9">
        <v>0.1233032978011</v>
      </c>
      <c r="AC1351" s="9">
        <v>0</v>
      </c>
      <c r="AD1351" s="9">
        <v>0.1105230323353</v>
      </c>
      <c r="AI1351" s="9">
        <v>6.2649702545090002E-2</v>
      </c>
      <c r="AJ1351" s="9">
        <v>8.9406046948869999E-2</v>
      </c>
      <c r="AK1351" s="9">
        <v>5.4885127410230002E-2</v>
      </c>
      <c r="AL1351" s="9">
        <v>9.6779588615440004E-2</v>
      </c>
      <c r="AM1351" s="9">
        <v>0</v>
      </c>
      <c r="AN1351" s="9">
        <v>0.44546012276379998</v>
      </c>
      <c r="AO1351" s="9">
        <v>0</v>
      </c>
      <c r="AP1351" s="9">
        <v>5.5200314098709999E-2</v>
      </c>
      <c r="AQ1351" s="9">
        <v>0.29917683246749999</v>
      </c>
      <c r="AR1351" s="9">
        <v>8.3188015585309999E-2</v>
      </c>
      <c r="AS1351" s="9">
        <v>8.3188015585309999E-2</v>
      </c>
    </row>
    <row r="1352" spans="1:45" x14ac:dyDescent="0.35">
      <c r="A1352" t="s">
        <v>589</v>
      </c>
      <c r="B1352" s="9">
        <v>0</v>
      </c>
      <c r="C1352" s="9">
        <v>0</v>
      </c>
      <c r="D1352" s="9">
        <v>0</v>
      </c>
      <c r="E1352" s="9">
        <v>0</v>
      </c>
      <c r="F1352" s="9">
        <v>0</v>
      </c>
      <c r="G1352" s="9">
        <v>0</v>
      </c>
      <c r="H1352" s="9">
        <v>0</v>
      </c>
      <c r="I1352" s="9">
        <v>0</v>
      </c>
      <c r="J1352" s="9">
        <v>0</v>
      </c>
      <c r="K1352" s="9">
        <v>0</v>
      </c>
      <c r="L1352" s="9">
        <v>0</v>
      </c>
      <c r="M1352" s="9">
        <v>0</v>
      </c>
      <c r="N1352" s="9">
        <v>0</v>
      </c>
      <c r="O1352" s="9">
        <v>0</v>
      </c>
      <c r="P1352" s="9">
        <v>0</v>
      </c>
      <c r="Q1352" s="9">
        <v>0</v>
      </c>
      <c r="R1352" s="9">
        <v>0</v>
      </c>
      <c r="S1352" s="9">
        <v>0</v>
      </c>
      <c r="T1352" s="9">
        <v>0</v>
      </c>
      <c r="U1352" s="9">
        <v>0</v>
      </c>
      <c r="V1352" s="9">
        <v>0</v>
      </c>
      <c r="W1352" s="9">
        <v>0</v>
      </c>
      <c r="X1352" s="9">
        <v>0</v>
      </c>
      <c r="Y1352" s="9">
        <v>0</v>
      </c>
      <c r="Z1352" s="9">
        <v>0</v>
      </c>
      <c r="AA1352" s="9">
        <v>0</v>
      </c>
      <c r="AB1352" s="9">
        <v>0</v>
      </c>
      <c r="AC1352" s="9">
        <v>0</v>
      </c>
      <c r="AD1352" s="9">
        <v>0</v>
      </c>
      <c r="AI1352" s="9">
        <v>0</v>
      </c>
      <c r="AJ1352" s="9">
        <v>0</v>
      </c>
      <c r="AK1352" s="9">
        <v>0</v>
      </c>
      <c r="AL1352" s="9">
        <v>0</v>
      </c>
      <c r="AM1352" s="9">
        <v>0</v>
      </c>
      <c r="AN1352" s="9">
        <v>0</v>
      </c>
      <c r="AO1352" s="9">
        <v>0</v>
      </c>
      <c r="AP1352" s="9">
        <v>0</v>
      </c>
      <c r="AQ1352" s="9">
        <v>0</v>
      </c>
      <c r="AR1352" s="9">
        <v>0</v>
      </c>
      <c r="AS1352" s="9">
        <v>0</v>
      </c>
    </row>
    <row r="1353" spans="1:45" x14ac:dyDescent="0.35">
      <c r="A1353" t="s">
        <v>406</v>
      </c>
      <c r="B1353" s="9">
        <v>1</v>
      </c>
      <c r="C1353" s="9">
        <v>1</v>
      </c>
      <c r="D1353" s="9">
        <v>1</v>
      </c>
      <c r="E1353" s="9">
        <v>1</v>
      </c>
      <c r="F1353" s="9">
        <v>1</v>
      </c>
      <c r="G1353" s="9">
        <v>1</v>
      </c>
      <c r="H1353" s="9">
        <v>1</v>
      </c>
      <c r="I1353" s="9">
        <v>1</v>
      </c>
      <c r="J1353" s="9">
        <v>1</v>
      </c>
      <c r="K1353" s="9">
        <v>1</v>
      </c>
      <c r="L1353" s="9">
        <v>1</v>
      </c>
      <c r="M1353" s="9">
        <v>1</v>
      </c>
      <c r="N1353" s="9">
        <v>1</v>
      </c>
      <c r="O1353" s="9">
        <v>1</v>
      </c>
      <c r="P1353" s="9">
        <v>1</v>
      </c>
      <c r="Q1353" s="9">
        <v>1</v>
      </c>
      <c r="R1353" s="9">
        <v>1</v>
      </c>
      <c r="S1353" s="9">
        <v>1</v>
      </c>
      <c r="T1353" s="9">
        <v>1</v>
      </c>
      <c r="U1353" s="9">
        <v>1</v>
      </c>
      <c r="V1353" s="9">
        <v>1</v>
      </c>
      <c r="W1353" s="9">
        <v>1</v>
      </c>
      <c r="X1353" s="9">
        <v>1</v>
      </c>
      <c r="Y1353" s="9">
        <v>1</v>
      </c>
      <c r="Z1353" s="9">
        <v>1</v>
      </c>
      <c r="AA1353" s="9">
        <v>1</v>
      </c>
      <c r="AB1353" s="9">
        <v>1</v>
      </c>
      <c r="AC1353" s="9">
        <v>1</v>
      </c>
      <c r="AD1353" s="9">
        <v>1</v>
      </c>
      <c r="AI1353" s="9">
        <v>1</v>
      </c>
      <c r="AJ1353" s="9">
        <v>1</v>
      </c>
      <c r="AK1353" s="9">
        <v>1</v>
      </c>
      <c r="AL1353" s="9">
        <v>1</v>
      </c>
      <c r="AM1353" s="9">
        <v>1</v>
      </c>
      <c r="AN1353" s="9">
        <v>1</v>
      </c>
      <c r="AO1353" s="9">
        <v>1</v>
      </c>
      <c r="AP1353" s="9">
        <v>1</v>
      </c>
      <c r="AQ1353" s="9">
        <v>1</v>
      </c>
      <c r="AR1353" s="9">
        <v>1</v>
      </c>
      <c r="AS1353" s="9">
        <v>1</v>
      </c>
    </row>
    <row r="1354" spans="1:45" x14ac:dyDescent="0.35">
      <c r="A1354" t="s">
        <v>356</v>
      </c>
      <c r="B1354" s="6">
        <v>80</v>
      </c>
      <c r="C1354" s="6">
        <v>51</v>
      </c>
      <c r="D1354" s="6">
        <v>29</v>
      </c>
      <c r="E1354" s="6">
        <v>7</v>
      </c>
      <c r="F1354" s="6">
        <v>20</v>
      </c>
      <c r="G1354" s="6">
        <v>28</v>
      </c>
      <c r="H1354" s="6">
        <v>48</v>
      </c>
      <c r="I1354" s="6">
        <v>10</v>
      </c>
      <c r="J1354" s="6">
        <v>3</v>
      </c>
      <c r="K1354" s="6">
        <v>12</v>
      </c>
      <c r="L1354" s="6">
        <v>15</v>
      </c>
      <c r="M1354" s="6">
        <v>26</v>
      </c>
      <c r="N1354" s="6">
        <v>21</v>
      </c>
      <c r="O1354" s="6">
        <v>18</v>
      </c>
      <c r="P1354" s="6">
        <v>42</v>
      </c>
      <c r="Q1354" s="6">
        <v>6</v>
      </c>
      <c r="R1354" s="6">
        <v>19</v>
      </c>
      <c r="S1354" s="6">
        <v>13</v>
      </c>
      <c r="T1354" s="6">
        <v>48</v>
      </c>
      <c r="U1354" s="6">
        <v>32</v>
      </c>
      <c r="V1354" s="6">
        <v>31</v>
      </c>
      <c r="W1354" s="6">
        <v>7</v>
      </c>
      <c r="X1354" s="6">
        <v>5</v>
      </c>
      <c r="Y1354" s="6">
        <v>25</v>
      </c>
      <c r="Z1354" s="6">
        <v>12</v>
      </c>
      <c r="AA1354" s="6">
        <v>17</v>
      </c>
      <c r="AB1354" s="6">
        <v>10</v>
      </c>
      <c r="AC1354" s="6">
        <v>11</v>
      </c>
      <c r="AD1354" s="6">
        <v>19</v>
      </c>
      <c r="AE1354" s="6">
        <v>0</v>
      </c>
      <c r="AF1354" s="6">
        <v>0</v>
      </c>
      <c r="AG1354" s="6">
        <v>0</v>
      </c>
      <c r="AH1354" s="6">
        <v>0</v>
      </c>
      <c r="AI1354" s="6">
        <v>21</v>
      </c>
      <c r="AJ1354" s="6">
        <v>35</v>
      </c>
      <c r="AK1354" s="6">
        <v>26</v>
      </c>
      <c r="AL1354" s="6">
        <v>11</v>
      </c>
      <c r="AM1354" s="6">
        <v>11</v>
      </c>
      <c r="AN1354" s="6">
        <v>3</v>
      </c>
      <c r="AO1354" s="6">
        <v>2</v>
      </c>
      <c r="AP1354" s="6">
        <v>47</v>
      </c>
      <c r="AQ1354" s="6">
        <v>3</v>
      </c>
      <c r="AR1354" s="6">
        <v>80</v>
      </c>
      <c r="AS1354" s="6">
        <v>80</v>
      </c>
    </row>
    <row r="1355" spans="1:45" x14ac:dyDescent="0.35">
      <c r="A1355" t="s">
        <v>951</v>
      </c>
    </row>
    <row r="1356" spans="1:45" x14ac:dyDescent="0.35">
      <c r="A1356" t="s">
        <v>358</v>
      </c>
    </row>
    <row r="1360" spans="1:45" x14ac:dyDescent="0.35">
      <c r="A1360" s="3" t="s">
        <v>352</v>
      </c>
    </row>
    <row r="1361" spans="1:45" x14ac:dyDescent="0.35">
      <c r="A1361" t="s">
        <v>284</v>
      </c>
    </row>
    <row r="1362" spans="1:45" ht="130.5" x14ac:dyDescent="0.35">
      <c r="A1362" s="4" t="s">
        <v>408</v>
      </c>
      <c r="B1362" s="4" t="s">
        <v>359</v>
      </c>
      <c r="C1362" s="4" t="s">
        <v>360</v>
      </c>
      <c r="D1362" s="4" t="s">
        <v>361</v>
      </c>
      <c r="E1362" s="4" t="s">
        <v>573</v>
      </c>
      <c r="F1362" s="4" t="s">
        <v>363</v>
      </c>
      <c r="G1362" s="4" t="s">
        <v>364</v>
      </c>
      <c r="H1362" s="4" t="s">
        <v>365</v>
      </c>
      <c r="I1362" s="4" t="s">
        <v>366</v>
      </c>
      <c r="J1362" s="4" t="s">
        <v>367</v>
      </c>
      <c r="K1362" s="4" t="s">
        <v>368</v>
      </c>
      <c r="L1362" s="4" t="s">
        <v>883</v>
      </c>
      <c r="M1362" s="4" t="s">
        <v>575</v>
      </c>
      <c r="N1362" s="4" t="s">
        <v>371</v>
      </c>
      <c r="O1362" s="4" t="s">
        <v>372</v>
      </c>
      <c r="P1362" s="4" t="s">
        <v>576</v>
      </c>
      <c r="Q1362" s="4" t="s">
        <v>374</v>
      </c>
      <c r="R1362" s="4" t="s">
        <v>376</v>
      </c>
      <c r="S1362" s="4" t="s">
        <v>377</v>
      </c>
      <c r="T1362" s="4" t="s">
        <v>375</v>
      </c>
      <c r="U1362" s="4" t="s">
        <v>378</v>
      </c>
      <c r="V1362" s="4" t="s">
        <v>379</v>
      </c>
      <c r="W1362" s="4" t="s">
        <v>380</v>
      </c>
      <c r="X1362" s="4" t="s">
        <v>381</v>
      </c>
      <c r="Y1362" s="4" t="s">
        <v>382</v>
      </c>
      <c r="Z1362" s="4" t="s">
        <v>383</v>
      </c>
      <c r="AA1362" s="4" t="s">
        <v>384</v>
      </c>
      <c r="AB1362" s="4" t="s">
        <v>385</v>
      </c>
      <c r="AC1362" s="4" t="s">
        <v>386</v>
      </c>
      <c r="AD1362" s="4" t="s">
        <v>387</v>
      </c>
      <c r="AE1362" s="4" t="s">
        <v>388</v>
      </c>
      <c r="AF1362" s="4" t="s">
        <v>389</v>
      </c>
      <c r="AG1362" s="4" t="s">
        <v>390</v>
      </c>
      <c r="AH1362" s="4" t="s">
        <v>391</v>
      </c>
      <c r="AI1362" s="4" t="s">
        <v>577</v>
      </c>
      <c r="AJ1362" s="4" t="s">
        <v>578</v>
      </c>
      <c r="AK1362" s="4" t="s">
        <v>395</v>
      </c>
      <c r="AL1362" s="4" t="s">
        <v>396</v>
      </c>
      <c r="AM1362" s="4" t="s">
        <v>394</v>
      </c>
      <c r="AN1362" s="4" t="s">
        <v>397</v>
      </c>
      <c r="AO1362" s="4" t="s">
        <v>398</v>
      </c>
      <c r="AP1362" s="4" t="s">
        <v>884</v>
      </c>
      <c r="AQ1362" s="4" t="s">
        <v>885</v>
      </c>
      <c r="AR1362" s="4" t="s">
        <v>886</v>
      </c>
      <c r="AS1362" s="4" t="s">
        <v>406</v>
      </c>
    </row>
    <row r="1363" spans="1:45" x14ac:dyDescent="0.35">
      <c r="A1363" t="s">
        <v>591</v>
      </c>
      <c r="B1363" s="9">
        <v>0.52835002206920001</v>
      </c>
      <c r="C1363" s="9">
        <v>0.49262202081790002</v>
      </c>
      <c r="D1363" s="9">
        <v>0.57906977770059997</v>
      </c>
      <c r="E1363" s="9">
        <v>0.44396693743690002</v>
      </c>
      <c r="F1363" s="9">
        <v>0.42558280306000001</v>
      </c>
      <c r="G1363" s="9">
        <v>0.6565101158387</v>
      </c>
      <c r="H1363" s="9">
        <v>0.55187107923870005</v>
      </c>
      <c r="I1363" s="9">
        <v>0.29540621606470002</v>
      </c>
      <c r="J1363" s="9">
        <v>1</v>
      </c>
      <c r="K1363" s="9">
        <v>0.50269735827179995</v>
      </c>
      <c r="L1363" s="9">
        <v>0.57068982891870002</v>
      </c>
      <c r="M1363" s="9">
        <v>0.58957767919729998</v>
      </c>
      <c r="N1363" s="9">
        <v>0.40559066046359998</v>
      </c>
      <c r="O1363" s="9">
        <v>0.56569807363909996</v>
      </c>
      <c r="P1363" s="9">
        <v>0.48298829316559999</v>
      </c>
      <c r="Q1363" s="9">
        <v>0.5851464217722</v>
      </c>
      <c r="R1363" s="9">
        <v>0.58483419846920004</v>
      </c>
      <c r="S1363" s="9">
        <v>0.52916061855829999</v>
      </c>
      <c r="T1363" s="9">
        <v>0.50459924659550004</v>
      </c>
      <c r="U1363" s="9">
        <v>0.55691306210010005</v>
      </c>
      <c r="V1363" s="9">
        <v>0.39357212540679998</v>
      </c>
      <c r="W1363" s="9">
        <v>0.67676908469240005</v>
      </c>
      <c r="X1363" s="9">
        <v>0.70403209144540002</v>
      </c>
      <c r="Y1363" s="9">
        <v>0.42683370264010001</v>
      </c>
      <c r="Z1363" s="9">
        <v>0.46962970946760002</v>
      </c>
      <c r="AA1363" s="9">
        <v>0.71631515032509996</v>
      </c>
      <c r="AB1363" s="9">
        <v>0.61238117505709999</v>
      </c>
      <c r="AC1363" s="9">
        <v>0.50715643502609997</v>
      </c>
      <c r="AD1363" s="9">
        <v>0.62334835552839996</v>
      </c>
      <c r="AI1363" s="9">
        <v>0.67285087743079997</v>
      </c>
      <c r="AJ1363" s="9">
        <v>0.57732531295180001</v>
      </c>
      <c r="AK1363" s="9">
        <v>0.41580046830090001</v>
      </c>
      <c r="AL1363" s="9">
        <v>0.69257401216680003</v>
      </c>
      <c r="AM1363" s="9">
        <v>0.33592010804270001</v>
      </c>
      <c r="AO1363" s="9">
        <v>0.57090156715980001</v>
      </c>
      <c r="AP1363" s="9">
        <v>0.39125873705219999</v>
      </c>
      <c r="AQ1363" s="9">
        <v>1</v>
      </c>
      <c r="AR1363" s="9">
        <v>0.52835002206920001</v>
      </c>
      <c r="AS1363" s="9">
        <v>0.52835002206920001</v>
      </c>
    </row>
    <row r="1364" spans="1:45" x14ac:dyDescent="0.35">
      <c r="A1364" t="s">
        <v>592</v>
      </c>
      <c r="B1364" s="9">
        <v>0.30142602596840001</v>
      </c>
      <c r="C1364" s="9">
        <v>0.30813160117080002</v>
      </c>
      <c r="D1364" s="9">
        <v>0.29190673791069999</v>
      </c>
      <c r="E1364" s="9">
        <v>0.43680561649420002</v>
      </c>
      <c r="F1364" s="9">
        <v>0.44808447599169998</v>
      </c>
      <c r="G1364" s="9">
        <v>9.3151631269450003E-2</v>
      </c>
      <c r="H1364" s="9">
        <v>0.25398072715469999</v>
      </c>
      <c r="I1364" s="9">
        <v>0.4278050335038</v>
      </c>
      <c r="J1364" s="9">
        <v>0</v>
      </c>
      <c r="K1364" s="9">
        <v>0.26263992673480002</v>
      </c>
      <c r="L1364" s="9">
        <v>0.2400462058018</v>
      </c>
      <c r="M1364" s="9">
        <v>0.31989800862700002</v>
      </c>
      <c r="N1364" s="9">
        <v>0.37756621419719999</v>
      </c>
      <c r="O1364" s="9">
        <v>0.23252459318390001</v>
      </c>
      <c r="P1364" s="9">
        <v>0.34893114508549999</v>
      </c>
      <c r="Q1364" s="9">
        <v>0.72746304109399995</v>
      </c>
      <c r="R1364" s="9">
        <v>0.1044872711686</v>
      </c>
      <c r="S1364" s="9">
        <v>0.1912394794169</v>
      </c>
      <c r="T1364" s="9">
        <v>0.42900734937730001</v>
      </c>
      <c r="U1364" s="9">
        <v>0.147994806353</v>
      </c>
      <c r="V1364" s="9">
        <v>0.60642787459320002</v>
      </c>
      <c r="W1364" s="9">
        <v>9.761225511004E-2</v>
      </c>
      <c r="X1364" s="9">
        <v>0.29596790855459998</v>
      </c>
      <c r="Y1364" s="9">
        <v>0.33894941134259998</v>
      </c>
      <c r="Z1364" s="9">
        <v>0.4725352898713</v>
      </c>
      <c r="AA1364" s="9">
        <v>7.2420809478090001E-2</v>
      </c>
      <c r="AB1364" s="9">
        <v>0.82506926707749995</v>
      </c>
      <c r="AC1364" s="9">
        <v>0.25689587267059999</v>
      </c>
      <c r="AD1364" s="9">
        <v>0.2179242636773</v>
      </c>
      <c r="AI1364" s="9">
        <v>0.31737427011329999</v>
      </c>
      <c r="AJ1364" s="9">
        <v>0.32422026038419999</v>
      </c>
      <c r="AK1364" s="9">
        <v>0.32262923065889998</v>
      </c>
      <c r="AL1364" s="9">
        <v>0.26186318650509999</v>
      </c>
      <c r="AM1364" s="9">
        <v>0.3199235291236</v>
      </c>
      <c r="AO1364" s="9">
        <v>0.42909843284019999</v>
      </c>
      <c r="AP1364" s="9">
        <v>0.38703320561909998</v>
      </c>
      <c r="AQ1364" s="9">
        <v>0.1628662675084</v>
      </c>
      <c r="AR1364" s="9">
        <v>0.30142602596840001</v>
      </c>
      <c r="AS1364" s="9">
        <v>0.30142602596840001</v>
      </c>
    </row>
    <row r="1365" spans="1:45" x14ac:dyDescent="0.35">
      <c r="A1365" t="s">
        <v>593</v>
      </c>
      <c r="B1365" s="9">
        <v>0.2302665245421</v>
      </c>
      <c r="C1365" s="9">
        <v>0.24004267848499999</v>
      </c>
      <c r="D1365" s="9">
        <v>0.2163882184059</v>
      </c>
      <c r="E1365" s="9">
        <v>0.24618120076979999</v>
      </c>
      <c r="F1365" s="9">
        <v>0.192686014391</v>
      </c>
      <c r="G1365" s="9">
        <v>0.296728415292</v>
      </c>
      <c r="H1365" s="9">
        <v>0.249584158232</v>
      </c>
      <c r="I1365" s="9">
        <v>0.27678875043160001</v>
      </c>
      <c r="J1365" s="9">
        <v>0</v>
      </c>
      <c r="K1365" s="9">
        <v>0.2346627149934</v>
      </c>
      <c r="L1365" s="9">
        <v>0.18926396527950001</v>
      </c>
      <c r="M1365" s="9">
        <v>0.24943688042260001</v>
      </c>
      <c r="N1365" s="9">
        <v>0.2168431253392</v>
      </c>
      <c r="O1365" s="9">
        <v>0.27088565192710001</v>
      </c>
      <c r="P1365" s="9">
        <v>0.22368107336510001</v>
      </c>
      <c r="Q1365" s="9">
        <v>0</v>
      </c>
      <c r="R1365" s="9">
        <v>0.31067853036229998</v>
      </c>
      <c r="S1365" s="9">
        <v>0.27959990202480001</v>
      </c>
      <c r="T1365" s="9">
        <v>0.1763626531319</v>
      </c>
      <c r="U1365" s="9">
        <v>0.29509213154679997</v>
      </c>
      <c r="V1365" s="9">
        <v>9.6675141782500001E-2</v>
      </c>
      <c r="W1365" s="9">
        <v>0.22561866019759999</v>
      </c>
      <c r="X1365" s="9">
        <v>0</v>
      </c>
      <c r="Y1365" s="9">
        <v>0.30688369356720002</v>
      </c>
      <c r="Z1365" s="9">
        <v>0.1297690105006</v>
      </c>
      <c r="AA1365" s="9">
        <v>0.28368484967489999</v>
      </c>
      <c r="AB1365" s="9">
        <v>0</v>
      </c>
      <c r="AC1365" s="9">
        <v>0.23594769230320001</v>
      </c>
      <c r="AD1365" s="9">
        <v>0.2452746267201</v>
      </c>
      <c r="AI1365" s="9">
        <v>4.6655137041219999E-2</v>
      </c>
      <c r="AJ1365" s="9">
        <v>0.2306754527272</v>
      </c>
      <c r="AK1365" s="9">
        <v>0.26157030104020002</v>
      </c>
      <c r="AL1365" s="9">
        <v>0.1230427817339</v>
      </c>
      <c r="AM1365" s="9">
        <v>0.41235501319029999</v>
      </c>
      <c r="AO1365" s="9">
        <v>0</v>
      </c>
      <c r="AP1365" s="9">
        <v>0.30094508035</v>
      </c>
      <c r="AQ1365" s="9">
        <v>0</v>
      </c>
      <c r="AR1365" s="9">
        <v>0.2302665245421</v>
      </c>
      <c r="AS1365" s="9">
        <v>0.2302665245421</v>
      </c>
    </row>
    <row r="1366" spans="1:45" x14ac:dyDescent="0.35">
      <c r="A1366" t="s">
        <v>589</v>
      </c>
      <c r="B1366" s="9">
        <v>0</v>
      </c>
      <c r="C1366" s="9">
        <v>0</v>
      </c>
      <c r="D1366" s="9">
        <v>0</v>
      </c>
      <c r="E1366" s="9">
        <v>0</v>
      </c>
      <c r="F1366" s="9">
        <v>0</v>
      </c>
      <c r="G1366" s="9">
        <v>0</v>
      </c>
      <c r="H1366" s="9">
        <v>0</v>
      </c>
      <c r="I1366" s="9">
        <v>0</v>
      </c>
      <c r="J1366" s="9">
        <v>0</v>
      </c>
      <c r="K1366" s="9">
        <v>0</v>
      </c>
      <c r="L1366" s="9">
        <v>0</v>
      </c>
      <c r="M1366" s="9">
        <v>0</v>
      </c>
      <c r="N1366" s="9">
        <v>0</v>
      </c>
      <c r="O1366" s="9">
        <v>0</v>
      </c>
      <c r="P1366" s="9">
        <v>0</v>
      </c>
      <c r="Q1366" s="9">
        <v>0</v>
      </c>
      <c r="R1366" s="9">
        <v>0</v>
      </c>
      <c r="S1366" s="9">
        <v>0</v>
      </c>
      <c r="T1366" s="9">
        <v>0</v>
      </c>
      <c r="U1366" s="9">
        <v>0</v>
      </c>
      <c r="V1366" s="9">
        <v>0</v>
      </c>
      <c r="W1366" s="9">
        <v>0</v>
      </c>
      <c r="X1366" s="9">
        <v>0</v>
      </c>
      <c r="Y1366" s="9">
        <v>0</v>
      </c>
      <c r="Z1366" s="9">
        <v>0</v>
      </c>
      <c r="AA1366" s="9">
        <v>0</v>
      </c>
      <c r="AB1366" s="9">
        <v>0</v>
      </c>
      <c r="AC1366" s="9">
        <v>0</v>
      </c>
      <c r="AD1366" s="9">
        <v>0</v>
      </c>
      <c r="AI1366" s="9">
        <v>0</v>
      </c>
      <c r="AJ1366" s="9">
        <v>0</v>
      </c>
      <c r="AK1366" s="9">
        <v>0</v>
      </c>
      <c r="AL1366" s="9">
        <v>0</v>
      </c>
      <c r="AM1366" s="9">
        <v>0</v>
      </c>
      <c r="AO1366" s="9">
        <v>0</v>
      </c>
      <c r="AP1366" s="9">
        <v>0</v>
      </c>
      <c r="AQ1366" s="9">
        <v>0</v>
      </c>
      <c r="AR1366" s="9">
        <v>0</v>
      </c>
      <c r="AS1366" s="9">
        <v>0</v>
      </c>
    </row>
    <row r="1367" spans="1:45" x14ac:dyDescent="0.35">
      <c r="A1367" t="s">
        <v>406</v>
      </c>
      <c r="B1367" s="9">
        <v>1</v>
      </c>
      <c r="C1367" s="9">
        <v>1</v>
      </c>
      <c r="D1367" s="9">
        <v>1</v>
      </c>
      <c r="E1367" s="9">
        <v>1</v>
      </c>
      <c r="F1367" s="9">
        <v>1</v>
      </c>
      <c r="G1367" s="9">
        <v>1</v>
      </c>
      <c r="H1367" s="9">
        <v>1</v>
      </c>
      <c r="I1367" s="9">
        <v>1</v>
      </c>
      <c r="J1367" s="9">
        <v>1</v>
      </c>
      <c r="K1367" s="9">
        <v>1</v>
      </c>
      <c r="L1367" s="9">
        <v>1</v>
      </c>
      <c r="M1367" s="9">
        <v>1</v>
      </c>
      <c r="N1367" s="9">
        <v>1</v>
      </c>
      <c r="O1367" s="9">
        <v>1</v>
      </c>
      <c r="P1367" s="9">
        <v>1</v>
      </c>
      <c r="Q1367" s="9">
        <v>1</v>
      </c>
      <c r="R1367" s="9">
        <v>1</v>
      </c>
      <c r="S1367" s="9">
        <v>1</v>
      </c>
      <c r="T1367" s="9">
        <v>1</v>
      </c>
      <c r="U1367" s="9">
        <v>1</v>
      </c>
      <c r="V1367" s="9">
        <v>1</v>
      </c>
      <c r="W1367" s="9">
        <v>1</v>
      </c>
      <c r="X1367" s="9">
        <v>1</v>
      </c>
      <c r="Y1367" s="9">
        <v>1</v>
      </c>
      <c r="Z1367" s="9">
        <v>1</v>
      </c>
      <c r="AA1367" s="9">
        <v>1</v>
      </c>
      <c r="AB1367" s="9">
        <v>1</v>
      </c>
      <c r="AC1367" s="9">
        <v>1</v>
      </c>
      <c r="AD1367" s="9">
        <v>1</v>
      </c>
      <c r="AI1367" s="9">
        <v>1</v>
      </c>
      <c r="AJ1367" s="9">
        <v>1</v>
      </c>
      <c r="AK1367" s="9">
        <v>1</v>
      </c>
      <c r="AL1367" s="9">
        <v>1</v>
      </c>
      <c r="AM1367" s="9">
        <v>1</v>
      </c>
      <c r="AO1367" s="9">
        <v>1</v>
      </c>
      <c r="AP1367" s="9">
        <v>1</v>
      </c>
      <c r="AQ1367" s="9">
        <v>1</v>
      </c>
      <c r="AR1367" s="9">
        <v>1</v>
      </c>
      <c r="AS1367" s="9">
        <v>1</v>
      </c>
    </row>
    <row r="1368" spans="1:45" x14ac:dyDescent="0.35">
      <c r="A1368" t="s">
        <v>356</v>
      </c>
      <c r="B1368" s="6">
        <v>63</v>
      </c>
      <c r="C1368" s="6">
        <v>40</v>
      </c>
      <c r="D1368" s="6">
        <v>23</v>
      </c>
      <c r="E1368" s="6">
        <v>14</v>
      </c>
      <c r="F1368" s="6">
        <v>14</v>
      </c>
      <c r="G1368" s="6">
        <v>19</v>
      </c>
      <c r="H1368" s="6">
        <v>33</v>
      </c>
      <c r="I1368" s="6">
        <v>5</v>
      </c>
      <c r="J1368" s="6">
        <v>3</v>
      </c>
      <c r="K1368" s="6">
        <v>8</v>
      </c>
      <c r="L1368" s="6">
        <v>16</v>
      </c>
      <c r="M1368" s="6">
        <v>20</v>
      </c>
      <c r="N1368" s="6">
        <v>16</v>
      </c>
      <c r="O1368" s="6">
        <v>11</v>
      </c>
      <c r="P1368" s="6">
        <v>32</v>
      </c>
      <c r="Q1368" s="6">
        <v>3</v>
      </c>
      <c r="R1368" s="6">
        <v>11</v>
      </c>
      <c r="S1368" s="6">
        <v>17</v>
      </c>
      <c r="T1368" s="6">
        <v>35</v>
      </c>
      <c r="U1368" s="6">
        <v>28</v>
      </c>
      <c r="V1368" s="6">
        <v>10</v>
      </c>
      <c r="W1368" s="6">
        <v>17</v>
      </c>
      <c r="X1368" s="6">
        <v>6</v>
      </c>
      <c r="Y1368" s="6">
        <v>13</v>
      </c>
      <c r="Z1368" s="6">
        <v>8</v>
      </c>
      <c r="AA1368" s="6">
        <v>11</v>
      </c>
      <c r="AB1368" s="6">
        <v>5</v>
      </c>
      <c r="AC1368" s="6">
        <v>14</v>
      </c>
      <c r="AD1368" s="6">
        <v>8</v>
      </c>
      <c r="AE1368" s="6">
        <v>0</v>
      </c>
      <c r="AF1368" s="6">
        <v>0</v>
      </c>
      <c r="AG1368" s="6">
        <v>0</v>
      </c>
      <c r="AH1368" s="6">
        <v>0</v>
      </c>
      <c r="AI1368" s="6">
        <v>20</v>
      </c>
      <c r="AJ1368" s="6">
        <v>25</v>
      </c>
      <c r="AK1368" s="6">
        <v>15</v>
      </c>
      <c r="AL1368" s="6">
        <v>9</v>
      </c>
      <c r="AM1368" s="6">
        <v>11</v>
      </c>
      <c r="AN1368" s="6">
        <v>0</v>
      </c>
      <c r="AO1368" s="6">
        <v>3</v>
      </c>
      <c r="AP1368" s="6">
        <v>38</v>
      </c>
      <c r="AQ1368" s="6">
        <v>6</v>
      </c>
      <c r="AR1368" s="6">
        <v>63</v>
      </c>
      <c r="AS1368" s="6">
        <v>63</v>
      </c>
    </row>
    <row r="1369" spans="1:45" x14ac:dyDescent="0.35">
      <c r="A1369" t="s">
        <v>952</v>
      </c>
    </row>
    <row r="1370" spans="1:45" x14ac:dyDescent="0.35">
      <c r="A1370" t="s">
        <v>358</v>
      </c>
    </row>
    <row r="1374" spans="1:45" x14ac:dyDescent="0.35">
      <c r="A1374" s="3" t="s">
        <v>352</v>
      </c>
    </row>
    <row r="1375" spans="1:45" x14ac:dyDescent="0.35">
      <c r="A1375" t="s">
        <v>286</v>
      </c>
    </row>
    <row r="1376" spans="1:45" ht="130.5" x14ac:dyDescent="0.35">
      <c r="A1376" s="4" t="s">
        <v>408</v>
      </c>
      <c r="B1376" s="4" t="s">
        <v>359</v>
      </c>
      <c r="C1376" s="4" t="s">
        <v>360</v>
      </c>
      <c r="D1376" s="4" t="s">
        <v>361</v>
      </c>
      <c r="E1376" s="4" t="s">
        <v>573</v>
      </c>
      <c r="F1376" s="4" t="s">
        <v>363</v>
      </c>
      <c r="G1376" s="4" t="s">
        <v>364</v>
      </c>
      <c r="H1376" s="4" t="s">
        <v>365</v>
      </c>
      <c r="I1376" s="4" t="s">
        <v>366</v>
      </c>
      <c r="J1376" s="4" t="s">
        <v>367</v>
      </c>
      <c r="K1376" s="4" t="s">
        <v>368</v>
      </c>
      <c r="L1376" s="4" t="s">
        <v>883</v>
      </c>
      <c r="M1376" s="4" t="s">
        <v>575</v>
      </c>
      <c r="N1376" s="4" t="s">
        <v>371</v>
      </c>
      <c r="O1376" s="4" t="s">
        <v>372</v>
      </c>
      <c r="P1376" s="4" t="s">
        <v>576</v>
      </c>
      <c r="Q1376" s="4" t="s">
        <v>374</v>
      </c>
      <c r="R1376" s="4" t="s">
        <v>376</v>
      </c>
      <c r="S1376" s="4" t="s">
        <v>377</v>
      </c>
      <c r="T1376" s="4" t="s">
        <v>375</v>
      </c>
      <c r="U1376" s="4" t="s">
        <v>378</v>
      </c>
      <c r="V1376" s="4" t="s">
        <v>379</v>
      </c>
      <c r="W1376" s="4" t="s">
        <v>380</v>
      </c>
      <c r="X1376" s="4" t="s">
        <v>381</v>
      </c>
      <c r="Y1376" s="4" t="s">
        <v>382</v>
      </c>
      <c r="Z1376" s="4" t="s">
        <v>383</v>
      </c>
      <c r="AA1376" s="4" t="s">
        <v>384</v>
      </c>
      <c r="AB1376" s="4" t="s">
        <v>385</v>
      </c>
      <c r="AC1376" s="4" t="s">
        <v>386</v>
      </c>
      <c r="AD1376" s="4" t="s">
        <v>387</v>
      </c>
      <c r="AE1376" s="4" t="s">
        <v>388</v>
      </c>
      <c r="AF1376" s="4" t="s">
        <v>389</v>
      </c>
      <c r="AG1376" s="4" t="s">
        <v>390</v>
      </c>
      <c r="AH1376" s="4" t="s">
        <v>391</v>
      </c>
      <c r="AI1376" s="4" t="s">
        <v>577</v>
      </c>
      <c r="AJ1376" s="4" t="s">
        <v>578</v>
      </c>
      <c r="AK1376" s="4" t="s">
        <v>395</v>
      </c>
      <c r="AL1376" s="4" t="s">
        <v>396</v>
      </c>
      <c r="AM1376" s="4" t="s">
        <v>394</v>
      </c>
      <c r="AN1376" s="4" t="s">
        <v>397</v>
      </c>
      <c r="AO1376" s="4" t="s">
        <v>398</v>
      </c>
      <c r="AP1376" s="4" t="s">
        <v>884</v>
      </c>
      <c r="AQ1376" s="4" t="s">
        <v>885</v>
      </c>
      <c r="AR1376" s="4" t="s">
        <v>886</v>
      </c>
      <c r="AS1376" s="4" t="s">
        <v>406</v>
      </c>
    </row>
    <row r="1377" spans="1:45" x14ac:dyDescent="0.35">
      <c r="A1377" t="s">
        <v>595</v>
      </c>
      <c r="B1377" s="9">
        <v>0.40422161530709999</v>
      </c>
      <c r="C1377" s="9">
        <v>0.39546377399459998</v>
      </c>
      <c r="D1377" s="9">
        <v>0.42191536731099999</v>
      </c>
      <c r="E1377" s="9">
        <v>0.1299671692512</v>
      </c>
      <c r="F1377" s="9">
        <v>0.31936978045570003</v>
      </c>
      <c r="G1377" s="9">
        <v>0.53096576501860004</v>
      </c>
      <c r="H1377" s="9">
        <v>0.45191664380750002</v>
      </c>
      <c r="I1377" s="9">
        <v>0.78288034481949997</v>
      </c>
      <c r="J1377" s="9">
        <v>0.22692388554619999</v>
      </c>
      <c r="K1377" s="9">
        <v>0.1159578360043</v>
      </c>
      <c r="L1377" s="9">
        <v>0.3103656577651</v>
      </c>
      <c r="M1377" s="9">
        <v>0.30304080443850001</v>
      </c>
      <c r="N1377" s="9">
        <v>0.39920608106349997</v>
      </c>
      <c r="O1377" s="9">
        <v>0.58905701454720005</v>
      </c>
      <c r="P1377" s="9">
        <v>0.39805136170880001</v>
      </c>
      <c r="Q1377" s="9">
        <v>0.81518370614650004</v>
      </c>
      <c r="R1377" s="9">
        <v>0.25029954433980001</v>
      </c>
      <c r="S1377" s="9">
        <v>0.22963856458570001</v>
      </c>
      <c r="T1377" s="9">
        <v>0.51084854345469999</v>
      </c>
      <c r="U1377" s="9">
        <v>0.24058973842379999</v>
      </c>
      <c r="V1377" s="9">
        <v>0.3946880666525</v>
      </c>
      <c r="W1377" s="9">
        <v>0.5960063791097</v>
      </c>
      <c r="X1377" s="9">
        <v>0.77920275878629996</v>
      </c>
      <c r="Y1377" s="9">
        <v>0.55488154266050005</v>
      </c>
      <c r="Z1377" s="9">
        <v>0.19303788717779999</v>
      </c>
      <c r="AA1377" s="9">
        <v>0.33400064623890002</v>
      </c>
      <c r="AB1377" s="9">
        <v>0.23766943532080001</v>
      </c>
      <c r="AC1377" s="9">
        <v>0.25098506233520002</v>
      </c>
      <c r="AD1377" s="9">
        <v>0.42589622345580003</v>
      </c>
      <c r="AI1377" s="9">
        <v>0.29411438365390002</v>
      </c>
      <c r="AJ1377" s="9">
        <v>0.49493514336360001</v>
      </c>
      <c r="AK1377" s="9">
        <v>0.60613154081599996</v>
      </c>
      <c r="AL1377" s="9">
        <v>0.2211509753177</v>
      </c>
      <c r="AM1377" s="9">
        <v>0.51869486682929999</v>
      </c>
      <c r="AN1377" s="9">
        <v>0.33766960162210002</v>
      </c>
      <c r="AO1377" s="9">
        <v>1</v>
      </c>
      <c r="AP1377" s="9">
        <v>0.35816543020129998</v>
      </c>
      <c r="AQ1377" s="9">
        <v>0.56027784137860004</v>
      </c>
      <c r="AR1377" s="9">
        <v>0.40422161530709999</v>
      </c>
      <c r="AS1377" s="9">
        <v>0.40422161530709999</v>
      </c>
    </row>
    <row r="1378" spans="1:45" x14ac:dyDescent="0.35">
      <c r="A1378" t="s">
        <v>596</v>
      </c>
      <c r="B1378" s="9">
        <v>5.9156825590730003E-2</v>
      </c>
      <c r="C1378" s="9">
        <v>8.8437562144649998E-2</v>
      </c>
      <c r="D1378" s="9">
        <v>0</v>
      </c>
      <c r="E1378" s="9">
        <v>0</v>
      </c>
      <c r="F1378" s="9">
        <v>0</v>
      </c>
      <c r="G1378" s="9">
        <v>0.13727309043239999</v>
      </c>
      <c r="H1378" s="9">
        <v>8.5989900030539995E-2</v>
      </c>
      <c r="I1378" s="9">
        <v>9.6948378625519999E-2</v>
      </c>
      <c r="J1378" s="9">
        <v>0</v>
      </c>
      <c r="K1378" s="9">
        <v>0</v>
      </c>
      <c r="L1378" s="9">
        <v>0.25449954313899997</v>
      </c>
      <c r="M1378" s="9">
        <v>0</v>
      </c>
      <c r="N1378" s="9">
        <v>3.9373087314209999E-2</v>
      </c>
      <c r="O1378" s="9">
        <v>6.1691296608670003E-2</v>
      </c>
      <c r="P1378" s="9">
        <v>0.13391787045670001</v>
      </c>
      <c r="Q1378" s="9">
        <v>0</v>
      </c>
      <c r="R1378" s="9">
        <v>0</v>
      </c>
      <c r="S1378" s="9">
        <v>0</v>
      </c>
      <c r="T1378" s="9">
        <v>9.7705002827630005E-2</v>
      </c>
      <c r="U1378" s="9">
        <v>0</v>
      </c>
      <c r="V1378" s="9">
        <v>7.1789832825960007E-2</v>
      </c>
      <c r="W1378" s="9">
        <v>0</v>
      </c>
      <c r="X1378" s="9">
        <v>0</v>
      </c>
      <c r="Y1378" s="9">
        <v>0.1158907946205</v>
      </c>
      <c r="Z1378" s="9">
        <v>0.27900000601949998</v>
      </c>
      <c r="AA1378" s="9">
        <v>8.0585607450299995E-2</v>
      </c>
      <c r="AB1378" s="9">
        <v>6.7857661495139998E-2</v>
      </c>
      <c r="AC1378" s="9">
        <v>0</v>
      </c>
      <c r="AD1378" s="9">
        <v>0</v>
      </c>
      <c r="AI1378" s="9">
        <v>6.3490312009109998E-2</v>
      </c>
      <c r="AJ1378" s="9">
        <v>0</v>
      </c>
      <c r="AK1378" s="9">
        <v>0</v>
      </c>
      <c r="AL1378" s="9">
        <v>0.1042901351198</v>
      </c>
      <c r="AM1378" s="9">
        <v>8.8751558901890001E-2</v>
      </c>
      <c r="AN1378" s="9">
        <v>0</v>
      </c>
      <c r="AO1378" s="9">
        <v>0</v>
      </c>
      <c r="AP1378" s="9">
        <v>3.129276323559E-2</v>
      </c>
      <c r="AQ1378" s="9">
        <v>0.2263411252875</v>
      </c>
      <c r="AR1378" s="9">
        <v>5.9156825590730003E-2</v>
      </c>
      <c r="AS1378" s="9">
        <v>5.9156825590730003E-2</v>
      </c>
    </row>
    <row r="1379" spans="1:45" x14ac:dyDescent="0.35">
      <c r="A1379" t="s">
        <v>597</v>
      </c>
      <c r="B1379" s="9">
        <v>0.18239601808690001</v>
      </c>
      <c r="C1379" s="9">
        <v>0.1481103480599</v>
      </c>
      <c r="D1379" s="9">
        <v>0.25166447375970002</v>
      </c>
      <c r="E1379" s="9">
        <v>0</v>
      </c>
      <c r="F1379" s="9">
        <v>0.39263281840289999</v>
      </c>
      <c r="G1379" s="9">
        <v>0.19183160994199999</v>
      </c>
      <c r="H1379" s="9">
        <v>0.2668479629212</v>
      </c>
      <c r="I1379" s="9">
        <v>0.120171276555</v>
      </c>
      <c r="J1379" s="9">
        <v>0.33003727406200001</v>
      </c>
      <c r="K1379" s="9">
        <v>0</v>
      </c>
      <c r="L1379" s="9">
        <v>0</v>
      </c>
      <c r="M1379" s="9">
        <v>0.31070071404409999</v>
      </c>
      <c r="N1379" s="9">
        <v>5.5287563625770003E-2</v>
      </c>
      <c r="O1379" s="9">
        <v>0.25061055290880002</v>
      </c>
      <c r="P1379" s="9">
        <v>0.1925792093085</v>
      </c>
      <c r="Q1379" s="9">
        <v>0.18481629385350001</v>
      </c>
      <c r="R1379" s="9">
        <v>0.32071105633059999</v>
      </c>
      <c r="S1379" s="9">
        <v>0</v>
      </c>
      <c r="T1379" s="9">
        <v>0.19048003144049999</v>
      </c>
      <c r="U1379" s="9">
        <v>0.16999012493429999</v>
      </c>
      <c r="V1379" s="9">
        <v>0.2841181392321</v>
      </c>
      <c r="W1379" s="9">
        <v>0.1543784599586</v>
      </c>
      <c r="X1379" s="9">
        <v>0.57577398930110002</v>
      </c>
      <c r="Y1379" s="9">
        <v>0.30928370480849998</v>
      </c>
      <c r="Z1379" s="9">
        <v>0.17763745815279999</v>
      </c>
      <c r="AA1379" s="9">
        <v>0.18499977899780001</v>
      </c>
      <c r="AB1379" s="9">
        <v>0.18206473089639999</v>
      </c>
      <c r="AC1379" s="9">
        <v>0.2818211769058</v>
      </c>
      <c r="AD1379" s="9">
        <v>0.25747308766799998</v>
      </c>
      <c r="AI1379" s="9">
        <v>0.20424984102550001</v>
      </c>
      <c r="AJ1379" s="9">
        <v>0.23334360462020001</v>
      </c>
      <c r="AK1379" s="9">
        <v>0.14869743637390001</v>
      </c>
      <c r="AL1379" s="9">
        <v>0.20489262042799999</v>
      </c>
      <c r="AM1379" s="9">
        <v>0.37671410041469999</v>
      </c>
      <c r="AN1379" s="9">
        <v>0</v>
      </c>
      <c r="AO1379" s="9">
        <v>0</v>
      </c>
      <c r="AP1379" s="9">
        <v>9.5213897084470006E-2</v>
      </c>
      <c r="AQ1379" s="9">
        <v>0.1125347604647</v>
      </c>
      <c r="AR1379" s="9">
        <v>0.18239601808690001</v>
      </c>
      <c r="AS1379" s="9">
        <v>0.18239601808690001</v>
      </c>
    </row>
    <row r="1380" spans="1:45" x14ac:dyDescent="0.35">
      <c r="A1380" t="s">
        <v>598</v>
      </c>
      <c r="B1380" s="9">
        <v>9.8234533432940002E-2</v>
      </c>
      <c r="C1380" s="9">
        <v>7.9397808731889993E-2</v>
      </c>
      <c r="D1380" s="9">
        <v>0.13629098176679999</v>
      </c>
      <c r="E1380" s="9">
        <v>0.2217885368658</v>
      </c>
      <c r="F1380" s="9">
        <v>6.413317440329E-2</v>
      </c>
      <c r="G1380" s="9">
        <v>8.8555015705669995E-2</v>
      </c>
      <c r="H1380" s="9">
        <v>7.943137804639E-2</v>
      </c>
      <c r="I1380" s="9">
        <v>0</v>
      </c>
      <c r="J1380" s="9">
        <v>0.44303884039180003</v>
      </c>
      <c r="K1380" s="9">
        <v>0</v>
      </c>
      <c r="L1380" s="9">
        <v>0</v>
      </c>
      <c r="M1380" s="9">
        <v>0.1157984808912</v>
      </c>
      <c r="N1380" s="9">
        <v>0.20711208081079999</v>
      </c>
      <c r="O1380" s="9">
        <v>0</v>
      </c>
      <c r="P1380" s="9">
        <v>0.1179816084987</v>
      </c>
      <c r="Q1380" s="9">
        <v>0</v>
      </c>
      <c r="R1380" s="9">
        <v>0.13450232579679999</v>
      </c>
      <c r="S1380" s="9">
        <v>9.7026152261949994E-2</v>
      </c>
      <c r="T1380" s="9">
        <v>8.6078081682880003E-2</v>
      </c>
      <c r="U1380" s="9">
        <v>0.1168900743048</v>
      </c>
      <c r="V1380" s="9">
        <v>0.18536470519709999</v>
      </c>
      <c r="W1380" s="9">
        <v>0.16866877519260001</v>
      </c>
      <c r="X1380" s="9">
        <v>0</v>
      </c>
      <c r="Y1380" s="9">
        <v>4.3909044088069997E-2</v>
      </c>
      <c r="Z1380" s="9">
        <v>0.19408078369869999</v>
      </c>
      <c r="AA1380" s="9">
        <v>0.16320097665639999</v>
      </c>
      <c r="AB1380" s="9">
        <v>5.2661924672189997E-2</v>
      </c>
      <c r="AC1380" s="9">
        <v>0.2351366439408</v>
      </c>
      <c r="AD1380" s="9">
        <v>0.1148783579277</v>
      </c>
      <c r="AI1380" s="9">
        <v>0.1382729638995</v>
      </c>
      <c r="AJ1380" s="9">
        <v>8.5256366574120002E-2</v>
      </c>
      <c r="AK1380" s="9">
        <v>0.21140335461689999</v>
      </c>
      <c r="AL1380" s="9">
        <v>0.39285401627330002</v>
      </c>
      <c r="AM1380" s="9">
        <v>0.12699438611540001</v>
      </c>
      <c r="AN1380" s="9">
        <v>0</v>
      </c>
      <c r="AO1380" s="9">
        <v>0</v>
      </c>
      <c r="AP1380" s="9">
        <v>0.14341165159390001</v>
      </c>
      <c r="AQ1380" s="9">
        <v>7.2054948573570005E-2</v>
      </c>
      <c r="AR1380" s="9">
        <v>9.8234533432940002E-2</v>
      </c>
      <c r="AS1380" s="9">
        <v>9.8234533432940002E-2</v>
      </c>
    </row>
    <row r="1381" spans="1:45" x14ac:dyDescent="0.35">
      <c r="A1381" t="s">
        <v>599</v>
      </c>
      <c r="B1381" s="9">
        <v>8.6300315991560003E-2</v>
      </c>
      <c r="C1381" s="9">
        <v>0.1290162121174</v>
      </c>
      <c r="D1381" s="9">
        <v>0</v>
      </c>
      <c r="E1381" s="9">
        <v>0.20173588054050001</v>
      </c>
      <c r="F1381" s="9">
        <v>9.1874010959290001E-2</v>
      </c>
      <c r="G1381" s="9">
        <v>6.2290030010290001E-2</v>
      </c>
      <c r="H1381" s="9">
        <v>7.3342166471079995E-2</v>
      </c>
      <c r="I1381" s="9">
        <v>0</v>
      </c>
      <c r="J1381" s="9">
        <v>0</v>
      </c>
      <c r="K1381" s="9">
        <v>0.19632382267180001</v>
      </c>
      <c r="L1381" s="9">
        <v>0.18925705115550001</v>
      </c>
      <c r="M1381" s="9">
        <v>4.655670392551E-2</v>
      </c>
      <c r="N1381" s="9">
        <v>9.4157548756049994E-2</v>
      </c>
      <c r="O1381" s="9">
        <v>7.7970433488549998E-2</v>
      </c>
      <c r="P1381" s="9">
        <v>8.1572767488119993E-2</v>
      </c>
      <c r="Q1381" s="9">
        <v>0</v>
      </c>
      <c r="R1381" s="9">
        <v>9.4452423864570006E-2</v>
      </c>
      <c r="S1381" s="9">
        <v>0.1645730934439</v>
      </c>
      <c r="T1381" s="9">
        <v>5.9514592420729998E-2</v>
      </c>
      <c r="U1381" s="9">
        <v>0.1274062382733</v>
      </c>
      <c r="V1381" s="9">
        <v>0.21577236600120001</v>
      </c>
      <c r="W1381" s="9">
        <v>0.1310490680942</v>
      </c>
      <c r="X1381" s="9">
        <v>0.3567299745368</v>
      </c>
      <c r="Y1381" s="9">
        <v>0.1072571026287</v>
      </c>
      <c r="Z1381" s="9">
        <v>0.1052620546223</v>
      </c>
      <c r="AA1381" s="9">
        <v>0.16439021873070001</v>
      </c>
      <c r="AB1381" s="9">
        <v>5.2661924672189997E-2</v>
      </c>
      <c r="AC1381" s="10">
        <v>0.47515447543259998</v>
      </c>
      <c r="AD1381" s="9">
        <v>0.20968768576249999</v>
      </c>
      <c r="AI1381" s="9">
        <v>0.12962349434289999</v>
      </c>
      <c r="AJ1381" s="9">
        <v>9.4248898897410005E-2</v>
      </c>
      <c r="AK1381" s="9">
        <v>0.18554296002180001</v>
      </c>
      <c r="AL1381" s="9">
        <v>0.1111259847172</v>
      </c>
      <c r="AM1381" s="9">
        <v>0.1810483117543</v>
      </c>
      <c r="AN1381" s="9">
        <v>0</v>
      </c>
      <c r="AO1381" s="9">
        <v>0</v>
      </c>
      <c r="AP1381" s="9">
        <v>0.12613363969149999</v>
      </c>
      <c r="AQ1381" s="9">
        <v>0</v>
      </c>
      <c r="AR1381" s="9">
        <v>8.6300315991560003E-2</v>
      </c>
      <c r="AS1381" s="9">
        <v>8.6300315991560003E-2</v>
      </c>
    </row>
    <row r="1382" spans="1:45" x14ac:dyDescent="0.35">
      <c r="A1382" t="s">
        <v>600</v>
      </c>
      <c r="B1382" s="9">
        <v>9.0680989917300003E-2</v>
      </c>
      <c r="C1382" s="9">
        <v>0.1239568508734</v>
      </c>
      <c r="D1382" s="9">
        <v>2.3452684395150001E-2</v>
      </c>
      <c r="E1382" s="9">
        <v>0</v>
      </c>
      <c r="F1382" s="9">
        <v>0.29782447232609999</v>
      </c>
      <c r="G1382" s="9">
        <v>6.038293996487E-2</v>
      </c>
      <c r="H1382" s="9">
        <v>0.14908757446420001</v>
      </c>
      <c r="I1382" s="9">
        <v>0</v>
      </c>
      <c r="J1382" s="9">
        <v>0</v>
      </c>
      <c r="K1382" s="9">
        <v>9.7868431661480002E-2</v>
      </c>
      <c r="L1382" s="9">
        <v>0</v>
      </c>
      <c r="M1382" s="9">
        <v>9.089163901076E-2</v>
      </c>
      <c r="N1382" s="9">
        <v>0.14771212838280001</v>
      </c>
      <c r="O1382" s="9">
        <v>7.0538456541029998E-2</v>
      </c>
      <c r="P1382" s="9">
        <v>0.13035922490579999</v>
      </c>
      <c r="Q1382" s="9">
        <v>0</v>
      </c>
      <c r="R1382" s="9">
        <v>8.5522663873490001E-2</v>
      </c>
      <c r="S1382" s="9">
        <v>8.2040530435060002E-2</v>
      </c>
      <c r="T1382" s="9">
        <v>9.5108654241519999E-2</v>
      </c>
      <c r="U1382" s="9">
        <v>8.3886205183560006E-2</v>
      </c>
      <c r="V1382" s="9">
        <v>0.1204099558887</v>
      </c>
      <c r="W1382" s="9">
        <v>9.2211746722740004E-2</v>
      </c>
      <c r="X1382" s="9">
        <v>0.22079724121370001</v>
      </c>
      <c r="Y1382" s="9">
        <v>0.1088488199806</v>
      </c>
      <c r="Z1382" s="9">
        <v>0.13980053940539999</v>
      </c>
      <c r="AA1382" s="9">
        <v>0.14147860546650001</v>
      </c>
      <c r="AB1382" s="9">
        <v>0.13067257119770001</v>
      </c>
      <c r="AC1382" s="9">
        <v>0.12882915938129999</v>
      </c>
      <c r="AD1382" s="9">
        <v>8.1391436355100003E-2</v>
      </c>
      <c r="AI1382" s="9">
        <v>9.7149156073399995E-2</v>
      </c>
      <c r="AJ1382" s="9">
        <v>8.6565004417929997E-2</v>
      </c>
      <c r="AK1382" s="9">
        <v>0</v>
      </c>
      <c r="AL1382" s="9">
        <v>0.1042901351198</v>
      </c>
      <c r="AM1382" s="9">
        <v>0.1488591193454</v>
      </c>
      <c r="AN1382" s="9">
        <v>0</v>
      </c>
      <c r="AO1382" s="9">
        <v>0</v>
      </c>
      <c r="AP1382" s="9">
        <v>7.5577422835050007E-2</v>
      </c>
      <c r="AQ1382" s="9">
        <v>0</v>
      </c>
      <c r="AR1382" s="9">
        <v>9.0680989917300003E-2</v>
      </c>
      <c r="AS1382" s="9">
        <v>9.0680989917300003E-2</v>
      </c>
    </row>
    <row r="1383" spans="1:45" x14ac:dyDescent="0.35">
      <c r="A1383" t="s">
        <v>601</v>
      </c>
      <c r="B1383" s="9">
        <v>0.12886674596030001</v>
      </c>
      <c r="C1383" s="9">
        <v>0.12692422650269999</v>
      </c>
      <c r="D1383" s="9">
        <v>0.1327912812789</v>
      </c>
      <c r="E1383" s="9">
        <v>0.108193416141</v>
      </c>
      <c r="F1383" s="9">
        <v>9.1874010959290001E-2</v>
      </c>
      <c r="G1383" s="9">
        <v>0.18815540279590001</v>
      </c>
      <c r="H1383" s="9">
        <v>0.15218610295599999</v>
      </c>
      <c r="I1383" s="9">
        <v>9.6948378625519999E-2</v>
      </c>
      <c r="J1383" s="9">
        <v>0</v>
      </c>
      <c r="K1383" s="9">
        <v>0.1685240805805</v>
      </c>
      <c r="L1383" s="9">
        <v>0.4213962461663</v>
      </c>
      <c r="M1383" s="9">
        <v>0</v>
      </c>
      <c r="N1383" s="9">
        <v>5.538391415097E-2</v>
      </c>
      <c r="O1383" s="9">
        <v>0.23538128207639999</v>
      </c>
      <c r="P1383" s="9">
        <v>0.1650609388082</v>
      </c>
      <c r="Q1383" s="9">
        <v>0</v>
      </c>
      <c r="R1383" s="9">
        <v>9.4452423864570006E-2</v>
      </c>
      <c r="S1383" s="9">
        <v>0.1952414609392</v>
      </c>
      <c r="T1383" s="9">
        <v>0.1204266423741</v>
      </c>
      <c r="U1383" s="9">
        <v>0.14181910250740001</v>
      </c>
      <c r="V1383" s="9">
        <v>0.2182371538091</v>
      </c>
      <c r="W1383" s="9">
        <v>0.1603330475501</v>
      </c>
      <c r="X1383" s="9">
        <v>0.3567299745368</v>
      </c>
      <c r="Y1383" s="9">
        <v>0.17431090841829999</v>
      </c>
      <c r="Z1383" s="9">
        <v>0.38426206064169999</v>
      </c>
      <c r="AA1383" s="9">
        <v>0.244975826181</v>
      </c>
      <c r="AB1383" s="9">
        <v>0.2777055480217</v>
      </c>
      <c r="AC1383" s="9">
        <v>0.2296457959405</v>
      </c>
      <c r="AD1383" s="9">
        <v>0.1236978512586</v>
      </c>
      <c r="AI1383" s="9">
        <v>0.15388747710020001</v>
      </c>
      <c r="AJ1383" s="9">
        <v>0.15028431575920001</v>
      </c>
      <c r="AK1383" s="9">
        <v>0.1447953415022</v>
      </c>
      <c r="AL1383" s="9">
        <v>0.1111259847172</v>
      </c>
      <c r="AM1383" s="9">
        <v>0.26979987065619998</v>
      </c>
      <c r="AN1383" s="9">
        <v>0</v>
      </c>
      <c r="AO1383" s="9">
        <v>0</v>
      </c>
      <c r="AP1383" s="9">
        <v>7.1530340466950004E-2</v>
      </c>
      <c r="AQ1383" s="9">
        <v>0.32661067095509999</v>
      </c>
      <c r="AR1383" s="9">
        <v>0.12886674596030001</v>
      </c>
      <c r="AS1383" s="9">
        <v>0.12886674596030001</v>
      </c>
    </row>
    <row r="1384" spans="1:45" x14ac:dyDescent="0.35">
      <c r="A1384" t="s">
        <v>602</v>
      </c>
      <c r="B1384" s="9">
        <v>9.7370174161429998E-2</v>
      </c>
      <c r="C1384" s="9">
        <v>0.14556529601519999</v>
      </c>
      <c r="D1384" s="9">
        <v>0</v>
      </c>
      <c r="E1384" s="9">
        <v>0</v>
      </c>
      <c r="F1384" s="9">
        <v>0.2027399157824</v>
      </c>
      <c r="G1384" s="9">
        <v>3.201835231742E-2</v>
      </c>
      <c r="H1384" s="9">
        <v>9.5797396100170004E-2</v>
      </c>
      <c r="I1384" s="9">
        <v>0</v>
      </c>
      <c r="J1384" s="9">
        <v>0</v>
      </c>
      <c r="K1384" s="9">
        <v>0.31446304429540001</v>
      </c>
      <c r="L1384" s="9">
        <v>8.0379127592710001E-2</v>
      </c>
      <c r="M1384" s="9">
        <v>0.1388904457099</v>
      </c>
      <c r="N1384" s="9">
        <v>9.4157548756049994E-2</v>
      </c>
      <c r="O1384" s="9">
        <v>5.5212491399800001E-2</v>
      </c>
      <c r="P1384" s="9">
        <v>0.12692047882929999</v>
      </c>
      <c r="Q1384" s="9">
        <v>0</v>
      </c>
      <c r="R1384" s="9">
        <v>0.1253483406359</v>
      </c>
      <c r="S1384" s="9">
        <v>8.1392502015370002E-2</v>
      </c>
      <c r="T1384" s="9">
        <v>9.2599782990949994E-2</v>
      </c>
      <c r="U1384" s="9">
        <v>0.1046909145621</v>
      </c>
      <c r="V1384" s="9">
        <v>0.1761234992854</v>
      </c>
      <c r="W1384" s="9">
        <v>0.2053086647324</v>
      </c>
      <c r="X1384" s="9">
        <v>0.22079724121370001</v>
      </c>
      <c r="Y1384" s="9">
        <v>0.17248138297339999</v>
      </c>
      <c r="Z1384" s="9">
        <v>0.21136662584320001</v>
      </c>
      <c r="AA1384" s="9">
        <v>0.1015863538589</v>
      </c>
      <c r="AB1384" s="9">
        <v>0.2105610661565</v>
      </c>
      <c r="AC1384" s="9">
        <v>8.7365073885350003E-2</v>
      </c>
      <c r="AD1384" s="9">
        <v>0.1519684218856</v>
      </c>
      <c r="AI1384" s="9">
        <v>0.15730098254989999</v>
      </c>
      <c r="AJ1384" s="9">
        <v>5.8277969756680002E-2</v>
      </c>
      <c r="AK1384" s="9">
        <v>6.9559804887660004E-2</v>
      </c>
      <c r="AL1384" s="9">
        <v>0.1111259847172</v>
      </c>
      <c r="AM1384" s="9">
        <v>0.14830782891780001</v>
      </c>
      <c r="AN1384" s="9">
        <v>0</v>
      </c>
      <c r="AO1384" s="9">
        <v>0</v>
      </c>
      <c r="AP1384" s="9">
        <v>0.20842371638810001</v>
      </c>
      <c r="AQ1384" s="9">
        <v>0</v>
      </c>
      <c r="AR1384" s="9">
        <v>9.7370174161429998E-2</v>
      </c>
      <c r="AS1384" s="9">
        <v>9.7370174161429998E-2</v>
      </c>
    </row>
    <row r="1385" spans="1:45" x14ac:dyDescent="0.35">
      <c r="A1385" t="s">
        <v>603</v>
      </c>
      <c r="B1385" s="9">
        <v>8.6002933727190006E-2</v>
      </c>
      <c r="C1385" s="9">
        <v>0.12857163514389999</v>
      </c>
      <c r="D1385" s="9">
        <v>0</v>
      </c>
      <c r="E1385" s="9">
        <v>0.21702086537029999</v>
      </c>
      <c r="F1385" s="9">
        <v>6.413317440329E-2</v>
      </c>
      <c r="G1385" s="9">
        <v>0.16966875800879999</v>
      </c>
      <c r="H1385" s="9">
        <v>0.13024222939230001</v>
      </c>
      <c r="I1385" s="9">
        <v>0</v>
      </c>
      <c r="J1385" s="9">
        <v>0</v>
      </c>
      <c r="K1385" s="9">
        <v>0</v>
      </c>
      <c r="L1385" s="9">
        <v>0.1620466914466</v>
      </c>
      <c r="M1385" s="9">
        <v>7.7607231095639995E-2</v>
      </c>
      <c r="N1385" s="9">
        <v>6.9436415990810005E-2</v>
      </c>
      <c r="O1385" s="9">
        <v>7.7970433488549998E-2</v>
      </c>
      <c r="P1385" s="9">
        <v>0.104536163697</v>
      </c>
      <c r="Q1385" s="9">
        <v>0</v>
      </c>
      <c r="R1385" s="9">
        <v>0.19044117240290001</v>
      </c>
      <c r="S1385" s="9">
        <v>0</v>
      </c>
      <c r="T1385" s="9">
        <v>7.6268433292520005E-2</v>
      </c>
      <c r="U1385" s="9">
        <v>0.1009416982993</v>
      </c>
      <c r="V1385" s="9">
        <v>9.0733777586459993E-2</v>
      </c>
      <c r="W1385" s="9">
        <v>0</v>
      </c>
      <c r="X1385" s="9">
        <v>0.3567299745368</v>
      </c>
      <c r="Y1385" s="9">
        <v>0.12900849656159999</v>
      </c>
      <c r="Z1385" s="9">
        <v>0.1052620546223</v>
      </c>
      <c r="AA1385" s="9">
        <v>0.1718800428342</v>
      </c>
      <c r="AB1385" s="9">
        <v>0.18390535427759999</v>
      </c>
      <c r="AC1385" s="9">
        <v>0.14228072205520001</v>
      </c>
      <c r="AD1385" s="9">
        <v>7.0576985530489994E-2</v>
      </c>
      <c r="AI1385" s="9">
        <v>8.6206945836100002E-2</v>
      </c>
      <c r="AJ1385" s="9">
        <v>5.8277969756680002E-2</v>
      </c>
      <c r="AK1385" s="9">
        <v>0.1176924044369</v>
      </c>
      <c r="AL1385" s="9">
        <v>0.12443457081040001</v>
      </c>
      <c r="AM1385" s="9">
        <v>0.17075399444680001</v>
      </c>
      <c r="AN1385" s="9">
        <v>0.66233039837789998</v>
      </c>
      <c r="AO1385" s="9">
        <v>0</v>
      </c>
      <c r="AP1385" s="9">
        <v>0.116443151923</v>
      </c>
      <c r="AQ1385" s="9">
        <v>7.2631675775109997E-2</v>
      </c>
      <c r="AR1385" s="9">
        <v>8.6002933727190006E-2</v>
      </c>
      <c r="AS1385" s="9">
        <v>8.6002933727190006E-2</v>
      </c>
    </row>
    <row r="1386" spans="1:45" x14ac:dyDescent="0.35">
      <c r="A1386" t="s">
        <v>589</v>
      </c>
      <c r="B1386" s="9">
        <v>4.4993191632579997E-2</v>
      </c>
      <c r="C1386" s="9">
        <v>5.0491286518450001E-2</v>
      </c>
      <c r="D1386" s="9">
        <v>3.3885211488510002E-2</v>
      </c>
      <c r="E1386" s="9">
        <v>0.1212941318312</v>
      </c>
      <c r="F1386" s="9">
        <v>0</v>
      </c>
      <c r="G1386" s="9">
        <v>5.4130423864019998E-2</v>
      </c>
      <c r="H1386" s="9">
        <v>3.3908100429700001E-2</v>
      </c>
      <c r="I1386" s="9">
        <v>0</v>
      </c>
      <c r="J1386" s="9">
        <v>0</v>
      </c>
      <c r="K1386" s="9">
        <v>0.10686278478650001</v>
      </c>
      <c r="L1386" s="9">
        <v>0</v>
      </c>
      <c r="M1386" s="9">
        <v>5.1813906965940001E-2</v>
      </c>
      <c r="N1386" s="9">
        <v>3.8808387298160003E-2</v>
      </c>
      <c r="O1386" s="9">
        <v>6.5566052303469999E-2</v>
      </c>
      <c r="P1386" s="9">
        <v>0</v>
      </c>
      <c r="Q1386" s="9">
        <v>0</v>
      </c>
      <c r="R1386" s="9">
        <v>8.2079744349610004E-2</v>
      </c>
      <c r="S1386" s="9">
        <v>0.15008769631880001</v>
      </c>
      <c r="T1386" s="9">
        <v>0</v>
      </c>
      <c r="U1386" s="9">
        <v>0.1140406688666</v>
      </c>
      <c r="V1386" s="9">
        <v>7.6298865361559998E-2</v>
      </c>
      <c r="W1386" s="9">
        <v>0</v>
      </c>
      <c r="X1386" s="9">
        <v>0</v>
      </c>
      <c r="Y1386" s="9">
        <v>0</v>
      </c>
      <c r="Z1386" s="9">
        <v>0</v>
      </c>
      <c r="AA1386" s="9">
        <v>8.8508793797449997E-2</v>
      </c>
      <c r="AB1386" s="9">
        <v>4.8713626407030003E-2</v>
      </c>
      <c r="AC1386" s="9">
        <v>0</v>
      </c>
      <c r="AD1386" s="9">
        <v>0</v>
      </c>
      <c r="AI1386" s="9">
        <v>6.6704928862560006E-2</v>
      </c>
      <c r="AJ1386" s="9">
        <v>0</v>
      </c>
      <c r="AK1386" s="9">
        <v>3.96124804984E-2</v>
      </c>
      <c r="AL1386" s="9">
        <v>0.1572703024788</v>
      </c>
      <c r="AM1386" s="9">
        <v>0</v>
      </c>
      <c r="AN1386" s="9">
        <v>0</v>
      </c>
      <c r="AO1386" s="9">
        <v>0</v>
      </c>
      <c r="AP1386" s="9">
        <v>0</v>
      </c>
      <c r="AQ1386" s="9">
        <v>0</v>
      </c>
      <c r="AR1386" s="9">
        <v>4.4993191632579997E-2</v>
      </c>
      <c r="AS1386" s="9">
        <v>4.4993191632579997E-2</v>
      </c>
    </row>
    <row r="1387" spans="1:45" x14ac:dyDescent="0.35">
      <c r="A1387" t="s">
        <v>406</v>
      </c>
      <c r="B1387" s="9">
        <v>1</v>
      </c>
      <c r="C1387" s="9">
        <v>1</v>
      </c>
      <c r="D1387" s="9">
        <v>1</v>
      </c>
      <c r="E1387" s="9">
        <v>1</v>
      </c>
      <c r="F1387" s="9">
        <v>1</v>
      </c>
      <c r="G1387" s="9">
        <v>1</v>
      </c>
      <c r="H1387" s="9">
        <v>1</v>
      </c>
      <c r="I1387" s="9">
        <v>1</v>
      </c>
      <c r="J1387" s="9">
        <v>1</v>
      </c>
      <c r="K1387" s="9">
        <v>1</v>
      </c>
      <c r="L1387" s="9">
        <v>1</v>
      </c>
      <c r="M1387" s="9">
        <v>1</v>
      </c>
      <c r="N1387" s="9">
        <v>1</v>
      </c>
      <c r="O1387" s="9">
        <v>1</v>
      </c>
      <c r="P1387" s="9">
        <v>1</v>
      </c>
      <c r="Q1387" s="9">
        <v>1</v>
      </c>
      <c r="R1387" s="9">
        <v>1</v>
      </c>
      <c r="S1387" s="9">
        <v>1</v>
      </c>
      <c r="T1387" s="9">
        <v>1</v>
      </c>
      <c r="U1387" s="9">
        <v>1</v>
      </c>
      <c r="V1387" s="9">
        <v>1</v>
      </c>
      <c r="W1387" s="9">
        <v>1</v>
      </c>
      <c r="X1387" s="9">
        <v>1</v>
      </c>
      <c r="Y1387" s="9">
        <v>1</v>
      </c>
      <c r="Z1387" s="9">
        <v>1</v>
      </c>
      <c r="AA1387" s="9">
        <v>1</v>
      </c>
      <c r="AB1387" s="9">
        <v>1</v>
      </c>
      <c r="AC1387" s="9">
        <v>1</v>
      </c>
      <c r="AD1387" s="9">
        <v>1</v>
      </c>
      <c r="AI1387" s="9">
        <v>1</v>
      </c>
      <c r="AJ1387" s="9">
        <v>1</v>
      </c>
      <c r="AK1387" s="9">
        <v>1</v>
      </c>
      <c r="AL1387" s="9">
        <v>1</v>
      </c>
      <c r="AM1387" s="9">
        <v>1</v>
      </c>
      <c r="AN1387" s="9">
        <v>1</v>
      </c>
      <c r="AO1387" s="9">
        <v>1</v>
      </c>
      <c r="AP1387" s="9">
        <v>1</v>
      </c>
      <c r="AQ1387" s="9">
        <v>1</v>
      </c>
      <c r="AR1387" s="9">
        <v>1</v>
      </c>
      <c r="AS1387" s="9">
        <v>1</v>
      </c>
    </row>
    <row r="1388" spans="1:45" x14ac:dyDescent="0.35">
      <c r="A1388" t="s">
        <v>356</v>
      </c>
      <c r="B1388" s="6">
        <v>69</v>
      </c>
      <c r="C1388" s="6">
        <v>46</v>
      </c>
      <c r="D1388" s="6">
        <v>23</v>
      </c>
      <c r="E1388" s="6">
        <v>6</v>
      </c>
      <c r="F1388" s="6">
        <v>14</v>
      </c>
      <c r="G1388" s="6">
        <v>28</v>
      </c>
      <c r="H1388" s="6">
        <v>42</v>
      </c>
      <c r="I1388" s="6">
        <v>7</v>
      </c>
      <c r="J1388" s="6">
        <v>4</v>
      </c>
      <c r="K1388" s="6">
        <v>10</v>
      </c>
      <c r="L1388" s="6">
        <v>10</v>
      </c>
      <c r="M1388" s="6">
        <v>23</v>
      </c>
      <c r="N1388" s="6">
        <v>22</v>
      </c>
      <c r="O1388" s="6">
        <v>14</v>
      </c>
      <c r="P1388" s="6">
        <v>38</v>
      </c>
      <c r="Q1388" s="6">
        <v>5</v>
      </c>
      <c r="R1388" s="6">
        <v>11</v>
      </c>
      <c r="S1388" s="6">
        <v>15</v>
      </c>
      <c r="T1388" s="6">
        <v>43</v>
      </c>
      <c r="U1388" s="6">
        <v>26</v>
      </c>
      <c r="V1388" s="6">
        <v>14</v>
      </c>
      <c r="W1388" s="6">
        <v>10</v>
      </c>
      <c r="X1388" s="6">
        <v>4</v>
      </c>
      <c r="Y1388" s="6">
        <v>19</v>
      </c>
      <c r="Z1388" s="6">
        <v>9</v>
      </c>
      <c r="AA1388" s="6">
        <v>12</v>
      </c>
      <c r="AB1388" s="6">
        <v>16</v>
      </c>
      <c r="AC1388" s="6">
        <v>8</v>
      </c>
      <c r="AD1388" s="6">
        <v>13</v>
      </c>
      <c r="AE1388" s="6">
        <v>0</v>
      </c>
      <c r="AF1388" s="6">
        <v>0</v>
      </c>
      <c r="AG1388" s="6">
        <v>0</v>
      </c>
      <c r="AH1388" s="6">
        <v>0</v>
      </c>
      <c r="AI1388" s="6">
        <v>33</v>
      </c>
      <c r="AJ1388" s="6">
        <v>28</v>
      </c>
      <c r="AK1388" s="6">
        <v>18</v>
      </c>
      <c r="AL1388" s="6">
        <v>8</v>
      </c>
      <c r="AM1388" s="6">
        <v>14</v>
      </c>
      <c r="AN1388" s="6">
        <v>2</v>
      </c>
      <c r="AO1388" s="6">
        <v>1</v>
      </c>
      <c r="AP1388" s="6">
        <v>27</v>
      </c>
      <c r="AQ1388" s="6">
        <v>11</v>
      </c>
      <c r="AR1388" s="6">
        <v>69</v>
      </c>
      <c r="AS1388" s="6">
        <v>69</v>
      </c>
    </row>
    <row r="1389" spans="1:45" x14ac:dyDescent="0.35">
      <c r="A1389" t="s">
        <v>953</v>
      </c>
    </row>
    <row r="1390" spans="1:45" x14ac:dyDescent="0.35">
      <c r="A1390" t="s">
        <v>358</v>
      </c>
    </row>
    <row r="1394" spans="1:45" x14ac:dyDescent="0.35">
      <c r="A1394" s="3" t="s">
        <v>352</v>
      </c>
    </row>
    <row r="1395" spans="1:45" x14ac:dyDescent="0.35">
      <c r="A1395" t="s">
        <v>288</v>
      </c>
    </row>
    <row r="1396" spans="1:45" ht="130.5" x14ac:dyDescent="0.35">
      <c r="A1396" s="4" t="s">
        <v>408</v>
      </c>
      <c r="B1396" s="4" t="s">
        <v>359</v>
      </c>
      <c r="C1396" s="4" t="s">
        <v>360</v>
      </c>
      <c r="D1396" s="4" t="s">
        <v>361</v>
      </c>
      <c r="E1396" s="4" t="s">
        <v>573</v>
      </c>
      <c r="F1396" s="4" t="s">
        <v>363</v>
      </c>
      <c r="G1396" s="4" t="s">
        <v>364</v>
      </c>
      <c r="H1396" s="4" t="s">
        <v>365</v>
      </c>
      <c r="I1396" s="4" t="s">
        <v>366</v>
      </c>
      <c r="J1396" s="4" t="s">
        <v>367</v>
      </c>
      <c r="K1396" s="4" t="s">
        <v>368</v>
      </c>
      <c r="L1396" s="4" t="s">
        <v>883</v>
      </c>
      <c r="M1396" s="4" t="s">
        <v>575</v>
      </c>
      <c r="N1396" s="4" t="s">
        <v>371</v>
      </c>
      <c r="O1396" s="4" t="s">
        <v>372</v>
      </c>
      <c r="P1396" s="4" t="s">
        <v>576</v>
      </c>
      <c r="Q1396" s="4" t="s">
        <v>374</v>
      </c>
      <c r="R1396" s="4" t="s">
        <v>376</v>
      </c>
      <c r="S1396" s="4" t="s">
        <v>377</v>
      </c>
      <c r="T1396" s="4" t="s">
        <v>375</v>
      </c>
      <c r="U1396" s="4" t="s">
        <v>378</v>
      </c>
      <c r="V1396" s="4" t="s">
        <v>379</v>
      </c>
      <c r="W1396" s="4" t="s">
        <v>380</v>
      </c>
      <c r="X1396" s="4" t="s">
        <v>381</v>
      </c>
      <c r="Y1396" s="4" t="s">
        <v>382</v>
      </c>
      <c r="Z1396" s="4" t="s">
        <v>383</v>
      </c>
      <c r="AA1396" s="4" t="s">
        <v>384</v>
      </c>
      <c r="AB1396" s="4" t="s">
        <v>385</v>
      </c>
      <c r="AC1396" s="4" t="s">
        <v>386</v>
      </c>
      <c r="AD1396" s="4" t="s">
        <v>387</v>
      </c>
      <c r="AE1396" s="4" t="s">
        <v>388</v>
      </c>
      <c r="AF1396" s="4" t="s">
        <v>389</v>
      </c>
      <c r="AG1396" s="4" t="s">
        <v>390</v>
      </c>
      <c r="AH1396" s="4" t="s">
        <v>391</v>
      </c>
      <c r="AI1396" s="4" t="s">
        <v>577</v>
      </c>
      <c r="AJ1396" s="4" t="s">
        <v>578</v>
      </c>
      <c r="AK1396" s="4" t="s">
        <v>395</v>
      </c>
      <c r="AL1396" s="4" t="s">
        <v>396</v>
      </c>
      <c r="AM1396" s="4" t="s">
        <v>394</v>
      </c>
      <c r="AN1396" s="4" t="s">
        <v>397</v>
      </c>
      <c r="AO1396" s="4" t="s">
        <v>398</v>
      </c>
      <c r="AP1396" s="4" t="s">
        <v>884</v>
      </c>
      <c r="AQ1396" s="4" t="s">
        <v>885</v>
      </c>
      <c r="AR1396" s="4" t="s">
        <v>886</v>
      </c>
      <c r="AS1396" s="4" t="s">
        <v>406</v>
      </c>
    </row>
    <row r="1397" spans="1:45" x14ac:dyDescent="0.35">
      <c r="A1397" t="s">
        <v>838</v>
      </c>
      <c r="B1397" s="9">
        <v>0.32063396136200001</v>
      </c>
      <c r="C1397" s="9">
        <v>0.26638307668319999</v>
      </c>
      <c r="D1397" s="9">
        <v>0.41730638717770002</v>
      </c>
      <c r="E1397" s="9">
        <v>0</v>
      </c>
      <c r="F1397" s="9">
        <v>0</v>
      </c>
      <c r="G1397" s="9">
        <v>0.23549839079429999</v>
      </c>
      <c r="H1397" s="9">
        <v>0.12386151305779999</v>
      </c>
      <c r="I1397" s="9">
        <v>1</v>
      </c>
      <c r="J1397" s="9">
        <v>0.52220205014120002</v>
      </c>
      <c r="K1397" s="10">
        <v>0.8456547839545</v>
      </c>
      <c r="L1397" s="9">
        <v>0.1900366490731</v>
      </c>
      <c r="M1397" s="9">
        <v>7.542733752512E-2</v>
      </c>
      <c r="N1397" s="9">
        <v>0.26762414958129999</v>
      </c>
      <c r="O1397" s="9">
        <v>0.71194360882289998</v>
      </c>
      <c r="P1397" s="9">
        <v>0.1704399059402</v>
      </c>
      <c r="Q1397" s="9">
        <v>0.32879933743930001</v>
      </c>
      <c r="R1397" s="9">
        <v>0.39713354723920002</v>
      </c>
      <c r="S1397" s="9">
        <v>0.59105130027370001</v>
      </c>
      <c r="T1397" s="9">
        <v>0.22996874506590001</v>
      </c>
      <c r="U1397" s="9">
        <v>0.47325854738919998</v>
      </c>
      <c r="V1397" s="9">
        <v>0.23897717013040001</v>
      </c>
      <c r="W1397" s="9">
        <v>5.3941780796389997E-2</v>
      </c>
      <c r="X1397" s="9">
        <v>0.4785348892938</v>
      </c>
      <c r="Y1397" s="9">
        <v>0.20688827375630001</v>
      </c>
      <c r="Z1397" s="9">
        <v>0.24403605193139999</v>
      </c>
      <c r="AA1397" s="9">
        <v>0.66546416277330001</v>
      </c>
      <c r="AB1397" s="9">
        <v>0</v>
      </c>
      <c r="AC1397" s="9">
        <v>0.79300322436220005</v>
      </c>
      <c r="AD1397" s="9">
        <v>0.183836375134</v>
      </c>
      <c r="AI1397" s="9">
        <v>0.51300324214949999</v>
      </c>
      <c r="AJ1397" s="9">
        <v>0.15507981871320001</v>
      </c>
      <c r="AK1397" s="9">
        <v>0.55072022905090001</v>
      </c>
      <c r="AL1397" s="9">
        <v>0.30700444405330002</v>
      </c>
      <c r="AM1397" s="9">
        <v>0.3354229012403</v>
      </c>
      <c r="AP1397" s="9">
        <v>0.27651098763600002</v>
      </c>
      <c r="AQ1397" s="9">
        <v>0</v>
      </c>
      <c r="AR1397" s="9">
        <v>0.32063396136200001</v>
      </c>
      <c r="AS1397" s="9">
        <v>0.32063396136200001</v>
      </c>
    </row>
    <row r="1398" spans="1:45" x14ac:dyDescent="0.35">
      <c r="A1398" t="s">
        <v>839</v>
      </c>
      <c r="B1398" s="9">
        <v>0.244905837525</v>
      </c>
      <c r="C1398" s="9">
        <v>0.31261642711460003</v>
      </c>
      <c r="D1398" s="9">
        <v>0.12424887519570001</v>
      </c>
      <c r="E1398" s="9">
        <v>8.0972029536619999E-2</v>
      </c>
      <c r="F1398" s="9">
        <v>0.45901651819849998</v>
      </c>
      <c r="G1398" s="9">
        <v>0.27099807563829997</v>
      </c>
      <c r="H1398" s="9">
        <v>0.3601273126301</v>
      </c>
      <c r="I1398" s="9">
        <v>0</v>
      </c>
      <c r="J1398" s="9">
        <v>0</v>
      </c>
      <c r="K1398" s="9">
        <v>0.24348028719850001</v>
      </c>
      <c r="L1398" s="9">
        <v>0.31534307094199998</v>
      </c>
      <c r="M1398" s="9">
        <v>0.197536751851</v>
      </c>
      <c r="N1398" s="9">
        <v>0.33132458467589998</v>
      </c>
      <c r="O1398" s="9">
        <v>0.1086995530794</v>
      </c>
      <c r="P1398" s="9">
        <v>0.48146683034350002</v>
      </c>
      <c r="Q1398" s="9">
        <v>0</v>
      </c>
      <c r="R1398" s="9">
        <v>0.1187702706215</v>
      </c>
      <c r="S1398" s="9">
        <v>0.20177547566910001</v>
      </c>
      <c r="T1398" s="9">
        <v>0.30047880066619997</v>
      </c>
      <c r="U1398" s="9">
        <v>0.15135507086700001</v>
      </c>
      <c r="V1398" s="9">
        <v>0.16431364656299999</v>
      </c>
      <c r="W1398" s="9">
        <v>0.1218623512766</v>
      </c>
      <c r="X1398" s="9">
        <v>0.2959807288554</v>
      </c>
      <c r="Y1398" s="9">
        <v>0.13158291414769999</v>
      </c>
      <c r="Z1398" s="9">
        <v>0.24484038456429999</v>
      </c>
      <c r="AA1398" s="9">
        <v>0.33453583722669999</v>
      </c>
      <c r="AB1398" s="9">
        <v>0.67130284531660001</v>
      </c>
      <c r="AC1398" s="9">
        <v>0</v>
      </c>
      <c r="AD1398" s="9">
        <v>0.2865792679186</v>
      </c>
      <c r="AI1398" s="9">
        <v>0.17732549104369999</v>
      </c>
      <c r="AJ1398" s="9">
        <v>0.29364531033239999</v>
      </c>
      <c r="AK1398" s="9">
        <v>0.16213951066660001</v>
      </c>
      <c r="AL1398" s="9">
        <v>0.1086239287108</v>
      </c>
      <c r="AM1398" s="9">
        <v>0.2143013386207</v>
      </c>
      <c r="AP1398" s="9">
        <v>0.24096022665700001</v>
      </c>
      <c r="AQ1398" s="9">
        <v>0.47651811017110002</v>
      </c>
      <c r="AR1398" s="9">
        <v>0.244905837525</v>
      </c>
      <c r="AS1398" s="9">
        <v>0.244905837525</v>
      </c>
    </row>
    <row r="1399" spans="1:45" x14ac:dyDescent="0.35">
      <c r="A1399" t="s">
        <v>840</v>
      </c>
      <c r="B1399" s="9">
        <v>0.19807165922139999</v>
      </c>
      <c r="C1399" s="9">
        <v>0.1905252465849</v>
      </c>
      <c r="D1399" s="9">
        <v>0.2115189978242</v>
      </c>
      <c r="E1399" s="9">
        <v>0.3414231104089</v>
      </c>
      <c r="F1399" s="9">
        <v>0.25256859515660002</v>
      </c>
      <c r="G1399" s="9">
        <v>0.28902888737519999</v>
      </c>
      <c r="H1399" s="9">
        <v>0.27174506148189997</v>
      </c>
      <c r="I1399" s="9">
        <v>0</v>
      </c>
      <c r="J1399" s="9">
        <v>0</v>
      </c>
      <c r="K1399" s="9">
        <v>0</v>
      </c>
      <c r="L1399" s="9">
        <v>0.2841837492116</v>
      </c>
      <c r="M1399" s="9">
        <v>0.1650546928644</v>
      </c>
      <c r="N1399" s="9">
        <v>0.21153207447110001</v>
      </c>
      <c r="O1399" s="9">
        <v>0.13258700471759999</v>
      </c>
      <c r="P1399" s="9">
        <v>0.1016400259668</v>
      </c>
      <c r="Q1399" s="9">
        <v>0.4077969515389</v>
      </c>
      <c r="R1399" s="9">
        <v>0.2130361529882</v>
      </c>
      <c r="S1399" s="9">
        <v>9.4916965669480005E-2</v>
      </c>
      <c r="T1399" s="9">
        <v>0.21672736997309999</v>
      </c>
      <c r="U1399" s="9">
        <v>0.16666689070230001</v>
      </c>
      <c r="V1399" s="9">
        <v>0.27606926668819998</v>
      </c>
      <c r="W1399" s="9">
        <v>0.59350464620590004</v>
      </c>
      <c r="X1399" s="9">
        <v>0.2468136342634</v>
      </c>
      <c r="Y1399" s="9">
        <v>0.19935643196149999</v>
      </c>
      <c r="Z1399" s="9">
        <v>0.39798292014179998</v>
      </c>
      <c r="AA1399" s="9">
        <v>0.31060722240279998</v>
      </c>
      <c r="AB1399" s="9">
        <v>0.32869715468339999</v>
      </c>
      <c r="AC1399" s="9">
        <v>0.30310898220049998</v>
      </c>
      <c r="AD1399" s="9">
        <v>0</v>
      </c>
      <c r="AI1399" s="9">
        <v>0.28067093709680002</v>
      </c>
      <c r="AJ1399" s="9">
        <v>0.16250751069229999</v>
      </c>
      <c r="AK1399" s="9">
        <v>0.24150644688969999</v>
      </c>
      <c r="AL1399" s="9">
        <v>0.20815129399679999</v>
      </c>
      <c r="AM1399" s="9">
        <v>0.13747468543630001</v>
      </c>
      <c r="AP1399" s="9">
        <v>0.25865082441280002</v>
      </c>
      <c r="AQ1399" s="9">
        <v>0</v>
      </c>
      <c r="AR1399" s="9">
        <v>0.19807165922139999</v>
      </c>
      <c r="AS1399" s="9">
        <v>0.19807165922139999</v>
      </c>
    </row>
    <row r="1400" spans="1:45" x14ac:dyDescent="0.35">
      <c r="A1400" t="s">
        <v>841</v>
      </c>
      <c r="B1400" s="9">
        <v>0.2833338865601</v>
      </c>
      <c r="C1400" s="9">
        <v>0.30697608607120003</v>
      </c>
      <c r="D1400" s="9">
        <v>0.241204642182</v>
      </c>
      <c r="E1400" s="9">
        <v>0.49663283051790003</v>
      </c>
      <c r="F1400" s="9">
        <v>0.18517433197960001</v>
      </c>
      <c r="G1400" s="9">
        <v>0.46686621653499999</v>
      </c>
      <c r="H1400" s="9">
        <v>0.33333153559970002</v>
      </c>
      <c r="I1400" s="9">
        <v>0</v>
      </c>
      <c r="J1400" s="9">
        <v>0.47779794985879998</v>
      </c>
      <c r="K1400" s="9">
        <v>0</v>
      </c>
      <c r="L1400" s="9">
        <v>0.39333850754310001</v>
      </c>
      <c r="M1400" s="9">
        <v>0.57359971303739998</v>
      </c>
      <c r="N1400" s="9">
        <v>0.18323700074400001</v>
      </c>
      <c r="O1400" s="9">
        <v>7.4738603426E-2</v>
      </c>
      <c r="P1400" s="9">
        <v>0.39672446590900001</v>
      </c>
      <c r="Q1400" s="9">
        <v>0.26340371102179999</v>
      </c>
      <c r="R1400" s="9">
        <v>0.29109086733400003</v>
      </c>
      <c r="S1400" s="9">
        <v>0</v>
      </c>
      <c r="T1400" s="9">
        <v>0.34660790704880001</v>
      </c>
      <c r="U1400" s="9">
        <v>0.17681926521040001</v>
      </c>
      <c r="V1400" s="9">
        <v>0.3429704804498</v>
      </c>
      <c r="W1400" s="9">
        <v>0.48717737924019999</v>
      </c>
      <c r="X1400" s="9">
        <v>9.3969792630849994E-2</v>
      </c>
      <c r="Y1400" s="9">
        <v>0.62881818142510004</v>
      </c>
      <c r="Z1400" s="9">
        <v>0.1153780030188</v>
      </c>
      <c r="AA1400" s="9">
        <v>0</v>
      </c>
      <c r="AB1400" s="9">
        <v>0.67130284531660001</v>
      </c>
      <c r="AC1400" s="9">
        <v>0.10506877777449999</v>
      </c>
      <c r="AD1400" s="9">
        <v>0.68040003533570004</v>
      </c>
      <c r="AI1400" s="9">
        <v>9.1764105151769998E-2</v>
      </c>
      <c r="AJ1400" s="9">
        <v>0.42065287426379999</v>
      </c>
      <c r="AK1400" s="9">
        <v>0.1825241484929</v>
      </c>
      <c r="AL1400" s="9">
        <v>0.37622033323909998</v>
      </c>
      <c r="AM1400" s="9">
        <v>0.51362849323189996</v>
      </c>
      <c r="AP1400" s="9">
        <v>0.21607711815229999</v>
      </c>
      <c r="AQ1400" s="9">
        <v>0.55439754818310005</v>
      </c>
      <c r="AR1400" s="9">
        <v>0.2833338865601</v>
      </c>
      <c r="AS1400" s="9">
        <v>0.2833338865601</v>
      </c>
    </row>
    <row r="1401" spans="1:45" x14ac:dyDescent="0.35">
      <c r="A1401" t="s">
        <v>842</v>
      </c>
      <c r="B1401" s="9">
        <v>7.5679998865740006E-2</v>
      </c>
      <c r="C1401" s="9">
        <v>8.1928973866650004E-2</v>
      </c>
      <c r="D1401" s="9">
        <v>6.4544630737169997E-2</v>
      </c>
      <c r="E1401" s="9">
        <v>0</v>
      </c>
      <c r="F1401" s="9">
        <v>0.10324055466529999</v>
      </c>
      <c r="G1401" s="9">
        <v>0.2104722368519</v>
      </c>
      <c r="H1401" s="9">
        <v>0.15963957445720001</v>
      </c>
      <c r="I1401" s="9">
        <v>0</v>
      </c>
      <c r="J1401" s="9">
        <v>0</v>
      </c>
      <c r="K1401" s="9">
        <v>0</v>
      </c>
      <c r="L1401" s="9">
        <v>9.6001127391009994E-2</v>
      </c>
      <c r="M1401" s="9">
        <v>2.0406929930790001E-2</v>
      </c>
      <c r="N1401" s="9">
        <v>7.0874803181759996E-2</v>
      </c>
      <c r="O1401" s="9">
        <v>0.1108067019157</v>
      </c>
      <c r="P1401" s="9">
        <v>1.08652750201E-2</v>
      </c>
      <c r="Q1401" s="9">
        <v>0</v>
      </c>
      <c r="R1401" s="10">
        <v>0.31552882715090003</v>
      </c>
      <c r="S1401" s="9">
        <v>0</v>
      </c>
      <c r="T1401" s="11">
        <v>6.780913245091E-3</v>
      </c>
      <c r="U1401" s="10">
        <v>0.19166377798279999</v>
      </c>
      <c r="V1401" s="10">
        <v>0.4783726856635</v>
      </c>
      <c r="W1401" s="9">
        <v>0.1346238062424</v>
      </c>
      <c r="X1401" s="9">
        <v>0.1152990450435</v>
      </c>
      <c r="Y1401" s="9">
        <v>0.2874931887087</v>
      </c>
      <c r="Z1401" s="9">
        <v>0.16809910248859999</v>
      </c>
      <c r="AA1401" s="9">
        <v>0.31060722240279998</v>
      </c>
      <c r="AB1401" s="9">
        <v>7.5769817294300004E-2</v>
      </c>
      <c r="AC1401" s="9">
        <v>0.2011809843372</v>
      </c>
      <c r="AD1401" s="9">
        <v>0</v>
      </c>
      <c r="AI1401" s="9">
        <v>7.250545920906E-2</v>
      </c>
      <c r="AJ1401" s="9">
        <v>9.4733717450350002E-2</v>
      </c>
      <c r="AK1401" s="10">
        <v>0.34827799548229998</v>
      </c>
      <c r="AL1401" s="9">
        <v>0</v>
      </c>
      <c r="AM1401" s="9">
        <v>0.13747468543630001</v>
      </c>
      <c r="AP1401" s="9">
        <v>4.9157621828E-2</v>
      </c>
      <c r="AQ1401" s="9">
        <v>0</v>
      </c>
      <c r="AR1401" s="9">
        <v>7.5679998865740006E-2</v>
      </c>
      <c r="AS1401" s="9">
        <v>7.5679998865740006E-2</v>
      </c>
    </row>
    <row r="1402" spans="1:45" x14ac:dyDescent="0.35">
      <c r="A1402" t="s">
        <v>589</v>
      </c>
      <c r="B1402" s="9">
        <v>3.6911713584069999E-2</v>
      </c>
      <c r="C1402" s="9">
        <v>5.7625925522510002E-2</v>
      </c>
      <c r="D1402" s="9">
        <v>0</v>
      </c>
      <c r="E1402" s="9">
        <v>8.0972029536619999E-2</v>
      </c>
      <c r="F1402" s="9">
        <v>0</v>
      </c>
      <c r="G1402" s="9">
        <v>8.2174683603270002E-2</v>
      </c>
      <c r="H1402" s="9">
        <v>4.3220170684870003E-2</v>
      </c>
      <c r="I1402" s="9">
        <v>0</v>
      </c>
      <c r="J1402" s="9">
        <v>0</v>
      </c>
      <c r="K1402" s="9">
        <v>0</v>
      </c>
      <c r="L1402" s="9">
        <v>0</v>
      </c>
      <c r="M1402" s="9">
        <v>7.8781815927150001E-2</v>
      </c>
      <c r="N1402" s="9">
        <v>0</v>
      </c>
      <c r="O1402" s="9">
        <v>8.2837931869789994E-2</v>
      </c>
      <c r="P1402" s="9">
        <v>0</v>
      </c>
      <c r="Q1402" s="9">
        <v>0</v>
      </c>
      <c r="R1402" s="9">
        <v>9.0512640642690004E-2</v>
      </c>
      <c r="S1402" s="9">
        <v>0.11225625838769999</v>
      </c>
      <c r="T1402" s="9">
        <v>0</v>
      </c>
      <c r="U1402" s="9">
        <v>9.9048387773609997E-2</v>
      </c>
      <c r="V1402" s="9">
        <v>0.17865683388680001</v>
      </c>
      <c r="W1402" s="9">
        <v>0</v>
      </c>
      <c r="X1402" s="9">
        <v>0</v>
      </c>
      <c r="Y1402" s="9">
        <v>0</v>
      </c>
      <c r="Z1402" s="9">
        <v>0.1005493064648</v>
      </c>
      <c r="AA1402" s="9">
        <v>0</v>
      </c>
      <c r="AB1402" s="9">
        <v>0</v>
      </c>
      <c r="AC1402" s="9">
        <v>0</v>
      </c>
      <c r="AD1402" s="9">
        <v>0</v>
      </c>
      <c r="AI1402" s="9">
        <v>0</v>
      </c>
      <c r="AJ1402" s="9">
        <v>4.409527460472E-2</v>
      </c>
      <c r="AK1402" s="9">
        <v>7.5575671505139996E-2</v>
      </c>
      <c r="AL1402" s="9">
        <v>0</v>
      </c>
      <c r="AM1402" s="9">
        <v>0</v>
      </c>
      <c r="AP1402" s="9">
        <v>0</v>
      </c>
      <c r="AQ1402" s="9">
        <v>0.20963056294759999</v>
      </c>
      <c r="AR1402" s="9">
        <v>3.6911713584069999E-2</v>
      </c>
      <c r="AS1402" s="9">
        <v>3.6911713584069999E-2</v>
      </c>
    </row>
    <row r="1403" spans="1:45" x14ac:dyDescent="0.35">
      <c r="A1403" t="s">
        <v>406</v>
      </c>
      <c r="B1403" s="9">
        <v>1</v>
      </c>
      <c r="C1403" s="9">
        <v>1</v>
      </c>
      <c r="D1403" s="9">
        <v>1</v>
      </c>
      <c r="E1403" s="9">
        <v>1</v>
      </c>
      <c r="F1403" s="9">
        <v>1</v>
      </c>
      <c r="G1403" s="9">
        <v>1</v>
      </c>
      <c r="H1403" s="9">
        <v>1</v>
      </c>
      <c r="I1403" s="9">
        <v>1</v>
      </c>
      <c r="J1403" s="9">
        <v>1</v>
      </c>
      <c r="K1403" s="9">
        <v>1</v>
      </c>
      <c r="L1403" s="9">
        <v>1</v>
      </c>
      <c r="M1403" s="9">
        <v>1</v>
      </c>
      <c r="N1403" s="9">
        <v>1</v>
      </c>
      <c r="O1403" s="9">
        <v>1</v>
      </c>
      <c r="P1403" s="9">
        <v>1</v>
      </c>
      <c r="Q1403" s="9">
        <v>1</v>
      </c>
      <c r="R1403" s="9">
        <v>1</v>
      </c>
      <c r="S1403" s="9">
        <v>1</v>
      </c>
      <c r="T1403" s="9">
        <v>1</v>
      </c>
      <c r="U1403" s="9">
        <v>1</v>
      </c>
      <c r="V1403" s="9">
        <v>1</v>
      </c>
      <c r="W1403" s="9">
        <v>1</v>
      </c>
      <c r="X1403" s="9">
        <v>1</v>
      </c>
      <c r="Y1403" s="9">
        <v>1</v>
      </c>
      <c r="Z1403" s="9">
        <v>1</v>
      </c>
      <c r="AA1403" s="9">
        <v>1</v>
      </c>
      <c r="AB1403" s="9">
        <v>1</v>
      </c>
      <c r="AC1403" s="9">
        <v>1</v>
      </c>
      <c r="AD1403" s="9">
        <v>1</v>
      </c>
      <c r="AI1403" s="9">
        <v>1</v>
      </c>
      <c r="AJ1403" s="9">
        <v>1</v>
      </c>
      <c r="AK1403" s="9">
        <v>1</v>
      </c>
      <c r="AL1403" s="9">
        <v>1</v>
      </c>
      <c r="AM1403" s="9">
        <v>1</v>
      </c>
      <c r="AP1403" s="9">
        <v>1</v>
      </c>
      <c r="AQ1403" s="9">
        <v>1</v>
      </c>
      <c r="AR1403" s="9">
        <v>1</v>
      </c>
      <c r="AS1403" s="9">
        <v>1</v>
      </c>
    </row>
    <row r="1404" spans="1:45" x14ac:dyDescent="0.35">
      <c r="A1404" t="s">
        <v>356</v>
      </c>
      <c r="B1404" s="6">
        <v>47</v>
      </c>
      <c r="C1404" s="6">
        <v>32</v>
      </c>
      <c r="D1404" s="6">
        <v>15</v>
      </c>
      <c r="E1404" s="6">
        <v>7</v>
      </c>
      <c r="F1404" s="6">
        <v>11</v>
      </c>
      <c r="G1404" s="6">
        <v>16</v>
      </c>
      <c r="H1404" s="6">
        <v>27</v>
      </c>
      <c r="I1404" s="6">
        <v>2</v>
      </c>
      <c r="J1404" s="6">
        <v>2</v>
      </c>
      <c r="K1404" s="6">
        <v>9</v>
      </c>
      <c r="L1404" s="6">
        <v>11</v>
      </c>
      <c r="M1404" s="6">
        <v>10</v>
      </c>
      <c r="N1404" s="6">
        <v>17</v>
      </c>
      <c r="O1404" s="6">
        <v>9</v>
      </c>
      <c r="P1404" s="6">
        <v>24</v>
      </c>
      <c r="Q1404" s="6">
        <v>4</v>
      </c>
      <c r="R1404" s="6">
        <v>10</v>
      </c>
      <c r="S1404" s="6">
        <v>9</v>
      </c>
      <c r="T1404" s="6">
        <v>28</v>
      </c>
      <c r="U1404" s="6">
        <v>19</v>
      </c>
      <c r="V1404" s="6">
        <v>6</v>
      </c>
      <c r="W1404" s="6">
        <v>8</v>
      </c>
      <c r="X1404" s="6">
        <v>17</v>
      </c>
      <c r="Y1404" s="6">
        <v>13</v>
      </c>
      <c r="Z1404" s="6">
        <v>8</v>
      </c>
      <c r="AA1404" s="6">
        <v>5</v>
      </c>
      <c r="AB1404" s="6">
        <v>4</v>
      </c>
      <c r="AC1404" s="6">
        <v>7</v>
      </c>
      <c r="AD1404" s="6">
        <v>7</v>
      </c>
      <c r="AE1404" s="6">
        <v>0</v>
      </c>
      <c r="AF1404" s="6">
        <v>0</v>
      </c>
      <c r="AG1404" s="6">
        <v>0</v>
      </c>
      <c r="AH1404" s="6">
        <v>0</v>
      </c>
      <c r="AI1404" s="6">
        <v>20</v>
      </c>
      <c r="AJ1404" s="6">
        <v>24</v>
      </c>
      <c r="AK1404" s="6">
        <v>11</v>
      </c>
      <c r="AL1404" s="6">
        <v>10</v>
      </c>
      <c r="AM1404" s="6">
        <v>10</v>
      </c>
      <c r="AN1404" s="6">
        <v>0</v>
      </c>
      <c r="AO1404" s="6">
        <v>0</v>
      </c>
      <c r="AP1404" s="6">
        <v>26</v>
      </c>
      <c r="AQ1404" s="6">
        <v>4</v>
      </c>
      <c r="AR1404" s="6">
        <v>47</v>
      </c>
      <c r="AS1404" s="6">
        <v>47</v>
      </c>
    </row>
    <row r="1405" spans="1:45" x14ac:dyDescent="0.35">
      <c r="A1405" t="s">
        <v>954</v>
      </c>
    </row>
    <row r="1406" spans="1:45" x14ac:dyDescent="0.35">
      <c r="A1406" t="s">
        <v>358</v>
      </c>
    </row>
    <row r="1410" spans="1:45" x14ac:dyDescent="0.35">
      <c r="A1410" s="3" t="s">
        <v>352</v>
      </c>
    </row>
    <row r="1411" spans="1:45" x14ac:dyDescent="0.35">
      <c r="A1411" t="s">
        <v>290</v>
      </c>
    </row>
    <row r="1412" spans="1:45" ht="130.5" x14ac:dyDescent="0.35">
      <c r="A1412" s="4" t="s">
        <v>408</v>
      </c>
      <c r="B1412" s="4" t="s">
        <v>359</v>
      </c>
      <c r="C1412" s="4" t="s">
        <v>360</v>
      </c>
      <c r="D1412" s="4" t="s">
        <v>361</v>
      </c>
      <c r="E1412" s="4" t="s">
        <v>573</v>
      </c>
      <c r="F1412" s="4" t="s">
        <v>363</v>
      </c>
      <c r="G1412" s="4" t="s">
        <v>364</v>
      </c>
      <c r="H1412" s="4" t="s">
        <v>365</v>
      </c>
      <c r="I1412" s="4" t="s">
        <v>366</v>
      </c>
      <c r="J1412" s="4" t="s">
        <v>367</v>
      </c>
      <c r="K1412" s="4" t="s">
        <v>368</v>
      </c>
      <c r="L1412" s="4" t="s">
        <v>883</v>
      </c>
      <c r="M1412" s="4" t="s">
        <v>575</v>
      </c>
      <c r="N1412" s="4" t="s">
        <v>371</v>
      </c>
      <c r="O1412" s="4" t="s">
        <v>372</v>
      </c>
      <c r="P1412" s="4" t="s">
        <v>576</v>
      </c>
      <c r="Q1412" s="4" t="s">
        <v>374</v>
      </c>
      <c r="R1412" s="4" t="s">
        <v>376</v>
      </c>
      <c r="S1412" s="4" t="s">
        <v>377</v>
      </c>
      <c r="T1412" s="4" t="s">
        <v>375</v>
      </c>
      <c r="U1412" s="4" t="s">
        <v>378</v>
      </c>
      <c r="V1412" s="4" t="s">
        <v>379</v>
      </c>
      <c r="W1412" s="4" t="s">
        <v>380</v>
      </c>
      <c r="X1412" s="4" t="s">
        <v>381</v>
      </c>
      <c r="Y1412" s="4" t="s">
        <v>382</v>
      </c>
      <c r="Z1412" s="4" t="s">
        <v>383</v>
      </c>
      <c r="AA1412" s="4" t="s">
        <v>384</v>
      </c>
      <c r="AB1412" s="4" t="s">
        <v>385</v>
      </c>
      <c r="AC1412" s="4" t="s">
        <v>386</v>
      </c>
      <c r="AD1412" s="4" t="s">
        <v>387</v>
      </c>
      <c r="AE1412" s="4" t="s">
        <v>388</v>
      </c>
      <c r="AF1412" s="4" t="s">
        <v>389</v>
      </c>
      <c r="AG1412" s="4" t="s">
        <v>390</v>
      </c>
      <c r="AH1412" s="4" t="s">
        <v>391</v>
      </c>
      <c r="AI1412" s="4" t="s">
        <v>577</v>
      </c>
      <c r="AJ1412" s="4" t="s">
        <v>578</v>
      </c>
      <c r="AK1412" s="4" t="s">
        <v>395</v>
      </c>
      <c r="AL1412" s="4" t="s">
        <v>396</v>
      </c>
      <c r="AM1412" s="4" t="s">
        <v>394</v>
      </c>
      <c r="AN1412" s="4" t="s">
        <v>397</v>
      </c>
      <c r="AO1412" s="4" t="s">
        <v>398</v>
      </c>
      <c r="AP1412" s="4" t="s">
        <v>884</v>
      </c>
      <c r="AQ1412" s="4" t="s">
        <v>885</v>
      </c>
      <c r="AR1412" s="4" t="s">
        <v>886</v>
      </c>
      <c r="AS1412" s="4" t="s">
        <v>406</v>
      </c>
    </row>
    <row r="1413" spans="1:45" x14ac:dyDescent="0.35">
      <c r="A1413" t="s">
        <v>605</v>
      </c>
      <c r="B1413" s="9">
        <v>3.2839812524430002E-2</v>
      </c>
      <c r="C1413" s="9">
        <v>4.2870142763870002E-2</v>
      </c>
      <c r="D1413" s="9">
        <v>1.6217752967150001E-2</v>
      </c>
      <c r="E1413" s="9">
        <v>0.1105349561228</v>
      </c>
      <c r="F1413" s="9">
        <v>3.0546582745919999E-2</v>
      </c>
      <c r="G1413" s="9">
        <v>0</v>
      </c>
      <c r="H1413" s="9">
        <v>1.6102340909620001E-2</v>
      </c>
      <c r="I1413" s="9">
        <v>4.8759179606539998E-2</v>
      </c>
      <c r="J1413" s="9">
        <v>0</v>
      </c>
      <c r="K1413" s="9">
        <v>0</v>
      </c>
      <c r="L1413" s="9">
        <v>0</v>
      </c>
      <c r="M1413" s="9">
        <v>0</v>
      </c>
      <c r="N1413" s="9">
        <v>3.7310379039340001E-2</v>
      </c>
      <c r="O1413" s="9">
        <v>0.1030059974487</v>
      </c>
      <c r="P1413" s="9">
        <v>5.242020568479E-2</v>
      </c>
      <c r="Q1413" s="9">
        <v>0</v>
      </c>
      <c r="R1413" s="9">
        <v>5.6597546371029997E-2</v>
      </c>
      <c r="S1413" s="9">
        <v>2.7787427413900001E-2</v>
      </c>
      <c r="T1413" s="9">
        <v>2.9651232223209999E-2</v>
      </c>
      <c r="U1413" s="9">
        <v>3.867973660685E-2</v>
      </c>
      <c r="V1413" s="9">
        <v>6.2381581230210002E-2</v>
      </c>
      <c r="W1413" s="9">
        <v>0.1047206030645</v>
      </c>
      <c r="X1413" s="9">
        <v>0.18466955298189999</v>
      </c>
      <c r="Y1413" s="9">
        <v>1.144771653544E-2</v>
      </c>
      <c r="Z1413" s="9">
        <v>0.1187143811904</v>
      </c>
      <c r="AA1413" s="9">
        <v>0.13066361930859999</v>
      </c>
      <c r="AB1413" s="9">
        <v>0</v>
      </c>
      <c r="AC1413" s="9">
        <v>0</v>
      </c>
      <c r="AD1413" s="9">
        <v>6.1211217954860002E-2</v>
      </c>
      <c r="AI1413" s="9">
        <v>0</v>
      </c>
      <c r="AJ1413" s="9">
        <v>5.1719649327010002E-2</v>
      </c>
      <c r="AK1413" s="9">
        <v>5.1556553898529998E-2</v>
      </c>
      <c r="AL1413" s="9">
        <v>0</v>
      </c>
      <c r="AM1413" s="9">
        <v>0</v>
      </c>
      <c r="AN1413" s="9">
        <v>0</v>
      </c>
      <c r="AO1413" s="9">
        <v>0</v>
      </c>
      <c r="AP1413" s="9">
        <v>4.306115180207E-2</v>
      </c>
      <c r="AQ1413" s="9">
        <v>3.752061535791E-2</v>
      </c>
      <c r="AR1413" s="9">
        <v>3.2839812524430002E-2</v>
      </c>
      <c r="AS1413" s="9">
        <v>3.2839812524430002E-2</v>
      </c>
    </row>
    <row r="1414" spans="1:45" x14ac:dyDescent="0.35">
      <c r="A1414" t="s">
        <v>606</v>
      </c>
      <c r="B1414" s="9">
        <v>0.29398473885710003</v>
      </c>
      <c r="C1414" s="9">
        <v>0.25355913046880002</v>
      </c>
      <c r="D1414" s="9">
        <v>0.36097723603609999</v>
      </c>
      <c r="E1414" s="9">
        <v>0.31864401350080002</v>
      </c>
      <c r="F1414" s="9">
        <v>0.15218671268510001</v>
      </c>
      <c r="G1414" s="9">
        <v>0.42884265547150002</v>
      </c>
      <c r="H1414" s="9">
        <v>0.28300610339389998</v>
      </c>
      <c r="I1414" s="9">
        <v>0.31307741531740002</v>
      </c>
      <c r="J1414" s="9">
        <v>0.24599112043410001</v>
      </c>
      <c r="K1414" s="9">
        <v>0.30711336762019997</v>
      </c>
      <c r="L1414" s="9">
        <v>0.16600510623119999</v>
      </c>
      <c r="M1414" s="9">
        <v>0.30317424181590003</v>
      </c>
      <c r="N1414" s="9">
        <v>0.31714871003759998</v>
      </c>
      <c r="O1414" s="9">
        <v>0.34158433792639997</v>
      </c>
      <c r="P1414" s="9">
        <v>0.2024835100048</v>
      </c>
      <c r="Q1414" s="9">
        <v>0.40318291900390002</v>
      </c>
      <c r="R1414" s="9">
        <v>0.39542920669519999</v>
      </c>
      <c r="S1414" s="9">
        <v>0.2450571992419</v>
      </c>
      <c r="T1414" s="9">
        <v>0.28965828273900002</v>
      </c>
      <c r="U1414" s="9">
        <v>0.3019086965087</v>
      </c>
      <c r="V1414" s="9">
        <v>0.56791726341269999</v>
      </c>
      <c r="W1414" s="9">
        <v>0.18167070313059999</v>
      </c>
      <c r="X1414" s="9">
        <v>0</v>
      </c>
      <c r="Y1414" s="9">
        <v>0.32242874536889998</v>
      </c>
      <c r="Z1414" s="9">
        <v>0.1416957611844</v>
      </c>
      <c r="AA1414" s="9">
        <v>0.2110375414083</v>
      </c>
      <c r="AB1414" s="9">
        <v>0.27784987075380002</v>
      </c>
      <c r="AC1414" s="9">
        <v>0.26211360597330002</v>
      </c>
      <c r="AD1414" s="9">
        <v>0.1811623358825</v>
      </c>
      <c r="AI1414" s="9">
        <v>0.4914267298194</v>
      </c>
      <c r="AJ1414" s="9">
        <v>0.1076724923899</v>
      </c>
      <c r="AK1414" s="9">
        <v>0.37041698391330002</v>
      </c>
      <c r="AL1414" s="9">
        <v>0.43496918186630001</v>
      </c>
      <c r="AM1414" s="9">
        <v>0.48077997287759999</v>
      </c>
      <c r="AN1414" s="9">
        <v>0</v>
      </c>
      <c r="AO1414" s="9">
        <v>1</v>
      </c>
      <c r="AP1414" s="9">
        <v>0.21609489239980001</v>
      </c>
      <c r="AQ1414" s="9">
        <v>0.26454616159439998</v>
      </c>
      <c r="AR1414" s="9">
        <v>0.29398473885710003</v>
      </c>
      <c r="AS1414" s="9">
        <v>0.29398473885710003</v>
      </c>
    </row>
    <row r="1415" spans="1:45" x14ac:dyDescent="0.35">
      <c r="A1415" t="s">
        <v>607</v>
      </c>
      <c r="B1415" s="9">
        <v>0.38448725206739998</v>
      </c>
      <c r="C1415" s="9">
        <v>0.37982728628950002</v>
      </c>
      <c r="D1415" s="9">
        <v>0.39220965271090003</v>
      </c>
      <c r="E1415" s="9">
        <v>0.30690224317499998</v>
      </c>
      <c r="F1415" s="9">
        <v>0.69005843439759995</v>
      </c>
      <c r="G1415" s="9">
        <v>0.25941726591379999</v>
      </c>
      <c r="H1415" s="9">
        <v>0.48642566689670003</v>
      </c>
      <c r="I1415" s="9">
        <v>0.17633673999329999</v>
      </c>
      <c r="J1415" s="9">
        <v>0.50493558519500004</v>
      </c>
      <c r="K1415" s="9">
        <v>0.27097885436969998</v>
      </c>
      <c r="L1415" s="9">
        <v>0.61248346344119997</v>
      </c>
      <c r="M1415" s="9">
        <v>0.35613600602180001</v>
      </c>
      <c r="N1415" s="9">
        <v>0.33292122554370002</v>
      </c>
      <c r="O1415" s="9">
        <v>0.33319058379349997</v>
      </c>
      <c r="P1415" s="9">
        <v>0.4944395625868</v>
      </c>
      <c r="Q1415" s="9">
        <v>0.3409980478379</v>
      </c>
      <c r="R1415" s="9">
        <v>0.36795611418329999</v>
      </c>
      <c r="S1415" s="9">
        <v>0.26701012340960001</v>
      </c>
      <c r="T1415" s="9">
        <v>0.42779148802119998</v>
      </c>
      <c r="U1415" s="9">
        <v>0.30517501071640002</v>
      </c>
      <c r="V1415" s="9">
        <v>0.30620940786869999</v>
      </c>
      <c r="W1415" s="9">
        <v>0.44791019356779999</v>
      </c>
      <c r="X1415" s="9">
        <v>0.81533044701809998</v>
      </c>
      <c r="Y1415" s="9">
        <v>0.37518008895580002</v>
      </c>
      <c r="Z1415" s="9">
        <v>0.73958985762509999</v>
      </c>
      <c r="AA1415" s="9">
        <v>0.50060192359959998</v>
      </c>
      <c r="AB1415" s="9">
        <v>0.32583430482140002</v>
      </c>
      <c r="AC1415" s="9">
        <v>0.38067462924009998</v>
      </c>
      <c r="AD1415" s="9">
        <v>0.59344309340430001</v>
      </c>
      <c r="AI1415" s="9">
        <v>0.26415775336750003</v>
      </c>
      <c r="AJ1415" s="9">
        <v>0.53738746052410002</v>
      </c>
      <c r="AK1415" s="9">
        <v>0.33684367853989999</v>
      </c>
      <c r="AL1415" s="9">
        <v>0.33405801387099998</v>
      </c>
      <c r="AM1415" s="9">
        <v>0.2620137701311</v>
      </c>
      <c r="AN1415" s="9">
        <v>1</v>
      </c>
      <c r="AO1415" s="9">
        <v>0</v>
      </c>
      <c r="AP1415" s="9">
        <v>0.40819476495239998</v>
      </c>
      <c r="AQ1415" s="9">
        <v>0.36275352390659998</v>
      </c>
      <c r="AR1415" s="9">
        <v>0.38448725206739998</v>
      </c>
      <c r="AS1415" s="9">
        <v>0.38448725206739998</v>
      </c>
    </row>
    <row r="1416" spans="1:45" x14ac:dyDescent="0.35">
      <c r="A1416" t="s">
        <v>608</v>
      </c>
      <c r="B1416" s="9">
        <v>0.1631183980365</v>
      </c>
      <c r="C1416" s="9">
        <v>0.19212498104209999</v>
      </c>
      <c r="D1416" s="9">
        <v>0.1150492778017</v>
      </c>
      <c r="E1416" s="9">
        <v>0.14353922025259999</v>
      </c>
      <c r="F1416" s="9">
        <v>8.7040719244839998E-2</v>
      </c>
      <c r="G1416" s="9">
        <v>0.24906010203010001</v>
      </c>
      <c r="H1416" s="9">
        <v>0.1636531235384</v>
      </c>
      <c r="I1416" s="9">
        <v>7.3692584439630004E-2</v>
      </c>
      <c r="J1416" s="9">
        <v>0</v>
      </c>
      <c r="K1416" s="9">
        <v>0.37439866558910001</v>
      </c>
      <c r="L1416" s="9">
        <v>0.2117317940481</v>
      </c>
      <c r="M1416" s="9">
        <v>0.16738286680260001</v>
      </c>
      <c r="N1416" s="9">
        <v>0.12502078017259999</v>
      </c>
      <c r="O1416" s="9">
        <v>0.1739242803919</v>
      </c>
      <c r="P1416" s="9">
        <v>0.16421621514410001</v>
      </c>
      <c r="Q1416" s="9">
        <v>6.7925477547259999E-2</v>
      </c>
      <c r="R1416" s="9">
        <v>2.56677039569E-2</v>
      </c>
      <c r="S1416" s="9">
        <v>0.36661065127249998</v>
      </c>
      <c r="T1416" s="9">
        <v>0.1223918609605</v>
      </c>
      <c r="U1416" s="9">
        <v>0.23770955215369999</v>
      </c>
      <c r="V1416" s="9">
        <v>0.1102185389775</v>
      </c>
      <c r="W1416" s="9">
        <v>0</v>
      </c>
      <c r="X1416" s="9">
        <v>0.15389349939479999</v>
      </c>
      <c r="Y1416" s="9">
        <v>0.21199472154169999</v>
      </c>
      <c r="Z1416" s="9">
        <v>0</v>
      </c>
      <c r="AA1416" s="9">
        <v>0</v>
      </c>
      <c r="AB1416" s="9">
        <v>0.30775785555149998</v>
      </c>
      <c r="AC1416" s="9">
        <v>0.28469811050749999</v>
      </c>
      <c r="AD1416" s="9">
        <v>0.18379402178009999</v>
      </c>
      <c r="AI1416" s="9">
        <v>0.1168518456394</v>
      </c>
      <c r="AJ1416" s="9">
        <v>0.16941915145719999</v>
      </c>
      <c r="AK1416" s="9">
        <v>0.24118278364820001</v>
      </c>
      <c r="AL1416" s="9">
        <v>0.25797182881699998</v>
      </c>
      <c r="AM1416" s="9">
        <v>0.1812445748888</v>
      </c>
      <c r="AN1416" s="9">
        <v>0</v>
      </c>
      <c r="AO1416" s="9">
        <v>0</v>
      </c>
      <c r="AP1416" s="9">
        <v>0.14298630345589999</v>
      </c>
      <c r="AQ1416" s="9">
        <v>0.2451381319333</v>
      </c>
      <c r="AR1416" s="9">
        <v>0.1631183980365</v>
      </c>
      <c r="AS1416" s="9">
        <v>0.1631183980365</v>
      </c>
    </row>
    <row r="1417" spans="1:45" x14ac:dyDescent="0.35">
      <c r="A1417" t="s">
        <v>609</v>
      </c>
      <c r="B1417" s="9">
        <v>0.14023031482840001</v>
      </c>
      <c r="C1417" s="9">
        <v>0.1551256424096</v>
      </c>
      <c r="D1417" s="9">
        <v>0.11554608048419999</v>
      </c>
      <c r="E1417" s="9">
        <v>7.4049335601919994E-2</v>
      </c>
      <c r="F1417" s="9">
        <v>9.952419699916E-2</v>
      </c>
      <c r="G1417" s="9">
        <v>0.1194359885456</v>
      </c>
      <c r="H1417" s="9">
        <v>0.1089396767889</v>
      </c>
      <c r="I1417" s="9">
        <v>0.34060446296820002</v>
      </c>
      <c r="J1417" s="9">
        <v>0.24907329437090001</v>
      </c>
      <c r="K1417" s="9">
        <v>4.750911242098E-2</v>
      </c>
      <c r="L1417" s="9">
        <v>5.6700761431899997E-2</v>
      </c>
      <c r="M1417" s="9">
        <v>0.1701045731228</v>
      </c>
      <c r="N1417" s="9">
        <v>0.1875989052068</v>
      </c>
      <c r="O1417" s="9">
        <v>8.8042457511440006E-2</v>
      </c>
      <c r="P1417" s="9">
        <v>0.16633123494140001</v>
      </c>
      <c r="Q1417" s="9">
        <v>0.18789355561099999</v>
      </c>
      <c r="R1417" s="9">
        <v>0.1543494287936</v>
      </c>
      <c r="S1417" s="9">
        <v>2.7201738673470002E-2</v>
      </c>
      <c r="T1417" s="9">
        <v>0.17569693468790001</v>
      </c>
      <c r="U1417" s="9">
        <v>7.5272763857990005E-2</v>
      </c>
      <c r="V1417" s="9">
        <v>1.7954262872649999E-2</v>
      </c>
      <c r="W1417" s="9">
        <v>0.26569850023710001</v>
      </c>
      <c r="X1417" s="9">
        <v>0.15389349939479999</v>
      </c>
      <c r="Y1417" s="9">
        <v>0.133774013454</v>
      </c>
      <c r="Z1417" s="9">
        <v>0</v>
      </c>
      <c r="AA1417" s="9">
        <v>0.1576969156834</v>
      </c>
      <c r="AB1417" s="9">
        <v>0.2158180707522</v>
      </c>
      <c r="AC1417" s="9">
        <v>0</v>
      </c>
      <c r="AD1417" s="9">
        <v>4.8394392390380001E-2</v>
      </c>
      <c r="AI1417" s="9">
        <v>0.18437118602159999</v>
      </c>
      <c r="AJ1417" s="9">
        <v>0.14869275819899999</v>
      </c>
      <c r="AK1417" s="9">
        <v>0</v>
      </c>
      <c r="AL1417" s="9">
        <v>5.5487502027380002E-2</v>
      </c>
      <c r="AM1417" s="9">
        <v>0.16452931523479999</v>
      </c>
      <c r="AN1417" s="9">
        <v>0</v>
      </c>
      <c r="AO1417" s="9">
        <v>0</v>
      </c>
      <c r="AP1417" s="9">
        <v>0.20613929118470001</v>
      </c>
      <c r="AQ1417" s="9">
        <v>4.4755752447980003E-2</v>
      </c>
      <c r="AR1417" s="9">
        <v>0.14023031482840001</v>
      </c>
      <c r="AS1417" s="9">
        <v>0.14023031482840001</v>
      </c>
    </row>
    <row r="1418" spans="1:45" x14ac:dyDescent="0.35">
      <c r="A1418" t="s">
        <v>589</v>
      </c>
      <c r="B1418" s="9">
        <v>1.4569684181890001E-2</v>
      </c>
      <c r="C1418" s="9">
        <v>2.3361539566890001E-2</v>
      </c>
      <c r="D1418" s="9">
        <v>0</v>
      </c>
      <c r="E1418" s="9">
        <v>4.6330231346809997E-2</v>
      </c>
      <c r="F1418" s="9">
        <v>0</v>
      </c>
      <c r="G1418" s="9">
        <v>0</v>
      </c>
      <c r="H1418" s="9">
        <v>0</v>
      </c>
      <c r="I1418" s="9">
        <v>4.7529617674849998E-2</v>
      </c>
      <c r="J1418" s="9">
        <v>0</v>
      </c>
      <c r="K1418" s="9">
        <v>0</v>
      </c>
      <c r="L1418" s="9">
        <v>0</v>
      </c>
      <c r="M1418" s="9">
        <v>4.3446534711730003E-2</v>
      </c>
      <c r="N1418" s="9">
        <v>0</v>
      </c>
      <c r="O1418" s="9">
        <v>0</v>
      </c>
      <c r="P1418" s="9">
        <v>0</v>
      </c>
      <c r="Q1418" s="9">
        <v>0</v>
      </c>
      <c r="R1418" s="9">
        <v>0</v>
      </c>
      <c r="S1418" s="9">
        <v>6.6332859988630005E-2</v>
      </c>
      <c r="T1418" s="9">
        <v>0</v>
      </c>
      <c r="U1418" s="9">
        <v>4.125424015635E-2</v>
      </c>
      <c r="V1418" s="9">
        <v>0</v>
      </c>
      <c r="W1418" s="9">
        <v>0</v>
      </c>
      <c r="X1418" s="9">
        <v>0</v>
      </c>
      <c r="Y1418" s="9">
        <v>0</v>
      </c>
      <c r="Z1418" s="9">
        <v>0</v>
      </c>
      <c r="AA1418" s="9">
        <v>0</v>
      </c>
      <c r="AB1418" s="9">
        <v>0</v>
      </c>
      <c r="AC1418" s="10">
        <v>0.1461046978495</v>
      </c>
      <c r="AD1418" s="9">
        <v>0</v>
      </c>
      <c r="AI1418" s="9">
        <v>0</v>
      </c>
      <c r="AJ1418" s="9">
        <v>3.4633027428180002E-2</v>
      </c>
      <c r="AK1418" s="9">
        <v>0</v>
      </c>
      <c r="AL1418" s="9">
        <v>0</v>
      </c>
      <c r="AM1418" s="9">
        <v>0</v>
      </c>
      <c r="AN1418" s="9">
        <v>0</v>
      </c>
      <c r="AO1418" s="9">
        <v>0</v>
      </c>
      <c r="AP1418" s="9">
        <v>0</v>
      </c>
      <c r="AQ1418" s="9">
        <v>4.5285814759819999E-2</v>
      </c>
      <c r="AR1418" s="9">
        <v>1.4569684181890001E-2</v>
      </c>
      <c r="AS1418" s="9">
        <v>1.4569684181890001E-2</v>
      </c>
    </row>
    <row r="1419" spans="1:45" x14ac:dyDescent="0.35">
      <c r="A1419" t="s">
        <v>406</v>
      </c>
      <c r="B1419" s="9">
        <v>1</v>
      </c>
      <c r="C1419" s="9">
        <v>1</v>
      </c>
      <c r="D1419" s="9">
        <v>1</v>
      </c>
      <c r="E1419" s="9">
        <v>1</v>
      </c>
      <c r="F1419" s="9">
        <v>1</v>
      </c>
      <c r="G1419" s="9">
        <v>1</v>
      </c>
      <c r="H1419" s="9">
        <v>1</v>
      </c>
      <c r="I1419" s="9">
        <v>1</v>
      </c>
      <c r="J1419" s="9">
        <v>1</v>
      </c>
      <c r="K1419" s="9">
        <v>1</v>
      </c>
      <c r="L1419" s="9">
        <v>1</v>
      </c>
      <c r="M1419" s="9">
        <v>1</v>
      </c>
      <c r="N1419" s="9">
        <v>1</v>
      </c>
      <c r="O1419" s="9">
        <v>1</v>
      </c>
      <c r="P1419" s="9">
        <v>1</v>
      </c>
      <c r="Q1419" s="9">
        <v>1</v>
      </c>
      <c r="R1419" s="9">
        <v>1</v>
      </c>
      <c r="S1419" s="9">
        <v>1</v>
      </c>
      <c r="T1419" s="9">
        <v>1</v>
      </c>
      <c r="U1419" s="9">
        <v>1</v>
      </c>
      <c r="V1419" s="9">
        <v>1</v>
      </c>
      <c r="W1419" s="9">
        <v>1</v>
      </c>
      <c r="X1419" s="9">
        <v>1</v>
      </c>
      <c r="Y1419" s="9">
        <v>1</v>
      </c>
      <c r="Z1419" s="9">
        <v>1</v>
      </c>
      <c r="AA1419" s="9">
        <v>1</v>
      </c>
      <c r="AB1419" s="9">
        <v>1</v>
      </c>
      <c r="AC1419" s="9">
        <v>1</v>
      </c>
      <c r="AD1419" s="9">
        <v>1</v>
      </c>
      <c r="AI1419" s="9">
        <v>1</v>
      </c>
      <c r="AJ1419" s="9">
        <v>1</v>
      </c>
      <c r="AK1419" s="9">
        <v>1</v>
      </c>
      <c r="AL1419" s="9">
        <v>1</v>
      </c>
      <c r="AM1419" s="9">
        <v>1</v>
      </c>
      <c r="AN1419" s="9">
        <v>1</v>
      </c>
      <c r="AO1419" s="9">
        <v>1</v>
      </c>
      <c r="AP1419" s="9">
        <v>1</v>
      </c>
      <c r="AQ1419" s="9">
        <v>1</v>
      </c>
      <c r="AR1419" s="9">
        <v>1</v>
      </c>
      <c r="AS1419" s="9">
        <v>1</v>
      </c>
    </row>
    <row r="1420" spans="1:45" x14ac:dyDescent="0.35">
      <c r="A1420" t="s">
        <v>356</v>
      </c>
      <c r="B1420" s="6">
        <v>108</v>
      </c>
      <c r="C1420" s="6">
        <v>70</v>
      </c>
      <c r="D1420" s="6">
        <v>38</v>
      </c>
      <c r="E1420" s="6">
        <v>14</v>
      </c>
      <c r="F1420" s="6">
        <v>30</v>
      </c>
      <c r="G1420" s="6">
        <v>32</v>
      </c>
      <c r="H1420" s="6">
        <v>62</v>
      </c>
      <c r="I1420" s="6">
        <v>13</v>
      </c>
      <c r="J1420" s="6">
        <v>6</v>
      </c>
      <c r="K1420" s="6">
        <v>13</v>
      </c>
      <c r="L1420" s="6">
        <v>21</v>
      </c>
      <c r="M1420" s="6">
        <v>39</v>
      </c>
      <c r="N1420" s="6">
        <v>28</v>
      </c>
      <c r="O1420" s="6">
        <v>20</v>
      </c>
      <c r="P1420" s="6">
        <v>52</v>
      </c>
      <c r="Q1420" s="6">
        <v>14</v>
      </c>
      <c r="R1420" s="6">
        <v>15</v>
      </c>
      <c r="S1420" s="6">
        <v>27</v>
      </c>
      <c r="T1420" s="6">
        <v>66</v>
      </c>
      <c r="U1420" s="6">
        <v>42</v>
      </c>
      <c r="V1420" s="6">
        <v>15</v>
      </c>
      <c r="W1420" s="6">
        <v>9</v>
      </c>
      <c r="X1420" s="6">
        <v>5</v>
      </c>
      <c r="Y1420" s="6">
        <v>57</v>
      </c>
      <c r="Z1420" s="6">
        <v>9</v>
      </c>
      <c r="AA1420" s="6">
        <v>11</v>
      </c>
      <c r="AB1420" s="6">
        <v>12</v>
      </c>
      <c r="AC1420" s="6">
        <v>14</v>
      </c>
      <c r="AD1420" s="6">
        <v>16</v>
      </c>
      <c r="AE1420" s="6">
        <v>0</v>
      </c>
      <c r="AF1420" s="6">
        <v>0</v>
      </c>
      <c r="AG1420" s="6">
        <v>0</v>
      </c>
      <c r="AH1420" s="6">
        <v>0</v>
      </c>
      <c r="AI1420" s="6">
        <v>37</v>
      </c>
      <c r="AJ1420" s="6">
        <v>53</v>
      </c>
      <c r="AK1420" s="6">
        <v>23</v>
      </c>
      <c r="AL1420" s="6">
        <v>17</v>
      </c>
      <c r="AM1420" s="6">
        <v>24</v>
      </c>
      <c r="AN1420" s="6">
        <v>1</v>
      </c>
      <c r="AO1420" s="6">
        <v>1</v>
      </c>
      <c r="AP1420" s="6">
        <v>50</v>
      </c>
      <c r="AQ1420" s="6">
        <v>18</v>
      </c>
      <c r="AR1420" s="6">
        <v>108</v>
      </c>
      <c r="AS1420" s="6">
        <v>108</v>
      </c>
    </row>
    <row r="1421" spans="1:45" x14ac:dyDescent="0.35">
      <c r="A1421" t="s">
        <v>955</v>
      </c>
    </row>
    <row r="1422" spans="1:45" x14ac:dyDescent="0.35">
      <c r="A1422" t="s">
        <v>358</v>
      </c>
    </row>
    <row r="1426" spans="1:45" x14ac:dyDescent="0.35">
      <c r="A1426" s="3" t="s">
        <v>352</v>
      </c>
    </row>
    <row r="1427" spans="1:45" x14ac:dyDescent="0.35">
      <c r="A1427" t="s">
        <v>292</v>
      </c>
    </row>
    <row r="1428" spans="1:45" ht="130.5" x14ac:dyDescent="0.35">
      <c r="A1428" s="4" t="s">
        <v>408</v>
      </c>
      <c r="B1428" s="4" t="s">
        <v>359</v>
      </c>
      <c r="C1428" s="4" t="s">
        <v>360</v>
      </c>
      <c r="D1428" s="4" t="s">
        <v>361</v>
      </c>
      <c r="E1428" s="4" t="s">
        <v>573</v>
      </c>
      <c r="F1428" s="4" t="s">
        <v>363</v>
      </c>
      <c r="G1428" s="4" t="s">
        <v>364</v>
      </c>
      <c r="H1428" s="4" t="s">
        <v>365</v>
      </c>
      <c r="I1428" s="4" t="s">
        <v>366</v>
      </c>
      <c r="J1428" s="4" t="s">
        <v>367</v>
      </c>
      <c r="K1428" s="4" t="s">
        <v>368</v>
      </c>
      <c r="L1428" s="4" t="s">
        <v>883</v>
      </c>
      <c r="M1428" s="4" t="s">
        <v>575</v>
      </c>
      <c r="N1428" s="4" t="s">
        <v>371</v>
      </c>
      <c r="O1428" s="4" t="s">
        <v>372</v>
      </c>
      <c r="P1428" s="4" t="s">
        <v>576</v>
      </c>
      <c r="Q1428" s="4" t="s">
        <v>374</v>
      </c>
      <c r="R1428" s="4" t="s">
        <v>376</v>
      </c>
      <c r="S1428" s="4" t="s">
        <v>377</v>
      </c>
      <c r="T1428" s="4" t="s">
        <v>375</v>
      </c>
      <c r="U1428" s="4" t="s">
        <v>378</v>
      </c>
      <c r="V1428" s="4" t="s">
        <v>379</v>
      </c>
      <c r="W1428" s="4" t="s">
        <v>380</v>
      </c>
      <c r="X1428" s="4" t="s">
        <v>381</v>
      </c>
      <c r="Y1428" s="4" t="s">
        <v>382</v>
      </c>
      <c r="Z1428" s="4" t="s">
        <v>383</v>
      </c>
      <c r="AA1428" s="4" t="s">
        <v>384</v>
      </c>
      <c r="AB1428" s="4" t="s">
        <v>385</v>
      </c>
      <c r="AC1428" s="4" t="s">
        <v>386</v>
      </c>
      <c r="AD1428" s="4" t="s">
        <v>387</v>
      </c>
      <c r="AE1428" s="4" t="s">
        <v>388</v>
      </c>
      <c r="AF1428" s="4" t="s">
        <v>389</v>
      </c>
      <c r="AG1428" s="4" t="s">
        <v>390</v>
      </c>
      <c r="AH1428" s="4" t="s">
        <v>391</v>
      </c>
      <c r="AI1428" s="4" t="s">
        <v>577</v>
      </c>
      <c r="AJ1428" s="4" t="s">
        <v>578</v>
      </c>
      <c r="AK1428" s="4" t="s">
        <v>395</v>
      </c>
      <c r="AL1428" s="4" t="s">
        <v>396</v>
      </c>
      <c r="AM1428" s="4" t="s">
        <v>394</v>
      </c>
      <c r="AN1428" s="4" t="s">
        <v>397</v>
      </c>
      <c r="AO1428" s="4" t="s">
        <v>398</v>
      </c>
      <c r="AP1428" s="4" t="s">
        <v>884</v>
      </c>
      <c r="AQ1428" s="4" t="s">
        <v>885</v>
      </c>
      <c r="AR1428" s="4" t="s">
        <v>886</v>
      </c>
      <c r="AS1428" s="4" t="s">
        <v>406</v>
      </c>
    </row>
    <row r="1429" spans="1:45" x14ac:dyDescent="0.35">
      <c r="A1429" t="s">
        <v>611</v>
      </c>
      <c r="B1429" s="9">
        <v>4.9610499460500002E-2</v>
      </c>
      <c r="C1429" s="9">
        <v>6.3147970915900006E-2</v>
      </c>
      <c r="D1429" s="9">
        <v>3.6266701467560003E-2</v>
      </c>
      <c r="E1429" s="9">
        <v>0</v>
      </c>
      <c r="F1429" s="9">
        <v>0.15332646284949999</v>
      </c>
      <c r="G1429" s="9">
        <v>0.23781548335710001</v>
      </c>
      <c r="H1429" s="10">
        <v>0.18792443238049999</v>
      </c>
      <c r="I1429" s="9">
        <v>0</v>
      </c>
      <c r="J1429" s="9">
        <v>0</v>
      </c>
      <c r="K1429" s="9">
        <v>0</v>
      </c>
      <c r="L1429" s="9">
        <v>9.9274220176310005E-2</v>
      </c>
      <c r="M1429" s="9">
        <v>7.6862468181939994E-2</v>
      </c>
      <c r="N1429" s="9">
        <v>8.9581243950250002E-3</v>
      </c>
      <c r="O1429" s="9">
        <v>3.7487596690100003E-2</v>
      </c>
      <c r="P1429" s="9">
        <v>5.3092872562109997E-2</v>
      </c>
      <c r="Q1429" s="9">
        <v>0</v>
      </c>
      <c r="R1429" s="10">
        <v>0.20824556655650001</v>
      </c>
      <c r="S1429" s="9">
        <v>0</v>
      </c>
      <c r="T1429" s="9">
        <v>1.866696830079E-2</v>
      </c>
      <c r="U1429" s="9">
        <v>8.817695195453E-2</v>
      </c>
      <c r="V1429" s="9">
        <v>0.1120450748173</v>
      </c>
      <c r="W1429" s="9">
        <v>5.0233964433179998E-2</v>
      </c>
      <c r="X1429" s="9">
        <v>0.35298346586029999</v>
      </c>
      <c r="Y1429" s="9">
        <v>0.13050795056969999</v>
      </c>
      <c r="Z1429" s="9">
        <v>5.6077859178449999E-2</v>
      </c>
      <c r="AA1429" s="9">
        <v>8.8833303206770006E-2</v>
      </c>
      <c r="AB1429" s="9">
        <v>0</v>
      </c>
      <c r="AC1429" s="9">
        <v>0.17951405804269999</v>
      </c>
      <c r="AD1429" s="9">
        <v>0</v>
      </c>
      <c r="AI1429" s="9">
        <v>4.9710869447670003E-2</v>
      </c>
      <c r="AJ1429" s="9">
        <v>6.7190500902350001E-2</v>
      </c>
      <c r="AK1429" s="9">
        <v>8.407335815019E-2</v>
      </c>
      <c r="AL1429" s="9">
        <v>0</v>
      </c>
      <c r="AM1429" s="9">
        <v>0.20333952222259999</v>
      </c>
      <c r="AN1429" s="9">
        <v>0</v>
      </c>
      <c r="AP1429" s="9">
        <v>2.812747596651E-2</v>
      </c>
      <c r="AQ1429" s="9">
        <v>0</v>
      </c>
      <c r="AR1429" s="9">
        <v>4.9610499460500002E-2</v>
      </c>
      <c r="AS1429" s="9">
        <v>4.9610499460500002E-2</v>
      </c>
    </row>
    <row r="1430" spans="1:45" x14ac:dyDescent="0.35">
      <c r="A1430" t="s">
        <v>612</v>
      </c>
      <c r="B1430" s="9">
        <v>4.9033907654470001E-2</v>
      </c>
      <c r="C1430" s="9">
        <v>6.3429522679989997E-2</v>
      </c>
      <c r="D1430" s="9">
        <v>3.4844243098759997E-2</v>
      </c>
      <c r="E1430" s="9">
        <v>0.1236212916343</v>
      </c>
      <c r="F1430" s="9">
        <v>7.5783212827299995E-2</v>
      </c>
      <c r="G1430" s="9">
        <v>0.14043060237819999</v>
      </c>
      <c r="H1430" s="9">
        <v>0.102256101263</v>
      </c>
      <c r="I1430" s="9">
        <v>3.4818880792709998E-2</v>
      </c>
      <c r="J1430" s="9">
        <v>0</v>
      </c>
      <c r="K1430" s="9">
        <v>2.4622893579520001E-2</v>
      </c>
      <c r="L1430" s="9">
        <v>7.3398267553080002E-2</v>
      </c>
      <c r="M1430" s="9">
        <v>6.6893775512640002E-2</v>
      </c>
      <c r="N1430" s="9">
        <v>5.8581258198299999E-2</v>
      </c>
      <c r="O1430" s="9">
        <v>0</v>
      </c>
      <c r="P1430" s="9">
        <v>0.17748644979639999</v>
      </c>
      <c r="Q1430" s="9">
        <v>1.8003553996899999E-2</v>
      </c>
      <c r="R1430" s="9">
        <v>0</v>
      </c>
      <c r="S1430" s="9">
        <v>3.0910886922610001E-2</v>
      </c>
      <c r="T1430" s="9">
        <v>7.4076281215139997E-2</v>
      </c>
      <c r="U1430" s="9">
        <v>1.7822359583860001E-2</v>
      </c>
      <c r="V1430" s="9">
        <v>6.8799385457889994E-2</v>
      </c>
      <c r="W1430" s="9">
        <v>0.20267139950390001</v>
      </c>
      <c r="X1430" s="9">
        <v>0</v>
      </c>
      <c r="Y1430" s="9">
        <v>0.15494235853589999</v>
      </c>
      <c r="Z1430" s="9">
        <v>3.5952427348149997E-2</v>
      </c>
      <c r="AA1430" s="9">
        <v>4.1818990111349999E-2</v>
      </c>
      <c r="AB1430" s="10">
        <v>0.56191997739819999</v>
      </c>
      <c r="AC1430" s="9">
        <v>0.16899442000709999</v>
      </c>
      <c r="AD1430" s="9">
        <v>8.4647736577739996E-2</v>
      </c>
      <c r="AI1430" s="9">
        <v>0.14164451283339999</v>
      </c>
      <c r="AJ1430" s="9">
        <v>6.6735587872539998E-2</v>
      </c>
      <c r="AK1430" s="9">
        <v>3.7085161821730002E-2</v>
      </c>
      <c r="AL1430" s="9">
        <v>7.8901069826600001E-2</v>
      </c>
      <c r="AM1430" s="9">
        <v>4.1547973955490002E-2</v>
      </c>
      <c r="AN1430" s="9">
        <v>0</v>
      </c>
      <c r="AP1430" s="9">
        <v>6.4316012443730003E-2</v>
      </c>
      <c r="AQ1430" s="9">
        <v>0.14383843067730001</v>
      </c>
      <c r="AR1430" s="9">
        <v>4.9033907654470001E-2</v>
      </c>
      <c r="AS1430" s="9">
        <v>4.9033907654470001E-2</v>
      </c>
    </row>
    <row r="1431" spans="1:45" x14ac:dyDescent="0.35">
      <c r="A1431" t="s">
        <v>613</v>
      </c>
      <c r="B1431" s="9">
        <v>0.33708883429859998</v>
      </c>
      <c r="C1431" s="9">
        <v>0.25072969234690001</v>
      </c>
      <c r="D1431" s="9">
        <v>0.42221248156489999</v>
      </c>
      <c r="E1431" s="9">
        <v>0.2570179881463</v>
      </c>
      <c r="F1431" s="9">
        <v>0.47032081324059999</v>
      </c>
      <c r="G1431" s="9">
        <v>0.32994810795399998</v>
      </c>
      <c r="H1431" s="9">
        <v>0.41283866288190002</v>
      </c>
      <c r="I1431" s="9">
        <v>0.52870084945450002</v>
      </c>
      <c r="J1431" s="9">
        <v>0.3706478740345</v>
      </c>
      <c r="K1431" s="9">
        <v>0.17744447784289999</v>
      </c>
      <c r="L1431" s="9">
        <v>0.34921172286419999</v>
      </c>
      <c r="M1431" s="9">
        <v>0.40618551769479999</v>
      </c>
      <c r="N1431" s="9">
        <v>0.28189425858040001</v>
      </c>
      <c r="O1431" s="9">
        <v>0.31494159195619997</v>
      </c>
      <c r="P1431" s="9">
        <v>0.21200235705500001</v>
      </c>
      <c r="Q1431" s="9">
        <v>0.36835278777780001</v>
      </c>
      <c r="R1431" s="9">
        <v>0.36130517247150001</v>
      </c>
      <c r="S1431" s="9">
        <v>0.3705518902262</v>
      </c>
      <c r="T1431" s="9">
        <v>0.31338140662489999</v>
      </c>
      <c r="U1431" s="9">
        <v>0.36663657332089999</v>
      </c>
      <c r="V1431" s="9">
        <v>0.5265425222572</v>
      </c>
      <c r="W1431" s="9">
        <v>0.2026965193401</v>
      </c>
      <c r="X1431" s="9">
        <v>0.3053687769117</v>
      </c>
      <c r="Y1431" s="9">
        <v>0.47950535474169997</v>
      </c>
      <c r="Z1431" s="9">
        <v>0.39831571314190001</v>
      </c>
      <c r="AA1431" s="9">
        <v>0.49261979150259999</v>
      </c>
      <c r="AB1431" s="9">
        <v>0.3767194172735</v>
      </c>
      <c r="AC1431" s="9">
        <v>0.31319106345410003</v>
      </c>
      <c r="AD1431" s="9">
        <v>0.12355423281529999</v>
      </c>
      <c r="AI1431" s="9">
        <v>0.3789198863612</v>
      </c>
      <c r="AJ1431" s="9">
        <v>0.19635343934839999</v>
      </c>
      <c r="AK1431" s="9">
        <v>0.3985110231972</v>
      </c>
      <c r="AL1431" s="9">
        <v>0.37992702404459999</v>
      </c>
      <c r="AM1431" s="9">
        <v>0.47269425819990002</v>
      </c>
      <c r="AN1431" s="9">
        <v>0.31533010016020002</v>
      </c>
      <c r="AP1431" s="9">
        <v>0.3950005404643</v>
      </c>
      <c r="AQ1431" s="9">
        <v>0.21164132433669999</v>
      </c>
      <c r="AR1431" s="9">
        <v>0.33708883429859998</v>
      </c>
      <c r="AS1431" s="9">
        <v>0.33708883429859998</v>
      </c>
    </row>
    <row r="1432" spans="1:45" x14ac:dyDescent="0.35">
      <c r="A1432" t="s">
        <v>614</v>
      </c>
      <c r="B1432" s="9">
        <v>0.12979205865419999</v>
      </c>
      <c r="C1432" s="9">
        <v>0.15477611431829999</v>
      </c>
      <c r="D1432" s="9">
        <v>0.10516543669429999</v>
      </c>
      <c r="E1432" s="9">
        <v>0</v>
      </c>
      <c r="F1432" s="9">
        <v>0.1425091559294</v>
      </c>
      <c r="G1432" s="9">
        <v>0.13461799921250001</v>
      </c>
      <c r="H1432" s="9">
        <v>0.13927775381329999</v>
      </c>
      <c r="I1432" s="9">
        <v>5.529443770063E-2</v>
      </c>
      <c r="J1432" s="9">
        <v>0.1031497400918</v>
      </c>
      <c r="K1432" s="9">
        <v>0.20213180946859999</v>
      </c>
      <c r="L1432" s="9">
        <v>6.193672884115E-2</v>
      </c>
      <c r="M1432" s="9">
        <v>0.13833308158839999</v>
      </c>
      <c r="N1432" s="9">
        <v>0.1744793240785</v>
      </c>
      <c r="O1432" s="9">
        <v>0.10384881114860001</v>
      </c>
      <c r="P1432" s="9">
        <v>0.1125009937941</v>
      </c>
      <c r="Q1432" s="9">
        <v>0.1369319969342</v>
      </c>
      <c r="R1432" s="9">
        <v>0.1731215576356</v>
      </c>
      <c r="S1432" s="9">
        <v>0.1011053134876</v>
      </c>
      <c r="T1432" s="9">
        <v>0.12834227972420001</v>
      </c>
      <c r="U1432" s="9">
        <v>0.1315989898005</v>
      </c>
      <c r="V1432" s="9">
        <v>0.1627057325132</v>
      </c>
      <c r="W1432" s="9">
        <v>0.26225538579300001</v>
      </c>
      <c r="X1432" s="9">
        <v>0.1438708370458</v>
      </c>
      <c r="Y1432" s="9">
        <v>7.599979887055E-2</v>
      </c>
      <c r="Z1432" s="9">
        <v>0.14588389497769999</v>
      </c>
      <c r="AA1432" s="9">
        <v>0.24532175783650001</v>
      </c>
      <c r="AB1432" s="9">
        <v>0.1876088986145</v>
      </c>
      <c r="AC1432" s="9">
        <v>8.4507682897520003E-2</v>
      </c>
      <c r="AD1432" s="9">
        <v>4.0075042353489999E-2</v>
      </c>
      <c r="AI1432" s="9">
        <v>0.1361541024422</v>
      </c>
      <c r="AJ1432" s="9">
        <v>0.23961037216299999</v>
      </c>
      <c r="AK1432" s="9">
        <v>9.1241892480780004E-2</v>
      </c>
      <c r="AL1432" s="9">
        <v>3.6561361491570001E-2</v>
      </c>
      <c r="AM1432" s="9">
        <v>0.2047907756025</v>
      </c>
      <c r="AN1432" s="9">
        <v>0</v>
      </c>
      <c r="AP1432" s="9">
        <v>0.21075294131460001</v>
      </c>
      <c r="AQ1432" s="9">
        <v>0.27986466801940002</v>
      </c>
      <c r="AR1432" s="9">
        <v>0.12979205865419999</v>
      </c>
      <c r="AS1432" s="9">
        <v>0.12979205865419999</v>
      </c>
    </row>
    <row r="1433" spans="1:45" x14ac:dyDescent="0.35">
      <c r="A1433" t="s">
        <v>615</v>
      </c>
      <c r="B1433" s="9">
        <v>0.1014348995566</v>
      </c>
      <c r="C1433" s="9">
        <v>6.6973849879249994E-2</v>
      </c>
      <c r="D1433" s="9">
        <v>0.1354029331761</v>
      </c>
      <c r="E1433" s="9">
        <v>7.9885431865799994E-2</v>
      </c>
      <c r="F1433" s="9">
        <v>6.9494299742369994E-2</v>
      </c>
      <c r="G1433" s="9">
        <v>0.121464213242</v>
      </c>
      <c r="H1433" s="9">
        <v>9.0775804403969998E-2</v>
      </c>
      <c r="I1433" s="9">
        <v>0.14500154885040001</v>
      </c>
      <c r="J1433" s="9">
        <v>0.17873922100279999</v>
      </c>
      <c r="K1433" s="9">
        <v>4.8836747600689998E-2</v>
      </c>
      <c r="L1433" s="9">
        <v>3.4977120842129998E-2</v>
      </c>
      <c r="M1433" s="9">
        <v>5.070411776902E-2</v>
      </c>
      <c r="N1433" s="9">
        <v>6.7638590713380006E-2</v>
      </c>
      <c r="O1433" s="9">
        <v>0.24753891683529999</v>
      </c>
      <c r="P1433" s="9">
        <v>7.8182942674120001E-2</v>
      </c>
      <c r="Q1433" s="9">
        <v>0.11981271118840001</v>
      </c>
      <c r="R1433" s="9">
        <v>4.8322633101540002E-2</v>
      </c>
      <c r="S1433" s="9">
        <v>0.13235280733679999</v>
      </c>
      <c r="T1433" s="9">
        <v>0.10517606540670001</v>
      </c>
      <c r="U1433" s="9">
        <v>9.6772099623319993E-2</v>
      </c>
      <c r="V1433" s="9">
        <v>0.18139512997689999</v>
      </c>
      <c r="W1433" s="9">
        <v>0.23073768893730001</v>
      </c>
      <c r="X1433" s="9">
        <v>0.26740549644990003</v>
      </c>
      <c r="Y1433" s="9">
        <v>0.1000559480177</v>
      </c>
      <c r="Z1433" s="9">
        <v>0.1155393572707</v>
      </c>
      <c r="AA1433" s="9">
        <v>6.8105432114309999E-2</v>
      </c>
      <c r="AB1433" s="9">
        <v>0.189110518659</v>
      </c>
      <c r="AC1433" s="9">
        <v>0.4049814443375</v>
      </c>
      <c r="AD1433" s="9">
        <v>3.9420101234230003E-2</v>
      </c>
      <c r="AI1433" s="9">
        <v>9.3240219977630004E-2</v>
      </c>
      <c r="AJ1433" s="9">
        <v>7.0085288595240006E-2</v>
      </c>
      <c r="AK1433" s="9">
        <v>0.11041553392389999</v>
      </c>
      <c r="AL1433" s="9">
        <v>0.1121199023386</v>
      </c>
      <c r="AM1433" s="9">
        <v>6.7664061522729996E-2</v>
      </c>
      <c r="AN1433" s="9">
        <v>0</v>
      </c>
      <c r="AP1433" s="9">
        <v>4.8822835207650003E-2</v>
      </c>
      <c r="AQ1433" s="9">
        <v>8.7779709383850005E-2</v>
      </c>
      <c r="AR1433" s="9">
        <v>0.1014348995566</v>
      </c>
      <c r="AS1433" s="9">
        <v>0.1014348995566</v>
      </c>
    </row>
    <row r="1434" spans="1:45" x14ac:dyDescent="0.35">
      <c r="A1434" t="s">
        <v>616</v>
      </c>
      <c r="B1434" s="9">
        <v>0.18386340570820001</v>
      </c>
      <c r="C1434" s="9">
        <v>0.27621277912570003</v>
      </c>
      <c r="D1434" s="9">
        <v>9.2835226057619999E-2</v>
      </c>
      <c r="E1434" s="9">
        <v>0.48789529357360001</v>
      </c>
      <c r="F1434" s="9">
        <v>7.999952394465E-2</v>
      </c>
      <c r="G1434" s="9">
        <v>6.3492026081739997E-2</v>
      </c>
      <c r="H1434" s="9">
        <v>7.3239759129510001E-2</v>
      </c>
      <c r="I1434" s="9">
        <v>3.4818880792709998E-2</v>
      </c>
      <c r="J1434" s="9">
        <v>0.30567157306550002</v>
      </c>
      <c r="K1434" s="9">
        <v>0.21411539188670001</v>
      </c>
      <c r="L1434" s="9">
        <v>0.30852930253659999</v>
      </c>
      <c r="M1434" s="9">
        <v>0.18314330567830001</v>
      </c>
      <c r="N1434" s="9">
        <v>0.1665758523924</v>
      </c>
      <c r="O1434" s="9">
        <v>0.13055409700100001</v>
      </c>
      <c r="P1434" s="9">
        <v>0.2540484125668</v>
      </c>
      <c r="Q1434" s="9">
        <v>0.13800767910699999</v>
      </c>
      <c r="R1434" s="9">
        <v>0.2880203037779</v>
      </c>
      <c r="S1434" s="9">
        <v>0.1183030204768</v>
      </c>
      <c r="T1434" s="9">
        <v>0.1788065394543</v>
      </c>
      <c r="U1434" s="9">
        <v>0.19016602809300001</v>
      </c>
      <c r="V1434" s="9">
        <v>0.30303033892440001</v>
      </c>
      <c r="W1434" s="9">
        <v>0.1413789109462</v>
      </c>
      <c r="X1434" s="9">
        <v>0</v>
      </c>
      <c r="Y1434" s="9">
        <v>0</v>
      </c>
      <c r="Z1434" s="9">
        <v>0.2381506888595</v>
      </c>
      <c r="AA1434" s="9">
        <v>5.1426812194430002E-2</v>
      </c>
      <c r="AB1434" s="9">
        <v>0</v>
      </c>
      <c r="AC1434" s="9">
        <v>0.13001494767220001</v>
      </c>
      <c r="AD1434" s="9">
        <v>0.20279745525090001</v>
      </c>
      <c r="AI1434" s="9">
        <v>0.24090853596350001</v>
      </c>
      <c r="AJ1434" s="9">
        <v>0.1023838801174</v>
      </c>
      <c r="AK1434" s="9">
        <v>0.2495828279216</v>
      </c>
      <c r="AL1434" s="9">
        <v>0.12966652923409999</v>
      </c>
      <c r="AM1434" s="9">
        <v>0.21059577036320001</v>
      </c>
      <c r="AN1434" s="9">
        <v>0.49769919636909998</v>
      </c>
      <c r="AP1434" s="9">
        <v>0.1268842904876</v>
      </c>
      <c r="AQ1434" s="9">
        <v>9.4494275879410006E-2</v>
      </c>
      <c r="AR1434" s="9">
        <v>0.18386340570820001</v>
      </c>
      <c r="AS1434" s="9">
        <v>0.18386340570820001</v>
      </c>
    </row>
    <row r="1435" spans="1:45" x14ac:dyDescent="0.35">
      <c r="A1435" t="s">
        <v>617</v>
      </c>
      <c r="B1435" s="9">
        <v>0.1192078787153</v>
      </c>
      <c r="C1435" s="9">
        <v>0.109322627691</v>
      </c>
      <c r="D1435" s="9">
        <v>0.12895170666809999</v>
      </c>
      <c r="E1435" s="9">
        <v>0</v>
      </c>
      <c r="F1435" s="9">
        <v>4.0506913466879998E-2</v>
      </c>
      <c r="G1435" s="9">
        <v>0.26221207586840001</v>
      </c>
      <c r="H1435" s="9">
        <v>0.1312944312714</v>
      </c>
      <c r="I1435" s="9">
        <v>3.5097570821329999E-2</v>
      </c>
      <c r="J1435" s="9">
        <v>0</v>
      </c>
      <c r="K1435" s="9">
        <v>0.24489957206019999</v>
      </c>
      <c r="L1435" s="9">
        <v>0</v>
      </c>
      <c r="M1435" s="9">
        <v>4.2565232119960002E-2</v>
      </c>
      <c r="N1435" s="9">
        <v>0.16850410778300001</v>
      </c>
      <c r="O1435" s="9">
        <v>0.22361935171610001</v>
      </c>
      <c r="P1435" s="9">
        <v>0.1023306101954</v>
      </c>
      <c r="Q1435" s="9">
        <v>0.1746702598646</v>
      </c>
      <c r="R1435" s="9">
        <v>4.8322633101540002E-2</v>
      </c>
      <c r="S1435" s="9">
        <v>0.1063541094098</v>
      </c>
      <c r="T1435" s="9">
        <v>0.14923630080190001</v>
      </c>
      <c r="U1435" s="9">
        <v>8.1781971894969996E-2</v>
      </c>
      <c r="V1435" s="9">
        <v>0.1120450748173</v>
      </c>
      <c r="W1435" s="9">
        <v>0</v>
      </c>
      <c r="X1435" s="9">
        <v>0.41531780679480002</v>
      </c>
      <c r="Y1435" s="9">
        <v>0.24709269533639999</v>
      </c>
      <c r="Z1435" s="9">
        <v>3.4151982069360001E-2</v>
      </c>
      <c r="AA1435" s="9">
        <v>0.29982818959969998</v>
      </c>
      <c r="AB1435" s="9">
        <v>0</v>
      </c>
      <c r="AC1435" s="9">
        <v>0.13762724172419999</v>
      </c>
      <c r="AD1435" s="9">
        <v>0.34311936201639998</v>
      </c>
      <c r="AI1435" s="9">
        <v>8.4278569656159999E-2</v>
      </c>
      <c r="AJ1435" s="9">
        <v>0.1617171417487</v>
      </c>
      <c r="AK1435" s="9">
        <v>5.3556174759809998E-2</v>
      </c>
      <c r="AL1435" s="9">
        <v>0.29009087495500002</v>
      </c>
      <c r="AM1435" s="9">
        <v>0.1145721082973</v>
      </c>
      <c r="AN1435" s="9">
        <v>0.1869707034708</v>
      </c>
      <c r="AP1435" s="9">
        <v>0.11788198824189999</v>
      </c>
      <c r="AQ1435" s="9">
        <v>0</v>
      </c>
      <c r="AR1435" s="9">
        <v>0.1192078787153</v>
      </c>
      <c r="AS1435" s="9">
        <v>0.1192078787153</v>
      </c>
    </row>
    <row r="1436" spans="1:45" x14ac:dyDescent="0.35">
      <c r="A1436" t="s">
        <v>618</v>
      </c>
      <c r="B1436" s="9">
        <v>5.235271239415E-2</v>
      </c>
      <c r="C1436" s="9">
        <v>6.6260533108840003E-2</v>
      </c>
      <c r="D1436" s="9">
        <v>3.8643863533399998E-2</v>
      </c>
      <c r="E1436" s="9">
        <v>5.1579994779949997E-2</v>
      </c>
      <c r="F1436" s="9">
        <v>0.11686085848909999</v>
      </c>
      <c r="G1436" s="9">
        <v>0</v>
      </c>
      <c r="H1436" s="9">
        <v>6.9006730259490001E-2</v>
      </c>
      <c r="I1436" s="9">
        <v>9.9064576774669996E-2</v>
      </c>
      <c r="J1436" s="9">
        <v>0</v>
      </c>
      <c r="K1436" s="9">
        <v>4.5541828324110002E-2</v>
      </c>
      <c r="L1436" s="9">
        <v>7.2672637186440001E-2</v>
      </c>
      <c r="M1436" s="9">
        <v>4.8281701160810001E-2</v>
      </c>
      <c r="N1436" s="9">
        <v>8.763788105551E-2</v>
      </c>
      <c r="O1436" s="9">
        <v>0</v>
      </c>
      <c r="P1436" s="9">
        <v>5.6258112184699997E-2</v>
      </c>
      <c r="Q1436" s="9">
        <v>4.4221011131E-2</v>
      </c>
      <c r="R1436" s="9">
        <v>5.7268773128349999E-2</v>
      </c>
      <c r="S1436" s="9">
        <v>5.7171928271930003E-2</v>
      </c>
      <c r="T1436" s="9">
        <v>4.8453145746429997E-2</v>
      </c>
      <c r="U1436" s="9">
        <v>5.7212935071709999E-2</v>
      </c>
      <c r="V1436" s="9">
        <v>0</v>
      </c>
      <c r="W1436" s="9">
        <v>0</v>
      </c>
      <c r="X1436" s="9">
        <v>0</v>
      </c>
      <c r="Y1436" s="9">
        <v>3.9020438986000001E-2</v>
      </c>
      <c r="Z1436" s="9">
        <v>3.0063141160509999E-2</v>
      </c>
      <c r="AA1436" s="9">
        <v>0</v>
      </c>
      <c r="AB1436" s="9">
        <v>0.24896950394280001</v>
      </c>
      <c r="AC1436" s="9">
        <v>0</v>
      </c>
      <c r="AD1436" s="9">
        <v>0.19133890137289999</v>
      </c>
      <c r="AI1436" s="9">
        <v>3.2048402588529999E-2</v>
      </c>
      <c r="AJ1436" s="9">
        <v>5.5042260693980001E-2</v>
      </c>
      <c r="AK1436" s="9">
        <v>6.1540709304490002E-2</v>
      </c>
      <c r="AL1436" s="9">
        <v>4.5855961092719999E-2</v>
      </c>
      <c r="AM1436" s="9">
        <v>2.6388050250889999E-2</v>
      </c>
      <c r="AN1436" s="9">
        <v>0</v>
      </c>
      <c r="AP1436" s="9">
        <v>1.5901114466539999E-2</v>
      </c>
      <c r="AQ1436" s="9">
        <v>0.18238159170320001</v>
      </c>
      <c r="AR1436" s="9">
        <v>5.235271239415E-2</v>
      </c>
      <c r="AS1436" s="9">
        <v>5.235271239415E-2</v>
      </c>
    </row>
    <row r="1437" spans="1:45" x14ac:dyDescent="0.35">
      <c r="A1437" t="s">
        <v>619</v>
      </c>
      <c r="B1437" s="9">
        <v>4.5456649932230003E-2</v>
      </c>
      <c r="C1437" s="9">
        <v>5.6436366818759999E-2</v>
      </c>
      <c r="D1437" s="9">
        <v>3.4634014062890003E-2</v>
      </c>
      <c r="E1437" s="9">
        <v>0</v>
      </c>
      <c r="F1437" s="9">
        <v>7.6281788725729993E-2</v>
      </c>
      <c r="G1437" s="9">
        <v>8.4258147426009997E-2</v>
      </c>
      <c r="H1437" s="9">
        <v>7.9548080767250007E-2</v>
      </c>
      <c r="I1437" s="9">
        <v>6.7203254813059998E-2</v>
      </c>
      <c r="J1437" s="9">
        <v>0</v>
      </c>
      <c r="K1437" s="9">
        <v>4.2407279237289999E-2</v>
      </c>
      <c r="L1437" s="9">
        <v>0</v>
      </c>
      <c r="M1437" s="9">
        <v>4.1202256821659997E-2</v>
      </c>
      <c r="N1437" s="9">
        <v>3.4874161531619999E-2</v>
      </c>
      <c r="O1437" s="9">
        <v>9.1960021413139997E-2</v>
      </c>
      <c r="P1437" s="9">
        <v>6.0958395172969998E-2</v>
      </c>
      <c r="Q1437" s="9">
        <v>0</v>
      </c>
      <c r="R1437" s="9">
        <v>0.1055772117858</v>
      </c>
      <c r="S1437" s="9">
        <v>5.3236903654980003E-2</v>
      </c>
      <c r="T1437" s="9">
        <v>2.1432414097199998E-2</v>
      </c>
      <c r="U1437" s="9">
        <v>7.5399242626499996E-2</v>
      </c>
      <c r="V1437" s="9">
        <v>0.1885658665804</v>
      </c>
      <c r="W1437" s="9">
        <v>0.1127226503864</v>
      </c>
      <c r="X1437" s="9">
        <v>0.27797631156289998</v>
      </c>
      <c r="Y1437" s="9">
        <v>0.173099247013</v>
      </c>
      <c r="Z1437" s="9">
        <v>2.5988705298230001E-2</v>
      </c>
      <c r="AA1437" s="9">
        <v>6.8105432114309999E-2</v>
      </c>
      <c r="AB1437" s="9">
        <v>0</v>
      </c>
      <c r="AC1437" s="9">
        <v>0.3006934745564</v>
      </c>
      <c r="AD1437" s="9">
        <v>0</v>
      </c>
      <c r="AI1437" s="9">
        <v>6.5934021890550004E-2</v>
      </c>
      <c r="AJ1437" s="9">
        <v>5.1403683434400001E-2</v>
      </c>
      <c r="AK1437" s="9">
        <v>7.5097530365349996E-2</v>
      </c>
      <c r="AL1437" s="9">
        <v>0</v>
      </c>
      <c r="AM1437" s="9">
        <v>0.14783513428719999</v>
      </c>
      <c r="AN1437" s="9">
        <v>0</v>
      </c>
      <c r="AP1437" s="9">
        <v>2.8355164047999998E-2</v>
      </c>
      <c r="AQ1437" s="9">
        <v>0</v>
      </c>
      <c r="AR1437" s="9">
        <v>4.5456649932230003E-2</v>
      </c>
      <c r="AS1437" s="9">
        <v>4.5456649932230003E-2</v>
      </c>
    </row>
    <row r="1438" spans="1:45" x14ac:dyDescent="0.35">
      <c r="A1438" t="s">
        <v>589</v>
      </c>
      <c r="B1438" s="9">
        <v>7.7034959459459998E-3</v>
      </c>
      <c r="C1438" s="9">
        <v>0</v>
      </c>
      <c r="D1438" s="9">
        <v>1.5296782039350001E-2</v>
      </c>
      <c r="E1438" s="9">
        <v>0</v>
      </c>
      <c r="F1438" s="9">
        <v>0</v>
      </c>
      <c r="G1438" s="9">
        <v>0</v>
      </c>
      <c r="H1438" s="9">
        <v>0</v>
      </c>
      <c r="I1438" s="9">
        <v>0</v>
      </c>
      <c r="J1438" s="9">
        <v>4.1791591805359997E-2</v>
      </c>
      <c r="K1438" s="9">
        <v>0</v>
      </c>
      <c r="L1438" s="9">
        <v>0</v>
      </c>
      <c r="M1438" s="9">
        <v>2.576261528844E-2</v>
      </c>
      <c r="N1438" s="9">
        <v>0</v>
      </c>
      <c r="O1438" s="9">
        <v>0</v>
      </c>
      <c r="P1438" s="9">
        <v>0</v>
      </c>
      <c r="Q1438" s="9">
        <v>0</v>
      </c>
      <c r="R1438" s="9">
        <v>0</v>
      </c>
      <c r="S1438" s="9">
        <v>3.0013140213260001E-2</v>
      </c>
      <c r="T1438" s="9">
        <v>0</v>
      </c>
      <c r="U1438" s="9">
        <v>1.7304743744849999E-2</v>
      </c>
      <c r="V1438" s="9">
        <v>0</v>
      </c>
      <c r="W1438" s="9">
        <v>0</v>
      </c>
      <c r="X1438" s="9">
        <v>0</v>
      </c>
      <c r="Y1438" s="9">
        <v>0</v>
      </c>
      <c r="Z1438" s="9">
        <v>0</v>
      </c>
      <c r="AA1438" s="9">
        <v>0</v>
      </c>
      <c r="AB1438" s="9">
        <v>0</v>
      </c>
      <c r="AC1438" s="9">
        <v>0</v>
      </c>
      <c r="AD1438" s="9">
        <v>5.5197253086050002E-2</v>
      </c>
      <c r="AI1438" s="9">
        <v>0</v>
      </c>
      <c r="AJ1438" s="9">
        <v>2.3275676865909999E-2</v>
      </c>
      <c r="AK1438" s="9">
        <v>0</v>
      </c>
      <c r="AL1438" s="9">
        <v>0</v>
      </c>
      <c r="AM1438" s="9">
        <v>0</v>
      </c>
      <c r="AN1438" s="9">
        <v>0</v>
      </c>
      <c r="AP1438" s="9">
        <v>0</v>
      </c>
      <c r="AQ1438" s="9">
        <v>0</v>
      </c>
      <c r="AR1438" s="9">
        <v>7.7034959459459998E-3</v>
      </c>
      <c r="AS1438" s="9">
        <v>7.7034959459459998E-3</v>
      </c>
    </row>
    <row r="1439" spans="1:45" x14ac:dyDescent="0.35">
      <c r="A1439" t="s">
        <v>406</v>
      </c>
      <c r="B1439" s="9">
        <v>1</v>
      </c>
      <c r="C1439" s="9">
        <v>1</v>
      </c>
      <c r="D1439" s="9">
        <v>1</v>
      </c>
      <c r="E1439" s="9">
        <v>1</v>
      </c>
      <c r="F1439" s="9">
        <v>1</v>
      </c>
      <c r="G1439" s="9">
        <v>1</v>
      </c>
      <c r="H1439" s="9">
        <v>1</v>
      </c>
      <c r="I1439" s="9">
        <v>1</v>
      </c>
      <c r="J1439" s="9">
        <v>1</v>
      </c>
      <c r="K1439" s="9">
        <v>1</v>
      </c>
      <c r="L1439" s="9">
        <v>1</v>
      </c>
      <c r="M1439" s="9">
        <v>1</v>
      </c>
      <c r="N1439" s="9">
        <v>1</v>
      </c>
      <c r="O1439" s="9">
        <v>1</v>
      </c>
      <c r="P1439" s="9">
        <v>1</v>
      </c>
      <c r="Q1439" s="9">
        <v>1</v>
      </c>
      <c r="R1439" s="9">
        <v>1</v>
      </c>
      <c r="S1439" s="9">
        <v>1</v>
      </c>
      <c r="T1439" s="9">
        <v>1</v>
      </c>
      <c r="U1439" s="9">
        <v>1</v>
      </c>
      <c r="V1439" s="9">
        <v>1</v>
      </c>
      <c r="W1439" s="9">
        <v>1</v>
      </c>
      <c r="X1439" s="9">
        <v>1</v>
      </c>
      <c r="Y1439" s="9">
        <v>1</v>
      </c>
      <c r="Z1439" s="9">
        <v>1</v>
      </c>
      <c r="AA1439" s="9">
        <v>1</v>
      </c>
      <c r="AB1439" s="9">
        <v>1</v>
      </c>
      <c r="AC1439" s="9">
        <v>1</v>
      </c>
      <c r="AD1439" s="9">
        <v>1</v>
      </c>
      <c r="AI1439" s="9">
        <v>1</v>
      </c>
      <c r="AJ1439" s="9">
        <v>1</v>
      </c>
      <c r="AK1439" s="9">
        <v>1</v>
      </c>
      <c r="AL1439" s="9">
        <v>1</v>
      </c>
      <c r="AM1439" s="9">
        <v>1</v>
      </c>
      <c r="AN1439" s="9">
        <v>1</v>
      </c>
      <c r="AP1439" s="9">
        <v>1</v>
      </c>
      <c r="AQ1439" s="9">
        <v>1</v>
      </c>
      <c r="AR1439" s="9">
        <v>1</v>
      </c>
      <c r="AS1439" s="9">
        <v>1</v>
      </c>
    </row>
    <row r="1440" spans="1:45" x14ac:dyDescent="0.35">
      <c r="A1440" t="s">
        <v>356</v>
      </c>
      <c r="B1440" s="6">
        <v>103</v>
      </c>
      <c r="C1440" s="6">
        <v>54</v>
      </c>
      <c r="D1440" s="6">
        <v>49</v>
      </c>
      <c r="E1440" s="6">
        <v>10</v>
      </c>
      <c r="F1440" s="6">
        <v>20</v>
      </c>
      <c r="G1440" s="6">
        <v>16</v>
      </c>
      <c r="H1440" s="6">
        <v>36</v>
      </c>
      <c r="I1440" s="6">
        <v>14</v>
      </c>
      <c r="J1440" s="6">
        <v>14</v>
      </c>
      <c r="K1440" s="6">
        <v>29</v>
      </c>
      <c r="L1440" s="6">
        <v>15</v>
      </c>
      <c r="M1440" s="6">
        <v>31</v>
      </c>
      <c r="N1440" s="6">
        <v>35</v>
      </c>
      <c r="O1440" s="6">
        <v>22</v>
      </c>
      <c r="P1440" s="6">
        <v>32</v>
      </c>
      <c r="Q1440" s="6">
        <v>18</v>
      </c>
      <c r="R1440" s="6">
        <v>18</v>
      </c>
      <c r="S1440" s="6">
        <v>35</v>
      </c>
      <c r="T1440" s="6">
        <v>50</v>
      </c>
      <c r="U1440" s="6">
        <v>53</v>
      </c>
      <c r="V1440" s="6">
        <v>9</v>
      </c>
      <c r="W1440" s="6">
        <v>9</v>
      </c>
      <c r="X1440" s="6">
        <v>9</v>
      </c>
      <c r="Y1440" s="6">
        <v>13</v>
      </c>
      <c r="Z1440" s="6">
        <v>44</v>
      </c>
      <c r="AA1440" s="6">
        <v>13</v>
      </c>
      <c r="AB1440" s="6">
        <v>5</v>
      </c>
      <c r="AC1440" s="6">
        <v>8</v>
      </c>
      <c r="AD1440" s="6">
        <v>16</v>
      </c>
      <c r="AE1440" s="6">
        <v>0</v>
      </c>
      <c r="AF1440" s="6">
        <v>0</v>
      </c>
      <c r="AG1440" s="6">
        <v>0</v>
      </c>
      <c r="AH1440" s="6">
        <v>0</v>
      </c>
      <c r="AI1440" s="6">
        <v>28</v>
      </c>
      <c r="AJ1440" s="6">
        <v>36</v>
      </c>
      <c r="AK1440" s="6">
        <v>41</v>
      </c>
      <c r="AL1440" s="6">
        <v>17</v>
      </c>
      <c r="AM1440" s="6">
        <v>15</v>
      </c>
      <c r="AN1440" s="6">
        <v>3</v>
      </c>
      <c r="AO1440" s="6">
        <v>0</v>
      </c>
      <c r="AP1440" s="6">
        <v>47</v>
      </c>
      <c r="AQ1440" s="6">
        <v>8</v>
      </c>
      <c r="AR1440" s="6">
        <v>103</v>
      </c>
      <c r="AS1440" s="6">
        <v>103</v>
      </c>
    </row>
    <row r="1441" spans="1:45" x14ac:dyDescent="0.35">
      <c r="A1441" t="s">
        <v>956</v>
      </c>
    </row>
    <row r="1442" spans="1:45" x14ac:dyDescent="0.35">
      <c r="A1442" t="s">
        <v>358</v>
      </c>
    </row>
    <row r="1446" spans="1:45" x14ac:dyDescent="0.35">
      <c r="A1446" s="3" t="s">
        <v>352</v>
      </c>
    </row>
    <row r="1447" spans="1:45" x14ac:dyDescent="0.35">
      <c r="A1447" t="s">
        <v>294</v>
      </c>
    </row>
    <row r="1448" spans="1:45" ht="130.5" x14ac:dyDescent="0.35">
      <c r="A1448" s="4" t="s">
        <v>408</v>
      </c>
      <c r="B1448" s="4" t="s">
        <v>359</v>
      </c>
      <c r="C1448" s="4" t="s">
        <v>360</v>
      </c>
      <c r="D1448" s="4" t="s">
        <v>361</v>
      </c>
      <c r="E1448" s="4" t="s">
        <v>573</v>
      </c>
      <c r="F1448" s="4" t="s">
        <v>363</v>
      </c>
      <c r="G1448" s="4" t="s">
        <v>364</v>
      </c>
      <c r="H1448" s="4" t="s">
        <v>365</v>
      </c>
      <c r="I1448" s="4" t="s">
        <v>366</v>
      </c>
      <c r="J1448" s="4" t="s">
        <v>367</v>
      </c>
      <c r="K1448" s="4" t="s">
        <v>368</v>
      </c>
      <c r="L1448" s="4" t="s">
        <v>883</v>
      </c>
      <c r="M1448" s="4" t="s">
        <v>575</v>
      </c>
      <c r="N1448" s="4" t="s">
        <v>371</v>
      </c>
      <c r="O1448" s="4" t="s">
        <v>372</v>
      </c>
      <c r="P1448" s="4" t="s">
        <v>576</v>
      </c>
      <c r="Q1448" s="4" t="s">
        <v>374</v>
      </c>
      <c r="R1448" s="4" t="s">
        <v>376</v>
      </c>
      <c r="S1448" s="4" t="s">
        <v>377</v>
      </c>
      <c r="T1448" s="4" t="s">
        <v>375</v>
      </c>
      <c r="U1448" s="4" t="s">
        <v>378</v>
      </c>
      <c r="V1448" s="4" t="s">
        <v>379</v>
      </c>
      <c r="W1448" s="4" t="s">
        <v>380</v>
      </c>
      <c r="X1448" s="4" t="s">
        <v>381</v>
      </c>
      <c r="Y1448" s="4" t="s">
        <v>382</v>
      </c>
      <c r="Z1448" s="4" t="s">
        <v>383</v>
      </c>
      <c r="AA1448" s="4" t="s">
        <v>384</v>
      </c>
      <c r="AB1448" s="4" t="s">
        <v>385</v>
      </c>
      <c r="AC1448" s="4" t="s">
        <v>386</v>
      </c>
      <c r="AD1448" s="4" t="s">
        <v>387</v>
      </c>
      <c r="AE1448" s="4" t="s">
        <v>388</v>
      </c>
      <c r="AF1448" s="4" t="s">
        <v>389</v>
      </c>
      <c r="AG1448" s="4" t="s">
        <v>390</v>
      </c>
      <c r="AH1448" s="4" t="s">
        <v>391</v>
      </c>
      <c r="AI1448" s="4" t="s">
        <v>577</v>
      </c>
      <c r="AJ1448" s="4" t="s">
        <v>578</v>
      </c>
      <c r="AK1448" s="4" t="s">
        <v>395</v>
      </c>
      <c r="AL1448" s="4" t="s">
        <v>396</v>
      </c>
      <c r="AM1448" s="4" t="s">
        <v>394</v>
      </c>
      <c r="AN1448" s="4" t="s">
        <v>397</v>
      </c>
      <c r="AO1448" s="4" t="s">
        <v>398</v>
      </c>
      <c r="AP1448" s="4" t="s">
        <v>884</v>
      </c>
      <c r="AQ1448" s="4" t="s">
        <v>885</v>
      </c>
      <c r="AR1448" s="4" t="s">
        <v>886</v>
      </c>
      <c r="AS1448" s="4" t="s">
        <v>406</v>
      </c>
    </row>
    <row r="1449" spans="1:45" x14ac:dyDescent="0.35">
      <c r="A1449" t="s">
        <v>621</v>
      </c>
      <c r="B1449" s="9">
        <v>0.16359384732230001</v>
      </c>
      <c r="C1449" s="9">
        <v>6.7995517547709994E-2</v>
      </c>
      <c r="D1449" s="9">
        <v>0.24821603708779999</v>
      </c>
      <c r="E1449" s="9">
        <v>0.1261968342291</v>
      </c>
      <c r="F1449" s="9">
        <v>0.145240771317</v>
      </c>
      <c r="G1449" s="9">
        <v>4.4489720033590002E-2</v>
      </c>
      <c r="H1449" s="9">
        <v>8.3675727796969995E-2</v>
      </c>
      <c r="I1449" s="9">
        <v>0.29347117779170001</v>
      </c>
      <c r="J1449" s="9">
        <v>0.17968049803719999</v>
      </c>
      <c r="K1449" s="9">
        <v>0.14713022191880001</v>
      </c>
      <c r="L1449" s="9">
        <v>3.4627098973330002E-2</v>
      </c>
      <c r="M1449" s="9">
        <v>0.25855579897929998</v>
      </c>
      <c r="N1449" s="9">
        <v>0.22953680435339999</v>
      </c>
      <c r="O1449" s="9">
        <v>1.7124294707619999E-2</v>
      </c>
      <c r="P1449" s="9">
        <v>8.1376060229769995E-2</v>
      </c>
      <c r="Q1449" s="9">
        <v>0.16418545910560001</v>
      </c>
      <c r="R1449" s="9">
        <v>0.22761804518010001</v>
      </c>
      <c r="S1449" s="9">
        <v>0.1748638173931</v>
      </c>
      <c r="T1449" s="9">
        <v>0.134130695095</v>
      </c>
      <c r="U1449" s="9">
        <v>0.2048847543783</v>
      </c>
      <c r="V1449" s="9">
        <v>0.39205062638049998</v>
      </c>
      <c r="W1449" s="9">
        <v>0.63472804686780004</v>
      </c>
      <c r="X1449" s="9">
        <v>0</v>
      </c>
      <c r="Y1449" s="9">
        <v>6.307269405575E-2</v>
      </c>
      <c r="Z1449" s="9">
        <v>0.1383145463171</v>
      </c>
      <c r="AA1449" s="9">
        <v>0.2241524471419</v>
      </c>
      <c r="AB1449" s="9">
        <v>0.30379081241610001</v>
      </c>
      <c r="AC1449" s="9">
        <v>0.2356906033435</v>
      </c>
      <c r="AD1449" s="9">
        <v>0.1022030625869</v>
      </c>
      <c r="AI1449" s="9">
        <v>0.20986606573739999</v>
      </c>
      <c r="AJ1449" s="9">
        <v>0.1896762785021</v>
      </c>
      <c r="AK1449" s="9">
        <v>0.18536219229699999</v>
      </c>
      <c r="AL1449" s="9">
        <v>0.2145045080255</v>
      </c>
      <c r="AM1449" s="9">
        <v>0.1380638461675</v>
      </c>
      <c r="AN1449" s="9">
        <v>0</v>
      </c>
      <c r="AO1449" s="9">
        <v>0</v>
      </c>
      <c r="AP1449" s="9">
        <v>0.1573282180993</v>
      </c>
      <c r="AQ1449" s="9">
        <v>0.20263768970339999</v>
      </c>
      <c r="AR1449" s="9">
        <v>0.16359384732230001</v>
      </c>
      <c r="AS1449" s="9">
        <v>0.16359384732230001</v>
      </c>
    </row>
    <row r="1450" spans="1:45" x14ac:dyDescent="0.35">
      <c r="A1450" t="s">
        <v>622</v>
      </c>
      <c r="B1450" s="9">
        <v>0.15814079777939999</v>
      </c>
      <c r="C1450" s="9">
        <v>0.20339216971990001</v>
      </c>
      <c r="D1450" s="9">
        <v>0.1180849705224</v>
      </c>
      <c r="E1450" s="9">
        <v>0.4384558541404</v>
      </c>
      <c r="F1450" s="10">
        <v>0.50528348920639998</v>
      </c>
      <c r="G1450" s="9">
        <v>0.27545155310390002</v>
      </c>
      <c r="H1450" s="10">
        <v>0.36484214424580003</v>
      </c>
      <c r="I1450" s="9">
        <v>0</v>
      </c>
      <c r="J1450" s="9">
        <v>6.1904142981500002E-2</v>
      </c>
      <c r="K1450" s="9">
        <v>3.6482357337480002E-2</v>
      </c>
      <c r="L1450" s="9">
        <v>0.2344509072681</v>
      </c>
      <c r="M1450" s="9">
        <v>0.14881040878080001</v>
      </c>
      <c r="N1450" s="9">
        <v>0.18203125915259999</v>
      </c>
      <c r="O1450" s="9">
        <v>7.1680030382029997E-2</v>
      </c>
      <c r="P1450" s="9">
        <v>0.3003554101582</v>
      </c>
      <c r="Q1450" s="9">
        <v>0.1140466260836</v>
      </c>
      <c r="R1450" s="9">
        <v>0.1510830772797</v>
      </c>
      <c r="S1450" s="9">
        <v>9.0955693350999997E-2</v>
      </c>
      <c r="T1450" s="9">
        <v>0.18166535794829999</v>
      </c>
      <c r="U1450" s="9">
        <v>0.12517248468190001</v>
      </c>
      <c r="V1450" s="10">
        <v>0.76556977891559996</v>
      </c>
      <c r="W1450" s="9">
        <v>0.45177648819650001</v>
      </c>
      <c r="X1450" s="9">
        <v>0.34021014833410002</v>
      </c>
      <c r="Y1450" s="9">
        <v>0.34056942642409999</v>
      </c>
      <c r="Z1450" s="9">
        <v>0.36538082342540001</v>
      </c>
      <c r="AA1450" s="9">
        <v>6.3715772234640006E-2</v>
      </c>
      <c r="AB1450" s="10">
        <v>0.71439029533389997</v>
      </c>
      <c r="AC1450" s="10">
        <v>0.86580505656119999</v>
      </c>
      <c r="AD1450" s="9">
        <v>0.2248000617865</v>
      </c>
      <c r="AI1450" s="9">
        <v>0.17480103340860001</v>
      </c>
      <c r="AJ1450" s="10">
        <v>0.4131047039754</v>
      </c>
      <c r="AK1450" s="9">
        <v>7.9698070373459995E-2</v>
      </c>
      <c r="AL1450" s="9">
        <v>0.13615395166909999</v>
      </c>
      <c r="AM1450" s="9">
        <v>0.33581657435540002</v>
      </c>
      <c r="AN1450" s="9">
        <v>0</v>
      </c>
      <c r="AO1450" s="9">
        <v>0.54727969936620002</v>
      </c>
      <c r="AP1450" s="9">
        <v>0.1886701671795</v>
      </c>
      <c r="AQ1450" s="9">
        <v>0.3497018600813</v>
      </c>
      <c r="AR1450" s="9">
        <v>0.15814079777939999</v>
      </c>
      <c r="AS1450" s="9">
        <v>0.15814079777939999</v>
      </c>
    </row>
    <row r="1451" spans="1:45" x14ac:dyDescent="0.35">
      <c r="A1451" t="s">
        <v>623</v>
      </c>
      <c r="B1451" s="9">
        <v>8.3740848773979998E-2</v>
      </c>
      <c r="C1451" s="9">
        <v>7.3305333960550001E-2</v>
      </c>
      <c r="D1451" s="9">
        <v>9.2978208013679994E-2</v>
      </c>
      <c r="E1451" s="9">
        <v>0.16125548074679999</v>
      </c>
      <c r="F1451" s="9">
        <v>0.19559979331980001</v>
      </c>
      <c r="G1451" s="9">
        <v>9.4953993387500005E-2</v>
      </c>
      <c r="H1451" s="9">
        <v>0.13409906480120001</v>
      </c>
      <c r="I1451" s="9">
        <v>6.9981763457209994E-2</v>
      </c>
      <c r="J1451" s="9">
        <v>6.1904142981500002E-2</v>
      </c>
      <c r="K1451" s="9">
        <v>2.625340981095E-2</v>
      </c>
      <c r="L1451" s="9">
        <v>0.13896350497339999</v>
      </c>
      <c r="M1451" s="9">
        <v>4.7016869771439998E-2</v>
      </c>
      <c r="N1451" s="9">
        <v>0.12179888871150001</v>
      </c>
      <c r="O1451" s="9">
        <v>5.3251371300899998E-2</v>
      </c>
      <c r="P1451" s="9">
        <v>0.19283973980489999</v>
      </c>
      <c r="Q1451" s="9">
        <v>0</v>
      </c>
      <c r="R1451" s="9">
        <v>0.14064772766139999</v>
      </c>
      <c r="S1451" s="9">
        <v>5.3314048460700002E-2</v>
      </c>
      <c r="T1451" s="9">
        <v>6.9989070689849997E-2</v>
      </c>
      <c r="U1451" s="9">
        <v>0.1030131719235</v>
      </c>
      <c r="V1451" s="9">
        <v>0.30914179124430002</v>
      </c>
      <c r="W1451" s="9">
        <v>0.15244446392079999</v>
      </c>
      <c r="X1451" s="9">
        <v>0.2699128889381</v>
      </c>
      <c r="Y1451" s="9">
        <v>0.124956199612</v>
      </c>
      <c r="Z1451" s="9">
        <v>5.239872347881E-2</v>
      </c>
      <c r="AA1451" s="9">
        <v>7.5955442855970001E-2</v>
      </c>
      <c r="AB1451" s="9">
        <v>7.9348669371359995E-2</v>
      </c>
      <c r="AC1451" s="10">
        <v>0.49609616699969999</v>
      </c>
      <c r="AD1451" s="9">
        <v>0.19565905832139999</v>
      </c>
      <c r="AI1451" s="9">
        <v>7.6277996185649996E-2</v>
      </c>
      <c r="AJ1451" s="9">
        <v>0.1247879635319</v>
      </c>
      <c r="AK1451" s="9">
        <v>6.2570031568280005E-2</v>
      </c>
      <c r="AL1451" s="9">
        <v>0.15609646195929999</v>
      </c>
      <c r="AM1451" s="9">
        <v>0.211996041203</v>
      </c>
      <c r="AN1451" s="9">
        <v>0</v>
      </c>
      <c r="AO1451" s="9">
        <v>0</v>
      </c>
      <c r="AP1451" s="9">
        <v>0.1501814444124</v>
      </c>
      <c r="AQ1451" s="9">
        <v>4.1263947285830001E-2</v>
      </c>
      <c r="AR1451" s="9">
        <v>8.3740848773979998E-2</v>
      </c>
      <c r="AS1451" s="9">
        <v>8.3740848773979998E-2</v>
      </c>
    </row>
    <row r="1452" spans="1:45" x14ac:dyDescent="0.35">
      <c r="A1452" t="s">
        <v>624</v>
      </c>
      <c r="B1452" s="9">
        <v>2.7914699534289999E-2</v>
      </c>
      <c r="C1452" s="9">
        <v>1.274265803296E-2</v>
      </c>
      <c r="D1452" s="9">
        <v>4.1344760269490001E-2</v>
      </c>
      <c r="E1452" s="9">
        <v>0</v>
      </c>
      <c r="F1452" s="9">
        <v>0</v>
      </c>
      <c r="G1452" s="9">
        <v>8.1022809085209996E-3</v>
      </c>
      <c r="H1452" s="9">
        <v>4.9509883062290004E-3</v>
      </c>
      <c r="I1452" s="9">
        <v>0</v>
      </c>
      <c r="J1452" s="9">
        <v>6.1904142981500002E-2</v>
      </c>
      <c r="K1452" s="9">
        <v>5.5333481957030001E-2</v>
      </c>
      <c r="L1452" s="9">
        <v>0</v>
      </c>
      <c r="M1452" s="9">
        <v>3.7470564697409999E-3</v>
      </c>
      <c r="N1452" s="9">
        <v>6.0468410825529999E-2</v>
      </c>
      <c r="O1452" s="9">
        <v>6.0464702657020003E-2</v>
      </c>
      <c r="P1452" s="9">
        <v>3.9717103065850003E-2</v>
      </c>
      <c r="Q1452" s="9">
        <v>0</v>
      </c>
      <c r="R1452" s="9">
        <v>6.2995356829119997E-2</v>
      </c>
      <c r="S1452" s="9">
        <v>2.54915561185E-2</v>
      </c>
      <c r="T1452" s="9">
        <v>1.4414887392420001E-2</v>
      </c>
      <c r="U1452" s="9">
        <v>4.6833906960709999E-2</v>
      </c>
      <c r="V1452" s="9">
        <v>2.940200009785E-2</v>
      </c>
      <c r="W1452" s="9">
        <v>0</v>
      </c>
      <c r="X1452" s="9">
        <v>0</v>
      </c>
      <c r="Y1452" s="9">
        <v>4.1292308575890002E-2</v>
      </c>
      <c r="Z1452" s="9">
        <v>1.3245058674210001E-2</v>
      </c>
      <c r="AA1452" s="9">
        <v>2.7325141382600001E-2</v>
      </c>
      <c r="AB1452" s="9">
        <v>2.005731651019E-2</v>
      </c>
      <c r="AC1452" s="9">
        <v>0</v>
      </c>
      <c r="AD1452" s="9">
        <v>5.3774683871779999E-2</v>
      </c>
      <c r="AI1452" s="9">
        <v>7.2546828505039998E-3</v>
      </c>
      <c r="AJ1452" s="9">
        <v>4.269546196E-2</v>
      </c>
      <c r="AK1452" s="9">
        <v>3.1205047749630001E-3</v>
      </c>
      <c r="AL1452" s="9">
        <v>7.1045471372270005E-2</v>
      </c>
      <c r="AM1452" s="9">
        <v>2.0162617286730002E-2</v>
      </c>
      <c r="AN1452" s="9">
        <v>0</v>
      </c>
      <c r="AO1452" s="9">
        <v>0</v>
      </c>
      <c r="AP1452" s="9">
        <v>4.3529406414570003E-2</v>
      </c>
      <c r="AQ1452" s="9">
        <v>0</v>
      </c>
      <c r="AR1452" s="9">
        <v>2.7914699534289999E-2</v>
      </c>
      <c r="AS1452" s="9">
        <v>2.7914699534289999E-2</v>
      </c>
    </row>
    <row r="1453" spans="1:45" x14ac:dyDescent="0.35">
      <c r="A1453" t="s">
        <v>625</v>
      </c>
      <c r="B1453" s="9">
        <v>2.6743584386309999E-2</v>
      </c>
      <c r="C1453" s="9">
        <v>0</v>
      </c>
      <c r="D1453" s="9">
        <v>5.0416599158489998E-2</v>
      </c>
      <c r="E1453" s="9">
        <v>0</v>
      </c>
      <c r="F1453" s="9">
        <v>0</v>
      </c>
      <c r="G1453" s="9">
        <v>4.8922619833909997E-2</v>
      </c>
      <c r="H1453" s="9">
        <v>2.989470760672E-2</v>
      </c>
      <c r="I1453" s="9">
        <v>0</v>
      </c>
      <c r="J1453" s="9">
        <v>6.1904142981500002E-2</v>
      </c>
      <c r="K1453" s="9">
        <v>1.5810709583619999E-2</v>
      </c>
      <c r="L1453" s="9">
        <v>3.6216705722829999E-2</v>
      </c>
      <c r="M1453" s="9">
        <v>0</v>
      </c>
      <c r="N1453" s="9">
        <v>6.7695960933209995E-2</v>
      </c>
      <c r="O1453" s="9">
        <v>1.727687866294E-2</v>
      </c>
      <c r="P1453" s="9">
        <v>8.4242096280539996E-3</v>
      </c>
      <c r="Q1453" s="9">
        <v>0</v>
      </c>
      <c r="R1453" s="10">
        <v>9.1366278434089995E-2</v>
      </c>
      <c r="S1453" s="9">
        <v>1.8435405854400001E-2</v>
      </c>
      <c r="T1453" s="11">
        <v>3.057474583612E-3</v>
      </c>
      <c r="U1453" s="10">
        <v>5.9938299969960002E-2</v>
      </c>
      <c r="V1453" s="9">
        <v>3.723486570271E-2</v>
      </c>
      <c r="W1453" s="9">
        <v>0</v>
      </c>
      <c r="X1453" s="9">
        <v>0</v>
      </c>
      <c r="Y1453" s="9">
        <v>0</v>
      </c>
      <c r="Z1453" s="9">
        <v>0</v>
      </c>
      <c r="AA1453" s="9">
        <v>4.5686861585839997E-2</v>
      </c>
      <c r="AB1453" s="9">
        <v>0</v>
      </c>
      <c r="AC1453" s="9">
        <v>0</v>
      </c>
      <c r="AD1453" s="9">
        <v>0</v>
      </c>
      <c r="AI1453" s="9">
        <v>0</v>
      </c>
      <c r="AJ1453" s="9">
        <v>1.8779578234359998E-2</v>
      </c>
      <c r="AK1453" s="9">
        <v>0</v>
      </c>
      <c r="AL1453" s="10">
        <v>0.1115336694213</v>
      </c>
      <c r="AM1453" s="9">
        <v>4.7341225358570001E-2</v>
      </c>
      <c r="AN1453" s="9">
        <v>0</v>
      </c>
      <c r="AO1453" s="9">
        <v>0</v>
      </c>
      <c r="AP1453" s="9">
        <v>4.5069364958160003E-2</v>
      </c>
      <c r="AQ1453" s="9">
        <v>0</v>
      </c>
      <c r="AR1453" s="9">
        <v>2.6743584386309999E-2</v>
      </c>
      <c r="AS1453" s="9">
        <v>2.6743584386309999E-2</v>
      </c>
    </row>
    <row r="1454" spans="1:45" x14ac:dyDescent="0.35">
      <c r="A1454" t="s">
        <v>626</v>
      </c>
      <c r="B1454" s="9">
        <v>0.23042510705300001</v>
      </c>
      <c r="C1454" s="9">
        <v>0.24953319138829999</v>
      </c>
      <c r="D1454" s="9">
        <v>0.2135109209737</v>
      </c>
      <c r="E1454" s="9">
        <v>0.35561913397900002</v>
      </c>
      <c r="F1454" s="9">
        <v>0.13057590275530001</v>
      </c>
      <c r="G1454" s="9">
        <v>0.2388632875102</v>
      </c>
      <c r="H1454" s="9">
        <v>0.1967461061446</v>
      </c>
      <c r="I1454" s="9">
        <v>0.25906618358849998</v>
      </c>
      <c r="J1454" s="9">
        <v>0.2452956201433</v>
      </c>
      <c r="K1454" s="9">
        <v>0.18939393803929999</v>
      </c>
      <c r="L1454" s="9">
        <v>0.22612481938779999</v>
      </c>
      <c r="M1454" s="9">
        <v>0.32270203477589998</v>
      </c>
      <c r="N1454" s="9">
        <v>0.14974276063450001</v>
      </c>
      <c r="O1454" s="9">
        <v>0.15741076900770001</v>
      </c>
      <c r="P1454" s="9">
        <v>0.19222821309669999</v>
      </c>
      <c r="Q1454" s="9">
        <v>0.26488011994209998</v>
      </c>
      <c r="R1454" s="9">
        <v>0.30731544990850002</v>
      </c>
      <c r="S1454" s="9">
        <v>0.1025864474289</v>
      </c>
      <c r="T1454" s="9">
        <v>0.23851190637210001</v>
      </c>
      <c r="U1454" s="9">
        <v>0.21909192462589999</v>
      </c>
      <c r="V1454" s="9">
        <v>0.40328235117860001</v>
      </c>
      <c r="W1454" s="9">
        <v>0.1945705506771</v>
      </c>
      <c r="X1454" s="9">
        <v>0</v>
      </c>
      <c r="Y1454" s="9">
        <v>0.25114797379830001</v>
      </c>
      <c r="Z1454" s="9">
        <v>0.23375950771090001</v>
      </c>
      <c r="AA1454" s="9">
        <v>0.32145509535720002</v>
      </c>
      <c r="AB1454" s="9">
        <v>0.15016174973980001</v>
      </c>
      <c r="AC1454" s="9">
        <v>9.9522299567869996E-2</v>
      </c>
      <c r="AD1454" s="9">
        <v>0.1340377585768</v>
      </c>
      <c r="AI1454" s="9">
        <v>0.1200345218395</v>
      </c>
      <c r="AJ1454" s="9">
        <v>0.13611788975059999</v>
      </c>
      <c r="AK1454" s="9">
        <v>0.25655224459129999</v>
      </c>
      <c r="AL1454" s="9">
        <v>0.27989048427719998</v>
      </c>
      <c r="AM1454" s="9">
        <v>0.19512560774279999</v>
      </c>
      <c r="AN1454" s="9">
        <v>0</v>
      </c>
      <c r="AO1454" s="9">
        <v>0</v>
      </c>
      <c r="AP1454" s="9">
        <v>0.22303526194189999</v>
      </c>
      <c r="AQ1454" s="9">
        <v>0.14226026729140001</v>
      </c>
      <c r="AR1454" s="9">
        <v>0.23042510705300001</v>
      </c>
      <c r="AS1454" s="9">
        <v>0.23042510705300001</v>
      </c>
    </row>
    <row r="1455" spans="1:45" x14ac:dyDescent="0.35">
      <c r="A1455" t="s">
        <v>627</v>
      </c>
      <c r="B1455" s="9">
        <v>0.31254963980599998</v>
      </c>
      <c r="C1455" s="9">
        <v>0.3105005435621</v>
      </c>
      <c r="D1455" s="9">
        <v>0.31436346868359999</v>
      </c>
      <c r="E1455" s="9">
        <v>0.4399370957223</v>
      </c>
      <c r="F1455" s="9">
        <v>0.1720331367555</v>
      </c>
      <c r="G1455" s="9">
        <v>0.36292038973660001</v>
      </c>
      <c r="H1455" s="9">
        <v>0.28867690262689999</v>
      </c>
      <c r="I1455" s="9">
        <v>0.24331116610340001</v>
      </c>
      <c r="J1455" s="9">
        <v>0.30974598389890001</v>
      </c>
      <c r="K1455" s="9">
        <v>0.36789811470099998</v>
      </c>
      <c r="L1455" s="9">
        <v>0.28945811575329999</v>
      </c>
      <c r="M1455" s="9">
        <v>0.27651688041479999</v>
      </c>
      <c r="N1455" s="9">
        <v>0.34381557967710002</v>
      </c>
      <c r="O1455" s="9">
        <v>0.36538391617740001</v>
      </c>
      <c r="P1455" s="9">
        <v>0.2982033144831</v>
      </c>
      <c r="Q1455" s="9">
        <v>0.32895629378609997</v>
      </c>
      <c r="R1455" s="9">
        <v>0.1505098897513</v>
      </c>
      <c r="S1455" s="9">
        <v>0.5094765707651</v>
      </c>
      <c r="T1455" s="9">
        <v>0.31779483689690002</v>
      </c>
      <c r="U1455" s="9">
        <v>0.30519879886750001</v>
      </c>
      <c r="V1455" s="9">
        <v>0.27573349176099998</v>
      </c>
      <c r="W1455" s="9">
        <v>0.17070140245500001</v>
      </c>
      <c r="X1455" s="9">
        <v>9.1343985699469998E-2</v>
      </c>
      <c r="Y1455" s="9">
        <v>0.45343487720609998</v>
      </c>
      <c r="Z1455" s="9">
        <v>0.33652096085880001</v>
      </c>
      <c r="AA1455" s="9">
        <v>0.27599458701570001</v>
      </c>
      <c r="AB1455" s="9">
        <v>0.43965343428129999</v>
      </c>
      <c r="AC1455" s="9">
        <v>9.9522299567869996E-2</v>
      </c>
      <c r="AD1455" s="9">
        <v>0.37512302762880001</v>
      </c>
      <c r="AI1455" s="9">
        <v>0.39039244605750001</v>
      </c>
      <c r="AJ1455" s="9">
        <v>0.23645484834200001</v>
      </c>
      <c r="AK1455" s="9">
        <v>0.31436112566090002</v>
      </c>
      <c r="AL1455" s="9">
        <v>0.28818659933239998</v>
      </c>
      <c r="AM1455" s="9">
        <v>0.5125664106301</v>
      </c>
      <c r="AN1455" s="9">
        <v>1</v>
      </c>
      <c r="AO1455" s="9">
        <v>0.45272030063379998</v>
      </c>
      <c r="AP1455" s="9">
        <v>0.33616310682889999</v>
      </c>
      <c r="AQ1455" s="9">
        <v>0.3552514645923</v>
      </c>
      <c r="AR1455" s="9">
        <v>0.31254963980599998</v>
      </c>
      <c r="AS1455" s="9">
        <v>0.31254963980599998</v>
      </c>
    </row>
    <row r="1456" spans="1:45" x14ac:dyDescent="0.35">
      <c r="A1456" t="s">
        <v>628</v>
      </c>
      <c r="B1456" s="9">
        <v>0.1583802817644</v>
      </c>
      <c r="C1456" s="9">
        <v>0.1112376645982</v>
      </c>
      <c r="D1456" s="9">
        <v>0.2001102105748</v>
      </c>
      <c r="E1456" s="9">
        <v>7.1195041434039999E-2</v>
      </c>
      <c r="F1456" s="9">
        <v>0.1360162389449</v>
      </c>
      <c r="G1456" s="9">
        <v>6.5708079372039999E-2</v>
      </c>
      <c r="H1456" s="9">
        <v>9.3053660899560006E-2</v>
      </c>
      <c r="I1456" s="9">
        <v>0.229093210682</v>
      </c>
      <c r="J1456" s="9">
        <v>0.20229440187719999</v>
      </c>
      <c r="K1456" s="9">
        <v>0.1616977666519</v>
      </c>
      <c r="L1456" s="9">
        <v>0.13533345629749999</v>
      </c>
      <c r="M1456" s="9">
        <v>3.389201409354E-2</v>
      </c>
      <c r="N1456" s="9">
        <v>0.2144485651594</v>
      </c>
      <c r="O1456" s="9">
        <v>0.35289653212549998</v>
      </c>
      <c r="P1456" s="9">
        <v>2.2205255790250001E-2</v>
      </c>
      <c r="Q1456" s="9">
        <v>0.2188111087047</v>
      </c>
      <c r="R1456" s="9">
        <v>0.2004242110077</v>
      </c>
      <c r="S1456" s="9">
        <v>0.1383883400648</v>
      </c>
      <c r="T1456" s="9">
        <v>0.14745516852570001</v>
      </c>
      <c r="U1456" s="9">
        <v>0.1736911973053</v>
      </c>
      <c r="V1456" s="9">
        <v>0.25280688923779998</v>
      </c>
      <c r="W1456" s="9">
        <v>0</v>
      </c>
      <c r="X1456" s="9">
        <v>0.15608101705569999</v>
      </c>
      <c r="Y1456" s="9">
        <v>0.12618288938399999</v>
      </c>
      <c r="Z1456" s="9">
        <v>0.23617035368149999</v>
      </c>
      <c r="AA1456" s="9">
        <v>0.14501201313029999</v>
      </c>
      <c r="AB1456" s="9">
        <v>0.17121467834070001</v>
      </c>
      <c r="AC1456" s="9">
        <v>9.9522299567869996E-2</v>
      </c>
      <c r="AD1456" s="9">
        <v>3.6113083477409998E-2</v>
      </c>
      <c r="AI1456" s="9">
        <v>0.2334511571914</v>
      </c>
      <c r="AJ1456" s="9">
        <v>0.153251459698</v>
      </c>
      <c r="AK1456" s="9">
        <v>0.14800518285520001</v>
      </c>
      <c r="AL1456" s="9">
        <v>0.11182173001909999</v>
      </c>
      <c r="AM1456" s="9">
        <v>0.4350167310079</v>
      </c>
      <c r="AN1456" s="9">
        <v>0</v>
      </c>
      <c r="AO1456" s="9">
        <v>0</v>
      </c>
      <c r="AP1456" s="9">
        <v>0.11136075020779999</v>
      </c>
      <c r="AQ1456" s="9">
        <v>0</v>
      </c>
      <c r="AR1456" s="9">
        <v>0.1583802817644</v>
      </c>
      <c r="AS1456" s="9">
        <v>0.1583802817644</v>
      </c>
    </row>
    <row r="1457" spans="1:45" x14ac:dyDescent="0.35">
      <c r="A1457" t="s">
        <v>589</v>
      </c>
      <c r="B1457" s="9">
        <v>1.5188343459839999E-2</v>
      </c>
      <c r="C1457" s="9">
        <v>3.2346730294629998E-2</v>
      </c>
      <c r="D1457" s="9">
        <v>0</v>
      </c>
      <c r="E1457" s="9">
        <v>0</v>
      </c>
      <c r="F1457" s="9">
        <v>0</v>
      </c>
      <c r="G1457" s="9">
        <v>0</v>
      </c>
      <c r="H1457" s="9">
        <v>0</v>
      </c>
      <c r="I1457" s="9">
        <v>0</v>
      </c>
      <c r="J1457" s="9">
        <v>6.2983496043440002E-2</v>
      </c>
      <c r="K1457" s="9">
        <v>0</v>
      </c>
      <c r="L1457" s="9">
        <v>0</v>
      </c>
      <c r="M1457" s="9">
        <v>4.0393142997210002E-2</v>
      </c>
      <c r="N1457" s="9">
        <v>0</v>
      </c>
      <c r="O1457" s="9">
        <v>0</v>
      </c>
      <c r="P1457" s="9">
        <v>0</v>
      </c>
      <c r="Q1457" s="9">
        <v>0</v>
      </c>
      <c r="R1457" s="9">
        <v>6.4093736162169998E-2</v>
      </c>
      <c r="S1457" s="9">
        <v>0</v>
      </c>
      <c r="T1457" s="9">
        <v>0</v>
      </c>
      <c r="U1457" s="9">
        <v>3.6473930056199998E-2</v>
      </c>
      <c r="V1457" s="9">
        <v>0</v>
      </c>
      <c r="W1457" s="9">
        <v>0</v>
      </c>
      <c r="X1457" s="10">
        <v>0.215885062819</v>
      </c>
      <c r="Y1457" s="9">
        <v>0</v>
      </c>
      <c r="Z1457" s="9">
        <v>0</v>
      </c>
      <c r="AA1457" s="9">
        <v>0</v>
      </c>
      <c r="AB1457" s="9">
        <v>0</v>
      </c>
      <c r="AC1457" s="9">
        <v>0</v>
      </c>
      <c r="AD1457" s="9">
        <v>0</v>
      </c>
      <c r="AI1457" s="9">
        <v>7.8205237670209996E-2</v>
      </c>
      <c r="AJ1457" s="9">
        <v>0</v>
      </c>
      <c r="AK1457" s="9">
        <v>0</v>
      </c>
      <c r="AL1457" s="9">
        <v>0</v>
      </c>
      <c r="AM1457" s="9">
        <v>0</v>
      </c>
      <c r="AN1457" s="9">
        <v>0</v>
      </c>
      <c r="AO1457" s="9">
        <v>0</v>
      </c>
      <c r="AP1457" s="9">
        <v>3.1616303477970002E-2</v>
      </c>
      <c r="AQ1457" s="9">
        <v>0</v>
      </c>
      <c r="AR1457" s="9">
        <v>1.5188343459839999E-2</v>
      </c>
      <c r="AS1457" s="9">
        <v>1.5188343459839999E-2</v>
      </c>
    </row>
    <row r="1458" spans="1:45" x14ac:dyDescent="0.35">
      <c r="A1458" t="s">
        <v>406</v>
      </c>
      <c r="B1458" s="9">
        <v>1</v>
      </c>
      <c r="C1458" s="9">
        <v>1</v>
      </c>
      <c r="D1458" s="9">
        <v>1</v>
      </c>
      <c r="E1458" s="9">
        <v>1</v>
      </c>
      <c r="F1458" s="9">
        <v>1</v>
      </c>
      <c r="G1458" s="9">
        <v>1</v>
      </c>
      <c r="H1458" s="9">
        <v>1</v>
      </c>
      <c r="I1458" s="9">
        <v>1</v>
      </c>
      <c r="J1458" s="9">
        <v>1</v>
      </c>
      <c r="K1458" s="9">
        <v>1</v>
      </c>
      <c r="L1458" s="9">
        <v>1</v>
      </c>
      <c r="M1458" s="9">
        <v>1</v>
      </c>
      <c r="N1458" s="9">
        <v>1</v>
      </c>
      <c r="O1458" s="9">
        <v>1</v>
      </c>
      <c r="P1458" s="9">
        <v>1</v>
      </c>
      <c r="Q1458" s="9">
        <v>1</v>
      </c>
      <c r="R1458" s="9">
        <v>1</v>
      </c>
      <c r="S1458" s="9">
        <v>1</v>
      </c>
      <c r="T1458" s="9">
        <v>1</v>
      </c>
      <c r="U1458" s="9">
        <v>1</v>
      </c>
      <c r="V1458" s="9">
        <v>1</v>
      </c>
      <c r="W1458" s="9">
        <v>1</v>
      </c>
      <c r="X1458" s="9">
        <v>1</v>
      </c>
      <c r="Y1458" s="9">
        <v>1</v>
      </c>
      <c r="Z1458" s="9">
        <v>1</v>
      </c>
      <c r="AA1458" s="9">
        <v>1</v>
      </c>
      <c r="AB1458" s="9">
        <v>1</v>
      </c>
      <c r="AC1458" s="9">
        <v>1</v>
      </c>
      <c r="AD1458" s="9">
        <v>1</v>
      </c>
      <c r="AI1458" s="9">
        <v>1</v>
      </c>
      <c r="AJ1458" s="9">
        <v>1</v>
      </c>
      <c r="AK1458" s="9">
        <v>1</v>
      </c>
      <c r="AL1458" s="9">
        <v>1</v>
      </c>
      <c r="AM1458" s="9">
        <v>1</v>
      </c>
      <c r="AN1458" s="9">
        <v>1</v>
      </c>
      <c r="AO1458" s="9">
        <v>1</v>
      </c>
      <c r="AP1458" s="9">
        <v>1</v>
      </c>
      <c r="AQ1458" s="9">
        <v>1</v>
      </c>
      <c r="AR1458" s="9">
        <v>1</v>
      </c>
      <c r="AS1458" s="9">
        <v>1</v>
      </c>
    </row>
    <row r="1459" spans="1:45" x14ac:dyDescent="0.35">
      <c r="A1459" t="s">
        <v>356</v>
      </c>
      <c r="B1459" s="6">
        <v>111</v>
      </c>
      <c r="C1459" s="6">
        <v>58</v>
      </c>
      <c r="D1459" s="6">
        <v>53</v>
      </c>
      <c r="E1459" s="6">
        <v>8</v>
      </c>
      <c r="F1459" s="6">
        <v>17</v>
      </c>
      <c r="G1459" s="6">
        <v>27</v>
      </c>
      <c r="H1459" s="6">
        <v>44</v>
      </c>
      <c r="I1459" s="6">
        <v>17</v>
      </c>
      <c r="J1459" s="6">
        <v>15</v>
      </c>
      <c r="K1459" s="6">
        <v>27</v>
      </c>
      <c r="L1459" s="6">
        <v>22</v>
      </c>
      <c r="M1459" s="6">
        <v>39</v>
      </c>
      <c r="N1459" s="6">
        <v>28</v>
      </c>
      <c r="O1459" s="6">
        <v>22</v>
      </c>
      <c r="P1459" s="6">
        <v>39</v>
      </c>
      <c r="Q1459" s="6">
        <v>20</v>
      </c>
      <c r="R1459" s="6">
        <v>25</v>
      </c>
      <c r="S1459" s="6">
        <v>27</v>
      </c>
      <c r="T1459" s="6">
        <v>59</v>
      </c>
      <c r="U1459" s="6">
        <v>52</v>
      </c>
      <c r="V1459" s="6">
        <v>10</v>
      </c>
      <c r="W1459" s="6">
        <v>5</v>
      </c>
      <c r="X1459" s="6">
        <v>10</v>
      </c>
      <c r="Y1459" s="6">
        <v>18</v>
      </c>
      <c r="Z1459" s="6">
        <v>12</v>
      </c>
      <c r="AA1459" s="6">
        <v>59</v>
      </c>
      <c r="AB1459" s="6">
        <v>10</v>
      </c>
      <c r="AC1459" s="6">
        <v>6</v>
      </c>
      <c r="AD1459" s="6">
        <v>17</v>
      </c>
      <c r="AE1459" s="6">
        <v>0</v>
      </c>
      <c r="AF1459" s="6">
        <v>0</v>
      </c>
      <c r="AG1459" s="6">
        <v>0</v>
      </c>
      <c r="AH1459" s="6">
        <v>0</v>
      </c>
      <c r="AI1459" s="6">
        <v>24</v>
      </c>
      <c r="AJ1459" s="6">
        <v>37</v>
      </c>
      <c r="AK1459" s="6">
        <v>48</v>
      </c>
      <c r="AL1459" s="6">
        <v>20</v>
      </c>
      <c r="AM1459" s="6">
        <v>11</v>
      </c>
      <c r="AN1459" s="6">
        <v>1</v>
      </c>
      <c r="AO1459" s="6">
        <v>3</v>
      </c>
      <c r="AP1459" s="6">
        <v>54</v>
      </c>
      <c r="AQ1459" s="6">
        <v>14</v>
      </c>
      <c r="AR1459" s="6">
        <v>111</v>
      </c>
      <c r="AS1459" s="6">
        <v>111</v>
      </c>
    </row>
    <row r="1460" spans="1:45" x14ac:dyDescent="0.35">
      <c r="A1460" t="s">
        <v>957</v>
      </c>
    </row>
    <row r="1461" spans="1:45" x14ac:dyDescent="0.35">
      <c r="A1461" t="s">
        <v>358</v>
      </c>
    </row>
    <row r="1465" spans="1:45" x14ac:dyDescent="0.35">
      <c r="A1465" s="3" t="s">
        <v>352</v>
      </c>
    </row>
    <row r="1466" spans="1:45" x14ac:dyDescent="0.35">
      <c r="A1466" t="s">
        <v>296</v>
      </c>
    </row>
    <row r="1467" spans="1:45" ht="130.5" x14ac:dyDescent="0.35">
      <c r="A1467" s="4" t="s">
        <v>408</v>
      </c>
      <c r="B1467" s="4" t="s">
        <v>359</v>
      </c>
      <c r="C1467" s="4" t="s">
        <v>360</v>
      </c>
      <c r="D1467" s="4" t="s">
        <v>361</v>
      </c>
      <c r="E1467" s="4" t="s">
        <v>573</v>
      </c>
      <c r="F1467" s="4" t="s">
        <v>363</v>
      </c>
      <c r="G1467" s="4" t="s">
        <v>364</v>
      </c>
      <c r="H1467" s="4" t="s">
        <v>365</v>
      </c>
      <c r="I1467" s="4" t="s">
        <v>366</v>
      </c>
      <c r="J1467" s="4" t="s">
        <v>367</v>
      </c>
      <c r="K1467" s="4" t="s">
        <v>368</v>
      </c>
      <c r="L1467" s="4" t="s">
        <v>883</v>
      </c>
      <c r="M1467" s="4" t="s">
        <v>575</v>
      </c>
      <c r="N1467" s="4" t="s">
        <v>371</v>
      </c>
      <c r="O1467" s="4" t="s">
        <v>372</v>
      </c>
      <c r="P1467" s="4" t="s">
        <v>576</v>
      </c>
      <c r="Q1467" s="4" t="s">
        <v>374</v>
      </c>
      <c r="R1467" s="4" t="s">
        <v>376</v>
      </c>
      <c r="S1467" s="4" t="s">
        <v>377</v>
      </c>
      <c r="T1467" s="4" t="s">
        <v>375</v>
      </c>
      <c r="U1467" s="4" t="s">
        <v>378</v>
      </c>
      <c r="V1467" s="4" t="s">
        <v>379</v>
      </c>
      <c r="W1467" s="4" t="s">
        <v>380</v>
      </c>
      <c r="X1467" s="4" t="s">
        <v>381</v>
      </c>
      <c r="Y1467" s="4" t="s">
        <v>382</v>
      </c>
      <c r="Z1467" s="4" t="s">
        <v>383</v>
      </c>
      <c r="AA1467" s="4" t="s">
        <v>384</v>
      </c>
      <c r="AB1467" s="4" t="s">
        <v>385</v>
      </c>
      <c r="AC1467" s="4" t="s">
        <v>386</v>
      </c>
      <c r="AD1467" s="4" t="s">
        <v>387</v>
      </c>
      <c r="AE1467" s="4" t="s">
        <v>388</v>
      </c>
      <c r="AF1467" s="4" t="s">
        <v>389</v>
      </c>
      <c r="AG1467" s="4" t="s">
        <v>390</v>
      </c>
      <c r="AH1467" s="4" t="s">
        <v>391</v>
      </c>
      <c r="AI1467" s="4" t="s">
        <v>577</v>
      </c>
      <c r="AJ1467" s="4" t="s">
        <v>578</v>
      </c>
      <c r="AK1467" s="4" t="s">
        <v>395</v>
      </c>
      <c r="AL1467" s="4" t="s">
        <v>396</v>
      </c>
      <c r="AM1467" s="4" t="s">
        <v>394</v>
      </c>
      <c r="AN1467" s="4" t="s">
        <v>397</v>
      </c>
      <c r="AO1467" s="4" t="s">
        <v>398</v>
      </c>
      <c r="AP1467" s="4" t="s">
        <v>884</v>
      </c>
      <c r="AQ1467" s="4" t="s">
        <v>885</v>
      </c>
      <c r="AR1467" s="4" t="s">
        <v>886</v>
      </c>
      <c r="AS1467" s="4" t="s">
        <v>406</v>
      </c>
    </row>
    <row r="1468" spans="1:45" x14ac:dyDescent="0.35">
      <c r="A1468" t="s">
        <v>630</v>
      </c>
      <c r="B1468" s="9">
        <v>0.10409690904509999</v>
      </c>
      <c r="C1468" s="9">
        <v>0.1665386784191</v>
      </c>
      <c r="D1468" s="9">
        <v>2.3902936121879999E-2</v>
      </c>
      <c r="E1468" s="9">
        <v>0.1589745896501</v>
      </c>
      <c r="F1468" s="9">
        <v>0.27557438335279999</v>
      </c>
      <c r="G1468" s="9">
        <v>6.1430473448540003E-2</v>
      </c>
      <c r="H1468" s="9">
        <v>0.13899247415650001</v>
      </c>
      <c r="I1468" s="9">
        <v>0.17860313921839999</v>
      </c>
      <c r="J1468" s="9">
        <v>0</v>
      </c>
      <c r="K1468" s="9">
        <v>3.0729577147380002E-2</v>
      </c>
      <c r="L1468" s="9">
        <v>0.1237080124607</v>
      </c>
      <c r="M1468" s="9">
        <v>0.10727608531420001</v>
      </c>
      <c r="N1468" s="9">
        <v>0.1380822436801</v>
      </c>
      <c r="O1468" s="9">
        <v>6.1214828232050003E-2</v>
      </c>
      <c r="P1468" s="9">
        <v>0.17057950955029999</v>
      </c>
      <c r="Q1468" s="9">
        <v>7.4811450276660002E-2</v>
      </c>
      <c r="R1468" s="9">
        <v>8.2842176671200002E-2</v>
      </c>
      <c r="S1468" s="9">
        <v>0.1161987102236</v>
      </c>
      <c r="T1468" s="9">
        <v>0.1043524754475</v>
      </c>
      <c r="U1468" s="9">
        <v>0.1037512772323</v>
      </c>
      <c r="V1468" s="9">
        <v>0.14540840047709999</v>
      </c>
      <c r="W1468" s="9">
        <v>0.15161422638390001</v>
      </c>
      <c r="X1468" s="9">
        <v>0</v>
      </c>
      <c r="Y1468" s="9">
        <v>0.29895780689219997</v>
      </c>
      <c r="Z1468" s="9">
        <v>0.13564976391549999</v>
      </c>
      <c r="AA1468" s="9">
        <v>0</v>
      </c>
      <c r="AB1468" s="9">
        <v>0.17526735555090001</v>
      </c>
      <c r="AC1468" s="9">
        <v>6.14125366886E-2</v>
      </c>
      <c r="AD1468" s="9">
        <v>9.7109196613630003E-2</v>
      </c>
      <c r="AI1468" s="9">
        <v>9.7019401455950005E-2</v>
      </c>
      <c r="AJ1468" s="9">
        <v>0.1685671498197</v>
      </c>
      <c r="AK1468" s="9">
        <v>3.227657830465E-2</v>
      </c>
      <c r="AL1468" s="9">
        <v>0.1244910680426</v>
      </c>
      <c r="AM1468" s="9">
        <v>0.1130249210832</v>
      </c>
      <c r="AP1468" s="9">
        <v>8.0697262158230004E-2</v>
      </c>
      <c r="AQ1468" s="9">
        <v>0</v>
      </c>
      <c r="AR1468" s="9">
        <v>0.10409690904509999</v>
      </c>
      <c r="AS1468" s="9">
        <v>0.10409690904509999</v>
      </c>
    </row>
    <row r="1469" spans="1:45" x14ac:dyDescent="0.35">
      <c r="A1469" t="s">
        <v>631</v>
      </c>
      <c r="B1469" s="9">
        <v>0.16823191468099999</v>
      </c>
      <c r="C1469" s="9">
        <v>0.23009178146020001</v>
      </c>
      <c r="D1469" s="9">
        <v>8.8785279339769999E-2</v>
      </c>
      <c r="E1469" s="9">
        <v>0</v>
      </c>
      <c r="F1469" s="9">
        <v>0.19561962068979999</v>
      </c>
      <c r="G1469" s="9">
        <v>0.45531473316440002</v>
      </c>
      <c r="H1469" s="9">
        <v>0.3612542833172</v>
      </c>
      <c r="I1469" s="9">
        <v>0.1968748459619</v>
      </c>
      <c r="J1469" s="9">
        <v>0</v>
      </c>
      <c r="K1469" s="9">
        <v>2.8363705459230001E-2</v>
      </c>
      <c r="L1469" s="9">
        <v>0.3898214130771</v>
      </c>
      <c r="M1469" s="9">
        <v>0.13809834735509999</v>
      </c>
      <c r="N1469" s="9">
        <v>0.1222142563698</v>
      </c>
      <c r="O1469" s="9">
        <v>0.19499065925600001</v>
      </c>
      <c r="P1469" s="9">
        <v>0.34853639983369999</v>
      </c>
      <c r="Q1469" s="9">
        <v>0.1003132227392</v>
      </c>
      <c r="R1469" s="9">
        <v>0.3017490918995</v>
      </c>
      <c r="S1469" s="9">
        <v>7.0086524491129995E-2</v>
      </c>
      <c r="T1469" s="9">
        <v>0.17688120561529999</v>
      </c>
      <c r="U1469" s="9">
        <v>0.15653448467530001</v>
      </c>
      <c r="V1469" s="9">
        <v>0.58399795424750001</v>
      </c>
      <c r="W1469" s="9">
        <v>0.28646340863269998</v>
      </c>
      <c r="X1469" s="9">
        <v>0.10021205953039999</v>
      </c>
      <c r="Y1469" s="9">
        <v>0.39787438500299999</v>
      </c>
      <c r="Z1469" s="9">
        <v>0.1517632082982</v>
      </c>
      <c r="AA1469" s="9">
        <v>5.9653132168429997E-2</v>
      </c>
      <c r="AB1469" s="9">
        <v>0.32921521445669999</v>
      </c>
      <c r="AC1469" s="9">
        <v>0.20605794302550001</v>
      </c>
      <c r="AD1469" s="9">
        <v>0.65278463730040004</v>
      </c>
      <c r="AI1469" s="9">
        <v>0.20997772612240001</v>
      </c>
      <c r="AJ1469" s="9">
        <v>0.26822091677229998</v>
      </c>
      <c r="AK1469" s="9">
        <v>9.3875033249709999E-2</v>
      </c>
      <c r="AL1469" s="9">
        <v>0.2857762468301</v>
      </c>
      <c r="AM1469" s="9">
        <v>0.2033977646158</v>
      </c>
      <c r="AP1469" s="9">
        <v>0.21325707080100001</v>
      </c>
      <c r="AQ1469" s="9">
        <v>0.1422283963181</v>
      </c>
      <c r="AR1469" s="9">
        <v>0.16823191468099999</v>
      </c>
      <c r="AS1469" s="9">
        <v>0.16823191468099999</v>
      </c>
    </row>
    <row r="1470" spans="1:45" x14ac:dyDescent="0.35">
      <c r="A1470" t="s">
        <v>632</v>
      </c>
      <c r="B1470" s="9">
        <v>0.30286484435159999</v>
      </c>
      <c r="C1470" s="9">
        <v>0.32435493700430001</v>
      </c>
      <c r="D1470" s="9">
        <v>0.27526511542679999</v>
      </c>
      <c r="E1470" s="9">
        <v>0</v>
      </c>
      <c r="F1470" s="9">
        <v>0.21163475927520001</v>
      </c>
      <c r="G1470" s="9">
        <v>0.25618252842880002</v>
      </c>
      <c r="H1470" s="9">
        <v>0.24004751854600001</v>
      </c>
      <c r="I1470" s="9">
        <v>0.1724474672646</v>
      </c>
      <c r="J1470" s="9">
        <v>0.1415143574887</v>
      </c>
      <c r="K1470" s="9">
        <v>0.52661992816689995</v>
      </c>
      <c r="L1470" s="9">
        <v>0.13742350129290001</v>
      </c>
      <c r="M1470" s="9">
        <v>0.32145543600979998</v>
      </c>
      <c r="N1470" s="9">
        <v>0.17481019387640001</v>
      </c>
      <c r="O1470" s="9">
        <v>0.45082007199879998</v>
      </c>
      <c r="P1470" s="9">
        <v>0.42631314184469998</v>
      </c>
      <c r="Q1470" s="9">
        <v>0.23912363241929999</v>
      </c>
      <c r="R1470" s="9">
        <v>0.32441727347260002</v>
      </c>
      <c r="S1470" s="9">
        <v>0.30297943084250001</v>
      </c>
      <c r="T1470" s="9">
        <v>0.29686490912050001</v>
      </c>
      <c r="U1470" s="9">
        <v>0.31097924620700002</v>
      </c>
      <c r="V1470" s="9">
        <v>0.17823283437920001</v>
      </c>
      <c r="W1470" s="9">
        <v>0.56192236498339998</v>
      </c>
      <c r="X1470" s="9">
        <v>0.56378965907659995</v>
      </c>
      <c r="Y1470" s="9">
        <v>0.14937259377619999</v>
      </c>
      <c r="Z1470" s="9">
        <v>0.45499812310530002</v>
      </c>
      <c r="AA1470" s="9">
        <v>0.27320544679280001</v>
      </c>
      <c r="AB1470" s="9">
        <v>0.3900994935257</v>
      </c>
      <c r="AC1470" s="9">
        <v>0.2257844560341</v>
      </c>
      <c r="AD1470" s="9">
        <v>0.34721536269960002</v>
      </c>
      <c r="AI1470" s="9">
        <v>0.4795055784899</v>
      </c>
      <c r="AJ1470" s="9">
        <v>0.2010978641558</v>
      </c>
      <c r="AK1470" s="9">
        <v>0.26208681905589998</v>
      </c>
      <c r="AL1470" s="9">
        <v>0.1133734401341</v>
      </c>
      <c r="AM1470" s="9">
        <v>0.34461795530380002</v>
      </c>
      <c r="AP1470" s="9">
        <v>0.24529592654919999</v>
      </c>
      <c r="AQ1470" s="9">
        <v>0.516621782546</v>
      </c>
      <c r="AR1470" s="9">
        <v>0.30286484435159999</v>
      </c>
      <c r="AS1470" s="9">
        <v>0.30286484435159999</v>
      </c>
    </row>
    <row r="1471" spans="1:45" x14ac:dyDescent="0.35">
      <c r="A1471" t="s">
        <v>633</v>
      </c>
      <c r="B1471" s="9">
        <v>0.33434396817560003</v>
      </c>
      <c r="C1471" s="9">
        <v>0.37687548256429998</v>
      </c>
      <c r="D1471" s="9">
        <v>0.27972073844549999</v>
      </c>
      <c r="E1471" s="9">
        <v>1</v>
      </c>
      <c r="F1471" s="9">
        <v>0.1576283704508</v>
      </c>
      <c r="G1471" s="9">
        <v>0.42677748949670002</v>
      </c>
      <c r="H1471" s="9">
        <v>0.32929283923829999</v>
      </c>
      <c r="I1471" s="9">
        <v>0.2364222528337</v>
      </c>
      <c r="J1471" s="9">
        <v>0.26853807384450001</v>
      </c>
      <c r="K1471" s="9">
        <v>0.31052168783959999</v>
      </c>
      <c r="L1471" s="9">
        <v>0.6438938077709</v>
      </c>
      <c r="M1471" s="9">
        <v>0.47720331947200001</v>
      </c>
      <c r="N1471" s="9">
        <v>0.2580135077763</v>
      </c>
      <c r="O1471" s="9">
        <v>0.16256667981850001</v>
      </c>
      <c r="P1471" s="9">
        <v>0.33282675917100002</v>
      </c>
      <c r="Q1471" s="9">
        <v>0.45191630430809998</v>
      </c>
      <c r="R1471" s="9">
        <v>6.9494897812949999E-2</v>
      </c>
      <c r="S1471" s="9">
        <v>0.31760300651360002</v>
      </c>
      <c r="T1471" s="9">
        <v>0.41518143386</v>
      </c>
      <c r="U1471" s="9">
        <v>0.22501817443530001</v>
      </c>
      <c r="V1471" s="9">
        <v>0.36928451310490001</v>
      </c>
      <c r="W1471" s="9">
        <v>0.61205145228559998</v>
      </c>
      <c r="X1471" s="9">
        <v>0.54702305555240005</v>
      </c>
      <c r="Y1471" s="9">
        <v>0.3658943310146</v>
      </c>
      <c r="Z1471" s="9">
        <v>0.54500187689470003</v>
      </c>
      <c r="AA1471" s="9">
        <v>0.72679455320719999</v>
      </c>
      <c r="AB1471" s="9">
        <v>0.65203950699650004</v>
      </c>
      <c r="AC1471" s="9">
        <v>0.21445510893520001</v>
      </c>
      <c r="AD1471" s="9">
        <v>0.15989895438410001</v>
      </c>
      <c r="AI1471" s="9">
        <v>0.25074624759120001</v>
      </c>
      <c r="AJ1471" s="9">
        <v>0.38148385487519998</v>
      </c>
      <c r="AK1471" s="9">
        <v>0.41956991859229997</v>
      </c>
      <c r="AL1471" s="9">
        <v>0.38599499160720002</v>
      </c>
      <c r="AM1471" s="9">
        <v>0.66289308909989997</v>
      </c>
      <c r="AP1471" s="9">
        <v>0.36828075510969999</v>
      </c>
      <c r="AQ1471" s="9">
        <v>0.49854753578599997</v>
      </c>
      <c r="AR1471" s="9">
        <v>0.33434396817560003</v>
      </c>
      <c r="AS1471" s="9">
        <v>0.33434396817560003</v>
      </c>
    </row>
    <row r="1472" spans="1:45" x14ac:dyDescent="0.35">
      <c r="A1472" t="s">
        <v>634</v>
      </c>
      <c r="B1472" s="9">
        <v>0.16944158523069999</v>
      </c>
      <c r="C1472" s="9">
        <v>8.8693212279659997E-2</v>
      </c>
      <c r="D1472" s="9">
        <v>0.27314673162449998</v>
      </c>
      <c r="E1472" s="9">
        <v>0</v>
      </c>
      <c r="F1472" s="9">
        <v>0.12516157773190001</v>
      </c>
      <c r="G1472" s="9">
        <v>5.0117066901919999E-2</v>
      </c>
      <c r="H1472" s="9">
        <v>7.7297865107780001E-2</v>
      </c>
      <c r="I1472" s="9">
        <v>0.18261377159020001</v>
      </c>
      <c r="J1472" s="10">
        <v>0.81033073166970004</v>
      </c>
      <c r="K1472" s="9">
        <v>0.1592501201273</v>
      </c>
      <c r="L1472" s="9">
        <v>6.9839115378059993E-2</v>
      </c>
      <c r="M1472" s="9">
        <v>0.1501230873296</v>
      </c>
      <c r="N1472" s="9">
        <v>0.22950813794319999</v>
      </c>
      <c r="O1472" s="9">
        <v>0.15714169919000001</v>
      </c>
      <c r="P1472" s="9">
        <v>0.13972555815480001</v>
      </c>
      <c r="Q1472" s="9">
        <v>0.1508634880252</v>
      </c>
      <c r="R1472" s="9">
        <v>0.22149656014380001</v>
      </c>
      <c r="S1472" s="9">
        <v>0.18594782939759999</v>
      </c>
      <c r="T1472" s="9">
        <v>0.14742783453960001</v>
      </c>
      <c r="U1472" s="9">
        <v>0.1992133098527</v>
      </c>
      <c r="V1472" s="9">
        <v>0.14540840047709999</v>
      </c>
      <c r="W1472" s="9">
        <v>0</v>
      </c>
      <c r="X1472" s="9">
        <v>0.33579938639099999</v>
      </c>
      <c r="Y1472" s="9">
        <v>0</v>
      </c>
      <c r="Z1472" s="9">
        <v>0.13564976391549999</v>
      </c>
      <c r="AA1472" s="9">
        <v>8.8484467488229995E-2</v>
      </c>
      <c r="AB1472" s="9">
        <v>0.17526735555090001</v>
      </c>
      <c r="AC1472" s="9">
        <v>0.23690757883489999</v>
      </c>
      <c r="AD1472" s="9">
        <v>9.7109196613630003E-2</v>
      </c>
      <c r="AI1472" s="9">
        <v>4.8557630644930003E-2</v>
      </c>
      <c r="AJ1472" s="9">
        <v>0.11700349498690001</v>
      </c>
      <c r="AK1472" s="9">
        <v>0.28515116148710001</v>
      </c>
      <c r="AL1472" s="9">
        <v>0.26914984297279998</v>
      </c>
      <c r="AM1472" s="9">
        <v>0</v>
      </c>
      <c r="AP1472" s="9">
        <v>0.14466138986169999</v>
      </c>
      <c r="AQ1472" s="9">
        <v>0</v>
      </c>
      <c r="AR1472" s="9">
        <v>0.16944158523069999</v>
      </c>
      <c r="AS1472" s="9">
        <v>0.16944158523069999</v>
      </c>
    </row>
    <row r="1473" spans="1:45" x14ac:dyDescent="0.35">
      <c r="A1473" t="s">
        <v>593</v>
      </c>
      <c r="B1473" s="9">
        <v>3.1409473057769997E-2</v>
      </c>
      <c r="C1473" s="9">
        <v>2.501820873199E-2</v>
      </c>
      <c r="D1473" s="9">
        <v>3.9617774703029997E-2</v>
      </c>
      <c r="E1473" s="9">
        <v>0</v>
      </c>
      <c r="F1473" s="9">
        <v>0</v>
      </c>
      <c r="G1473" s="9">
        <v>7.0643083880139998E-2</v>
      </c>
      <c r="H1473" s="9">
        <v>4.5056463535079999E-2</v>
      </c>
      <c r="I1473" s="9">
        <v>3.3038523131070002E-2</v>
      </c>
      <c r="J1473" s="9">
        <v>0</v>
      </c>
      <c r="K1473" s="9">
        <v>2.8363705459230001E-2</v>
      </c>
      <c r="L1473" s="9">
        <v>0.104383184261</v>
      </c>
      <c r="M1473" s="9">
        <v>0</v>
      </c>
      <c r="N1473" s="9">
        <v>3.316996530092E-2</v>
      </c>
      <c r="O1473" s="9">
        <v>4.8922690152749998E-2</v>
      </c>
      <c r="P1473" s="9">
        <v>4.2741937006159997E-2</v>
      </c>
      <c r="Q1473" s="9">
        <v>0</v>
      </c>
      <c r="R1473" s="9">
        <v>0</v>
      </c>
      <c r="S1473" s="9">
        <v>8.9429007020560003E-2</v>
      </c>
      <c r="T1473" s="9">
        <v>1.3184360699459999E-2</v>
      </c>
      <c r="U1473" s="9">
        <v>5.6057386716449997E-2</v>
      </c>
      <c r="V1473" s="9">
        <v>0.14073703401439999</v>
      </c>
      <c r="W1473" s="9">
        <v>0</v>
      </c>
      <c r="X1473" s="9">
        <v>0</v>
      </c>
      <c r="Y1473" s="9">
        <v>0</v>
      </c>
      <c r="Z1473" s="9">
        <v>0</v>
      </c>
      <c r="AA1473" s="9">
        <v>0</v>
      </c>
      <c r="AB1473" s="9">
        <v>0</v>
      </c>
      <c r="AC1473" s="9">
        <v>4.7614563209839998E-2</v>
      </c>
      <c r="AD1473" s="9">
        <v>7.3761525999500005E-2</v>
      </c>
      <c r="AI1473" s="9">
        <v>0</v>
      </c>
      <c r="AJ1473" s="9">
        <v>2.0755576882749999E-2</v>
      </c>
      <c r="AK1473" s="9">
        <v>6.0483020882430003E-2</v>
      </c>
      <c r="AL1473" s="9">
        <v>4.1521793466800003E-2</v>
      </c>
      <c r="AM1473" s="9">
        <v>0</v>
      </c>
      <c r="AP1473" s="9">
        <v>1.5479946998039999E-2</v>
      </c>
      <c r="AQ1473" s="9">
        <v>0</v>
      </c>
      <c r="AR1473" s="9">
        <v>3.1409473057769997E-2</v>
      </c>
      <c r="AS1473" s="9">
        <v>3.1409473057769997E-2</v>
      </c>
    </row>
    <row r="1474" spans="1:45" x14ac:dyDescent="0.35">
      <c r="A1474" t="s">
        <v>589</v>
      </c>
      <c r="B1474" s="9">
        <v>2.178227899221E-2</v>
      </c>
      <c r="C1474" s="9">
        <v>0</v>
      </c>
      <c r="D1474" s="9">
        <v>4.9757262872660003E-2</v>
      </c>
      <c r="E1474" s="9">
        <v>0</v>
      </c>
      <c r="F1474" s="9">
        <v>0.1926404870251</v>
      </c>
      <c r="G1474" s="9">
        <v>0</v>
      </c>
      <c r="H1474" s="9">
        <v>6.9773553671049995E-2</v>
      </c>
      <c r="I1474" s="9">
        <v>0</v>
      </c>
      <c r="J1474" s="9">
        <v>0</v>
      </c>
      <c r="K1474" s="9">
        <v>0</v>
      </c>
      <c r="L1474" s="9">
        <v>0</v>
      </c>
      <c r="M1474" s="9">
        <v>0</v>
      </c>
      <c r="N1474" s="9">
        <v>7.4807280283880007E-2</v>
      </c>
      <c r="O1474" s="9">
        <v>0</v>
      </c>
      <c r="P1474" s="9">
        <v>0</v>
      </c>
      <c r="Q1474" s="9">
        <v>5.4788911238199997E-2</v>
      </c>
      <c r="R1474" s="9">
        <v>0</v>
      </c>
      <c r="S1474" s="9">
        <v>0</v>
      </c>
      <c r="T1474" s="9">
        <v>3.78884893413E-2</v>
      </c>
      <c r="U1474" s="9">
        <v>0</v>
      </c>
      <c r="V1474" s="9">
        <v>0</v>
      </c>
      <c r="W1474" s="9">
        <v>0</v>
      </c>
      <c r="X1474" s="9">
        <v>0</v>
      </c>
      <c r="Y1474" s="9">
        <v>0</v>
      </c>
      <c r="Z1474" s="9">
        <v>0</v>
      </c>
      <c r="AA1474" s="9">
        <v>0</v>
      </c>
      <c r="AB1474" s="9">
        <v>0</v>
      </c>
      <c r="AC1474" s="9">
        <v>4.3523538445410001E-2</v>
      </c>
      <c r="AD1474" s="9">
        <v>0</v>
      </c>
      <c r="AI1474" s="9">
        <v>0</v>
      </c>
      <c r="AJ1474" s="9">
        <v>5.964623324717E-2</v>
      </c>
      <c r="AK1474" s="9">
        <v>0</v>
      </c>
      <c r="AL1474" s="9">
        <v>0</v>
      </c>
      <c r="AM1474" s="9">
        <v>0</v>
      </c>
      <c r="AP1474" s="9">
        <v>4.448541876309E-2</v>
      </c>
      <c r="AQ1474" s="9">
        <v>0</v>
      </c>
      <c r="AR1474" s="9">
        <v>2.178227899221E-2</v>
      </c>
      <c r="AS1474" s="9">
        <v>2.178227899221E-2</v>
      </c>
    </row>
    <row r="1475" spans="1:45" x14ac:dyDescent="0.35">
      <c r="A1475" t="s">
        <v>406</v>
      </c>
      <c r="B1475" s="9">
        <v>1</v>
      </c>
      <c r="C1475" s="9">
        <v>1</v>
      </c>
      <c r="D1475" s="9">
        <v>1</v>
      </c>
      <c r="E1475" s="9">
        <v>1</v>
      </c>
      <c r="F1475" s="9">
        <v>1</v>
      </c>
      <c r="G1475" s="9">
        <v>1</v>
      </c>
      <c r="H1475" s="9">
        <v>1</v>
      </c>
      <c r="I1475" s="9">
        <v>1</v>
      </c>
      <c r="J1475" s="9">
        <v>1</v>
      </c>
      <c r="K1475" s="9">
        <v>1</v>
      </c>
      <c r="L1475" s="9">
        <v>1</v>
      </c>
      <c r="M1475" s="9">
        <v>1</v>
      </c>
      <c r="N1475" s="9">
        <v>1</v>
      </c>
      <c r="O1475" s="9">
        <v>1</v>
      </c>
      <c r="P1475" s="9">
        <v>1</v>
      </c>
      <c r="Q1475" s="9">
        <v>1</v>
      </c>
      <c r="R1475" s="9">
        <v>1</v>
      </c>
      <c r="S1475" s="9">
        <v>1</v>
      </c>
      <c r="T1475" s="9">
        <v>1</v>
      </c>
      <c r="U1475" s="9">
        <v>1</v>
      </c>
      <c r="V1475" s="9">
        <v>1</v>
      </c>
      <c r="W1475" s="9">
        <v>1</v>
      </c>
      <c r="X1475" s="9">
        <v>1</v>
      </c>
      <c r="Y1475" s="9">
        <v>1</v>
      </c>
      <c r="Z1475" s="9">
        <v>1</v>
      </c>
      <c r="AA1475" s="9">
        <v>1</v>
      </c>
      <c r="AB1475" s="9">
        <v>1</v>
      </c>
      <c r="AC1475" s="9">
        <v>1</v>
      </c>
      <c r="AD1475" s="9">
        <v>1</v>
      </c>
      <c r="AI1475" s="9">
        <v>1</v>
      </c>
      <c r="AJ1475" s="9">
        <v>1</v>
      </c>
      <c r="AK1475" s="9">
        <v>1</v>
      </c>
      <c r="AL1475" s="9">
        <v>1</v>
      </c>
      <c r="AM1475" s="9">
        <v>1</v>
      </c>
      <c r="AP1475" s="9">
        <v>1</v>
      </c>
      <c r="AQ1475" s="9">
        <v>1</v>
      </c>
      <c r="AR1475" s="9">
        <v>1</v>
      </c>
      <c r="AS1475" s="9">
        <v>1</v>
      </c>
    </row>
    <row r="1476" spans="1:45" x14ac:dyDescent="0.35">
      <c r="A1476" t="s">
        <v>356</v>
      </c>
      <c r="B1476" s="6">
        <v>74</v>
      </c>
      <c r="C1476" s="6">
        <v>39</v>
      </c>
      <c r="D1476" s="6">
        <v>35</v>
      </c>
      <c r="E1476" s="6">
        <v>3</v>
      </c>
      <c r="F1476" s="6">
        <v>11</v>
      </c>
      <c r="G1476" s="6">
        <v>19</v>
      </c>
      <c r="H1476" s="6">
        <v>30</v>
      </c>
      <c r="I1476" s="6">
        <v>15</v>
      </c>
      <c r="J1476" s="6">
        <v>5</v>
      </c>
      <c r="K1476" s="6">
        <v>21</v>
      </c>
      <c r="L1476" s="6">
        <v>8</v>
      </c>
      <c r="M1476" s="6">
        <v>28</v>
      </c>
      <c r="N1476" s="6">
        <v>19</v>
      </c>
      <c r="O1476" s="6">
        <v>19</v>
      </c>
      <c r="P1476" s="6">
        <v>22</v>
      </c>
      <c r="Q1476" s="6">
        <v>14</v>
      </c>
      <c r="R1476" s="6">
        <v>11</v>
      </c>
      <c r="S1476" s="6">
        <v>27</v>
      </c>
      <c r="T1476" s="6">
        <v>36</v>
      </c>
      <c r="U1476" s="6">
        <v>38</v>
      </c>
      <c r="V1476" s="6">
        <v>7</v>
      </c>
      <c r="W1476" s="6">
        <v>6</v>
      </c>
      <c r="X1476" s="6">
        <v>5</v>
      </c>
      <c r="Y1476" s="6">
        <v>17</v>
      </c>
      <c r="Z1476" s="6">
        <v>8</v>
      </c>
      <c r="AA1476" s="6">
        <v>8</v>
      </c>
      <c r="AB1476" s="6">
        <v>6</v>
      </c>
      <c r="AC1476" s="6">
        <v>38</v>
      </c>
      <c r="AD1476" s="6">
        <v>9</v>
      </c>
      <c r="AE1476" s="6">
        <v>0</v>
      </c>
      <c r="AF1476" s="6">
        <v>0</v>
      </c>
      <c r="AG1476" s="6">
        <v>0</v>
      </c>
      <c r="AH1476" s="6">
        <v>0</v>
      </c>
      <c r="AI1476" s="6">
        <v>25</v>
      </c>
      <c r="AJ1476" s="6">
        <v>27</v>
      </c>
      <c r="AK1476" s="6">
        <v>32</v>
      </c>
      <c r="AL1476" s="6">
        <v>13</v>
      </c>
      <c r="AM1476" s="6">
        <v>11</v>
      </c>
      <c r="AN1476" s="6">
        <v>0</v>
      </c>
      <c r="AO1476" s="6">
        <v>0</v>
      </c>
      <c r="AP1476" s="6">
        <v>32</v>
      </c>
      <c r="AQ1476" s="6">
        <v>7</v>
      </c>
      <c r="AR1476" s="6">
        <v>74</v>
      </c>
      <c r="AS1476" s="6">
        <v>74</v>
      </c>
    </row>
    <row r="1477" spans="1:45" x14ac:dyDescent="0.35">
      <c r="A1477" t="s">
        <v>958</v>
      </c>
    </row>
    <row r="1478" spans="1:45" x14ac:dyDescent="0.35">
      <c r="A1478" t="s">
        <v>358</v>
      </c>
    </row>
    <row r="1482" spans="1:45" x14ac:dyDescent="0.35">
      <c r="A1482" s="3" t="s">
        <v>352</v>
      </c>
    </row>
    <row r="1483" spans="1:45" x14ac:dyDescent="0.35">
      <c r="A1483" t="s">
        <v>298</v>
      </c>
    </row>
    <row r="1484" spans="1:45" ht="130.5" x14ac:dyDescent="0.35">
      <c r="A1484" s="4" t="s">
        <v>408</v>
      </c>
      <c r="B1484" s="4" t="s">
        <v>359</v>
      </c>
      <c r="C1484" s="4" t="s">
        <v>360</v>
      </c>
      <c r="D1484" s="4" t="s">
        <v>361</v>
      </c>
      <c r="E1484" s="4" t="s">
        <v>573</v>
      </c>
      <c r="F1484" s="4" t="s">
        <v>363</v>
      </c>
      <c r="G1484" s="4" t="s">
        <v>364</v>
      </c>
      <c r="H1484" s="4" t="s">
        <v>365</v>
      </c>
      <c r="I1484" s="4" t="s">
        <v>366</v>
      </c>
      <c r="J1484" s="4" t="s">
        <v>367</v>
      </c>
      <c r="K1484" s="4" t="s">
        <v>368</v>
      </c>
      <c r="L1484" s="4" t="s">
        <v>883</v>
      </c>
      <c r="M1484" s="4" t="s">
        <v>575</v>
      </c>
      <c r="N1484" s="4" t="s">
        <v>371</v>
      </c>
      <c r="O1484" s="4" t="s">
        <v>372</v>
      </c>
      <c r="P1484" s="4" t="s">
        <v>576</v>
      </c>
      <c r="Q1484" s="4" t="s">
        <v>374</v>
      </c>
      <c r="R1484" s="4" t="s">
        <v>376</v>
      </c>
      <c r="S1484" s="4" t="s">
        <v>377</v>
      </c>
      <c r="T1484" s="4" t="s">
        <v>375</v>
      </c>
      <c r="U1484" s="4" t="s">
        <v>378</v>
      </c>
      <c r="V1484" s="4" t="s">
        <v>379</v>
      </c>
      <c r="W1484" s="4" t="s">
        <v>380</v>
      </c>
      <c r="X1484" s="4" t="s">
        <v>381</v>
      </c>
      <c r="Y1484" s="4" t="s">
        <v>382</v>
      </c>
      <c r="Z1484" s="4" t="s">
        <v>383</v>
      </c>
      <c r="AA1484" s="4" t="s">
        <v>384</v>
      </c>
      <c r="AB1484" s="4" t="s">
        <v>385</v>
      </c>
      <c r="AC1484" s="4" t="s">
        <v>386</v>
      </c>
      <c r="AD1484" s="4" t="s">
        <v>387</v>
      </c>
      <c r="AE1484" s="4" t="s">
        <v>388</v>
      </c>
      <c r="AF1484" s="4" t="s">
        <v>389</v>
      </c>
      <c r="AG1484" s="4" t="s">
        <v>390</v>
      </c>
      <c r="AH1484" s="4" t="s">
        <v>391</v>
      </c>
      <c r="AI1484" s="4" t="s">
        <v>577</v>
      </c>
      <c r="AJ1484" s="4" t="s">
        <v>578</v>
      </c>
      <c r="AK1484" s="4" t="s">
        <v>395</v>
      </c>
      <c r="AL1484" s="4" t="s">
        <v>396</v>
      </c>
      <c r="AM1484" s="4" t="s">
        <v>394</v>
      </c>
      <c r="AN1484" s="4" t="s">
        <v>397</v>
      </c>
      <c r="AO1484" s="4" t="s">
        <v>398</v>
      </c>
      <c r="AP1484" s="4" t="s">
        <v>884</v>
      </c>
      <c r="AQ1484" s="4" t="s">
        <v>885</v>
      </c>
      <c r="AR1484" s="4" t="s">
        <v>886</v>
      </c>
      <c r="AS1484" s="4" t="s">
        <v>406</v>
      </c>
    </row>
    <row r="1485" spans="1:45" x14ac:dyDescent="0.35">
      <c r="A1485" t="s">
        <v>636</v>
      </c>
      <c r="B1485" s="9">
        <v>8.7826219517180004E-2</v>
      </c>
      <c r="C1485" s="9">
        <v>9.0982516048759995E-2</v>
      </c>
      <c r="D1485" s="9">
        <v>8.5272196252579993E-2</v>
      </c>
      <c r="E1485" s="9">
        <v>0.1294287553448</v>
      </c>
      <c r="F1485" s="9">
        <v>0.10807530440429999</v>
      </c>
      <c r="G1485" s="9">
        <v>0</v>
      </c>
      <c r="H1485" s="9">
        <v>7.4899322231080007E-2</v>
      </c>
      <c r="I1485" s="9">
        <v>0.1814722181434</v>
      </c>
      <c r="J1485" s="9">
        <v>0</v>
      </c>
      <c r="K1485" s="9">
        <v>4.9961896869509997E-2</v>
      </c>
      <c r="L1485" s="9">
        <v>0</v>
      </c>
      <c r="M1485" s="9">
        <v>0.18524067019359999</v>
      </c>
      <c r="N1485" s="9">
        <v>5.784409102469E-2</v>
      </c>
      <c r="O1485" s="9">
        <v>4.2763088061970003E-2</v>
      </c>
      <c r="P1485" s="9">
        <v>8.3345601799609995E-2</v>
      </c>
      <c r="Q1485" s="9">
        <v>8.9656845352010003E-2</v>
      </c>
      <c r="R1485" s="9">
        <v>6.3350355410800002E-2</v>
      </c>
      <c r="S1485" s="9">
        <v>0.1056324231827</v>
      </c>
      <c r="T1485" s="9">
        <v>8.7559018234430006E-2</v>
      </c>
      <c r="U1485" s="9">
        <v>8.8269767950180003E-2</v>
      </c>
      <c r="V1485" s="9">
        <v>0</v>
      </c>
      <c r="W1485" s="9">
        <v>6.7966845146100005E-2</v>
      </c>
      <c r="X1485" s="9">
        <v>0</v>
      </c>
      <c r="Y1485" s="9">
        <v>4.7223350260269997E-2</v>
      </c>
      <c r="Z1485" s="9">
        <v>0.25289509150189998</v>
      </c>
      <c r="AA1485" s="9">
        <v>0</v>
      </c>
      <c r="AB1485" s="9">
        <v>0</v>
      </c>
      <c r="AC1485" s="9">
        <v>0.40089559881359998</v>
      </c>
      <c r="AD1485" s="9">
        <v>0.2281277301929</v>
      </c>
      <c r="AI1485" s="9">
        <v>2.8964683358110001E-2</v>
      </c>
      <c r="AJ1485" s="9">
        <v>0.1006477996331</v>
      </c>
      <c r="AK1485" s="9">
        <v>0.19947692529409999</v>
      </c>
      <c r="AL1485" s="9">
        <v>0.32747873521920001</v>
      </c>
      <c r="AM1485" s="9">
        <v>0</v>
      </c>
      <c r="AO1485" s="9">
        <v>0</v>
      </c>
      <c r="AP1485" s="9">
        <v>8.844401921002E-2</v>
      </c>
      <c r="AQ1485" s="9">
        <v>0</v>
      </c>
      <c r="AR1485" s="9">
        <v>8.7826219517180004E-2</v>
      </c>
      <c r="AS1485" s="9">
        <v>8.7826219517180004E-2</v>
      </c>
    </row>
    <row r="1486" spans="1:45" x14ac:dyDescent="0.35">
      <c r="A1486" t="s">
        <v>637</v>
      </c>
      <c r="B1486" s="9">
        <v>0.20271918179359999</v>
      </c>
      <c r="C1486" s="9">
        <v>9.1962607030859997E-2</v>
      </c>
      <c r="D1486" s="9">
        <v>0.29234158128030002</v>
      </c>
      <c r="E1486" s="9">
        <v>8.423774512578E-2</v>
      </c>
      <c r="F1486" s="9">
        <v>0.11731767235060001</v>
      </c>
      <c r="G1486" s="9">
        <v>0.17255019475649999</v>
      </c>
      <c r="H1486" s="9">
        <v>0.13427245391539999</v>
      </c>
      <c r="I1486" s="9">
        <v>8.4238287824199995E-2</v>
      </c>
      <c r="J1486" s="9">
        <v>0.39293442251939997</v>
      </c>
      <c r="K1486" s="9">
        <v>0.299419220589</v>
      </c>
      <c r="L1486" s="9">
        <v>3.3127808433440001E-2</v>
      </c>
      <c r="M1486" s="9">
        <v>0.13018926223880001</v>
      </c>
      <c r="N1486" s="9">
        <v>0.1412824171681</v>
      </c>
      <c r="O1486" s="9">
        <v>0.42279845529519999</v>
      </c>
      <c r="P1486" s="9">
        <v>0.1893026224672</v>
      </c>
      <c r="Q1486" s="9">
        <v>0.25409758275040001</v>
      </c>
      <c r="R1486" s="9">
        <v>6.3350355410800002E-2</v>
      </c>
      <c r="S1486" s="9">
        <v>0.2157757535199</v>
      </c>
      <c r="T1486" s="9">
        <v>0.23256004840620001</v>
      </c>
      <c r="U1486" s="9">
        <v>0.1531839793824</v>
      </c>
      <c r="V1486" s="9">
        <v>0</v>
      </c>
      <c r="W1486" s="9">
        <v>0.19086497120349999</v>
      </c>
      <c r="X1486" s="9">
        <v>0.1444490501571</v>
      </c>
      <c r="Y1486" s="9">
        <v>0.35971344874319999</v>
      </c>
      <c r="Z1486" s="9">
        <v>0.1788443759941</v>
      </c>
      <c r="AA1486" s="9">
        <v>0.28737663281600001</v>
      </c>
      <c r="AB1486" s="9">
        <v>0.14546684006460001</v>
      </c>
      <c r="AC1486" s="9">
        <v>0.1298536293925</v>
      </c>
      <c r="AD1486" s="9">
        <v>0.16699557061449999</v>
      </c>
      <c r="AI1486" s="9">
        <v>0.2414905460798</v>
      </c>
      <c r="AJ1486" s="9">
        <v>0.1100338379913</v>
      </c>
      <c r="AK1486" s="9">
        <v>0.3152853863717</v>
      </c>
      <c r="AL1486" s="9">
        <v>0.41260958922770002</v>
      </c>
      <c r="AM1486" s="9">
        <v>0.3006670106953</v>
      </c>
      <c r="AO1486" s="9">
        <v>0</v>
      </c>
      <c r="AP1486" s="9">
        <v>0.1464711114409</v>
      </c>
      <c r="AQ1486" s="9">
        <v>6.5974867519529995E-2</v>
      </c>
      <c r="AR1486" s="9">
        <v>0.20271918179359999</v>
      </c>
      <c r="AS1486" s="9">
        <v>0.20271918179359999</v>
      </c>
    </row>
    <row r="1487" spans="1:45" x14ac:dyDescent="0.35">
      <c r="A1487" t="s">
        <v>638</v>
      </c>
      <c r="B1487" s="9">
        <v>4.784441679945E-2</v>
      </c>
      <c r="C1487" s="9">
        <v>2.2968324228340001E-2</v>
      </c>
      <c r="D1487" s="9">
        <v>6.7973741951050007E-2</v>
      </c>
      <c r="E1487" s="9">
        <v>0</v>
      </c>
      <c r="F1487" s="9">
        <v>0</v>
      </c>
      <c r="G1487" s="9">
        <v>0.1449814697605</v>
      </c>
      <c r="H1487" s="9">
        <v>4.4505103943380003E-2</v>
      </c>
      <c r="I1487" s="9">
        <v>0.1446584733297</v>
      </c>
      <c r="J1487" s="9">
        <v>0</v>
      </c>
      <c r="K1487" s="9">
        <v>0</v>
      </c>
      <c r="L1487" s="9">
        <v>0</v>
      </c>
      <c r="M1487" s="9">
        <v>0.108034645028</v>
      </c>
      <c r="N1487" s="9">
        <v>0</v>
      </c>
      <c r="O1487" s="9">
        <v>3.4555105096540001E-2</v>
      </c>
      <c r="P1487" s="9">
        <v>0</v>
      </c>
      <c r="Q1487" s="9">
        <v>9.0180937586190002E-2</v>
      </c>
      <c r="R1487" s="9">
        <v>0</v>
      </c>
      <c r="S1487" s="9">
        <v>4.636500408488E-2</v>
      </c>
      <c r="T1487" s="9">
        <v>6.0205226019039999E-2</v>
      </c>
      <c r="U1487" s="9">
        <v>2.7325737010179998E-2</v>
      </c>
      <c r="V1487" s="9">
        <v>0</v>
      </c>
      <c r="W1487" s="9">
        <v>0</v>
      </c>
      <c r="X1487" s="9">
        <v>0</v>
      </c>
      <c r="Y1487" s="9">
        <v>0</v>
      </c>
      <c r="Z1487" s="9">
        <v>0</v>
      </c>
      <c r="AA1487" s="9">
        <v>0</v>
      </c>
      <c r="AB1487" s="9">
        <v>0</v>
      </c>
      <c r="AC1487" s="9">
        <v>0.110254865405</v>
      </c>
      <c r="AD1487" s="9">
        <v>0.28905296586399998</v>
      </c>
      <c r="AI1487" s="9">
        <v>0</v>
      </c>
      <c r="AJ1487" s="9">
        <v>0.11395384971399999</v>
      </c>
      <c r="AK1487" s="9">
        <v>0</v>
      </c>
      <c r="AL1487" s="9">
        <v>0</v>
      </c>
      <c r="AM1487" s="9">
        <v>6.7540340713950001E-2</v>
      </c>
      <c r="AO1487" s="9">
        <v>0</v>
      </c>
      <c r="AP1487" s="9">
        <v>8.1659112420620003E-2</v>
      </c>
      <c r="AQ1487" s="9">
        <v>5.5433917497080001E-2</v>
      </c>
      <c r="AR1487" s="9">
        <v>4.784441679945E-2</v>
      </c>
      <c r="AS1487" s="9">
        <v>4.784441679945E-2</v>
      </c>
    </row>
    <row r="1488" spans="1:45" x14ac:dyDescent="0.35">
      <c r="A1488" t="s">
        <v>639</v>
      </c>
      <c r="B1488" s="9">
        <v>0.17897102765860001</v>
      </c>
      <c r="C1488" s="9">
        <v>0.212937493161</v>
      </c>
      <c r="D1488" s="9">
        <v>0.15148592217449999</v>
      </c>
      <c r="E1488" s="9">
        <v>0</v>
      </c>
      <c r="F1488" s="9">
        <v>0.33443963462749998</v>
      </c>
      <c r="G1488" s="9">
        <v>0</v>
      </c>
      <c r="H1488" s="9">
        <v>0.23177637202939999</v>
      </c>
      <c r="I1488" s="9">
        <v>0.15023155854770001</v>
      </c>
      <c r="J1488" s="9">
        <v>0.15553012066489999</v>
      </c>
      <c r="K1488" s="9">
        <v>0.26064739976439999</v>
      </c>
      <c r="L1488" s="9">
        <v>0.48630479595710002</v>
      </c>
      <c r="M1488" s="9">
        <v>0.2363947412969</v>
      </c>
      <c r="N1488" s="9">
        <v>7.5945601315839995E-2</v>
      </c>
      <c r="O1488" s="9">
        <v>0</v>
      </c>
      <c r="P1488" s="9">
        <v>6.2804384916079994E-2</v>
      </c>
      <c r="Q1488" s="9">
        <v>0.29098359225539999</v>
      </c>
      <c r="R1488" s="9">
        <v>0.198704995464</v>
      </c>
      <c r="S1488" s="9">
        <v>6.335467782135E-2</v>
      </c>
      <c r="T1488" s="9">
        <v>0.21513791701730001</v>
      </c>
      <c r="U1488" s="9">
        <v>0.1189347623508</v>
      </c>
      <c r="V1488" s="9">
        <v>0.25264776192369998</v>
      </c>
      <c r="W1488" s="9">
        <v>0.29141918680110002</v>
      </c>
      <c r="X1488" s="10">
        <v>0.85555094984290003</v>
      </c>
      <c r="Y1488" s="9">
        <v>0.1933301267402</v>
      </c>
      <c r="Z1488" s="9">
        <v>0</v>
      </c>
      <c r="AA1488" s="9">
        <v>0</v>
      </c>
      <c r="AB1488" s="9">
        <v>0</v>
      </c>
      <c r="AC1488" s="9">
        <v>0</v>
      </c>
      <c r="AD1488" s="9">
        <v>0</v>
      </c>
      <c r="AI1488" s="9">
        <v>0.25229015962719997</v>
      </c>
      <c r="AJ1488" s="9">
        <v>8.2087752314739998E-2</v>
      </c>
      <c r="AK1488" s="9">
        <v>0.25006260377040002</v>
      </c>
      <c r="AL1488" s="9">
        <v>0</v>
      </c>
      <c r="AM1488" s="9">
        <v>0</v>
      </c>
      <c r="AO1488" s="9">
        <v>0</v>
      </c>
      <c r="AP1488" s="9">
        <v>9.4985862927700004E-2</v>
      </c>
      <c r="AQ1488" s="9">
        <v>0.2183928214351</v>
      </c>
      <c r="AR1488" s="9">
        <v>0.17897102765860001</v>
      </c>
      <c r="AS1488" s="9">
        <v>0.17897102765860001</v>
      </c>
    </row>
    <row r="1489" spans="1:45" x14ac:dyDescent="0.35">
      <c r="A1489" t="s">
        <v>640</v>
      </c>
      <c r="B1489" s="9">
        <v>7.4818184413009997E-2</v>
      </c>
      <c r="C1489" s="9">
        <v>6.7968278649240002E-2</v>
      </c>
      <c r="D1489" s="9">
        <v>8.0361015546260003E-2</v>
      </c>
      <c r="E1489" s="9">
        <v>0</v>
      </c>
      <c r="F1489" s="9">
        <v>0</v>
      </c>
      <c r="G1489" s="9">
        <v>0.17255019475649999</v>
      </c>
      <c r="H1489" s="9">
        <v>5.29679024897E-2</v>
      </c>
      <c r="I1489" s="9">
        <v>0</v>
      </c>
      <c r="J1489" s="9">
        <v>1.6287290231810001E-2</v>
      </c>
      <c r="K1489" s="9">
        <v>0.27748324963780002</v>
      </c>
      <c r="L1489" s="9">
        <v>0</v>
      </c>
      <c r="M1489" s="9">
        <v>3.5156140184129998E-2</v>
      </c>
      <c r="N1489" s="9">
        <v>0.11570345952699999</v>
      </c>
      <c r="O1489" s="9">
        <v>0.13860509041560001</v>
      </c>
      <c r="P1489" s="9">
        <v>0.1527146499656</v>
      </c>
      <c r="Q1489" s="9">
        <v>5.9926002701549998E-2</v>
      </c>
      <c r="R1489" s="9">
        <v>0</v>
      </c>
      <c r="S1489" s="9">
        <v>8.2022685948469995E-2</v>
      </c>
      <c r="T1489" s="9">
        <v>9.0768504471240005E-2</v>
      </c>
      <c r="U1489" s="9">
        <v>4.8340993154939997E-2</v>
      </c>
      <c r="V1489" s="9">
        <v>0</v>
      </c>
      <c r="W1489" s="9">
        <v>6.5364693018110001E-2</v>
      </c>
      <c r="X1489" s="9">
        <v>0.1444490501571</v>
      </c>
      <c r="Y1489" s="9">
        <v>0</v>
      </c>
      <c r="Z1489" s="9">
        <v>0.54405021519709995</v>
      </c>
      <c r="AA1489" s="9">
        <v>0.10100616230749999</v>
      </c>
      <c r="AB1489" s="9">
        <v>0.34190588310100001</v>
      </c>
      <c r="AC1489" s="9">
        <v>0</v>
      </c>
      <c r="AD1489" s="9">
        <v>9.3273270028600003E-2</v>
      </c>
      <c r="AI1489" s="9">
        <v>5.3823926218440003E-2</v>
      </c>
      <c r="AJ1489" s="9">
        <v>8.5466364772790002E-2</v>
      </c>
      <c r="AK1489" s="9">
        <v>8.8142221207540006E-2</v>
      </c>
      <c r="AL1489" s="9">
        <v>0.34438332805310001</v>
      </c>
      <c r="AM1489" s="9">
        <v>8.0383368739209995E-2</v>
      </c>
      <c r="AO1489" s="9">
        <v>0</v>
      </c>
      <c r="AP1489" s="9">
        <v>6.9818576339740002E-3</v>
      </c>
      <c r="AQ1489" s="9">
        <v>6.5974867519529995E-2</v>
      </c>
      <c r="AR1489" s="9">
        <v>7.4818184413009997E-2</v>
      </c>
      <c r="AS1489" s="9">
        <v>7.4818184413009997E-2</v>
      </c>
    </row>
    <row r="1490" spans="1:45" x14ac:dyDescent="0.35">
      <c r="A1490" t="s">
        <v>641</v>
      </c>
      <c r="B1490" s="9">
        <v>1.3088816063589999E-2</v>
      </c>
      <c r="C1490" s="9">
        <v>0</v>
      </c>
      <c r="D1490" s="9">
        <v>2.3680070845270001E-2</v>
      </c>
      <c r="E1490" s="9">
        <v>0</v>
      </c>
      <c r="F1490" s="9">
        <v>3.3486293333909997E-2</v>
      </c>
      <c r="G1490" s="9">
        <v>0</v>
      </c>
      <c r="H1490" s="9">
        <v>2.3206973032040001E-2</v>
      </c>
      <c r="I1490" s="9">
        <v>0</v>
      </c>
      <c r="J1490" s="9">
        <v>0</v>
      </c>
      <c r="K1490" s="9">
        <v>3.6132272261580001E-2</v>
      </c>
      <c r="L1490" s="9">
        <v>0</v>
      </c>
      <c r="M1490" s="9">
        <v>1.5403056545850001E-2</v>
      </c>
      <c r="N1490" s="9">
        <v>4.1832648009470001E-2</v>
      </c>
      <c r="O1490" s="9">
        <v>0</v>
      </c>
      <c r="P1490" s="9">
        <v>0</v>
      </c>
      <c r="Q1490" s="9">
        <v>0</v>
      </c>
      <c r="R1490" s="9">
        <v>0</v>
      </c>
      <c r="S1490" s="9">
        <v>5.9074076179609997E-2</v>
      </c>
      <c r="T1490" s="9">
        <v>0</v>
      </c>
      <c r="U1490" s="9">
        <v>3.4815971693820003E-2</v>
      </c>
      <c r="V1490" s="9">
        <v>0.13916441126039999</v>
      </c>
      <c r="W1490" s="9">
        <v>0</v>
      </c>
      <c r="X1490" s="9">
        <v>0</v>
      </c>
      <c r="Y1490" s="9">
        <v>0</v>
      </c>
      <c r="Z1490" s="9">
        <v>0</v>
      </c>
      <c r="AA1490" s="9">
        <v>3.3318025432300002E-2</v>
      </c>
      <c r="AB1490" s="9">
        <v>0</v>
      </c>
      <c r="AC1490" s="9">
        <v>0</v>
      </c>
      <c r="AD1490" s="9">
        <v>0</v>
      </c>
      <c r="AI1490" s="9">
        <v>1.5865010649440001E-2</v>
      </c>
      <c r="AJ1490" s="9">
        <v>0</v>
      </c>
      <c r="AK1490" s="9">
        <v>2.394173774711E-2</v>
      </c>
      <c r="AL1490" s="9">
        <v>0</v>
      </c>
      <c r="AM1490" s="9">
        <v>0</v>
      </c>
      <c r="AO1490" s="9">
        <v>0</v>
      </c>
      <c r="AP1490" s="9">
        <v>0</v>
      </c>
      <c r="AQ1490" s="9">
        <v>7.0628861784660005E-2</v>
      </c>
      <c r="AR1490" s="9">
        <v>1.3088816063589999E-2</v>
      </c>
      <c r="AS1490" s="9">
        <v>1.3088816063589999E-2</v>
      </c>
    </row>
    <row r="1491" spans="1:45" x14ac:dyDescent="0.35">
      <c r="A1491" t="s">
        <v>642</v>
      </c>
      <c r="B1491" s="9">
        <v>7.5765387352629998E-2</v>
      </c>
      <c r="C1491" s="9">
        <v>0.1303966743352</v>
      </c>
      <c r="D1491" s="9">
        <v>3.1558648051469997E-2</v>
      </c>
      <c r="E1491" s="9">
        <v>0</v>
      </c>
      <c r="F1491" s="9">
        <v>8.1439246596990006E-2</v>
      </c>
      <c r="G1491" s="9">
        <v>5.0165936650690003E-2</v>
      </c>
      <c r="H1491" s="9">
        <v>7.1839247975700002E-2</v>
      </c>
      <c r="I1491" s="9">
        <v>3.7654436699540002E-2</v>
      </c>
      <c r="J1491" s="9">
        <v>3.88567264499E-2</v>
      </c>
      <c r="K1491" s="9">
        <v>0.19505061652489999</v>
      </c>
      <c r="L1491" s="9">
        <v>0</v>
      </c>
      <c r="M1491" s="9">
        <v>0.185601182595</v>
      </c>
      <c r="N1491" s="9">
        <v>4.146319522697E-2</v>
      </c>
      <c r="O1491" s="9">
        <v>1.1956626016370001E-2</v>
      </c>
      <c r="P1491" s="9">
        <v>7.9940447750560001E-2</v>
      </c>
      <c r="Q1491" s="9">
        <v>0.10018509117</v>
      </c>
      <c r="R1491" s="9">
        <v>0.1129936374964</v>
      </c>
      <c r="S1491" s="9">
        <v>0</v>
      </c>
      <c r="T1491" s="9">
        <v>9.345586869611E-2</v>
      </c>
      <c r="U1491" s="9">
        <v>4.6399565458850003E-2</v>
      </c>
      <c r="V1491" s="9">
        <v>0</v>
      </c>
      <c r="W1491" s="9">
        <v>0</v>
      </c>
      <c r="X1491" s="9">
        <v>0.49313395108739999</v>
      </c>
      <c r="Y1491" s="9">
        <v>0</v>
      </c>
      <c r="Z1491" s="9">
        <v>0</v>
      </c>
      <c r="AA1491" s="9">
        <v>0.1418585953375</v>
      </c>
      <c r="AB1491" s="9">
        <v>6.6874310382510002E-2</v>
      </c>
      <c r="AC1491" s="9">
        <v>8.2251966362650003E-2</v>
      </c>
      <c r="AD1491" s="9">
        <v>0</v>
      </c>
      <c r="AI1491" s="9">
        <v>4.9111550765719998E-2</v>
      </c>
      <c r="AJ1491" s="9">
        <v>2.3244098650139999E-2</v>
      </c>
      <c r="AK1491" s="9">
        <v>0.15952570065579999</v>
      </c>
      <c r="AL1491" s="9">
        <v>0</v>
      </c>
      <c r="AM1491" s="9">
        <v>0</v>
      </c>
      <c r="AO1491" s="9">
        <v>0</v>
      </c>
      <c r="AP1491" s="9">
        <v>7.7256719837710004E-3</v>
      </c>
      <c r="AQ1491" s="9">
        <v>0.1116539127486</v>
      </c>
      <c r="AR1491" s="9">
        <v>7.5765387352629998E-2</v>
      </c>
      <c r="AS1491" s="9">
        <v>7.5765387352629998E-2</v>
      </c>
    </row>
    <row r="1492" spans="1:45" x14ac:dyDescent="0.35">
      <c r="A1492" t="s">
        <v>643</v>
      </c>
      <c r="B1492" s="9">
        <v>6.951646044866E-2</v>
      </c>
      <c r="C1492" s="9">
        <v>1.259915662757E-2</v>
      </c>
      <c r="D1492" s="9">
        <v>0.115573006994</v>
      </c>
      <c r="E1492" s="9">
        <v>0</v>
      </c>
      <c r="F1492" s="9">
        <v>3.5226586709769997E-2</v>
      </c>
      <c r="G1492" s="9">
        <v>0</v>
      </c>
      <c r="H1492" s="9">
        <v>2.441304684376E-2</v>
      </c>
      <c r="I1492" s="10">
        <v>0.24595695734840001</v>
      </c>
      <c r="J1492" s="9">
        <v>0</v>
      </c>
      <c r="K1492" s="9">
        <v>0</v>
      </c>
      <c r="L1492" s="9">
        <v>3.3127808433440001E-2</v>
      </c>
      <c r="M1492" s="9">
        <v>0</v>
      </c>
      <c r="N1492" s="9">
        <v>0.2660591712714</v>
      </c>
      <c r="O1492" s="9">
        <v>4.9462653249750001E-2</v>
      </c>
      <c r="P1492" s="9">
        <v>2.7166068000960001E-2</v>
      </c>
      <c r="Q1492" s="9">
        <v>0.1180358473482</v>
      </c>
      <c r="R1492" s="9">
        <v>0</v>
      </c>
      <c r="S1492" s="9">
        <v>6.6367505280830005E-2</v>
      </c>
      <c r="T1492" s="9">
        <v>8.7831168080130001E-2</v>
      </c>
      <c r="U1492" s="9">
        <v>3.9114436224470001E-2</v>
      </c>
      <c r="V1492" s="9">
        <v>0</v>
      </c>
      <c r="W1492" s="9">
        <v>3.0126760501590001E-2</v>
      </c>
      <c r="X1492" s="9">
        <v>0</v>
      </c>
      <c r="Y1492" s="9">
        <v>0.20360068667209999</v>
      </c>
      <c r="Z1492" s="9">
        <v>0</v>
      </c>
      <c r="AA1492" s="9">
        <v>0</v>
      </c>
      <c r="AB1492" s="9">
        <v>0</v>
      </c>
      <c r="AC1492" s="9">
        <v>0.15782033252079999</v>
      </c>
      <c r="AD1492" s="9">
        <v>3.4044899604900002E-2</v>
      </c>
      <c r="AI1492" s="9">
        <v>0.18919590926739999</v>
      </c>
      <c r="AJ1492" s="9">
        <v>1.7091349254899999E-2</v>
      </c>
      <c r="AK1492" s="9">
        <v>1.7448846354450001E-2</v>
      </c>
      <c r="AL1492" s="9">
        <v>0</v>
      </c>
      <c r="AM1492" s="9">
        <v>0.3233160322052</v>
      </c>
      <c r="AO1492" s="9">
        <v>0</v>
      </c>
      <c r="AP1492" s="9">
        <v>3.195987178418E-2</v>
      </c>
      <c r="AQ1492" s="9">
        <v>0.2653625087657</v>
      </c>
      <c r="AR1492" s="9">
        <v>6.951646044866E-2</v>
      </c>
      <c r="AS1492" s="9">
        <v>6.951646044866E-2</v>
      </c>
    </row>
    <row r="1493" spans="1:45" x14ac:dyDescent="0.35">
      <c r="A1493" t="s">
        <v>644</v>
      </c>
      <c r="B1493" s="9">
        <v>3.6246681338100002E-2</v>
      </c>
      <c r="C1493" s="9">
        <v>8.1040820911679995E-2</v>
      </c>
      <c r="D1493" s="9">
        <v>0</v>
      </c>
      <c r="E1493" s="9">
        <v>0.2459084913555</v>
      </c>
      <c r="F1493" s="9">
        <v>3.5226586709769997E-2</v>
      </c>
      <c r="G1493" s="9">
        <v>9.1131601907440005E-2</v>
      </c>
      <c r="H1493" s="9">
        <v>5.2387804046290003E-2</v>
      </c>
      <c r="I1493" s="9">
        <v>0</v>
      </c>
      <c r="J1493" s="9">
        <v>0</v>
      </c>
      <c r="K1493" s="9">
        <v>0</v>
      </c>
      <c r="L1493" s="9">
        <v>3.3127808433440001E-2</v>
      </c>
      <c r="M1493" s="9">
        <v>1.856755581402E-2</v>
      </c>
      <c r="N1493" s="9">
        <v>0</v>
      </c>
      <c r="O1493" s="9">
        <v>8.1247837414540003E-2</v>
      </c>
      <c r="P1493" s="9">
        <v>8.2321852096859993E-2</v>
      </c>
      <c r="Q1493" s="9">
        <v>0</v>
      </c>
      <c r="R1493" s="9">
        <v>4.1828131708280002E-2</v>
      </c>
      <c r="S1493" s="9">
        <v>5.7378229559320003E-2</v>
      </c>
      <c r="T1493" s="9">
        <v>2.7363389205960001E-2</v>
      </c>
      <c r="U1493" s="9">
        <v>5.0992756898050003E-2</v>
      </c>
      <c r="V1493" s="9">
        <v>0</v>
      </c>
      <c r="W1493" s="9">
        <v>9.8093605647689999E-2</v>
      </c>
      <c r="X1493" s="9">
        <v>0</v>
      </c>
      <c r="Y1493" s="9">
        <v>9.2141341721609996E-2</v>
      </c>
      <c r="Z1493" s="9">
        <v>0</v>
      </c>
      <c r="AA1493" s="9">
        <v>7.1161815874170004E-2</v>
      </c>
      <c r="AB1493" s="9">
        <v>0</v>
      </c>
      <c r="AC1493" s="9">
        <v>0</v>
      </c>
      <c r="AD1493" s="9">
        <v>3.4044899604900002E-2</v>
      </c>
      <c r="AI1493" s="9">
        <v>3.3885050270190002E-2</v>
      </c>
      <c r="AJ1493" s="9">
        <v>5.5649928697409999E-2</v>
      </c>
      <c r="AK1493" s="9">
        <v>1.7448846354450001E-2</v>
      </c>
      <c r="AL1493" s="9">
        <v>0</v>
      </c>
      <c r="AM1493" s="9">
        <v>4.245411122402E-2</v>
      </c>
      <c r="AO1493" s="9">
        <v>0</v>
      </c>
      <c r="AP1493" s="9">
        <v>4.1665485424119998E-2</v>
      </c>
      <c r="AQ1493" s="9">
        <v>6.1737923080999998E-2</v>
      </c>
      <c r="AR1493" s="9">
        <v>3.6246681338100002E-2</v>
      </c>
      <c r="AS1493" s="9">
        <v>3.6246681338100002E-2</v>
      </c>
    </row>
    <row r="1494" spans="1:45" x14ac:dyDescent="0.35">
      <c r="A1494" t="s">
        <v>645</v>
      </c>
      <c r="B1494" s="9">
        <v>0.14396608760669999</v>
      </c>
      <c r="C1494" s="9">
        <v>0.18740571590339999</v>
      </c>
      <c r="D1494" s="9">
        <v>0.1088154545261</v>
      </c>
      <c r="E1494" s="9">
        <v>0.1294287553448</v>
      </c>
      <c r="F1494" s="9">
        <v>8.1439246596990006E-2</v>
      </c>
      <c r="G1494" s="9">
        <v>0</v>
      </c>
      <c r="H1494" s="9">
        <v>5.643976120857E-2</v>
      </c>
      <c r="I1494" s="9">
        <v>0.1557880681071</v>
      </c>
      <c r="J1494" s="9">
        <v>9.9801681663700001E-2</v>
      </c>
      <c r="K1494" s="9">
        <v>0.27140657740259999</v>
      </c>
      <c r="L1494" s="9">
        <v>0.1726442153371</v>
      </c>
      <c r="M1494" s="9">
        <v>0.1200193860405</v>
      </c>
      <c r="N1494" s="9">
        <v>0</v>
      </c>
      <c r="O1494" s="9">
        <v>0.24507732140300001</v>
      </c>
      <c r="P1494" s="9">
        <v>6.2804384916079994E-2</v>
      </c>
      <c r="Q1494" s="9">
        <v>0.1973042831763</v>
      </c>
      <c r="R1494" s="9">
        <v>0</v>
      </c>
      <c r="S1494" s="9">
        <v>0.2199647294373</v>
      </c>
      <c r="T1494" s="9">
        <v>0.1525971614278</v>
      </c>
      <c r="U1494" s="9">
        <v>0.12963868906629999</v>
      </c>
      <c r="V1494" s="9">
        <v>0</v>
      </c>
      <c r="W1494" s="9">
        <v>0.2842862114345</v>
      </c>
      <c r="X1494" s="9">
        <v>0.49313395108739999</v>
      </c>
      <c r="Y1494" s="9">
        <v>9.5615543027250005E-2</v>
      </c>
      <c r="Z1494" s="9">
        <v>0</v>
      </c>
      <c r="AA1494" s="9">
        <v>0.2240602193821</v>
      </c>
      <c r="AB1494" s="9">
        <v>0</v>
      </c>
      <c r="AC1494" s="9">
        <v>0</v>
      </c>
      <c r="AD1494" s="9">
        <v>0</v>
      </c>
      <c r="AI1494" s="9">
        <v>0.1066905292402</v>
      </c>
      <c r="AJ1494" s="9">
        <v>7.8071536463089994E-2</v>
      </c>
      <c r="AK1494" s="9">
        <v>0.12924320603049999</v>
      </c>
      <c r="AL1494" s="9">
        <v>0</v>
      </c>
      <c r="AM1494" s="9">
        <v>0.26602250516159998</v>
      </c>
      <c r="AO1494" s="9">
        <v>0</v>
      </c>
      <c r="AP1494" s="9">
        <v>0.2221826356355</v>
      </c>
      <c r="AQ1494" s="9">
        <v>0</v>
      </c>
      <c r="AR1494" s="9">
        <v>0.14396608760669999</v>
      </c>
      <c r="AS1494" s="9">
        <v>0.14396608760669999</v>
      </c>
    </row>
    <row r="1495" spans="1:45" x14ac:dyDescent="0.35">
      <c r="A1495" t="s">
        <v>646</v>
      </c>
      <c r="B1495" s="9">
        <v>0.2460961571062</v>
      </c>
      <c r="C1495" s="9">
        <v>0.453429606461</v>
      </c>
      <c r="D1495" s="9">
        <v>7.8325338400200006E-2</v>
      </c>
      <c r="E1495" s="9">
        <v>0.54144735056180004</v>
      </c>
      <c r="F1495" s="9">
        <v>0.15052776869209999</v>
      </c>
      <c r="G1495" s="9">
        <v>0.54117079692479997</v>
      </c>
      <c r="H1495" s="9">
        <v>0.2704438421391</v>
      </c>
      <c r="I1495" s="9">
        <v>7.5308873399069998E-2</v>
      </c>
      <c r="J1495" s="9">
        <v>0.29658975847020003</v>
      </c>
      <c r="K1495" s="9">
        <v>0.2450125133944</v>
      </c>
      <c r="L1495" s="9">
        <v>0.29618779763480002</v>
      </c>
      <c r="M1495" s="9">
        <v>0.37968564493759999</v>
      </c>
      <c r="N1495" s="9">
        <v>0.24947539249629999</v>
      </c>
      <c r="O1495" s="9">
        <v>5.905999917094E-2</v>
      </c>
      <c r="P1495" s="9">
        <v>0.30094137175949998</v>
      </c>
      <c r="Q1495" s="9">
        <v>0.10018509117</v>
      </c>
      <c r="R1495" s="9">
        <v>0.64647323533129997</v>
      </c>
      <c r="S1495" s="9">
        <v>0.1901505619984</v>
      </c>
      <c r="T1495" s="9">
        <v>0.16691551694869999</v>
      </c>
      <c r="U1495" s="9">
        <v>0.37753433174689999</v>
      </c>
      <c r="V1495" s="9">
        <v>0.60818782681600003</v>
      </c>
      <c r="W1495" s="9">
        <v>0.15310823863129999</v>
      </c>
      <c r="X1495" s="9">
        <v>0.49313395108739999</v>
      </c>
      <c r="Y1495" s="9">
        <v>0.19307853032880001</v>
      </c>
      <c r="Z1495" s="9">
        <v>0.20305469330090001</v>
      </c>
      <c r="AA1495" s="9">
        <v>6.0828579197850001E-2</v>
      </c>
      <c r="AB1495" s="9">
        <v>0.20846502435</v>
      </c>
      <c r="AC1495" s="9">
        <v>0.1189236075053</v>
      </c>
      <c r="AD1495" s="9">
        <v>0.47917898071080001</v>
      </c>
      <c r="AI1495" s="9">
        <v>8.661200123974E-2</v>
      </c>
      <c r="AJ1495" s="9">
        <v>0.53711672621789996</v>
      </c>
      <c r="AK1495" s="9">
        <v>0.32047481253659998</v>
      </c>
      <c r="AL1495" s="9">
        <v>0.1183177158227</v>
      </c>
      <c r="AM1495" s="9">
        <v>0</v>
      </c>
      <c r="AO1495" s="9">
        <v>0</v>
      </c>
      <c r="AP1495" s="9">
        <v>0.38473853413879999</v>
      </c>
      <c r="AQ1495" s="9">
        <v>0</v>
      </c>
      <c r="AR1495" s="9">
        <v>0.2460961571062</v>
      </c>
      <c r="AS1495" s="9">
        <v>0.2460961571062</v>
      </c>
    </row>
    <row r="1496" spans="1:45" x14ac:dyDescent="0.35">
      <c r="A1496" t="s">
        <v>647</v>
      </c>
      <c r="B1496" s="9">
        <v>0</v>
      </c>
      <c r="C1496" s="9">
        <v>0</v>
      </c>
      <c r="D1496" s="9">
        <v>0</v>
      </c>
      <c r="E1496" s="9">
        <v>0</v>
      </c>
      <c r="F1496" s="9">
        <v>0</v>
      </c>
      <c r="G1496" s="9">
        <v>0</v>
      </c>
      <c r="H1496" s="9">
        <v>0</v>
      </c>
      <c r="I1496" s="9">
        <v>0</v>
      </c>
      <c r="J1496" s="9">
        <v>0</v>
      </c>
      <c r="K1496" s="9">
        <v>0</v>
      </c>
      <c r="L1496" s="9">
        <v>0</v>
      </c>
      <c r="M1496" s="9">
        <v>0</v>
      </c>
      <c r="N1496" s="9">
        <v>0</v>
      </c>
      <c r="O1496" s="9">
        <v>0</v>
      </c>
      <c r="P1496" s="9">
        <v>0</v>
      </c>
      <c r="Q1496" s="9">
        <v>0</v>
      </c>
      <c r="R1496" s="9">
        <v>0</v>
      </c>
      <c r="S1496" s="9">
        <v>0</v>
      </c>
      <c r="T1496" s="9">
        <v>0</v>
      </c>
      <c r="U1496" s="9">
        <v>0</v>
      </c>
      <c r="V1496" s="9">
        <v>0</v>
      </c>
      <c r="W1496" s="9">
        <v>0</v>
      </c>
      <c r="X1496" s="9">
        <v>0</v>
      </c>
      <c r="Y1496" s="9">
        <v>0</v>
      </c>
      <c r="Z1496" s="9">
        <v>0</v>
      </c>
      <c r="AA1496" s="9">
        <v>0</v>
      </c>
      <c r="AB1496" s="9">
        <v>0</v>
      </c>
      <c r="AC1496" s="9">
        <v>0</v>
      </c>
      <c r="AD1496" s="9">
        <v>0</v>
      </c>
      <c r="AI1496" s="9">
        <v>0</v>
      </c>
      <c r="AJ1496" s="9">
        <v>0</v>
      </c>
      <c r="AK1496" s="9">
        <v>0</v>
      </c>
      <c r="AL1496" s="9">
        <v>0</v>
      </c>
      <c r="AM1496" s="9">
        <v>0</v>
      </c>
      <c r="AO1496" s="9">
        <v>0</v>
      </c>
      <c r="AP1496" s="9">
        <v>0</v>
      </c>
      <c r="AQ1496" s="9">
        <v>0</v>
      </c>
      <c r="AR1496" s="9">
        <v>0</v>
      </c>
      <c r="AS1496" s="9">
        <v>0</v>
      </c>
    </row>
    <row r="1497" spans="1:45" x14ac:dyDescent="0.35">
      <c r="A1497" t="s">
        <v>648</v>
      </c>
      <c r="B1497" s="9">
        <v>6.9688271255280002E-2</v>
      </c>
      <c r="C1497" s="9">
        <v>0.15580998044380001</v>
      </c>
      <c r="D1497" s="9">
        <v>0</v>
      </c>
      <c r="E1497" s="9">
        <v>0</v>
      </c>
      <c r="F1497" s="9">
        <v>0.17471407999460001</v>
      </c>
      <c r="G1497" s="9">
        <v>0</v>
      </c>
      <c r="H1497" s="9">
        <v>0.1210819275314</v>
      </c>
      <c r="I1497" s="9">
        <v>0</v>
      </c>
      <c r="J1497" s="9">
        <v>0</v>
      </c>
      <c r="K1497" s="9">
        <v>0.19505061652489999</v>
      </c>
      <c r="L1497" s="9">
        <v>8.832252922811E-2</v>
      </c>
      <c r="M1497" s="9">
        <v>0.15718399085160001</v>
      </c>
      <c r="N1497" s="9">
        <v>0</v>
      </c>
      <c r="O1497" s="9">
        <v>0</v>
      </c>
      <c r="P1497" s="9">
        <v>0.1347361473583</v>
      </c>
      <c r="Q1497" s="9">
        <v>0.10018509117</v>
      </c>
      <c r="R1497" s="9">
        <v>0</v>
      </c>
      <c r="S1497" s="9">
        <v>0</v>
      </c>
      <c r="T1497" s="9">
        <v>0.1116696967015</v>
      </c>
      <c r="U1497" s="9">
        <v>0</v>
      </c>
      <c r="V1497" s="9">
        <v>0</v>
      </c>
      <c r="W1497" s="9">
        <v>8.0321391929580002E-2</v>
      </c>
      <c r="X1497" s="9">
        <v>0.49313395108739999</v>
      </c>
      <c r="Y1497" s="9">
        <v>0</v>
      </c>
      <c r="Z1497" s="9">
        <v>0</v>
      </c>
      <c r="AA1497" s="9">
        <v>8.0389969652579996E-2</v>
      </c>
      <c r="AB1497" s="9">
        <v>0</v>
      </c>
      <c r="AC1497" s="9">
        <v>0</v>
      </c>
      <c r="AD1497" s="9">
        <v>0</v>
      </c>
      <c r="AI1497" s="9">
        <v>0</v>
      </c>
      <c r="AJ1497" s="9">
        <v>3.9200848859419997E-2</v>
      </c>
      <c r="AK1497" s="9">
        <v>0.12924320603049999</v>
      </c>
      <c r="AL1497" s="9">
        <v>0.1817622279825</v>
      </c>
      <c r="AM1497" s="9">
        <v>0</v>
      </c>
      <c r="AO1497" s="9">
        <v>0</v>
      </c>
      <c r="AP1497" s="9">
        <v>0</v>
      </c>
      <c r="AQ1497" s="9">
        <v>0.1508151871683</v>
      </c>
      <c r="AR1497" s="9">
        <v>6.9688271255280002E-2</v>
      </c>
      <c r="AS1497" s="9">
        <v>6.9688271255280002E-2</v>
      </c>
    </row>
    <row r="1498" spans="1:45" x14ac:dyDescent="0.35">
      <c r="A1498" t="s">
        <v>589</v>
      </c>
      <c r="B1498" s="9">
        <v>1.261265478182E-2</v>
      </c>
      <c r="C1498" s="9">
        <v>2.8199544335120001E-2</v>
      </c>
      <c r="D1498" s="9">
        <v>0</v>
      </c>
      <c r="E1498" s="9">
        <v>0.1284064129569</v>
      </c>
      <c r="F1498" s="9">
        <v>0</v>
      </c>
      <c r="G1498" s="9">
        <v>0</v>
      </c>
      <c r="H1498" s="9">
        <v>0</v>
      </c>
      <c r="I1498" s="9">
        <v>0</v>
      </c>
      <c r="J1498" s="9">
        <v>0</v>
      </c>
      <c r="K1498" s="9">
        <v>0</v>
      </c>
      <c r="L1498" s="9">
        <v>0</v>
      </c>
      <c r="M1498" s="9">
        <v>0</v>
      </c>
      <c r="N1498" s="9">
        <v>6.8238114985059994E-2</v>
      </c>
      <c r="O1498" s="9">
        <v>0</v>
      </c>
      <c r="P1498" s="9">
        <v>0</v>
      </c>
      <c r="Q1498" s="9">
        <v>0</v>
      </c>
      <c r="R1498" s="9">
        <v>0</v>
      </c>
      <c r="S1498" s="9">
        <v>5.6925005729240002E-2</v>
      </c>
      <c r="T1498" s="9">
        <v>0</v>
      </c>
      <c r="U1498" s="9">
        <v>3.354939283543E-2</v>
      </c>
      <c r="V1498" s="9">
        <v>0</v>
      </c>
      <c r="W1498" s="9">
        <v>0</v>
      </c>
      <c r="X1498" s="9">
        <v>0</v>
      </c>
      <c r="Y1498" s="9">
        <v>0</v>
      </c>
      <c r="Z1498" s="9">
        <v>0</v>
      </c>
      <c r="AA1498" s="9">
        <v>0</v>
      </c>
      <c r="AB1498" s="10">
        <v>0.23728794210189999</v>
      </c>
      <c r="AC1498" s="9">
        <v>0</v>
      </c>
      <c r="AD1498" s="9">
        <v>0</v>
      </c>
      <c r="AI1498" s="9">
        <v>0</v>
      </c>
      <c r="AJ1498" s="9">
        <v>0</v>
      </c>
      <c r="AK1498" s="9">
        <v>0</v>
      </c>
      <c r="AL1498" s="9">
        <v>0</v>
      </c>
      <c r="AM1498" s="9">
        <v>0</v>
      </c>
      <c r="AO1498" s="9">
        <v>1</v>
      </c>
      <c r="AP1498" s="9">
        <v>0</v>
      </c>
      <c r="AQ1498" s="9">
        <v>0</v>
      </c>
      <c r="AR1498" s="9">
        <v>1.261265478182E-2</v>
      </c>
      <c r="AS1498" s="9">
        <v>1.261265478182E-2</v>
      </c>
    </row>
    <row r="1499" spans="1:45" x14ac:dyDescent="0.35">
      <c r="A1499" t="s">
        <v>406</v>
      </c>
      <c r="B1499" s="9">
        <v>1</v>
      </c>
      <c r="C1499" s="9">
        <v>1</v>
      </c>
      <c r="D1499" s="9">
        <v>1</v>
      </c>
      <c r="E1499" s="9">
        <v>1</v>
      </c>
      <c r="F1499" s="9">
        <v>1</v>
      </c>
      <c r="G1499" s="9">
        <v>1</v>
      </c>
      <c r="H1499" s="9">
        <v>1</v>
      </c>
      <c r="I1499" s="9">
        <v>1</v>
      </c>
      <c r="J1499" s="9">
        <v>1</v>
      </c>
      <c r="K1499" s="9">
        <v>1</v>
      </c>
      <c r="L1499" s="9">
        <v>1</v>
      </c>
      <c r="M1499" s="9">
        <v>1</v>
      </c>
      <c r="N1499" s="9">
        <v>1</v>
      </c>
      <c r="O1499" s="9">
        <v>1</v>
      </c>
      <c r="P1499" s="9">
        <v>1</v>
      </c>
      <c r="Q1499" s="9">
        <v>1</v>
      </c>
      <c r="R1499" s="9">
        <v>1</v>
      </c>
      <c r="S1499" s="9">
        <v>1</v>
      </c>
      <c r="T1499" s="9">
        <v>1</v>
      </c>
      <c r="U1499" s="9">
        <v>1</v>
      </c>
      <c r="V1499" s="9">
        <v>1</v>
      </c>
      <c r="W1499" s="9">
        <v>1</v>
      </c>
      <c r="X1499" s="9">
        <v>1</v>
      </c>
      <c r="Y1499" s="9">
        <v>1</v>
      </c>
      <c r="Z1499" s="9">
        <v>1</v>
      </c>
      <c r="AA1499" s="9">
        <v>1</v>
      </c>
      <c r="AB1499" s="9">
        <v>1</v>
      </c>
      <c r="AC1499" s="9">
        <v>1</v>
      </c>
      <c r="AD1499" s="9">
        <v>1</v>
      </c>
      <c r="AI1499" s="9">
        <v>1</v>
      </c>
      <c r="AJ1499" s="9">
        <v>1</v>
      </c>
      <c r="AK1499" s="9">
        <v>1</v>
      </c>
      <c r="AL1499" s="9">
        <v>1</v>
      </c>
      <c r="AM1499" s="9">
        <v>1</v>
      </c>
      <c r="AO1499" s="9">
        <v>1</v>
      </c>
      <c r="AP1499" s="9">
        <v>1</v>
      </c>
      <c r="AQ1499" s="9">
        <v>1</v>
      </c>
      <c r="AR1499" s="9">
        <v>1</v>
      </c>
      <c r="AS1499" s="9">
        <v>1</v>
      </c>
    </row>
    <row r="1500" spans="1:45" x14ac:dyDescent="0.35">
      <c r="A1500" t="s">
        <v>356</v>
      </c>
      <c r="B1500" s="6">
        <v>54</v>
      </c>
      <c r="C1500" s="6">
        <v>28</v>
      </c>
      <c r="D1500" s="6">
        <v>26</v>
      </c>
      <c r="E1500" s="6">
        <v>6</v>
      </c>
      <c r="F1500" s="6">
        <v>12</v>
      </c>
      <c r="G1500" s="6">
        <v>7</v>
      </c>
      <c r="H1500" s="6">
        <v>19</v>
      </c>
      <c r="I1500" s="6">
        <v>10</v>
      </c>
      <c r="J1500" s="6">
        <v>8</v>
      </c>
      <c r="K1500" s="6">
        <v>11</v>
      </c>
      <c r="L1500" s="6">
        <v>8</v>
      </c>
      <c r="M1500" s="6">
        <v>18</v>
      </c>
      <c r="N1500" s="6">
        <v>14</v>
      </c>
      <c r="O1500" s="6">
        <v>14</v>
      </c>
      <c r="P1500" s="6">
        <v>19</v>
      </c>
      <c r="Q1500" s="6">
        <v>10</v>
      </c>
      <c r="R1500" s="6">
        <v>8</v>
      </c>
      <c r="S1500" s="6">
        <v>17</v>
      </c>
      <c r="T1500" s="6">
        <v>29</v>
      </c>
      <c r="U1500" s="6">
        <v>25</v>
      </c>
      <c r="V1500" s="6">
        <v>5</v>
      </c>
      <c r="W1500" s="6">
        <v>10</v>
      </c>
      <c r="X1500" s="6">
        <v>3</v>
      </c>
      <c r="Y1500" s="6">
        <v>12</v>
      </c>
      <c r="Z1500" s="6">
        <v>4</v>
      </c>
      <c r="AA1500" s="6">
        <v>10</v>
      </c>
      <c r="AB1500" s="6">
        <v>5</v>
      </c>
      <c r="AC1500" s="6">
        <v>6</v>
      </c>
      <c r="AD1500" s="6">
        <v>11</v>
      </c>
      <c r="AE1500" s="6">
        <v>0</v>
      </c>
      <c r="AF1500" s="6">
        <v>0</v>
      </c>
      <c r="AG1500" s="6">
        <v>0</v>
      </c>
      <c r="AH1500" s="6">
        <v>0</v>
      </c>
      <c r="AI1500" s="6">
        <v>17</v>
      </c>
      <c r="AJ1500" s="6">
        <v>22</v>
      </c>
      <c r="AK1500" s="6">
        <v>15</v>
      </c>
      <c r="AL1500" s="6">
        <v>6</v>
      </c>
      <c r="AM1500" s="6">
        <v>8</v>
      </c>
      <c r="AN1500" s="6">
        <v>0</v>
      </c>
      <c r="AO1500" s="6">
        <v>1</v>
      </c>
      <c r="AP1500" s="6">
        <v>25</v>
      </c>
      <c r="AQ1500" s="6">
        <v>11</v>
      </c>
      <c r="AR1500" s="6">
        <v>54</v>
      </c>
      <c r="AS1500" s="6">
        <v>54</v>
      </c>
    </row>
    <row r="1501" spans="1:45" x14ac:dyDescent="0.35">
      <c r="A1501" t="s">
        <v>959</v>
      </c>
    </row>
    <row r="1502" spans="1:45" x14ac:dyDescent="0.35">
      <c r="A1502" t="s">
        <v>358</v>
      </c>
    </row>
    <row r="1506" spans="1:45" x14ac:dyDescent="0.35">
      <c r="A1506" s="3" t="s">
        <v>352</v>
      </c>
    </row>
    <row r="1507" spans="1:45" x14ac:dyDescent="0.35">
      <c r="A1507" t="s">
        <v>300</v>
      </c>
    </row>
    <row r="1508" spans="1:45" ht="130.5" x14ac:dyDescent="0.35">
      <c r="A1508" s="4" t="s">
        <v>408</v>
      </c>
      <c r="B1508" s="4" t="s">
        <v>359</v>
      </c>
      <c r="C1508" s="4" t="s">
        <v>360</v>
      </c>
      <c r="D1508" s="4" t="s">
        <v>361</v>
      </c>
      <c r="E1508" s="4" t="s">
        <v>573</v>
      </c>
      <c r="F1508" s="4" t="s">
        <v>363</v>
      </c>
      <c r="G1508" s="4" t="s">
        <v>364</v>
      </c>
      <c r="H1508" s="4" t="s">
        <v>365</v>
      </c>
      <c r="I1508" s="4" t="s">
        <v>366</v>
      </c>
      <c r="J1508" s="4" t="s">
        <v>367</v>
      </c>
      <c r="K1508" s="4" t="s">
        <v>368</v>
      </c>
      <c r="L1508" s="4" t="s">
        <v>883</v>
      </c>
      <c r="M1508" s="4" t="s">
        <v>575</v>
      </c>
      <c r="N1508" s="4" t="s">
        <v>371</v>
      </c>
      <c r="O1508" s="4" t="s">
        <v>372</v>
      </c>
      <c r="P1508" s="4" t="s">
        <v>576</v>
      </c>
      <c r="Q1508" s="4" t="s">
        <v>374</v>
      </c>
      <c r="R1508" s="4" t="s">
        <v>376</v>
      </c>
      <c r="S1508" s="4" t="s">
        <v>377</v>
      </c>
      <c r="T1508" s="4" t="s">
        <v>375</v>
      </c>
      <c r="U1508" s="4" t="s">
        <v>378</v>
      </c>
      <c r="V1508" s="4" t="s">
        <v>379</v>
      </c>
      <c r="W1508" s="4" t="s">
        <v>380</v>
      </c>
      <c r="X1508" s="4" t="s">
        <v>381</v>
      </c>
      <c r="Y1508" s="4" t="s">
        <v>382</v>
      </c>
      <c r="Z1508" s="4" t="s">
        <v>383</v>
      </c>
      <c r="AA1508" s="4" t="s">
        <v>384</v>
      </c>
      <c r="AB1508" s="4" t="s">
        <v>385</v>
      </c>
      <c r="AC1508" s="4" t="s">
        <v>386</v>
      </c>
      <c r="AD1508" s="4" t="s">
        <v>387</v>
      </c>
      <c r="AE1508" s="4" t="s">
        <v>388</v>
      </c>
      <c r="AF1508" s="4" t="s">
        <v>389</v>
      </c>
      <c r="AG1508" s="4" t="s">
        <v>390</v>
      </c>
      <c r="AH1508" s="4" t="s">
        <v>391</v>
      </c>
      <c r="AI1508" s="4" t="s">
        <v>577</v>
      </c>
      <c r="AJ1508" s="4" t="s">
        <v>578</v>
      </c>
      <c r="AK1508" s="4" t="s">
        <v>395</v>
      </c>
      <c r="AL1508" s="4" t="s">
        <v>396</v>
      </c>
      <c r="AM1508" s="4" t="s">
        <v>394</v>
      </c>
      <c r="AN1508" s="4" t="s">
        <v>397</v>
      </c>
      <c r="AO1508" s="4" t="s">
        <v>398</v>
      </c>
      <c r="AP1508" s="4" t="s">
        <v>884</v>
      </c>
      <c r="AQ1508" s="4" t="s">
        <v>885</v>
      </c>
      <c r="AR1508" s="4" t="s">
        <v>886</v>
      </c>
      <c r="AS1508" s="4" t="s">
        <v>406</v>
      </c>
    </row>
    <row r="1509" spans="1:45" x14ac:dyDescent="0.35">
      <c r="A1509" t="s">
        <v>650</v>
      </c>
      <c r="B1509" s="9">
        <v>0.4608232199908</v>
      </c>
      <c r="C1509" s="9">
        <v>0.62540843624169995</v>
      </c>
      <c r="D1509" s="9">
        <v>0.31423107567250003</v>
      </c>
      <c r="E1509" s="9">
        <v>0.88002031703640005</v>
      </c>
      <c r="F1509" s="9">
        <v>0.58505070294390005</v>
      </c>
      <c r="G1509" s="9">
        <v>0.26125381665289998</v>
      </c>
      <c r="H1509" s="9">
        <v>0.47094120607399997</v>
      </c>
      <c r="I1509" s="9">
        <v>0.14977191285569999</v>
      </c>
      <c r="J1509" s="9">
        <v>0</v>
      </c>
      <c r="K1509" s="9">
        <v>0.3107450092122</v>
      </c>
      <c r="L1509" s="9">
        <v>0.42017979663869998</v>
      </c>
      <c r="M1509" s="9">
        <v>0.16208921589389999</v>
      </c>
      <c r="N1509" s="9">
        <v>0.39321404782469999</v>
      </c>
      <c r="O1509" s="9">
        <v>0.62027621247440001</v>
      </c>
      <c r="P1509" s="9">
        <v>0.25965192246090002</v>
      </c>
      <c r="Q1509" s="9">
        <v>0.74364066841639997</v>
      </c>
      <c r="R1509" s="9">
        <v>0.18457578007430001</v>
      </c>
      <c r="S1509" s="9">
        <v>0.2362568923892</v>
      </c>
      <c r="T1509" s="9">
        <v>0.55236041068149999</v>
      </c>
      <c r="U1509" s="9">
        <v>0.21314528653270001</v>
      </c>
      <c r="V1509" s="9">
        <v>0</v>
      </c>
      <c r="W1509" s="9">
        <v>0.51586661574479997</v>
      </c>
      <c r="X1509" s="9">
        <v>9.1640529131780002E-2</v>
      </c>
      <c r="Y1509" s="9">
        <v>0.32474683461050002</v>
      </c>
      <c r="Z1509" s="9">
        <v>0.52658807740040003</v>
      </c>
      <c r="AA1509" s="9">
        <v>0.70814581884700001</v>
      </c>
      <c r="AB1509" s="9">
        <v>0</v>
      </c>
      <c r="AC1509" s="9">
        <v>0.25733069241009998</v>
      </c>
      <c r="AD1509" s="9">
        <v>0.3341395503497</v>
      </c>
      <c r="AI1509" s="9">
        <v>0.53166848884960005</v>
      </c>
      <c r="AJ1509" s="9">
        <v>0.56616891713549999</v>
      </c>
      <c r="AK1509" s="9">
        <v>9.0306596331049996E-2</v>
      </c>
      <c r="AL1509" s="9">
        <v>0.7478347404972</v>
      </c>
      <c r="AM1509" s="9">
        <v>0.61335114325670004</v>
      </c>
      <c r="AO1509" s="9">
        <v>0</v>
      </c>
      <c r="AP1509" s="9">
        <v>0.53038678187940003</v>
      </c>
      <c r="AQ1509" s="9">
        <v>0.1637213693124</v>
      </c>
      <c r="AR1509" s="9">
        <v>0.4608232199908</v>
      </c>
      <c r="AS1509" s="9">
        <v>0.4608232199908</v>
      </c>
    </row>
    <row r="1510" spans="1:45" x14ac:dyDescent="0.35">
      <c r="A1510" t="s">
        <v>651</v>
      </c>
      <c r="B1510" s="9">
        <v>0.1032027627643</v>
      </c>
      <c r="C1510" s="9">
        <v>0.15544289321579999</v>
      </c>
      <c r="D1510" s="9">
        <v>5.6673718924310001E-2</v>
      </c>
      <c r="E1510" s="9">
        <v>0</v>
      </c>
      <c r="F1510" s="9">
        <v>0.19527431493219999</v>
      </c>
      <c r="G1510" s="9">
        <v>0.29614883424409999</v>
      </c>
      <c r="H1510" s="9">
        <v>0.23082357785919999</v>
      </c>
      <c r="I1510" s="9">
        <v>0</v>
      </c>
      <c r="J1510" s="9">
        <v>0</v>
      </c>
      <c r="K1510" s="9">
        <v>0</v>
      </c>
      <c r="L1510" s="9">
        <v>0.1198808222681</v>
      </c>
      <c r="M1510" s="9">
        <v>0.31726292657290001</v>
      </c>
      <c r="N1510" s="9">
        <v>0</v>
      </c>
      <c r="O1510" s="9">
        <v>6.3849031678940002E-2</v>
      </c>
      <c r="P1510" s="9">
        <v>0.18316182848910001</v>
      </c>
      <c r="Q1510" s="9">
        <v>0</v>
      </c>
      <c r="R1510" s="9">
        <v>0.2202280009434</v>
      </c>
      <c r="S1510" s="9">
        <v>0.15935778747330001</v>
      </c>
      <c r="T1510" s="9">
        <v>7.2388546331660003E-2</v>
      </c>
      <c r="U1510" s="9">
        <v>0.18657872601559999</v>
      </c>
      <c r="V1510" s="9">
        <v>0.27598987436299999</v>
      </c>
      <c r="W1510" s="9">
        <v>0.51586661574479997</v>
      </c>
      <c r="X1510" s="9">
        <v>0.63969570421790001</v>
      </c>
      <c r="Y1510" s="9">
        <v>0.17547645010810001</v>
      </c>
      <c r="Z1510" s="9">
        <v>0.49104068802049999</v>
      </c>
      <c r="AA1510" s="9">
        <v>8.627002231382E-2</v>
      </c>
      <c r="AB1510" s="9">
        <v>0.2865119786784</v>
      </c>
      <c r="AC1510" s="9">
        <v>0.2420117134641</v>
      </c>
      <c r="AD1510" s="9">
        <v>1.268317564926E-2</v>
      </c>
      <c r="AI1510" s="9">
        <v>7.4175516592299998E-2</v>
      </c>
      <c r="AJ1510" s="9">
        <v>0.12375891891510001</v>
      </c>
      <c r="AK1510" s="9">
        <v>0.1968858474953</v>
      </c>
      <c r="AL1510" s="9">
        <v>8.7078862319629996E-2</v>
      </c>
      <c r="AM1510" s="9">
        <v>0.14760858526740001</v>
      </c>
      <c r="AO1510" s="9">
        <v>0</v>
      </c>
      <c r="AP1510" s="9">
        <v>4.7021004463199997E-2</v>
      </c>
      <c r="AQ1510" s="9">
        <v>0.33531420029120002</v>
      </c>
      <c r="AR1510" s="9">
        <v>0.1032027627643</v>
      </c>
      <c r="AS1510" s="9">
        <v>0.1032027627643</v>
      </c>
    </row>
    <row r="1511" spans="1:45" x14ac:dyDescent="0.35">
      <c r="A1511" t="s">
        <v>652</v>
      </c>
      <c r="B1511" s="9">
        <v>0.18919800351829999</v>
      </c>
      <c r="C1511" s="9">
        <v>7.9553523466339995E-2</v>
      </c>
      <c r="D1511" s="9">
        <v>0.2868557385787</v>
      </c>
      <c r="E1511" s="9">
        <v>0</v>
      </c>
      <c r="F1511" s="9">
        <v>5.6811521333079998E-2</v>
      </c>
      <c r="G1511" s="9">
        <v>0</v>
      </c>
      <c r="H1511" s="9">
        <v>3.67905316627E-2</v>
      </c>
      <c r="I1511" s="9">
        <v>0.71364924232240001</v>
      </c>
      <c r="J1511" s="9">
        <v>0.38268267719269999</v>
      </c>
      <c r="K1511" s="9">
        <v>0.41676534772149998</v>
      </c>
      <c r="L1511" s="9">
        <v>0.1017132804169</v>
      </c>
      <c r="M1511" s="9">
        <v>0.1416404840987</v>
      </c>
      <c r="N1511" s="9">
        <v>0.27099446282060002</v>
      </c>
      <c r="O1511" s="9">
        <v>0.2227293605964</v>
      </c>
      <c r="P1511" s="9">
        <v>0.38432454409360001</v>
      </c>
      <c r="Q1511" s="9">
        <v>0.1106826555875</v>
      </c>
      <c r="R1511" s="9">
        <v>0</v>
      </c>
      <c r="S1511" s="9">
        <v>0.1972124645219</v>
      </c>
      <c r="T1511" s="9">
        <v>0.21883039951319999</v>
      </c>
      <c r="U1511" s="9">
        <v>0.1090197661478</v>
      </c>
      <c r="V1511" s="9">
        <v>0.45519111455400002</v>
      </c>
      <c r="W1511" s="9">
        <v>0</v>
      </c>
      <c r="X1511" s="9">
        <v>0</v>
      </c>
      <c r="Y1511" s="9">
        <v>0.2211123346279</v>
      </c>
      <c r="Z1511" s="9">
        <v>0</v>
      </c>
      <c r="AA1511" s="9">
        <v>0.1368555639546</v>
      </c>
      <c r="AB1511" s="9">
        <v>0.71348802132160005</v>
      </c>
      <c r="AC1511" s="9">
        <v>0.4313262362377</v>
      </c>
      <c r="AD1511" s="9">
        <v>0</v>
      </c>
      <c r="AI1511" s="9">
        <v>0.23208364434619999</v>
      </c>
      <c r="AJ1511" s="9">
        <v>0</v>
      </c>
      <c r="AK1511" s="9">
        <v>0.34508078910919998</v>
      </c>
      <c r="AL1511" s="9">
        <v>4.7222806377009999E-2</v>
      </c>
      <c r="AM1511" s="9">
        <v>9.7604678738499998E-2</v>
      </c>
      <c r="AO1511" s="9">
        <v>0</v>
      </c>
      <c r="AP1511" s="9">
        <v>0.1067357792913</v>
      </c>
      <c r="AQ1511" s="9">
        <v>9.3168374926860004E-2</v>
      </c>
      <c r="AR1511" s="9">
        <v>0.18919800351829999</v>
      </c>
      <c r="AS1511" s="9">
        <v>0.18919800351829999</v>
      </c>
    </row>
    <row r="1512" spans="1:45" x14ac:dyDescent="0.35">
      <c r="A1512" t="s">
        <v>653</v>
      </c>
      <c r="B1512" s="9">
        <v>0.16618122108860001</v>
      </c>
      <c r="C1512" s="9">
        <v>0.13088844491609999</v>
      </c>
      <c r="D1512" s="9">
        <v>0.19761565885849999</v>
      </c>
      <c r="E1512" s="9">
        <v>0</v>
      </c>
      <c r="F1512" s="9">
        <v>0.20225197275420001</v>
      </c>
      <c r="G1512" s="9">
        <v>0.49631459678709999</v>
      </c>
      <c r="H1512" s="9">
        <v>0.3058827965741</v>
      </c>
      <c r="I1512" s="9">
        <v>0</v>
      </c>
      <c r="J1512" s="9">
        <v>0.38268267719269999</v>
      </c>
      <c r="K1512" s="9">
        <v>0</v>
      </c>
      <c r="L1512" s="9">
        <v>0.23903949687939999</v>
      </c>
      <c r="M1512" s="9">
        <v>0.34063032070709998</v>
      </c>
      <c r="N1512" s="9">
        <v>0.15917151202490001</v>
      </c>
      <c r="O1512" s="9">
        <v>6.3849031678940002E-2</v>
      </c>
      <c r="P1512" s="9">
        <v>0.1215794781236</v>
      </c>
      <c r="Q1512" s="9">
        <v>9.2198488898360006E-2</v>
      </c>
      <c r="R1512" s="9">
        <v>0.4079217809649</v>
      </c>
      <c r="S1512" s="9">
        <v>0.27590431740179999</v>
      </c>
      <c r="T1512" s="9">
        <v>0.10381033574079999</v>
      </c>
      <c r="U1512" s="9">
        <v>0.33494204796490001</v>
      </c>
      <c r="V1512" s="9">
        <v>0.27598987436299999</v>
      </c>
      <c r="W1512" s="9">
        <v>0.48413338425520003</v>
      </c>
      <c r="X1512" s="9">
        <v>0.73488248212289997</v>
      </c>
      <c r="Y1512" s="9">
        <v>0.11526363990169999</v>
      </c>
      <c r="Z1512" s="9">
        <v>0.2689506697822</v>
      </c>
      <c r="AA1512" s="9">
        <v>0.1519086798573</v>
      </c>
      <c r="AB1512" s="9">
        <v>0</v>
      </c>
      <c r="AC1512" s="9">
        <v>0.133302398914</v>
      </c>
      <c r="AD1512" s="9">
        <v>0.43400238010089998</v>
      </c>
      <c r="AI1512" s="9">
        <v>6.1990572711049997E-2</v>
      </c>
      <c r="AJ1512" s="9">
        <v>0.17277056509249999</v>
      </c>
      <c r="AK1512" s="9">
        <v>0.620863905311</v>
      </c>
      <c r="AL1512" s="9">
        <v>4.3966019563870001E-2</v>
      </c>
      <c r="AM1512" s="9">
        <v>0.1944486258374</v>
      </c>
      <c r="AO1512" s="9">
        <v>0</v>
      </c>
      <c r="AP1512" s="9">
        <v>0.1938428269286</v>
      </c>
      <c r="AQ1512" s="9">
        <v>0.214933119985</v>
      </c>
      <c r="AR1512" s="9">
        <v>0.16618122108860001</v>
      </c>
      <c r="AS1512" s="9">
        <v>0.16618122108860001</v>
      </c>
    </row>
    <row r="1513" spans="1:45" x14ac:dyDescent="0.35">
      <c r="A1513" t="s">
        <v>654</v>
      </c>
      <c r="B1513" s="9">
        <v>8.3383953517209994E-2</v>
      </c>
      <c r="C1513" s="9">
        <v>0</v>
      </c>
      <c r="D1513" s="9">
        <v>0.15765206110460001</v>
      </c>
      <c r="E1513" s="9">
        <v>0</v>
      </c>
      <c r="F1513" s="9">
        <v>4.1192537154099998E-2</v>
      </c>
      <c r="G1513" s="9">
        <v>0.17061303543779999</v>
      </c>
      <c r="H1513" s="9">
        <v>8.6801709351430001E-2</v>
      </c>
      <c r="I1513" s="9">
        <v>0.1365788448219</v>
      </c>
      <c r="J1513" s="9">
        <v>0.38268267719269999</v>
      </c>
      <c r="K1513" s="9">
        <v>0</v>
      </c>
      <c r="L1513" s="9">
        <v>0</v>
      </c>
      <c r="M1513" s="9">
        <v>0.1842326778726</v>
      </c>
      <c r="N1513" s="9">
        <v>0.22370231442149999</v>
      </c>
      <c r="O1513" s="9">
        <v>3.6410537029140003E-2</v>
      </c>
      <c r="P1513" s="9">
        <v>0</v>
      </c>
      <c r="Q1513" s="9">
        <v>0</v>
      </c>
      <c r="R1513" s="9">
        <v>0.1876937800216</v>
      </c>
      <c r="S1513" s="9">
        <v>0.40713405490909998</v>
      </c>
      <c r="T1513" s="9">
        <v>0</v>
      </c>
      <c r="U1513" s="9">
        <v>0.30900116041280001</v>
      </c>
      <c r="V1513" s="9">
        <v>0</v>
      </c>
      <c r="W1513" s="9">
        <v>0</v>
      </c>
      <c r="X1513" s="9">
        <v>0</v>
      </c>
      <c r="Y1513" s="9">
        <v>7.0085334268329996E-2</v>
      </c>
      <c r="Z1513" s="9">
        <v>0</v>
      </c>
      <c r="AA1513" s="9">
        <v>7.9810387365089996E-2</v>
      </c>
      <c r="AB1513" s="9">
        <v>0</v>
      </c>
      <c r="AC1513" s="9">
        <v>7.6017001418880001E-2</v>
      </c>
      <c r="AD1513" s="9">
        <v>8.9214640213169993E-2</v>
      </c>
      <c r="AI1513" s="9">
        <v>6.3171032723799994E-2</v>
      </c>
      <c r="AJ1513" s="9">
        <v>1.012531326366E-2</v>
      </c>
      <c r="AK1513" s="9">
        <v>0.3440588484623</v>
      </c>
      <c r="AL1513" s="9">
        <v>4.3508140500819997E-2</v>
      </c>
      <c r="AM1513" s="9">
        <v>7.0347627643220001E-2</v>
      </c>
      <c r="AO1513" s="9">
        <v>0</v>
      </c>
      <c r="AP1513" s="9">
        <v>4.9463952511740003E-2</v>
      </c>
      <c r="AQ1513" s="9">
        <v>0.1196602051328</v>
      </c>
      <c r="AR1513" s="9">
        <v>8.3383953517209994E-2</v>
      </c>
      <c r="AS1513" s="9">
        <v>8.3383953517209994E-2</v>
      </c>
    </row>
    <row r="1514" spans="1:45" x14ac:dyDescent="0.35">
      <c r="A1514" t="s">
        <v>655</v>
      </c>
      <c r="B1514" s="9">
        <v>0.1865011914353</v>
      </c>
      <c r="C1514" s="9">
        <v>0.22905765310410001</v>
      </c>
      <c r="D1514" s="9">
        <v>0.14859716145769999</v>
      </c>
      <c r="E1514" s="9">
        <v>0.1199796829636</v>
      </c>
      <c r="F1514" s="9">
        <v>6.2685784224219998E-2</v>
      </c>
      <c r="G1514" s="9">
        <v>0.26586495413130001</v>
      </c>
      <c r="H1514" s="9">
        <v>0.1342883036867</v>
      </c>
      <c r="I1514" s="9">
        <v>0</v>
      </c>
      <c r="J1514" s="9">
        <v>1</v>
      </c>
      <c r="K1514" s="9">
        <v>0.15757111977919999</v>
      </c>
      <c r="L1514" s="9">
        <v>0.1943535132385</v>
      </c>
      <c r="M1514" s="9">
        <v>0.10495587471539999</v>
      </c>
      <c r="N1514" s="9">
        <v>0.38857886342719999</v>
      </c>
      <c r="O1514" s="9">
        <v>0.1205838899</v>
      </c>
      <c r="P1514" s="9">
        <v>0.20000612140089999</v>
      </c>
      <c r="Q1514" s="9">
        <v>5.3478187097689998E-2</v>
      </c>
      <c r="R1514" s="9">
        <v>0.62773043990419997</v>
      </c>
      <c r="S1514" s="9">
        <v>0.1972124645219</v>
      </c>
      <c r="T1514" s="9">
        <v>0.1113884200796</v>
      </c>
      <c r="U1514" s="9">
        <v>0.3897385405969</v>
      </c>
      <c r="V1514" s="9">
        <v>0.46447619327810002</v>
      </c>
      <c r="W1514" s="9">
        <v>0.48413338425520003</v>
      </c>
      <c r="X1514" s="9">
        <v>0.73488248212289997</v>
      </c>
      <c r="Y1514" s="9">
        <v>0.32384268628689999</v>
      </c>
      <c r="Z1514" s="9">
        <v>0.2689506697822</v>
      </c>
      <c r="AA1514" s="9">
        <v>0.2206372747418</v>
      </c>
      <c r="AB1514" s="9">
        <v>0</v>
      </c>
      <c r="AC1514" s="9">
        <v>0.133302398914</v>
      </c>
      <c r="AD1514" s="9">
        <v>0.2248276792584</v>
      </c>
      <c r="AI1514" s="9">
        <v>0.1608918901991</v>
      </c>
      <c r="AJ1514" s="9">
        <v>0.1145055419589</v>
      </c>
      <c r="AK1514" s="9">
        <v>0.47119789816669999</v>
      </c>
      <c r="AL1514" s="9">
        <v>0.16880106305940001</v>
      </c>
      <c r="AM1514" s="9">
        <v>0.1944486258374</v>
      </c>
      <c r="AO1514" s="9">
        <v>1</v>
      </c>
      <c r="AP1514" s="9">
        <v>9.1702749858199997E-2</v>
      </c>
      <c r="AQ1514" s="9">
        <v>0.39057424522680001</v>
      </c>
      <c r="AR1514" s="9">
        <v>0.1865011914353</v>
      </c>
      <c r="AS1514" s="9">
        <v>0.1865011914353</v>
      </c>
    </row>
    <row r="1515" spans="1:45" x14ac:dyDescent="0.35">
      <c r="A1515" t="s">
        <v>656</v>
      </c>
      <c r="B1515" s="9">
        <v>2.161526581404E-2</v>
      </c>
      <c r="C1515" s="9">
        <v>2.946301764229E-2</v>
      </c>
      <c r="D1515" s="9">
        <v>1.462545959215E-2</v>
      </c>
      <c r="E1515" s="9">
        <v>0</v>
      </c>
      <c r="F1515" s="9">
        <v>2.671662238602E-2</v>
      </c>
      <c r="G1515" s="9">
        <v>8.8088588941790003E-2</v>
      </c>
      <c r="H1515" s="9">
        <v>4.8344761883640001E-2</v>
      </c>
      <c r="I1515" s="9">
        <v>0</v>
      </c>
      <c r="J1515" s="9">
        <v>0</v>
      </c>
      <c r="K1515" s="9">
        <v>0</v>
      </c>
      <c r="L1515" s="9">
        <v>5.4855663373069997E-2</v>
      </c>
      <c r="M1515" s="9">
        <v>0</v>
      </c>
      <c r="N1515" s="9">
        <v>4.1853335555649997E-2</v>
      </c>
      <c r="O1515" s="9">
        <v>0</v>
      </c>
      <c r="P1515" s="9">
        <v>7.4905479342069994E-2</v>
      </c>
      <c r="Q1515" s="9">
        <v>0</v>
      </c>
      <c r="R1515" s="9">
        <v>0</v>
      </c>
      <c r="S1515" s="9">
        <v>0</v>
      </c>
      <c r="T1515" s="9">
        <v>2.9603868920600001E-2</v>
      </c>
      <c r="U1515" s="9">
        <v>0</v>
      </c>
      <c r="V1515" s="9">
        <v>8.0332692167860001E-2</v>
      </c>
      <c r="W1515" s="9">
        <v>0</v>
      </c>
      <c r="X1515" s="9">
        <v>0</v>
      </c>
      <c r="Y1515" s="9">
        <v>0</v>
      </c>
      <c r="Z1515" s="9">
        <v>0</v>
      </c>
      <c r="AA1515" s="9">
        <v>0</v>
      </c>
      <c r="AB1515" s="9">
        <v>0</v>
      </c>
      <c r="AC1515" s="9">
        <v>6.9618508799209999E-2</v>
      </c>
      <c r="AD1515" s="9">
        <v>5.4669554618500003E-2</v>
      </c>
      <c r="AI1515" s="9">
        <v>0</v>
      </c>
      <c r="AJ1515" s="9">
        <v>5.170904174174E-2</v>
      </c>
      <c r="AK1515" s="9">
        <v>0</v>
      </c>
      <c r="AL1515" s="9">
        <v>0</v>
      </c>
      <c r="AM1515" s="9">
        <v>0</v>
      </c>
      <c r="AO1515" s="9">
        <v>0</v>
      </c>
      <c r="AP1515" s="9">
        <v>3.0310857579279999E-2</v>
      </c>
      <c r="AQ1515" s="9">
        <v>0</v>
      </c>
      <c r="AR1515" s="9">
        <v>2.161526581404E-2</v>
      </c>
      <c r="AS1515" s="9">
        <v>2.161526581404E-2</v>
      </c>
    </row>
    <row r="1516" spans="1:45" x14ac:dyDescent="0.35">
      <c r="A1516" t="s">
        <v>657</v>
      </c>
      <c r="B1516" s="9">
        <v>4.4262204874820001E-2</v>
      </c>
      <c r="C1516" s="9">
        <v>5.64144650425E-2</v>
      </c>
      <c r="D1516" s="9">
        <v>3.3438475278250002E-2</v>
      </c>
      <c r="E1516" s="9">
        <v>0</v>
      </c>
      <c r="F1516" s="9">
        <v>0</v>
      </c>
      <c r="G1516" s="9">
        <v>0.16866808016189999</v>
      </c>
      <c r="H1516" s="9">
        <v>5.9440441153560002E-2</v>
      </c>
      <c r="I1516" s="9">
        <v>0</v>
      </c>
      <c r="J1516" s="9">
        <v>0</v>
      </c>
      <c r="K1516" s="9">
        <v>0.11491852328710001</v>
      </c>
      <c r="L1516" s="9">
        <v>0</v>
      </c>
      <c r="M1516" s="9">
        <v>0.1212058198567</v>
      </c>
      <c r="N1516" s="9">
        <v>0</v>
      </c>
      <c r="O1516" s="9">
        <v>6.3849031678940002E-2</v>
      </c>
      <c r="P1516" s="9">
        <v>0</v>
      </c>
      <c r="Q1516" s="9">
        <v>0</v>
      </c>
      <c r="R1516" s="9">
        <v>0.2202280009434</v>
      </c>
      <c r="S1516" s="9">
        <v>0.1185594123485</v>
      </c>
      <c r="T1516" s="9">
        <v>0</v>
      </c>
      <c r="U1516" s="9">
        <v>0.16402523617359999</v>
      </c>
      <c r="V1516" s="9">
        <v>0.27598987436299999</v>
      </c>
      <c r="W1516" s="9">
        <v>0</v>
      </c>
      <c r="X1516" s="9">
        <v>0.46621871547260002</v>
      </c>
      <c r="Y1516" s="9">
        <v>0.11526363990169999</v>
      </c>
      <c r="Z1516" s="9">
        <v>0</v>
      </c>
      <c r="AA1516" s="9">
        <v>7.2098292492160002E-2</v>
      </c>
      <c r="AB1516" s="9">
        <v>0</v>
      </c>
      <c r="AC1516" s="9">
        <v>0.22201270585739999</v>
      </c>
      <c r="AD1516" s="9">
        <v>0</v>
      </c>
      <c r="AI1516" s="9">
        <v>6.1990572711049997E-2</v>
      </c>
      <c r="AJ1516" s="9">
        <v>0</v>
      </c>
      <c r="AK1516" s="9">
        <v>0.2924729416904</v>
      </c>
      <c r="AL1516" s="9">
        <v>0</v>
      </c>
      <c r="AM1516" s="9">
        <v>0.1233606607432</v>
      </c>
      <c r="AO1516" s="9">
        <v>0</v>
      </c>
      <c r="AP1516" s="9">
        <v>0</v>
      </c>
      <c r="AQ1516" s="9">
        <v>0</v>
      </c>
      <c r="AR1516" s="9">
        <v>4.4262204874820001E-2</v>
      </c>
      <c r="AS1516" s="9">
        <v>4.4262204874820001E-2</v>
      </c>
    </row>
    <row r="1517" spans="1:45" x14ac:dyDescent="0.35">
      <c r="A1517" t="s">
        <v>589</v>
      </c>
      <c r="B1517" s="9">
        <v>0</v>
      </c>
      <c r="C1517" s="9">
        <v>0</v>
      </c>
      <c r="D1517" s="9">
        <v>0</v>
      </c>
      <c r="E1517" s="9">
        <v>0</v>
      </c>
      <c r="F1517" s="9">
        <v>0</v>
      </c>
      <c r="G1517" s="9">
        <v>0</v>
      </c>
      <c r="H1517" s="9">
        <v>0</v>
      </c>
      <c r="I1517" s="9">
        <v>0</v>
      </c>
      <c r="J1517" s="9">
        <v>0</v>
      </c>
      <c r="K1517" s="9">
        <v>0</v>
      </c>
      <c r="L1517" s="9">
        <v>0</v>
      </c>
      <c r="M1517" s="9">
        <v>0</v>
      </c>
      <c r="N1517" s="9">
        <v>0</v>
      </c>
      <c r="O1517" s="9">
        <v>0</v>
      </c>
      <c r="P1517" s="9">
        <v>0</v>
      </c>
      <c r="Q1517" s="9">
        <v>0</v>
      </c>
      <c r="R1517" s="9">
        <v>0</v>
      </c>
      <c r="S1517" s="9">
        <v>0</v>
      </c>
      <c r="T1517" s="9">
        <v>0</v>
      </c>
      <c r="U1517" s="9">
        <v>0</v>
      </c>
      <c r="V1517" s="9">
        <v>0</v>
      </c>
      <c r="W1517" s="9">
        <v>0</v>
      </c>
      <c r="X1517" s="9">
        <v>0</v>
      </c>
      <c r="Y1517" s="9">
        <v>0</v>
      </c>
      <c r="Z1517" s="9">
        <v>0</v>
      </c>
      <c r="AA1517" s="9">
        <v>0</v>
      </c>
      <c r="AB1517" s="9">
        <v>0</v>
      </c>
      <c r="AC1517" s="9">
        <v>0</v>
      </c>
      <c r="AD1517" s="9">
        <v>0</v>
      </c>
      <c r="AI1517" s="9">
        <v>0</v>
      </c>
      <c r="AJ1517" s="9">
        <v>0</v>
      </c>
      <c r="AK1517" s="9">
        <v>0</v>
      </c>
      <c r="AL1517" s="9">
        <v>0</v>
      </c>
      <c r="AM1517" s="9">
        <v>0</v>
      </c>
      <c r="AO1517" s="9">
        <v>0</v>
      </c>
      <c r="AP1517" s="9">
        <v>0</v>
      </c>
      <c r="AQ1517" s="9">
        <v>0</v>
      </c>
      <c r="AR1517" s="9">
        <v>0</v>
      </c>
      <c r="AS1517" s="9">
        <v>0</v>
      </c>
    </row>
    <row r="1518" spans="1:45" x14ac:dyDescent="0.35">
      <c r="A1518" t="s">
        <v>406</v>
      </c>
      <c r="B1518" s="9">
        <v>1</v>
      </c>
      <c r="C1518" s="9">
        <v>1</v>
      </c>
      <c r="D1518" s="9">
        <v>1</v>
      </c>
      <c r="E1518" s="9">
        <v>1</v>
      </c>
      <c r="F1518" s="9">
        <v>1</v>
      </c>
      <c r="G1518" s="9">
        <v>1</v>
      </c>
      <c r="H1518" s="9">
        <v>1</v>
      </c>
      <c r="I1518" s="9">
        <v>1</v>
      </c>
      <c r="J1518" s="9">
        <v>1</v>
      </c>
      <c r="K1518" s="9">
        <v>1</v>
      </c>
      <c r="L1518" s="9">
        <v>1</v>
      </c>
      <c r="M1518" s="9">
        <v>1</v>
      </c>
      <c r="N1518" s="9">
        <v>1</v>
      </c>
      <c r="O1518" s="9">
        <v>1</v>
      </c>
      <c r="P1518" s="9">
        <v>1</v>
      </c>
      <c r="Q1518" s="9">
        <v>1</v>
      </c>
      <c r="R1518" s="9">
        <v>1</v>
      </c>
      <c r="S1518" s="9">
        <v>1</v>
      </c>
      <c r="T1518" s="9">
        <v>1</v>
      </c>
      <c r="U1518" s="9">
        <v>1</v>
      </c>
      <c r="V1518" s="9">
        <v>1</v>
      </c>
      <c r="W1518" s="9">
        <v>1</v>
      </c>
      <c r="X1518" s="9">
        <v>1</v>
      </c>
      <c r="Y1518" s="9">
        <v>1</v>
      </c>
      <c r="Z1518" s="9">
        <v>1</v>
      </c>
      <c r="AA1518" s="9">
        <v>1</v>
      </c>
      <c r="AB1518" s="9">
        <v>1</v>
      </c>
      <c r="AC1518" s="9">
        <v>1</v>
      </c>
      <c r="AD1518" s="9">
        <v>1</v>
      </c>
      <c r="AI1518" s="9">
        <v>1</v>
      </c>
      <c r="AJ1518" s="9">
        <v>1</v>
      </c>
      <c r="AK1518" s="9">
        <v>1</v>
      </c>
      <c r="AL1518" s="9">
        <v>1</v>
      </c>
      <c r="AM1518" s="9">
        <v>1</v>
      </c>
      <c r="AO1518" s="9">
        <v>1</v>
      </c>
      <c r="AP1518" s="9">
        <v>1</v>
      </c>
      <c r="AQ1518" s="9">
        <v>1</v>
      </c>
      <c r="AR1518" s="9">
        <v>1</v>
      </c>
      <c r="AS1518" s="9">
        <v>1</v>
      </c>
    </row>
    <row r="1519" spans="1:45" x14ac:dyDescent="0.35">
      <c r="A1519" t="s">
        <v>356</v>
      </c>
      <c r="B1519" s="6">
        <v>46</v>
      </c>
      <c r="C1519" s="6">
        <v>17</v>
      </c>
      <c r="D1519" s="6">
        <v>29</v>
      </c>
      <c r="E1519" s="6">
        <v>3</v>
      </c>
      <c r="F1519" s="6">
        <v>14</v>
      </c>
      <c r="G1519" s="6">
        <v>12</v>
      </c>
      <c r="H1519" s="6">
        <v>26</v>
      </c>
      <c r="I1519" s="6">
        <v>6</v>
      </c>
      <c r="J1519" s="6">
        <v>3</v>
      </c>
      <c r="K1519" s="6">
        <v>8</v>
      </c>
      <c r="L1519" s="6">
        <v>13</v>
      </c>
      <c r="M1519" s="6">
        <v>12</v>
      </c>
      <c r="N1519" s="6">
        <v>9</v>
      </c>
      <c r="O1519" s="6">
        <v>12</v>
      </c>
      <c r="P1519" s="6">
        <v>22</v>
      </c>
      <c r="Q1519" s="6">
        <v>9</v>
      </c>
      <c r="R1519" s="6">
        <v>5</v>
      </c>
      <c r="S1519" s="6">
        <v>10</v>
      </c>
      <c r="T1519" s="6">
        <v>31</v>
      </c>
      <c r="U1519" s="6">
        <v>15</v>
      </c>
      <c r="V1519" s="6">
        <v>5</v>
      </c>
      <c r="W1519" s="6">
        <v>2</v>
      </c>
      <c r="X1519" s="6">
        <v>4</v>
      </c>
      <c r="Y1519" s="6">
        <v>12</v>
      </c>
      <c r="Z1519" s="6">
        <v>4</v>
      </c>
      <c r="AA1519" s="6">
        <v>9</v>
      </c>
      <c r="AB1519" s="6">
        <v>3</v>
      </c>
      <c r="AC1519" s="6">
        <v>10</v>
      </c>
      <c r="AD1519" s="6">
        <v>14</v>
      </c>
      <c r="AE1519" s="6">
        <v>0</v>
      </c>
      <c r="AF1519" s="6">
        <v>0</v>
      </c>
      <c r="AG1519" s="6">
        <v>0</v>
      </c>
      <c r="AH1519" s="6">
        <v>0</v>
      </c>
      <c r="AI1519" s="6">
        <v>15</v>
      </c>
      <c r="AJ1519" s="6">
        <v>20</v>
      </c>
      <c r="AK1519" s="6">
        <v>8</v>
      </c>
      <c r="AL1519" s="6">
        <v>10</v>
      </c>
      <c r="AM1519" s="6">
        <v>6</v>
      </c>
      <c r="AN1519" s="6">
        <v>0</v>
      </c>
      <c r="AO1519" s="6">
        <v>1</v>
      </c>
      <c r="AP1519" s="6">
        <v>19</v>
      </c>
      <c r="AQ1519" s="6">
        <v>8</v>
      </c>
      <c r="AR1519" s="6">
        <v>46</v>
      </c>
      <c r="AS1519" s="6">
        <v>46</v>
      </c>
    </row>
    <row r="1520" spans="1:45" x14ac:dyDescent="0.35">
      <c r="A1520" t="s">
        <v>960</v>
      </c>
    </row>
    <row r="1521" spans="1:45" x14ac:dyDescent="0.35">
      <c r="A1521" t="s">
        <v>358</v>
      </c>
    </row>
    <row r="1525" spans="1:45" x14ac:dyDescent="0.35">
      <c r="A1525" s="3" t="s">
        <v>352</v>
      </c>
    </row>
    <row r="1526" spans="1:45" x14ac:dyDescent="0.35">
      <c r="A1526" t="s">
        <v>165</v>
      </c>
    </row>
    <row r="1527" spans="1:45" ht="130.5" x14ac:dyDescent="0.35">
      <c r="A1527" s="4" t="s">
        <v>408</v>
      </c>
      <c r="B1527" s="4" t="s">
        <v>359</v>
      </c>
      <c r="C1527" s="4" t="s">
        <v>360</v>
      </c>
      <c r="D1527" s="4" t="s">
        <v>361</v>
      </c>
      <c r="E1527" s="4" t="s">
        <v>573</v>
      </c>
      <c r="F1527" s="4" t="s">
        <v>363</v>
      </c>
      <c r="G1527" s="4" t="s">
        <v>364</v>
      </c>
      <c r="H1527" s="4" t="s">
        <v>365</v>
      </c>
      <c r="I1527" s="4" t="s">
        <v>366</v>
      </c>
      <c r="J1527" s="4" t="s">
        <v>367</v>
      </c>
      <c r="K1527" s="4" t="s">
        <v>368</v>
      </c>
      <c r="L1527" s="4" t="s">
        <v>883</v>
      </c>
      <c r="M1527" s="4" t="s">
        <v>575</v>
      </c>
      <c r="N1527" s="4" t="s">
        <v>371</v>
      </c>
      <c r="O1527" s="4" t="s">
        <v>372</v>
      </c>
      <c r="P1527" s="4" t="s">
        <v>576</v>
      </c>
      <c r="Q1527" s="4" t="s">
        <v>374</v>
      </c>
      <c r="R1527" s="4" t="s">
        <v>376</v>
      </c>
      <c r="S1527" s="4" t="s">
        <v>377</v>
      </c>
      <c r="T1527" s="4" t="s">
        <v>375</v>
      </c>
      <c r="U1527" s="4" t="s">
        <v>378</v>
      </c>
      <c r="V1527" s="4" t="s">
        <v>379</v>
      </c>
      <c r="W1527" s="4" t="s">
        <v>380</v>
      </c>
      <c r="X1527" s="4" t="s">
        <v>381</v>
      </c>
      <c r="Y1527" s="4" t="s">
        <v>382</v>
      </c>
      <c r="Z1527" s="4" t="s">
        <v>383</v>
      </c>
      <c r="AA1527" s="4" t="s">
        <v>384</v>
      </c>
      <c r="AB1527" s="4" t="s">
        <v>385</v>
      </c>
      <c r="AC1527" s="4" t="s">
        <v>386</v>
      </c>
      <c r="AD1527" s="4" t="s">
        <v>387</v>
      </c>
      <c r="AE1527" s="4" t="s">
        <v>388</v>
      </c>
      <c r="AF1527" s="4" t="s">
        <v>389</v>
      </c>
      <c r="AG1527" s="4" t="s">
        <v>390</v>
      </c>
      <c r="AH1527" s="4" t="s">
        <v>391</v>
      </c>
      <c r="AI1527" s="4" t="s">
        <v>577</v>
      </c>
      <c r="AJ1527" s="4" t="s">
        <v>578</v>
      </c>
      <c r="AK1527" s="4" t="s">
        <v>395</v>
      </c>
      <c r="AL1527" s="4" t="s">
        <v>396</v>
      </c>
      <c r="AM1527" s="4" t="s">
        <v>394</v>
      </c>
      <c r="AN1527" s="4" t="s">
        <v>397</v>
      </c>
      <c r="AO1527" s="4" t="s">
        <v>398</v>
      </c>
      <c r="AP1527" s="4" t="s">
        <v>884</v>
      </c>
      <c r="AQ1527" s="4" t="s">
        <v>885</v>
      </c>
      <c r="AR1527" s="4" t="s">
        <v>886</v>
      </c>
      <c r="AS1527" s="4" t="s">
        <v>406</v>
      </c>
    </row>
    <row r="1528" spans="1:45" x14ac:dyDescent="0.35">
      <c r="A1528" t="s">
        <v>409</v>
      </c>
      <c r="B1528" s="9">
        <v>0.17765144209299999</v>
      </c>
      <c r="C1528" s="9">
        <v>0.2075340219474</v>
      </c>
      <c r="D1528" s="9">
        <v>0.14290090189470001</v>
      </c>
      <c r="E1528" s="10">
        <v>0.31000806847630002</v>
      </c>
      <c r="F1528" s="10">
        <v>0.2762288329541</v>
      </c>
      <c r="G1528" s="9">
        <v>0.19966961073049999</v>
      </c>
      <c r="H1528" s="10">
        <v>0.23760014564570001</v>
      </c>
      <c r="I1528" s="11">
        <v>6.4169637901720006E-2</v>
      </c>
      <c r="J1528" s="9">
        <v>0.1657293839068</v>
      </c>
      <c r="K1528" s="11">
        <v>9.0282306883380001E-2</v>
      </c>
      <c r="L1528" s="9">
        <v>0.22831980922090001</v>
      </c>
      <c r="M1528" s="9">
        <v>0.19637910767389999</v>
      </c>
      <c r="N1528" s="9">
        <v>0.17590757238679999</v>
      </c>
      <c r="O1528" s="9">
        <v>0.1226626493941</v>
      </c>
      <c r="P1528" s="9">
        <v>0.19434595190439999</v>
      </c>
      <c r="Q1528" s="9">
        <v>0.17866047918239999</v>
      </c>
      <c r="R1528" s="9">
        <v>0.1909248780236</v>
      </c>
      <c r="S1528" s="9">
        <v>0.14149115350489999</v>
      </c>
      <c r="T1528" s="9">
        <v>0.18610919359549999</v>
      </c>
      <c r="U1528" s="9">
        <v>0.1665954424719</v>
      </c>
      <c r="V1528" s="9">
        <v>0.15372573153669999</v>
      </c>
      <c r="W1528" s="9">
        <v>0.1962659619081</v>
      </c>
      <c r="X1528" s="10">
        <v>0.317933849022</v>
      </c>
      <c r="Y1528" s="9">
        <v>0.18365001307439999</v>
      </c>
      <c r="Z1528" s="9">
        <v>0.15150199771869999</v>
      </c>
      <c r="AA1528" s="9">
        <v>0.1454718530645</v>
      </c>
      <c r="AB1528" s="10">
        <v>0.32071545358480003</v>
      </c>
      <c r="AC1528" s="9">
        <v>0.18665728228299999</v>
      </c>
      <c r="AD1528" s="9">
        <v>0.21748671065069999</v>
      </c>
      <c r="AI1528" s="9">
        <v>0.16878659381819999</v>
      </c>
      <c r="AJ1528" s="9">
        <v>0.17241080854499999</v>
      </c>
      <c r="AK1528" s="9">
        <v>0.14854934508250001</v>
      </c>
      <c r="AL1528" s="9">
        <v>0.19533302399829999</v>
      </c>
      <c r="AM1528" s="10">
        <v>0.30706545871969998</v>
      </c>
      <c r="AN1528" s="9">
        <v>0.1066299479483</v>
      </c>
      <c r="AO1528" s="9">
        <v>0.26991649152929997</v>
      </c>
      <c r="AP1528" s="9">
        <v>0.15935507448729999</v>
      </c>
      <c r="AQ1528" s="9">
        <v>0.2455114172998</v>
      </c>
      <c r="AR1528" s="9">
        <v>0.17765144209299999</v>
      </c>
      <c r="AS1528" s="9">
        <v>0.17765144209299999</v>
      </c>
    </row>
    <row r="1529" spans="1:45" x14ac:dyDescent="0.35">
      <c r="A1529" t="s">
        <v>410</v>
      </c>
      <c r="B1529" s="9">
        <v>0.82234855790700001</v>
      </c>
      <c r="C1529" s="9">
        <v>0.7924659780526</v>
      </c>
      <c r="D1529" s="9">
        <v>0.85709909810530005</v>
      </c>
      <c r="E1529" s="11">
        <v>0.68999193152369998</v>
      </c>
      <c r="F1529" s="11">
        <v>0.72377116704590005</v>
      </c>
      <c r="G1529" s="9">
        <v>0.80033038926949995</v>
      </c>
      <c r="H1529" s="11">
        <v>0.76239985435430002</v>
      </c>
      <c r="I1529" s="10">
        <v>0.93583036209829995</v>
      </c>
      <c r="J1529" s="9">
        <v>0.83427061609319997</v>
      </c>
      <c r="K1529" s="10">
        <v>0.9097176931166</v>
      </c>
      <c r="L1529" s="9">
        <v>0.77168019077909999</v>
      </c>
      <c r="M1529" s="9">
        <v>0.80362089232610001</v>
      </c>
      <c r="N1529" s="9">
        <v>0.82409242761320001</v>
      </c>
      <c r="O1529" s="9">
        <v>0.87733735060590001</v>
      </c>
      <c r="P1529" s="9">
        <v>0.80565404809560004</v>
      </c>
      <c r="Q1529" s="9">
        <v>0.82133952081759998</v>
      </c>
      <c r="R1529" s="9">
        <v>0.80907512197639997</v>
      </c>
      <c r="S1529" s="9">
        <v>0.85850884649509995</v>
      </c>
      <c r="T1529" s="9">
        <v>0.81389080640449996</v>
      </c>
      <c r="U1529" s="9">
        <v>0.83340455752810005</v>
      </c>
      <c r="V1529" s="9">
        <v>0.84627426846330001</v>
      </c>
      <c r="W1529" s="9">
        <v>0.80373403809190003</v>
      </c>
      <c r="X1529" s="11">
        <v>0.68206615097800005</v>
      </c>
      <c r="Y1529" s="9">
        <v>0.81634998692560001</v>
      </c>
      <c r="Z1529" s="9">
        <v>0.84849800228130001</v>
      </c>
      <c r="AA1529" s="9">
        <v>0.85452814693550005</v>
      </c>
      <c r="AB1529" s="11">
        <v>0.67928454641519997</v>
      </c>
      <c r="AC1529" s="9">
        <v>0.81334271771699995</v>
      </c>
      <c r="AD1529" s="9">
        <v>0.78251328934929998</v>
      </c>
      <c r="AI1529" s="9">
        <v>0.83121340618179995</v>
      </c>
      <c r="AJ1529" s="9">
        <v>0.82758919145499998</v>
      </c>
      <c r="AK1529" s="9">
        <v>0.85145065491750005</v>
      </c>
      <c r="AL1529" s="9">
        <v>0.80466697600170001</v>
      </c>
      <c r="AM1529" s="11">
        <v>0.69293454128029996</v>
      </c>
      <c r="AN1529" s="9">
        <v>0.89337005205169995</v>
      </c>
      <c r="AO1529" s="9">
        <v>0.73008350847070003</v>
      </c>
      <c r="AP1529" s="9">
        <v>0.84064492551269998</v>
      </c>
      <c r="AQ1529" s="9">
        <v>0.75448858270020003</v>
      </c>
      <c r="AR1529" s="9">
        <v>0.82234855790700001</v>
      </c>
      <c r="AS1529" s="9">
        <v>0.82234855790700001</v>
      </c>
    </row>
    <row r="1530" spans="1:45" x14ac:dyDescent="0.35">
      <c r="A1530" t="s">
        <v>406</v>
      </c>
      <c r="B1530" s="9">
        <v>1</v>
      </c>
      <c r="C1530" s="9">
        <v>1</v>
      </c>
      <c r="D1530" s="9">
        <v>1</v>
      </c>
      <c r="E1530" s="9">
        <v>1</v>
      </c>
      <c r="F1530" s="9">
        <v>1</v>
      </c>
      <c r="G1530" s="9">
        <v>1</v>
      </c>
      <c r="H1530" s="9">
        <v>1</v>
      </c>
      <c r="I1530" s="9">
        <v>1</v>
      </c>
      <c r="J1530" s="9">
        <v>1</v>
      </c>
      <c r="K1530" s="9">
        <v>1</v>
      </c>
      <c r="L1530" s="9">
        <v>1</v>
      </c>
      <c r="M1530" s="9">
        <v>1</v>
      </c>
      <c r="N1530" s="9">
        <v>1</v>
      </c>
      <c r="O1530" s="9">
        <v>1</v>
      </c>
      <c r="P1530" s="9">
        <v>1</v>
      </c>
      <c r="Q1530" s="9">
        <v>1</v>
      </c>
      <c r="R1530" s="9">
        <v>1</v>
      </c>
      <c r="S1530" s="9">
        <v>1</v>
      </c>
      <c r="T1530" s="9">
        <v>1</v>
      </c>
      <c r="U1530" s="9">
        <v>1</v>
      </c>
      <c r="V1530" s="9">
        <v>1</v>
      </c>
      <c r="W1530" s="9">
        <v>1</v>
      </c>
      <c r="X1530" s="9">
        <v>1</v>
      </c>
      <c r="Y1530" s="9">
        <v>1</v>
      </c>
      <c r="Z1530" s="9">
        <v>1</v>
      </c>
      <c r="AA1530" s="9">
        <v>1</v>
      </c>
      <c r="AB1530" s="9">
        <v>1</v>
      </c>
      <c r="AC1530" s="9">
        <v>1</v>
      </c>
      <c r="AD1530" s="9">
        <v>1</v>
      </c>
      <c r="AI1530" s="9">
        <v>1</v>
      </c>
      <c r="AJ1530" s="9">
        <v>1</v>
      </c>
      <c r="AK1530" s="9">
        <v>1</v>
      </c>
      <c r="AL1530" s="9">
        <v>1</v>
      </c>
      <c r="AM1530" s="9">
        <v>1</v>
      </c>
      <c r="AN1530" s="9">
        <v>1</v>
      </c>
      <c r="AO1530" s="9">
        <v>1</v>
      </c>
      <c r="AP1530" s="9">
        <v>1</v>
      </c>
      <c r="AQ1530" s="9">
        <v>1</v>
      </c>
      <c r="AR1530" s="9">
        <v>1</v>
      </c>
      <c r="AS1530" s="9">
        <v>1</v>
      </c>
    </row>
    <row r="1531" spans="1:45" x14ac:dyDescent="0.35">
      <c r="A1531" t="s">
        <v>356</v>
      </c>
      <c r="B1531" s="6">
        <v>984</v>
      </c>
      <c r="C1531" s="6">
        <v>545</v>
      </c>
      <c r="D1531" s="6">
        <v>439</v>
      </c>
      <c r="E1531" s="6">
        <v>122</v>
      </c>
      <c r="F1531" s="6">
        <v>210</v>
      </c>
      <c r="G1531" s="6">
        <v>239</v>
      </c>
      <c r="H1531" s="6">
        <v>449</v>
      </c>
      <c r="I1531" s="6">
        <v>140</v>
      </c>
      <c r="J1531" s="6">
        <v>84</v>
      </c>
      <c r="K1531" s="6">
        <v>189</v>
      </c>
      <c r="L1531" s="6">
        <v>171</v>
      </c>
      <c r="M1531" s="6">
        <v>326</v>
      </c>
      <c r="N1531" s="6">
        <v>265</v>
      </c>
      <c r="O1531" s="6">
        <v>222</v>
      </c>
      <c r="P1531" s="6">
        <v>386</v>
      </c>
      <c r="Q1531" s="6">
        <v>134</v>
      </c>
      <c r="R1531" s="6">
        <v>191</v>
      </c>
      <c r="S1531" s="6">
        <v>273</v>
      </c>
      <c r="T1531" s="6">
        <v>520</v>
      </c>
      <c r="U1531" s="6">
        <v>464</v>
      </c>
      <c r="V1531" s="6">
        <v>114</v>
      </c>
      <c r="W1531" s="6">
        <v>77</v>
      </c>
      <c r="X1531" s="6">
        <v>68</v>
      </c>
      <c r="Y1531" s="6">
        <v>213</v>
      </c>
      <c r="Z1531" s="6">
        <v>127</v>
      </c>
      <c r="AA1531" s="6">
        <v>199</v>
      </c>
      <c r="AB1531" s="6">
        <v>66</v>
      </c>
      <c r="AC1531" s="6">
        <v>128</v>
      </c>
      <c r="AD1531" s="6">
        <v>196</v>
      </c>
      <c r="AE1531" s="6">
        <v>0</v>
      </c>
      <c r="AF1531" s="6">
        <v>0</v>
      </c>
      <c r="AG1531" s="6">
        <v>0</v>
      </c>
      <c r="AH1531" s="6">
        <v>0</v>
      </c>
      <c r="AI1531" s="6">
        <v>291</v>
      </c>
      <c r="AJ1531" s="6">
        <v>410</v>
      </c>
      <c r="AK1531" s="6">
        <v>285</v>
      </c>
      <c r="AL1531" s="6">
        <v>148</v>
      </c>
      <c r="AM1531" s="6">
        <v>119</v>
      </c>
      <c r="AN1531" s="6">
        <v>17</v>
      </c>
      <c r="AO1531" s="6">
        <v>20</v>
      </c>
      <c r="AP1531" s="6">
        <v>440</v>
      </c>
      <c r="AQ1531" s="6">
        <v>135</v>
      </c>
      <c r="AR1531" s="6">
        <v>984</v>
      </c>
      <c r="AS1531" s="6">
        <v>984</v>
      </c>
    </row>
    <row r="1532" spans="1:45" x14ac:dyDescent="0.35">
      <c r="A1532" t="s">
        <v>961</v>
      </c>
    </row>
    <row r="1533" spans="1:45" x14ac:dyDescent="0.35">
      <c r="A1533" t="s">
        <v>358</v>
      </c>
    </row>
    <row r="1537" spans="1:45" x14ac:dyDescent="0.35">
      <c r="A1537" s="3" t="s">
        <v>352</v>
      </c>
    </row>
    <row r="1538" spans="1:45" x14ac:dyDescent="0.35">
      <c r="A1538" t="s">
        <v>274</v>
      </c>
    </row>
    <row r="1539" spans="1:45" ht="130.5" x14ac:dyDescent="0.35">
      <c r="A1539" s="4" t="s">
        <v>408</v>
      </c>
      <c r="B1539" s="4" t="s">
        <v>359</v>
      </c>
      <c r="C1539" s="4" t="s">
        <v>360</v>
      </c>
      <c r="D1539" s="4" t="s">
        <v>361</v>
      </c>
      <c r="E1539" s="4" t="s">
        <v>573</v>
      </c>
      <c r="F1539" s="4" t="s">
        <v>363</v>
      </c>
      <c r="G1539" s="4" t="s">
        <v>364</v>
      </c>
      <c r="H1539" s="4" t="s">
        <v>365</v>
      </c>
      <c r="I1539" s="4" t="s">
        <v>366</v>
      </c>
      <c r="J1539" s="4" t="s">
        <v>367</v>
      </c>
      <c r="K1539" s="4" t="s">
        <v>368</v>
      </c>
      <c r="L1539" s="4" t="s">
        <v>883</v>
      </c>
      <c r="M1539" s="4" t="s">
        <v>575</v>
      </c>
      <c r="N1539" s="4" t="s">
        <v>371</v>
      </c>
      <c r="O1539" s="4" t="s">
        <v>372</v>
      </c>
      <c r="P1539" s="4" t="s">
        <v>576</v>
      </c>
      <c r="Q1539" s="4" t="s">
        <v>374</v>
      </c>
      <c r="R1539" s="4" t="s">
        <v>376</v>
      </c>
      <c r="S1539" s="4" t="s">
        <v>377</v>
      </c>
      <c r="T1539" s="4" t="s">
        <v>375</v>
      </c>
      <c r="U1539" s="4" t="s">
        <v>378</v>
      </c>
      <c r="V1539" s="4" t="s">
        <v>379</v>
      </c>
      <c r="W1539" s="4" t="s">
        <v>380</v>
      </c>
      <c r="X1539" s="4" t="s">
        <v>381</v>
      </c>
      <c r="Y1539" s="4" t="s">
        <v>382</v>
      </c>
      <c r="Z1539" s="4" t="s">
        <v>383</v>
      </c>
      <c r="AA1539" s="4" t="s">
        <v>384</v>
      </c>
      <c r="AB1539" s="4" t="s">
        <v>385</v>
      </c>
      <c r="AC1539" s="4" t="s">
        <v>386</v>
      </c>
      <c r="AD1539" s="4" t="s">
        <v>387</v>
      </c>
      <c r="AE1539" s="4" t="s">
        <v>388</v>
      </c>
      <c r="AF1539" s="4" t="s">
        <v>389</v>
      </c>
      <c r="AG1539" s="4" t="s">
        <v>390</v>
      </c>
      <c r="AH1539" s="4" t="s">
        <v>391</v>
      </c>
      <c r="AI1539" s="4" t="s">
        <v>577</v>
      </c>
      <c r="AJ1539" s="4" t="s">
        <v>578</v>
      </c>
      <c r="AK1539" s="4" t="s">
        <v>395</v>
      </c>
      <c r="AL1539" s="4" t="s">
        <v>396</v>
      </c>
      <c r="AM1539" s="4" t="s">
        <v>394</v>
      </c>
      <c r="AN1539" s="4" t="s">
        <v>397</v>
      </c>
      <c r="AO1539" s="4" t="s">
        <v>398</v>
      </c>
      <c r="AP1539" s="4" t="s">
        <v>884</v>
      </c>
      <c r="AQ1539" s="4" t="s">
        <v>885</v>
      </c>
      <c r="AR1539" s="4" t="s">
        <v>886</v>
      </c>
      <c r="AS1539" s="4" t="s">
        <v>406</v>
      </c>
    </row>
    <row r="1540" spans="1:45" x14ac:dyDescent="0.35">
      <c r="A1540" t="s">
        <v>799</v>
      </c>
    </row>
    <row r="1541" spans="1:45" x14ac:dyDescent="0.35">
      <c r="A1541" t="s">
        <v>801</v>
      </c>
    </row>
    <row r="1542" spans="1:45" x14ac:dyDescent="0.35">
      <c r="A1542" t="s">
        <v>802</v>
      </c>
    </row>
    <row r="1543" spans="1:45" x14ac:dyDescent="0.35">
      <c r="A1543" t="s">
        <v>807</v>
      </c>
    </row>
    <row r="1544" spans="1:45" x14ac:dyDescent="0.35">
      <c r="A1544" t="s">
        <v>800</v>
      </c>
    </row>
    <row r="1545" spans="1:45" x14ac:dyDescent="0.35">
      <c r="A1545" t="s">
        <v>804</v>
      </c>
    </row>
    <row r="1546" spans="1:45" x14ac:dyDescent="0.35">
      <c r="A1546" t="s">
        <v>806</v>
      </c>
    </row>
    <row r="1547" spans="1:45" x14ac:dyDescent="0.35">
      <c r="A1547" t="s">
        <v>946</v>
      </c>
    </row>
    <row r="1548" spans="1:45" x14ac:dyDescent="0.35">
      <c r="A1548" t="s">
        <v>812</v>
      </c>
    </row>
    <row r="1549" spans="1:45" x14ac:dyDescent="0.35">
      <c r="A1549" t="s">
        <v>803</v>
      </c>
    </row>
    <row r="1550" spans="1:45" x14ac:dyDescent="0.35">
      <c r="A1550" t="s">
        <v>406</v>
      </c>
    </row>
    <row r="1551" spans="1:45" x14ac:dyDescent="0.35">
      <c r="A1551" t="s">
        <v>947</v>
      </c>
    </row>
    <row r="1552" spans="1:45" x14ac:dyDescent="0.35">
      <c r="A1552" t="s">
        <v>358</v>
      </c>
    </row>
    <row r="1556" spans="1:45" x14ac:dyDescent="0.35">
      <c r="A1556" s="3" t="s">
        <v>352</v>
      </c>
    </row>
    <row r="1557" spans="1:45" x14ac:dyDescent="0.35">
      <c r="A1557" t="s">
        <v>167</v>
      </c>
    </row>
    <row r="1558" spans="1:45" ht="130.5" x14ac:dyDescent="0.35">
      <c r="A1558" s="4" t="s">
        <v>408</v>
      </c>
      <c r="B1558" s="4" t="s">
        <v>359</v>
      </c>
      <c r="C1558" s="4" t="s">
        <v>360</v>
      </c>
      <c r="D1558" s="4" t="s">
        <v>361</v>
      </c>
      <c r="E1558" s="4" t="s">
        <v>573</v>
      </c>
      <c r="F1558" s="4" t="s">
        <v>363</v>
      </c>
      <c r="G1558" s="4" t="s">
        <v>364</v>
      </c>
      <c r="H1558" s="4" t="s">
        <v>365</v>
      </c>
      <c r="I1558" s="4" t="s">
        <v>366</v>
      </c>
      <c r="J1558" s="4" t="s">
        <v>367</v>
      </c>
      <c r="K1558" s="4" t="s">
        <v>368</v>
      </c>
      <c r="L1558" s="4" t="s">
        <v>883</v>
      </c>
      <c r="M1558" s="4" t="s">
        <v>575</v>
      </c>
      <c r="N1558" s="4" t="s">
        <v>371</v>
      </c>
      <c r="O1558" s="4" t="s">
        <v>372</v>
      </c>
      <c r="P1558" s="4" t="s">
        <v>576</v>
      </c>
      <c r="Q1558" s="4" t="s">
        <v>374</v>
      </c>
      <c r="R1558" s="4" t="s">
        <v>376</v>
      </c>
      <c r="S1558" s="4" t="s">
        <v>377</v>
      </c>
      <c r="T1558" s="4" t="s">
        <v>375</v>
      </c>
      <c r="U1558" s="4" t="s">
        <v>378</v>
      </c>
      <c r="V1558" s="4" t="s">
        <v>379</v>
      </c>
      <c r="W1558" s="4" t="s">
        <v>380</v>
      </c>
      <c r="X1558" s="4" t="s">
        <v>381</v>
      </c>
      <c r="Y1558" s="4" t="s">
        <v>382</v>
      </c>
      <c r="Z1558" s="4" t="s">
        <v>383</v>
      </c>
      <c r="AA1558" s="4" t="s">
        <v>384</v>
      </c>
      <c r="AB1558" s="4" t="s">
        <v>385</v>
      </c>
      <c r="AC1558" s="4" t="s">
        <v>386</v>
      </c>
      <c r="AD1558" s="4" t="s">
        <v>387</v>
      </c>
      <c r="AE1558" s="4" t="s">
        <v>388</v>
      </c>
      <c r="AF1558" s="4" t="s">
        <v>389</v>
      </c>
      <c r="AG1558" s="4" t="s">
        <v>390</v>
      </c>
      <c r="AH1558" s="4" t="s">
        <v>391</v>
      </c>
      <c r="AI1558" s="4" t="s">
        <v>577</v>
      </c>
      <c r="AJ1558" s="4" t="s">
        <v>578</v>
      </c>
      <c r="AK1558" s="4" t="s">
        <v>395</v>
      </c>
      <c r="AL1558" s="4" t="s">
        <v>396</v>
      </c>
      <c r="AM1558" s="4" t="s">
        <v>394</v>
      </c>
      <c r="AN1558" s="4" t="s">
        <v>397</v>
      </c>
      <c r="AO1558" s="4" t="s">
        <v>398</v>
      </c>
      <c r="AP1558" s="4" t="s">
        <v>884</v>
      </c>
      <c r="AQ1558" s="4" t="s">
        <v>885</v>
      </c>
      <c r="AR1558" s="4" t="s">
        <v>886</v>
      </c>
      <c r="AS1558" s="4" t="s">
        <v>406</v>
      </c>
    </row>
    <row r="1559" spans="1:45" x14ac:dyDescent="0.35">
      <c r="A1559" t="s">
        <v>409</v>
      </c>
      <c r="B1559" s="9">
        <v>0.51681007053859995</v>
      </c>
      <c r="C1559" s="9">
        <v>0.50162053383969996</v>
      </c>
      <c r="D1559" s="9">
        <v>0.53447402754039997</v>
      </c>
      <c r="E1559" s="9">
        <v>0.60296129947020005</v>
      </c>
      <c r="F1559" s="10">
        <v>0.64288628184139995</v>
      </c>
      <c r="G1559" s="9">
        <v>0.51535674868430004</v>
      </c>
      <c r="H1559" s="9">
        <v>0.5785400369889</v>
      </c>
      <c r="I1559" s="9">
        <v>0.4669563501158</v>
      </c>
      <c r="J1559" s="9">
        <v>0.4986248494385</v>
      </c>
      <c r="K1559" s="11">
        <v>0.40865470378219998</v>
      </c>
      <c r="L1559" s="10">
        <v>0.63350456193649995</v>
      </c>
      <c r="M1559" s="9">
        <v>0.52725754081270004</v>
      </c>
      <c r="N1559" s="9">
        <v>0.44673417332999998</v>
      </c>
      <c r="O1559" s="9">
        <v>0.50865269141750002</v>
      </c>
      <c r="P1559" s="10">
        <v>0.59254591999799999</v>
      </c>
      <c r="Q1559" s="9">
        <v>0.51882843941669998</v>
      </c>
      <c r="R1559" s="9">
        <v>0.53003451483660002</v>
      </c>
      <c r="S1559" s="11">
        <v>0.40482378700549998</v>
      </c>
      <c r="T1559" s="9">
        <v>0.55383538309239999</v>
      </c>
      <c r="U1559" s="9">
        <v>0.46841046439700001</v>
      </c>
      <c r="V1559" s="9">
        <v>0.55052223622149998</v>
      </c>
      <c r="W1559" s="9">
        <v>0.51794057747699995</v>
      </c>
      <c r="X1559" s="9">
        <v>0.63630794969710003</v>
      </c>
      <c r="Y1559" s="9">
        <v>0.5173480375699</v>
      </c>
      <c r="Z1559" s="9">
        <v>0.51047200812289995</v>
      </c>
      <c r="AA1559" s="9">
        <v>0.49670735354579998</v>
      </c>
      <c r="AB1559" s="9">
        <v>0.67095387928490002</v>
      </c>
      <c r="AC1559" s="9">
        <v>0.50861402532989997</v>
      </c>
      <c r="AD1559" s="9">
        <v>0.6101634772415</v>
      </c>
      <c r="AI1559" s="9">
        <v>0.49464618873939997</v>
      </c>
      <c r="AJ1559" s="10">
        <v>0.58318764880630003</v>
      </c>
      <c r="AK1559" s="9">
        <v>0.50913004461019995</v>
      </c>
      <c r="AL1559" s="9">
        <v>0.55212819458929996</v>
      </c>
      <c r="AM1559" s="9">
        <v>0.58716617501489998</v>
      </c>
      <c r="AN1559" s="9">
        <v>0.64779382000359997</v>
      </c>
      <c r="AO1559" s="9">
        <v>0.50593145919909999</v>
      </c>
      <c r="AP1559" s="9">
        <v>0.54924039058170004</v>
      </c>
      <c r="AQ1559" s="9">
        <v>0.5283368596436</v>
      </c>
      <c r="AR1559" s="9">
        <v>0.51681007053859995</v>
      </c>
      <c r="AS1559" s="9">
        <v>0.51681007053859995</v>
      </c>
    </row>
    <row r="1560" spans="1:45" x14ac:dyDescent="0.35">
      <c r="A1560" t="s">
        <v>410</v>
      </c>
      <c r="B1560" s="9">
        <v>0.48318992946139999</v>
      </c>
      <c r="C1560" s="9">
        <v>0.49837946616029999</v>
      </c>
      <c r="D1560" s="9">
        <v>0.46552597245959998</v>
      </c>
      <c r="E1560" s="9">
        <v>0.3970387005298</v>
      </c>
      <c r="F1560" s="11">
        <v>0.35711371815859999</v>
      </c>
      <c r="G1560" s="9">
        <v>0.48464325131570002</v>
      </c>
      <c r="H1560" s="9">
        <v>0.4214599630111</v>
      </c>
      <c r="I1560" s="9">
        <v>0.53304364988420005</v>
      </c>
      <c r="J1560" s="9">
        <v>0.50137515056149995</v>
      </c>
      <c r="K1560" s="10">
        <v>0.59134529621779996</v>
      </c>
      <c r="L1560" s="11">
        <v>0.36649543806349999</v>
      </c>
      <c r="M1560" s="9">
        <v>0.47274245918730001</v>
      </c>
      <c r="N1560" s="9">
        <v>0.55326582667000002</v>
      </c>
      <c r="O1560" s="9">
        <v>0.49134730858249998</v>
      </c>
      <c r="P1560" s="11">
        <v>0.40745408000200001</v>
      </c>
      <c r="Q1560" s="9">
        <v>0.48117156058330002</v>
      </c>
      <c r="R1560" s="9">
        <v>0.46996548516339998</v>
      </c>
      <c r="S1560" s="10">
        <v>0.59517621299449996</v>
      </c>
      <c r="T1560" s="9">
        <v>0.44616461690760001</v>
      </c>
      <c r="U1560" s="9">
        <v>0.53158953560300004</v>
      </c>
      <c r="V1560" s="9">
        <v>0.44947776377850002</v>
      </c>
      <c r="W1560" s="9">
        <v>0.48205942252299999</v>
      </c>
      <c r="X1560" s="9">
        <v>0.36369205030290003</v>
      </c>
      <c r="Y1560" s="9">
        <v>0.4826519624301</v>
      </c>
      <c r="Z1560" s="9">
        <v>0.4895279918771</v>
      </c>
      <c r="AA1560" s="9">
        <v>0.50329264645420002</v>
      </c>
      <c r="AB1560" s="9">
        <v>0.32904612071509998</v>
      </c>
      <c r="AC1560" s="9">
        <v>0.49138597467009998</v>
      </c>
      <c r="AD1560" s="9">
        <v>0.3898365227585</v>
      </c>
      <c r="AI1560" s="9">
        <v>0.50535381126059997</v>
      </c>
      <c r="AJ1560" s="11">
        <v>0.41681235119370003</v>
      </c>
      <c r="AK1560" s="9">
        <v>0.49086995538979999</v>
      </c>
      <c r="AL1560" s="9">
        <v>0.44787180541069999</v>
      </c>
      <c r="AM1560" s="9">
        <v>0.41283382498510002</v>
      </c>
      <c r="AN1560" s="9">
        <v>0.35220617999640003</v>
      </c>
      <c r="AO1560" s="9">
        <v>0.49406854080090001</v>
      </c>
      <c r="AP1560" s="9">
        <v>0.45075960941830001</v>
      </c>
      <c r="AQ1560" s="9">
        <v>0.4716631403564</v>
      </c>
      <c r="AR1560" s="9">
        <v>0.48318992946139999</v>
      </c>
      <c r="AS1560" s="9">
        <v>0.48318992946139999</v>
      </c>
    </row>
    <row r="1561" spans="1:45" x14ac:dyDescent="0.35">
      <c r="A1561" t="s">
        <v>406</v>
      </c>
      <c r="B1561" s="9">
        <v>1</v>
      </c>
      <c r="C1561" s="9">
        <v>1</v>
      </c>
      <c r="D1561" s="9">
        <v>1</v>
      </c>
      <c r="E1561" s="9">
        <v>1</v>
      </c>
      <c r="F1561" s="9">
        <v>1</v>
      </c>
      <c r="G1561" s="9">
        <v>1</v>
      </c>
      <c r="H1561" s="9">
        <v>1</v>
      </c>
      <c r="I1561" s="9">
        <v>1</v>
      </c>
      <c r="J1561" s="9">
        <v>1</v>
      </c>
      <c r="K1561" s="9">
        <v>1</v>
      </c>
      <c r="L1561" s="9">
        <v>1</v>
      </c>
      <c r="M1561" s="9">
        <v>1</v>
      </c>
      <c r="N1561" s="9">
        <v>1</v>
      </c>
      <c r="O1561" s="9">
        <v>1</v>
      </c>
      <c r="P1561" s="9">
        <v>1</v>
      </c>
      <c r="Q1561" s="9">
        <v>1</v>
      </c>
      <c r="R1561" s="9">
        <v>1</v>
      </c>
      <c r="S1561" s="9">
        <v>1</v>
      </c>
      <c r="T1561" s="9">
        <v>1</v>
      </c>
      <c r="U1561" s="9">
        <v>1</v>
      </c>
      <c r="V1561" s="9">
        <v>1</v>
      </c>
      <c r="W1561" s="9">
        <v>1</v>
      </c>
      <c r="X1561" s="9">
        <v>1</v>
      </c>
      <c r="Y1561" s="9">
        <v>1</v>
      </c>
      <c r="Z1561" s="9">
        <v>1</v>
      </c>
      <c r="AA1561" s="9">
        <v>1</v>
      </c>
      <c r="AB1561" s="9">
        <v>1</v>
      </c>
      <c r="AC1561" s="9">
        <v>1</v>
      </c>
      <c r="AD1561" s="9">
        <v>1</v>
      </c>
      <c r="AI1561" s="9">
        <v>1</v>
      </c>
      <c r="AJ1561" s="9">
        <v>1</v>
      </c>
      <c r="AK1561" s="9">
        <v>1</v>
      </c>
      <c r="AL1561" s="9">
        <v>1</v>
      </c>
      <c r="AM1561" s="9">
        <v>1</v>
      </c>
      <c r="AN1561" s="9">
        <v>1</v>
      </c>
      <c r="AO1561" s="9">
        <v>1</v>
      </c>
      <c r="AP1561" s="9">
        <v>1</v>
      </c>
      <c r="AQ1561" s="9">
        <v>1</v>
      </c>
      <c r="AR1561" s="9">
        <v>1</v>
      </c>
      <c r="AS1561" s="9">
        <v>1</v>
      </c>
    </row>
    <row r="1562" spans="1:45" x14ac:dyDescent="0.35">
      <c r="A1562" t="s">
        <v>356</v>
      </c>
      <c r="B1562" s="6">
        <v>984</v>
      </c>
      <c r="C1562" s="6">
        <v>545</v>
      </c>
      <c r="D1562" s="6">
        <v>439</v>
      </c>
      <c r="E1562" s="6">
        <v>122</v>
      </c>
      <c r="F1562" s="6">
        <v>210</v>
      </c>
      <c r="G1562" s="6">
        <v>239</v>
      </c>
      <c r="H1562" s="6">
        <v>449</v>
      </c>
      <c r="I1562" s="6">
        <v>140</v>
      </c>
      <c r="J1562" s="6">
        <v>84</v>
      </c>
      <c r="K1562" s="6">
        <v>189</v>
      </c>
      <c r="L1562" s="6">
        <v>171</v>
      </c>
      <c r="M1562" s="6">
        <v>326</v>
      </c>
      <c r="N1562" s="6">
        <v>265</v>
      </c>
      <c r="O1562" s="6">
        <v>222</v>
      </c>
      <c r="P1562" s="6">
        <v>386</v>
      </c>
      <c r="Q1562" s="6">
        <v>134</v>
      </c>
      <c r="R1562" s="6">
        <v>191</v>
      </c>
      <c r="S1562" s="6">
        <v>273</v>
      </c>
      <c r="T1562" s="6">
        <v>520</v>
      </c>
      <c r="U1562" s="6">
        <v>464</v>
      </c>
      <c r="V1562" s="6">
        <v>114</v>
      </c>
      <c r="W1562" s="6">
        <v>77</v>
      </c>
      <c r="X1562" s="6">
        <v>68</v>
      </c>
      <c r="Y1562" s="6">
        <v>213</v>
      </c>
      <c r="Z1562" s="6">
        <v>127</v>
      </c>
      <c r="AA1562" s="6">
        <v>199</v>
      </c>
      <c r="AB1562" s="6">
        <v>66</v>
      </c>
      <c r="AC1562" s="6">
        <v>128</v>
      </c>
      <c r="AD1562" s="6">
        <v>196</v>
      </c>
      <c r="AE1562" s="6">
        <v>0</v>
      </c>
      <c r="AF1562" s="6">
        <v>0</v>
      </c>
      <c r="AG1562" s="6">
        <v>0</v>
      </c>
      <c r="AH1562" s="6">
        <v>0</v>
      </c>
      <c r="AI1562" s="6">
        <v>291</v>
      </c>
      <c r="AJ1562" s="6">
        <v>410</v>
      </c>
      <c r="AK1562" s="6">
        <v>285</v>
      </c>
      <c r="AL1562" s="6">
        <v>148</v>
      </c>
      <c r="AM1562" s="6">
        <v>119</v>
      </c>
      <c r="AN1562" s="6">
        <v>17</v>
      </c>
      <c r="AO1562" s="6">
        <v>20</v>
      </c>
      <c r="AP1562" s="6">
        <v>440</v>
      </c>
      <c r="AQ1562" s="6">
        <v>135</v>
      </c>
      <c r="AR1562" s="6">
        <v>984</v>
      </c>
      <c r="AS1562" s="6">
        <v>984</v>
      </c>
    </row>
    <row r="1563" spans="1:45" x14ac:dyDescent="0.35">
      <c r="A1563" t="s">
        <v>890</v>
      </c>
    </row>
    <row r="1564" spans="1:45" x14ac:dyDescent="0.35">
      <c r="A1564" t="s">
        <v>358</v>
      </c>
    </row>
    <row r="1568" spans="1:45" x14ac:dyDescent="0.35">
      <c r="A1568" s="3" t="s">
        <v>352</v>
      </c>
    </row>
    <row r="1569" spans="1:45" x14ac:dyDescent="0.35">
      <c r="A1569" t="s">
        <v>303</v>
      </c>
    </row>
    <row r="1570" spans="1:45" ht="130.5" x14ac:dyDescent="0.35">
      <c r="A1570" s="4" t="s">
        <v>408</v>
      </c>
      <c r="B1570" s="4" t="s">
        <v>359</v>
      </c>
      <c r="C1570" s="4" t="s">
        <v>360</v>
      </c>
      <c r="D1570" s="4" t="s">
        <v>361</v>
      </c>
      <c r="E1570" s="4" t="s">
        <v>573</v>
      </c>
      <c r="F1570" s="4" t="s">
        <v>363</v>
      </c>
      <c r="G1570" s="4" t="s">
        <v>364</v>
      </c>
      <c r="H1570" s="4" t="s">
        <v>365</v>
      </c>
      <c r="I1570" s="4" t="s">
        <v>366</v>
      </c>
      <c r="J1570" s="4" t="s">
        <v>367</v>
      </c>
      <c r="K1570" s="4" t="s">
        <v>368</v>
      </c>
      <c r="L1570" s="4" t="s">
        <v>883</v>
      </c>
      <c r="M1570" s="4" t="s">
        <v>575</v>
      </c>
      <c r="N1570" s="4" t="s">
        <v>371</v>
      </c>
      <c r="O1570" s="4" t="s">
        <v>372</v>
      </c>
      <c r="P1570" s="4" t="s">
        <v>576</v>
      </c>
      <c r="Q1570" s="4" t="s">
        <v>374</v>
      </c>
      <c r="R1570" s="4" t="s">
        <v>376</v>
      </c>
      <c r="S1570" s="4" t="s">
        <v>377</v>
      </c>
      <c r="T1570" s="4" t="s">
        <v>375</v>
      </c>
      <c r="U1570" s="4" t="s">
        <v>378</v>
      </c>
      <c r="V1570" s="4" t="s">
        <v>379</v>
      </c>
      <c r="W1570" s="4" t="s">
        <v>380</v>
      </c>
      <c r="X1570" s="4" t="s">
        <v>381</v>
      </c>
      <c r="Y1570" s="4" t="s">
        <v>382</v>
      </c>
      <c r="Z1570" s="4" t="s">
        <v>383</v>
      </c>
      <c r="AA1570" s="4" t="s">
        <v>384</v>
      </c>
      <c r="AB1570" s="4" t="s">
        <v>385</v>
      </c>
      <c r="AC1570" s="4" t="s">
        <v>386</v>
      </c>
      <c r="AD1570" s="4" t="s">
        <v>387</v>
      </c>
      <c r="AE1570" s="4" t="s">
        <v>388</v>
      </c>
      <c r="AF1570" s="4" t="s">
        <v>389</v>
      </c>
      <c r="AG1570" s="4" t="s">
        <v>390</v>
      </c>
      <c r="AH1570" s="4" t="s">
        <v>391</v>
      </c>
      <c r="AI1570" s="4" t="s">
        <v>577</v>
      </c>
      <c r="AJ1570" s="4" t="s">
        <v>578</v>
      </c>
      <c r="AK1570" s="4" t="s">
        <v>395</v>
      </c>
      <c r="AL1570" s="4" t="s">
        <v>396</v>
      </c>
      <c r="AM1570" s="4" t="s">
        <v>394</v>
      </c>
      <c r="AN1570" s="4" t="s">
        <v>397</v>
      </c>
      <c r="AO1570" s="4" t="s">
        <v>398</v>
      </c>
      <c r="AP1570" s="4" t="s">
        <v>884</v>
      </c>
      <c r="AQ1570" s="4" t="s">
        <v>885</v>
      </c>
      <c r="AR1570" s="4" t="s">
        <v>886</v>
      </c>
      <c r="AS1570" s="4" t="s">
        <v>406</v>
      </c>
    </row>
    <row r="1571" spans="1:45" x14ac:dyDescent="0.35">
      <c r="A1571" t="s">
        <v>814</v>
      </c>
      <c r="B1571" s="9">
        <v>0.13405245648540001</v>
      </c>
      <c r="C1571" s="9">
        <v>0.1273726492926</v>
      </c>
      <c r="D1571" s="9">
        <v>0.1413429360798</v>
      </c>
      <c r="E1571" s="9">
        <v>0.10196651991279999</v>
      </c>
      <c r="F1571" s="9">
        <v>0.1052562334312</v>
      </c>
      <c r="G1571" s="9">
        <v>0.1235761851456</v>
      </c>
      <c r="H1571" s="9">
        <v>0.1134902419233</v>
      </c>
      <c r="I1571" s="9">
        <v>0.1206291577732</v>
      </c>
      <c r="J1571" s="9">
        <v>0.1401664968146</v>
      </c>
      <c r="K1571" s="9">
        <v>0.22116076568949999</v>
      </c>
      <c r="L1571" s="9">
        <v>9.7620192703150005E-2</v>
      </c>
      <c r="M1571" s="9">
        <v>0.1498976618524</v>
      </c>
      <c r="N1571" s="9">
        <v>0.13905469436189999</v>
      </c>
      <c r="O1571" s="9">
        <v>0.1358787934656</v>
      </c>
      <c r="P1571" s="9">
        <v>0.13154876406999999</v>
      </c>
      <c r="Q1571" s="9">
        <v>0.1681724284402</v>
      </c>
      <c r="R1571" s="9">
        <v>8.9522562816179999E-2</v>
      </c>
      <c r="S1571" s="9">
        <v>0.1378443014821</v>
      </c>
      <c r="T1571" s="9">
        <v>0.149564980141</v>
      </c>
      <c r="U1571" s="9">
        <v>0.11007629470169999</v>
      </c>
      <c r="V1571" s="9">
        <v>9.8365307953729997E-2</v>
      </c>
      <c r="W1571" s="9">
        <v>0.1837706717815</v>
      </c>
      <c r="X1571" s="9">
        <v>0.1977352637225</v>
      </c>
      <c r="Y1571" s="9">
        <v>0.1501193892588</v>
      </c>
      <c r="Z1571" s="9">
        <v>0.13345797921790001</v>
      </c>
      <c r="AA1571" s="9">
        <v>0.18134020034080001</v>
      </c>
      <c r="AB1571" s="9">
        <v>0.17144584642159999</v>
      </c>
      <c r="AC1571" s="9">
        <v>0.13146333906659999</v>
      </c>
      <c r="AD1571" s="9">
        <v>8.9505135855769996E-2</v>
      </c>
      <c r="AI1571" s="9">
        <v>0.13335611256759999</v>
      </c>
      <c r="AJ1571" s="9">
        <v>0.1154221408486</v>
      </c>
      <c r="AK1571" s="9">
        <v>0.21872031732110001</v>
      </c>
      <c r="AL1571" s="9">
        <v>9.3146533562289996E-2</v>
      </c>
      <c r="AM1571" s="9">
        <v>0.102692452593</v>
      </c>
      <c r="AN1571" s="9">
        <v>0.2578941463842</v>
      </c>
      <c r="AO1571" s="9">
        <v>0</v>
      </c>
      <c r="AP1571" s="9">
        <v>0.1449360148361</v>
      </c>
      <c r="AQ1571" s="9">
        <v>2.8785187386199999E-2</v>
      </c>
      <c r="AR1571" s="9">
        <v>0.13405245648540001</v>
      </c>
      <c r="AS1571" s="9">
        <v>0.13405245648540001</v>
      </c>
    </row>
    <row r="1572" spans="1:45" x14ac:dyDescent="0.35">
      <c r="A1572" t="s">
        <v>815</v>
      </c>
      <c r="B1572" s="9">
        <v>0.1013920910248</v>
      </c>
      <c r="C1572" s="9">
        <v>0.106970536257</v>
      </c>
      <c r="D1572" s="9">
        <v>9.5303660631439996E-2</v>
      </c>
      <c r="E1572" s="9">
        <v>0.16233718769530001</v>
      </c>
      <c r="F1572" s="9">
        <v>0.1134843430793</v>
      </c>
      <c r="G1572" s="9">
        <v>0.1068558545897</v>
      </c>
      <c r="H1572" s="9">
        <v>0.1105051305047</v>
      </c>
      <c r="I1572" s="9">
        <v>8.7082322047970007E-2</v>
      </c>
      <c r="J1572" s="9">
        <v>2.2164246309749999E-2</v>
      </c>
      <c r="K1572" s="9">
        <v>9.1307474276150005E-2</v>
      </c>
      <c r="L1572" s="9">
        <v>0.12999172254720001</v>
      </c>
      <c r="M1572" s="9">
        <v>7.2635748566790004E-2</v>
      </c>
      <c r="N1572" s="9">
        <v>9.179224319149E-2</v>
      </c>
      <c r="O1572" s="9">
        <v>0.12813623637589999</v>
      </c>
      <c r="P1572" s="9">
        <v>0.13304557920320001</v>
      </c>
      <c r="Q1572" s="9">
        <v>8.9961548133749999E-2</v>
      </c>
      <c r="R1572" s="9">
        <v>9.8106826033579994E-2</v>
      </c>
      <c r="S1572" s="9">
        <v>6.7824748023709996E-2</v>
      </c>
      <c r="T1572" s="9">
        <v>0.1118513260802</v>
      </c>
      <c r="U1572" s="9">
        <v>8.5226293802450004E-2</v>
      </c>
      <c r="V1572" s="9">
        <v>0.1327657636547</v>
      </c>
      <c r="W1572" s="9">
        <v>0.12997431501660001</v>
      </c>
      <c r="X1572" s="9">
        <v>0.17759754695730001</v>
      </c>
      <c r="Y1572" s="9">
        <v>0.20023570282559999</v>
      </c>
      <c r="Z1572" s="9">
        <v>9.5999484053830006E-2</v>
      </c>
      <c r="AA1572" s="9">
        <v>9.0481017681839998E-2</v>
      </c>
      <c r="AB1572" s="9">
        <v>0.20800238580620001</v>
      </c>
      <c r="AC1572" s="9">
        <v>7.9129099568249997E-2</v>
      </c>
      <c r="AD1572" s="9">
        <v>9.4848463050910006E-2</v>
      </c>
      <c r="AI1572" s="9">
        <v>7.2555275776800002E-2</v>
      </c>
      <c r="AJ1572" s="9">
        <v>0.1122039020445</v>
      </c>
      <c r="AK1572" s="9">
        <v>0.108312094298</v>
      </c>
      <c r="AL1572" s="9">
        <v>8.3269343484880007E-2</v>
      </c>
      <c r="AM1572" s="9">
        <v>9.8469887143960003E-2</v>
      </c>
      <c r="AN1572" s="9">
        <v>0</v>
      </c>
      <c r="AO1572" s="9">
        <v>0</v>
      </c>
      <c r="AP1572" s="9">
        <v>0.1015625883515</v>
      </c>
      <c r="AQ1572" s="9">
        <v>0.15083853205059999</v>
      </c>
      <c r="AR1572" s="9">
        <v>0.1013920910248</v>
      </c>
      <c r="AS1572" s="9">
        <v>0.1013920910248</v>
      </c>
    </row>
    <row r="1573" spans="1:45" x14ac:dyDescent="0.35">
      <c r="A1573" t="s">
        <v>816</v>
      </c>
      <c r="B1573" s="9">
        <v>8.4411016331910005E-2</v>
      </c>
      <c r="C1573" s="9">
        <v>0.12517191357810001</v>
      </c>
      <c r="D1573" s="9">
        <v>3.992373083912E-2</v>
      </c>
      <c r="E1573" s="9">
        <v>0.1381864877815</v>
      </c>
      <c r="F1573" s="9">
        <v>0.15485700183850001</v>
      </c>
      <c r="G1573" s="9">
        <v>5.037439787221E-2</v>
      </c>
      <c r="H1573" s="9">
        <v>0.1078966898383</v>
      </c>
      <c r="I1573" s="9">
        <v>9.0702751269569996E-3</v>
      </c>
      <c r="J1573" s="9">
        <v>5.849243361104E-2</v>
      </c>
      <c r="K1573" s="9">
        <v>6.5215916886560005E-2</v>
      </c>
      <c r="L1573" s="9">
        <v>0.10915154350630001</v>
      </c>
      <c r="M1573" s="9">
        <v>8.2411296623239996E-2</v>
      </c>
      <c r="N1573" s="9">
        <v>8.1599043444950004E-2</v>
      </c>
      <c r="O1573" s="9">
        <v>7.0495474932440003E-2</v>
      </c>
      <c r="P1573" s="9">
        <v>9.8160960451420004E-2</v>
      </c>
      <c r="Q1573" s="9">
        <v>3.9617517406099999E-2</v>
      </c>
      <c r="R1573" s="9">
        <v>7.9707133037360003E-2</v>
      </c>
      <c r="S1573" s="9">
        <v>0.14545033346799999</v>
      </c>
      <c r="T1573" s="9">
        <v>6.9361785448580002E-2</v>
      </c>
      <c r="U1573" s="9">
        <v>0.1076711126509</v>
      </c>
      <c r="V1573" s="9">
        <v>5.404713352157E-2</v>
      </c>
      <c r="W1573" s="9">
        <v>0.20335215374849999</v>
      </c>
      <c r="X1573" s="9">
        <v>0.1404295550386</v>
      </c>
      <c r="Y1573" s="9">
        <v>7.6891642773709995E-2</v>
      </c>
      <c r="Z1573" s="9">
        <v>0.1053333593681</v>
      </c>
      <c r="AA1573" s="9">
        <v>6.1638905344979997E-2</v>
      </c>
      <c r="AB1573" s="9">
        <v>0.16965217195060001</v>
      </c>
      <c r="AC1573" s="9">
        <v>0.11881526660070001</v>
      </c>
      <c r="AD1573" s="9">
        <v>7.69670375465E-2</v>
      </c>
      <c r="AI1573" s="9">
        <v>7.5977421218919997E-2</v>
      </c>
      <c r="AJ1573" s="9">
        <v>7.8891065286889994E-2</v>
      </c>
      <c r="AK1573" s="9">
        <v>5.971853812235E-2</v>
      </c>
      <c r="AL1573" s="9">
        <v>9.4012263754749997E-2</v>
      </c>
      <c r="AM1573" s="9">
        <v>0.1095272593856</v>
      </c>
      <c r="AN1573" s="9">
        <v>4.665247780976E-2</v>
      </c>
      <c r="AO1573" s="9">
        <v>0.1356599019542</v>
      </c>
      <c r="AP1573" s="9">
        <v>8.9978298623790004E-2</v>
      </c>
      <c r="AQ1573" s="9">
        <v>0.1224801753915</v>
      </c>
      <c r="AR1573" s="9">
        <v>8.4411016331910005E-2</v>
      </c>
      <c r="AS1573" s="9">
        <v>8.4411016331910005E-2</v>
      </c>
    </row>
    <row r="1574" spans="1:45" x14ac:dyDescent="0.35">
      <c r="A1574" t="s">
        <v>817</v>
      </c>
      <c r="B1574" s="9">
        <v>0.12962041022840001</v>
      </c>
      <c r="C1574" s="9">
        <v>0.13276117951069999</v>
      </c>
      <c r="D1574" s="9">
        <v>0.1261925097364</v>
      </c>
      <c r="E1574" s="9">
        <v>9.6578294569060003E-2</v>
      </c>
      <c r="F1574" s="9">
        <v>0.18732518913749999</v>
      </c>
      <c r="G1574" s="9">
        <v>0.1512069875408</v>
      </c>
      <c r="H1574" s="9">
        <v>0.17109165406579999</v>
      </c>
      <c r="I1574" s="9">
        <v>0.109998874201</v>
      </c>
      <c r="J1574" s="9">
        <v>0.1032705915736</v>
      </c>
      <c r="K1574" s="9">
        <v>9.9040226270240006E-2</v>
      </c>
      <c r="L1574" s="9">
        <v>0.12297310456549999</v>
      </c>
      <c r="M1574" s="9">
        <v>0.14814336323899999</v>
      </c>
      <c r="N1574" s="9">
        <v>9.6001035018690006E-2</v>
      </c>
      <c r="O1574" s="9">
        <v>0.1427934015383</v>
      </c>
      <c r="P1574" s="9">
        <v>0.17109531034979999</v>
      </c>
      <c r="Q1574" s="9">
        <v>0.1011492152307</v>
      </c>
      <c r="R1574" s="9">
        <v>0.16002107955889999</v>
      </c>
      <c r="S1574" s="9">
        <v>6.2871915401340003E-2</v>
      </c>
      <c r="T1574" s="9">
        <v>0.1366868483715</v>
      </c>
      <c r="U1574" s="9">
        <v>0.1186985210558</v>
      </c>
      <c r="V1574" s="9">
        <v>0.1159827868539</v>
      </c>
      <c r="W1574" s="9">
        <v>0.16239286869799999</v>
      </c>
      <c r="X1574" s="9">
        <v>0.21722207711800001</v>
      </c>
      <c r="Y1574" s="9">
        <v>0.13367977868309999</v>
      </c>
      <c r="Z1574" s="9">
        <v>0.1244936879623</v>
      </c>
      <c r="AA1574" s="9">
        <v>9.2731360775949997E-2</v>
      </c>
      <c r="AB1574" s="9">
        <v>0.17515693363859999</v>
      </c>
      <c r="AC1574" s="9">
        <v>0.15001024410050001</v>
      </c>
      <c r="AD1574" s="9">
        <v>0.1799123490999</v>
      </c>
      <c r="AI1574" s="9">
        <v>0.12542774739009999</v>
      </c>
      <c r="AJ1574" s="9">
        <v>0.14790897157919999</v>
      </c>
      <c r="AK1574" s="9">
        <v>0.1005136018073</v>
      </c>
      <c r="AL1574" s="9">
        <v>0.13429699277089999</v>
      </c>
      <c r="AM1574" s="9">
        <v>0.25533039159179999</v>
      </c>
      <c r="AN1574" s="9">
        <v>0</v>
      </c>
      <c r="AO1574" s="9">
        <v>0</v>
      </c>
      <c r="AP1574" s="9">
        <v>0.16924634295300001</v>
      </c>
      <c r="AQ1574" s="9">
        <v>7.0371488965199999E-2</v>
      </c>
      <c r="AR1574" s="9">
        <v>0.12962041022840001</v>
      </c>
      <c r="AS1574" s="9">
        <v>0.12962041022840001</v>
      </c>
    </row>
    <row r="1575" spans="1:45" x14ac:dyDescent="0.35">
      <c r="A1575" t="s">
        <v>818</v>
      </c>
      <c r="B1575" s="9">
        <v>8.1653708689559998E-2</v>
      </c>
      <c r="C1575" s="9">
        <v>0.1089171238279</v>
      </c>
      <c r="D1575" s="9">
        <v>5.1897854066389998E-2</v>
      </c>
      <c r="E1575" s="9">
        <v>0.1432313840395</v>
      </c>
      <c r="F1575" s="9">
        <v>0.1108014077526</v>
      </c>
      <c r="G1575" s="9">
        <v>9.6123250322719997E-2</v>
      </c>
      <c r="H1575" s="9">
        <v>0.1042042248118</v>
      </c>
      <c r="I1575" s="9">
        <v>2.7958602598459999E-2</v>
      </c>
      <c r="J1575" s="9">
        <v>1.8546245197499998E-2</v>
      </c>
      <c r="K1575" s="9">
        <v>6.3769950269820005E-2</v>
      </c>
      <c r="L1575" s="9">
        <v>7.8406145647040001E-2</v>
      </c>
      <c r="M1575" s="9">
        <v>7.7596085811830001E-2</v>
      </c>
      <c r="N1575" s="9">
        <v>0.11706208887449999</v>
      </c>
      <c r="O1575" s="9">
        <v>5.4521162079269998E-2</v>
      </c>
      <c r="P1575" s="9">
        <v>0.1137373304657</v>
      </c>
      <c r="Q1575" s="9">
        <v>4.1643592737000003E-2</v>
      </c>
      <c r="R1575" s="9">
        <v>9.920680254573E-2</v>
      </c>
      <c r="S1575" s="9">
        <v>7.0226276956549996E-2</v>
      </c>
      <c r="T1575" s="9">
        <v>7.8272382361239998E-2</v>
      </c>
      <c r="U1575" s="9">
        <v>8.6879887800819997E-2</v>
      </c>
      <c r="V1575" s="9">
        <v>0.1223009602185</v>
      </c>
      <c r="W1575" s="9">
        <v>0.1397061416749</v>
      </c>
      <c r="X1575" s="9">
        <v>6.2558339965229998E-2</v>
      </c>
      <c r="Y1575" s="9">
        <v>7.324895658036E-2</v>
      </c>
      <c r="Z1575" s="9">
        <v>0.1002341497093</v>
      </c>
      <c r="AA1575" s="9">
        <v>3.0888089041670001E-2</v>
      </c>
      <c r="AB1575" s="9">
        <v>0.1651084129814</v>
      </c>
      <c r="AC1575" s="9">
        <v>0.13552274925839999</v>
      </c>
      <c r="AD1575" s="9">
        <v>0.12985549301179999</v>
      </c>
      <c r="AI1575" s="9">
        <v>7.7938130658099999E-2</v>
      </c>
      <c r="AJ1575" s="9">
        <v>8.4531857732509999E-2</v>
      </c>
      <c r="AK1575" s="9">
        <v>4.7845108051819997E-2</v>
      </c>
      <c r="AL1575" s="9">
        <v>6.9234305210130007E-2</v>
      </c>
      <c r="AM1575" s="9">
        <v>0.1101814611426</v>
      </c>
      <c r="AN1575" s="9">
        <v>9.7707069731999996E-2</v>
      </c>
      <c r="AO1575" s="9">
        <v>0</v>
      </c>
      <c r="AP1575" s="9">
        <v>8.2306475277270003E-2</v>
      </c>
      <c r="AQ1575" s="9">
        <v>8.7902810979730003E-2</v>
      </c>
      <c r="AR1575" s="9">
        <v>8.1653708689559998E-2</v>
      </c>
      <c r="AS1575" s="9">
        <v>8.1653708689559998E-2</v>
      </c>
    </row>
    <row r="1576" spans="1:45" x14ac:dyDescent="0.35">
      <c r="A1576" t="s">
        <v>819</v>
      </c>
      <c r="B1576" s="9">
        <v>9.1397205215299995E-2</v>
      </c>
      <c r="C1576" s="9">
        <v>9.3950023541699998E-2</v>
      </c>
      <c r="D1576" s="9">
        <v>8.8611006545230006E-2</v>
      </c>
      <c r="E1576" s="9">
        <v>6.6169479674559994E-2</v>
      </c>
      <c r="F1576" s="9">
        <v>0.10259498582690001</v>
      </c>
      <c r="G1576" s="9">
        <v>7.4320714276720004E-2</v>
      </c>
      <c r="H1576" s="9">
        <v>8.9886950583000003E-2</v>
      </c>
      <c r="I1576" s="9">
        <v>3.3722806242049999E-2</v>
      </c>
      <c r="J1576" s="9">
        <v>0.14030203117369999</v>
      </c>
      <c r="K1576" s="9">
        <v>0.13709175507249999</v>
      </c>
      <c r="L1576" s="9">
        <v>0.11392952379269999</v>
      </c>
      <c r="M1576" s="9">
        <v>7.1903053481460005E-2</v>
      </c>
      <c r="N1576" s="9">
        <v>0.1015739591629</v>
      </c>
      <c r="O1576" s="9">
        <v>9.0422781848720005E-2</v>
      </c>
      <c r="P1576" s="9">
        <v>8.4840197773680001E-2</v>
      </c>
      <c r="Q1576" s="9">
        <v>1.7618975606870001E-2</v>
      </c>
      <c r="R1576" s="9">
        <v>0.16905117977039999</v>
      </c>
      <c r="S1576" s="9">
        <v>0.13047246865000001</v>
      </c>
      <c r="T1576" s="11">
        <v>5.1772177848919999E-2</v>
      </c>
      <c r="U1576" s="10">
        <v>0.15264166085100001</v>
      </c>
      <c r="V1576" s="9">
        <v>9.0985696097060004E-2</v>
      </c>
      <c r="W1576" s="9">
        <v>0.10604151015340001</v>
      </c>
      <c r="X1576" s="9">
        <v>0.20934994224799999</v>
      </c>
      <c r="Y1576" s="9">
        <v>5.4877477879750003E-2</v>
      </c>
      <c r="Z1576" s="9">
        <v>8.5108087613460004E-2</v>
      </c>
      <c r="AA1576" s="9">
        <v>0.1011381905615</v>
      </c>
      <c r="AB1576" s="9">
        <v>0.1085053834372</v>
      </c>
      <c r="AC1576" s="9">
        <v>9.6121776542239995E-2</v>
      </c>
      <c r="AD1576" s="9">
        <v>0.1208153326735</v>
      </c>
      <c r="AI1576" s="9">
        <v>6.8152697212699995E-2</v>
      </c>
      <c r="AJ1576" s="9">
        <v>8.0520988846610006E-2</v>
      </c>
      <c r="AK1576" s="9">
        <v>8.1517160059169994E-2</v>
      </c>
      <c r="AL1576" s="9">
        <v>0.11843077303839999</v>
      </c>
      <c r="AM1576" s="9">
        <v>0.128364547621</v>
      </c>
      <c r="AN1576" s="9">
        <v>0.2064996488593</v>
      </c>
      <c r="AO1576" s="9">
        <v>0</v>
      </c>
      <c r="AP1576" s="9">
        <v>7.1357352539139995E-2</v>
      </c>
      <c r="AQ1576" s="9">
        <v>0.14392290596269999</v>
      </c>
      <c r="AR1576" s="9">
        <v>9.1397205215299995E-2</v>
      </c>
      <c r="AS1576" s="9">
        <v>9.1397205215299995E-2</v>
      </c>
    </row>
    <row r="1577" spans="1:45" x14ac:dyDescent="0.35">
      <c r="A1577" t="s">
        <v>820</v>
      </c>
      <c r="B1577" s="9">
        <v>0.11559357810610001</v>
      </c>
      <c r="C1577" s="9">
        <v>0.12879964339819999</v>
      </c>
      <c r="D1577" s="9">
        <v>0.1011802055707</v>
      </c>
      <c r="E1577" s="9">
        <v>9.2806031357650004E-2</v>
      </c>
      <c r="F1577" s="9">
        <v>0.1529340834307</v>
      </c>
      <c r="G1577" s="9">
        <v>0.1023191790524</v>
      </c>
      <c r="H1577" s="9">
        <v>0.1301849212617</v>
      </c>
      <c r="I1577" s="9">
        <v>0.1350480032245</v>
      </c>
      <c r="J1577" s="9">
        <v>9.9238301906419996E-2</v>
      </c>
      <c r="K1577" s="9">
        <v>9.6239844195569996E-2</v>
      </c>
      <c r="L1577" s="9">
        <v>0.1339065747415</v>
      </c>
      <c r="M1577" s="9">
        <v>0.13871166538929999</v>
      </c>
      <c r="N1577" s="9">
        <v>0.1145058019143</v>
      </c>
      <c r="O1577" s="9">
        <v>7.0349361667130003E-2</v>
      </c>
      <c r="P1577" s="9">
        <v>0.10821528001900001</v>
      </c>
      <c r="Q1577" s="9">
        <v>0.13370102795280001</v>
      </c>
      <c r="R1577" s="9">
        <v>0.1208862693864</v>
      </c>
      <c r="S1577" s="9">
        <v>8.9697417391860004E-2</v>
      </c>
      <c r="T1577" s="9">
        <v>0.1207524400602</v>
      </c>
      <c r="U1577" s="9">
        <v>0.1076200393332</v>
      </c>
      <c r="V1577" s="9">
        <v>0.1569681979085</v>
      </c>
      <c r="W1577" s="9">
        <v>9.6209592960549997E-2</v>
      </c>
      <c r="X1577" s="9">
        <v>3.2940878650399998E-2</v>
      </c>
      <c r="Y1577" s="9">
        <v>0.13810876523230001</v>
      </c>
      <c r="Z1577" s="9">
        <v>0.2270137854292</v>
      </c>
      <c r="AA1577" s="9">
        <v>7.4808552100659995E-2</v>
      </c>
      <c r="AB1577" s="9">
        <v>9.1124767102550006E-2</v>
      </c>
      <c r="AC1577" s="9">
        <v>0.12632217065619999</v>
      </c>
      <c r="AD1577" s="9">
        <v>8.0978698994519996E-2</v>
      </c>
      <c r="AI1577" s="9">
        <v>8.1070546816399996E-2</v>
      </c>
      <c r="AJ1577" s="9">
        <v>0.14070429750640001</v>
      </c>
      <c r="AK1577" s="9">
        <v>9.7962127274109995E-2</v>
      </c>
      <c r="AL1577" s="9">
        <v>8.2142399307780001E-2</v>
      </c>
      <c r="AM1577" s="9">
        <v>3.2322480732509998E-2</v>
      </c>
      <c r="AN1577" s="9">
        <v>0.1010347542169</v>
      </c>
      <c r="AO1577" s="9">
        <v>0</v>
      </c>
      <c r="AP1577" s="9">
        <v>0.10966523292910001</v>
      </c>
      <c r="AQ1577" s="9">
        <v>0.20131980516360001</v>
      </c>
      <c r="AR1577" s="9">
        <v>0.11559357810610001</v>
      </c>
      <c r="AS1577" s="9">
        <v>0.11559357810610001</v>
      </c>
    </row>
    <row r="1578" spans="1:45" x14ac:dyDescent="0.35">
      <c r="A1578" t="s">
        <v>821</v>
      </c>
      <c r="B1578" s="9">
        <v>0.1257148980401</v>
      </c>
      <c r="C1578" s="9">
        <v>0.100890489313</v>
      </c>
      <c r="D1578" s="9">
        <v>0.152808770669</v>
      </c>
      <c r="E1578" s="9">
        <v>8.9705660557860001E-2</v>
      </c>
      <c r="F1578" s="9">
        <v>0.1175116162098</v>
      </c>
      <c r="G1578" s="9">
        <v>0.12697308393689999</v>
      </c>
      <c r="H1578" s="9">
        <v>0.1217641277244</v>
      </c>
      <c r="I1578" s="9">
        <v>7.8129098696000002E-2</v>
      </c>
      <c r="J1578" s="9">
        <v>0.2267965493479</v>
      </c>
      <c r="K1578" s="9">
        <v>0.14124343155329999</v>
      </c>
      <c r="L1578" s="9">
        <v>9.2796938418499994E-2</v>
      </c>
      <c r="M1578" s="9">
        <v>0.12592547991649999</v>
      </c>
      <c r="N1578" s="9">
        <v>0.13496401962939999</v>
      </c>
      <c r="O1578" s="9">
        <v>0.14212251084210001</v>
      </c>
      <c r="P1578" s="9">
        <v>0.1270753864011</v>
      </c>
      <c r="Q1578" s="9">
        <v>9.2382382024340001E-2</v>
      </c>
      <c r="R1578" s="9">
        <v>0.1652321947888</v>
      </c>
      <c r="S1578" s="9">
        <v>0.1293980184072</v>
      </c>
      <c r="T1578" s="9">
        <v>0.110008916572</v>
      </c>
      <c r="U1578" s="9">
        <v>0.14999006828379999</v>
      </c>
      <c r="V1578" s="9">
        <v>0.17613667009129999</v>
      </c>
      <c r="W1578" s="9">
        <v>0.11252695293129999</v>
      </c>
      <c r="X1578" s="9">
        <v>0.18494414201020001</v>
      </c>
      <c r="Y1578" s="9">
        <v>0.1054760796335</v>
      </c>
      <c r="Z1578" s="9">
        <v>7.6074969704210002E-2</v>
      </c>
      <c r="AA1578" s="9">
        <v>0.15968276534869999</v>
      </c>
      <c r="AB1578" s="9">
        <v>0.2052410423073</v>
      </c>
      <c r="AC1578" s="9">
        <v>0.12669794151450001</v>
      </c>
      <c r="AD1578" s="9">
        <v>0.17241424913129999</v>
      </c>
      <c r="AI1578" s="9">
        <v>0.1382084387328</v>
      </c>
      <c r="AJ1578" s="9">
        <v>0.1107280925932</v>
      </c>
      <c r="AK1578" s="9">
        <v>0.11874002350270001</v>
      </c>
      <c r="AL1578" s="9">
        <v>0.1442194644066</v>
      </c>
      <c r="AM1578" s="9">
        <v>9.8051281063419995E-2</v>
      </c>
      <c r="AN1578" s="9">
        <v>9.1285289222040003E-2</v>
      </c>
      <c r="AO1578" s="9">
        <v>0.1088075439172</v>
      </c>
      <c r="AP1578" s="9">
        <v>0.15223882803729999</v>
      </c>
      <c r="AQ1578" s="9">
        <v>0.1160966746049</v>
      </c>
      <c r="AR1578" s="9">
        <v>0.1257148980401</v>
      </c>
      <c r="AS1578" s="9">
        <v>0.1257148980401</v>
      </c>
    </row>
    <row r="1579" spans="1:45" x14ac:dyDescent="0.35">
      <c r="A1579" t="s">
        <v>822</v>
      </c>
      <c r="B1579" s="9">
        <v>0.13134324810049999</v>
      </c>
      <c r="C1579" s="9">
        <v>8.3019038022229999E-2</v>
      </c>
      <c r="D1579" s="9">
        <v>0.18408528949819999</v>
      </c>
      <c r="E1579" s="9">
        <v>4.953592964504E-2</v>
      </c>
      <c r="F1579" s="9">
        <v>8.6967522299440006E-2</v>
      </c>
      <c r="G1579" s="9">
        <v>0.1131702815235</v>
      </c>
      <c r="H1579" s="9">
        <v>9.874450432055E-2</v>
      </c>
      <c r="I1579" s="9">
        <v>0.16906676334269999</v>
      </c>
      <c r="J1579" s="9">
        <v>0.18532339143830001</v>
      </c>
      <c r="K1579" s="9">
        <v>0.21328949736380001</v>
      </c>
      <c r="L1579" s="9">
        <v>0.1400252275036</v>
      </c>
      <c r="M1579" s="9">
        <v>9.4768119058070005E-2</v>
      </c>
      <c r="N1579" s="9">
        <v>0.1029842335067</v>
      </c>
      <c r="O1579" s="9">
        <v>0.20325770143749999</v>
      </c>
      <c r="P1579" s="9">
        <v>9.0815868686780002E-2</v>
      </c>
      <c r="Q1579" s="9">
        <v>0.17097709509719999</v>
      </c>
      <c r="R1579" s="9">
        <v>9.1508941154500006E-2</v>
      </c>
      <c r="S1579" s="9">
        <v>0.1891337931416</v>
      </c>
      <c r="T1579" s="9">
        <v>0.13024944258929999</v>
      </c>
      <c r="U1579" s="9">
        <v>0.13303383426679999</v>
      </c>
      <c r="V1579" s="9">
        <v>0.22409461929220001</v>
      </c>
      <c r="W1579" s="9">
        <v>0.20284351875529999</v>
      </c>
      <c r="X1579" s="9">
        <v>0.21469491495929999</v>
      </c>
      <c r="Y1579" s="9">
        <v>8.8083031676150003E-2</v>
      </c>
      <c r="Z1579" s="9">
        <v>0.1026109704911</v>
      </c>
      <c r="AA1579" s="9">
        <v>0.1100228933193</v>
      </c>
      <c r="AB1579" s="9">
        <v>0.1181661920385</v>
      </c>
      <c r="AC1579" s="9">
        <v>0.15526250642430001</v>
      </c>
      <c r="AD1579" s="9">
        <v>0.1257364991455</v>
      </c>
      <c r="AI1579" s="9">
        <v>0.14964740190379999</v>
      </c>
      <c r="AJ1579" s="9">
        <v>0.1140812990259</v>
      </c>
      <c r="AK1579" s="9">
        <v>0.10255161827629999</v>
      </c>
      <c r="AL1579" s="9">
        <v>0.123002949748</v>
      </c>
      <c r="AM1579" s="9">
        <v>0.1009290021624</v>
      </c>
      <c r="AN1579" s="9">
        <v>5.4126373390010002E-2</v>
      </c>
      <c r="AO1579" s="9">
        <v>9.9209515447129998E-2</v>
      </c>
      <c r="AP1579" s="9">
        <v>0.14204553946340001</v>
      </c>
      <c r="AQ1579" s="9">
        <v>8.8699880030600003E-2</v>
      </c>
      <c r="AR1579" s="9">
        <v>0.13134324810049999</v>
      </c>
      <c r="AS1579" s="9">
        <v>0.13134324810049999</v>
      </c>
    </row>
    <row r="1580" spans="1:45" x14ac:dyDescent="0.35">
      <c r="A1580" t="s">
        <v>823</v>
      </c>
      <c r="B1580" s="9">
        <v>0.1714410631503</v>
      </c>
      <c r="C1580" s="9">
        <v>0.1601365907698</v>
      </c>
      <c r="D1580" s="9">
        <v>0.1837789978896</v>
      </c>
      <c r="E1580" s="9">
        <v>0.21939679659059999</v>
      </c>
      <c r="F1580" s="9">
        <v>8.5026115676339997E-2</v>
      </c>
      <c r="G1580" s="9">
        <v>0.2046311613672</v>
      </c>
      <c r="H1580" s="9">
        <v>0.138783296769</v>
      </c>
      <c r="I1580" s="9">
        <v>0.1250078223961</v>
      </c>
      <c r="J1580" s="9">
        <v>0.2507600732859</v>
      </c>
      <c r="K1580" s="9">
        <v>0.19007647640059999</v>
      </c>
      <c r="L1580" s="9">
        <v>0.17710109843880001</v>
      </c>
      <c r="M1580" s="9">
        <v>0.1238491408481</v>
      </c>
      <c r="N1580" s="9">
        <v>0.1778608118043</v>
      </c>
      <c r="O1580" s="9">
        <v>0.22627875294720001</v>
      </c>
      <c r="P1580" s="9">
        <v>0.15910006193119999</v>
      </c>
      <c r="Q1580" s="9">
        <v>0.19417212706770001</v>
      </c>
      <c r="R1580" s="9">
        <v>0.20036962646830001</v>
      </c>
      <c r="S1580" s="9">
        <v>0.1145101798464</v>
      </c>
      <c r="T1580" s="9">
        <v>0.1763530024662</v>
      </c>
      <c r="U1580" s="9">
        <v>0.1638491680902</v>
      </c>
      <c r="V1580" s="9">
        <v>0.1592014961231</v>
      </c>
      <c r="W1580" s="9">
        <v>0.16076895058169999</v>
      </c>
      <c r="X1580" s="9">
        <v>0.16994193072870001</v>
      </c>
      <c r="Y1580" s="9">
        <v>0.1349223639105</v>
      </c>
      <c r="Z1580" s="9">
        <v>0.10567387816</v>
      </c>
      <c r="AA1580" s="9">
        <v>0.2670730827376</v>
      </c>
      <c r="AB1580" s="9">
        <v>0.11073435600459999</v>
      </c>
      <c r="AC1580" s="9">
        <v>0.1444649571762</v>
      </c>
      <c r="AD1580" s="9">
        <v>0.1805491296549</v>
      </c>
      <c r="AI1580" s="9">
        <v>0.23461017402590001</v>
      </c>
      <c r="AJ1580" s="9">
        <v>0.16511973484600001</v>
      </c>
      <c r="AK1580" s="9">
        <v>0.18243942519670001</v>
      </c>
      <c r="AL1580" s="9">
        <v>0.22996599709109999</v>
      </c>
      <c r="AM1580" s="9">
        <v>0.16651892649200001</v>
      </c>
      <c r="AN1580" s="9">
        <v>0.26529098130950002</v>
      </c>
      <c r="AO1580" s="9">
        <v>0.1088075439172</v>
      </c>
      <c r="AP1580" s="9">
        <v>0.16521535889370001</v>
      </c>
      <c r="AQ1580" s="9">
        <v>0.1323908650939</v>
      </c>
      <c r="AR1580" s="9">
        <v>0.1714410631503</v>
      </c>
      <c r="AS1580" s="9">
        <v>0.1714410631503</v>
      </c>
    </row>
    <row r="1581" spans="1:45" x14ac:dyDescent="0.35">
      <c r="A1581" t="s">
        <v>823</v>
      </c>
      <c r="B1581" s="9">
        <v>0.1714410631503</v>
      </c>
      <c r="C1581" s="9">
        <v>0.1601365907698</v>
      </c>
      <c r="D1581" s="9">
        <v>0.1837789978896</v>
      </c>
      <c r="E1581" s="9">
        <v>0.21939679659059999</v>
      </c>
      <c r="F1581" s="9">
        <v>8.5026115676339997E-2</v>
      </c>
      <c r="G1581" s="9">
        <v>0.2046311613672</v>
      </c>
      <c r="H1581" s="9">
        <v>0.138783296769</v>
      </c>
      <c r="I1581" s="9">
        <v>0.1250078223961</v>
      </c>
      <c r="J1581" s="9">
        <v>0.2507600732859</v>
      </c>
      <c r="K1581" s="9">
        <v>0.19007647640059999</v>
      </c>
      <c r="L1581" s="9">
        <v>0.17710109843880001</v>
      </c>
      <c r="M1581" s="9">
        <v>0.1238491408481</v>
      </c>
      <c r="N1581" s="9">
        <v>0.1778608118043</v>
      </c>
      <c r="O1581" s="9">
        <v>0.22627875294720001</v>
      </c>
      <c r="P1581" s="9">
        <v>0.15910006193119999</v>
      </c>
      <c r="Q1581" s="9">
        <v>0.19417212706770001</v>
      </c>
      <c r="R1581" s="9">
        <v>0.20036962646830001</v>
      </c>
      <c r="S1581" s="9">
        <v>0.1145101798464</v>
      </c>
      <c r="T1581" s="9">
        <v>0.1763530024662</v>
      </c>
      <c r="U1581" s="9">
        <v>0.1638491680902</v>
      </c>
      <c r="V1581" s="9">
        <v>0.1592014961231</v>
      </c>
      <c r="W1581" s="9">
        <v>0.16076895058169999</v>
      </c>
      <c r="X1581" s="9">
        <v>0.16994193072870001</v>
      </c>
      <c r="Y1581" s="9">
        <v>0.1349223639105</v>
      </c>
      <c r="Z1581" s="9">
        <v>0.10567387816</v>
      </c>
      <c r="AA1581" s="9">
        <v>0.2670730827376</v>
      </c>
      <c r="AB1581" s="9">
        <v>0.11073435600459999</v>
      </c>
      <c r="AC1581" s="9">
        <v>0.1444649571762</v>
      </c>
      <c r="AD1581" s="9">
        <v>0.1805491296549</v>
      </c>
      <c r="AI1581" s="9">
        <v>0.23461017402590001</v>
      </c>
      <c r="AJ1581" s="9">
        <v>0.16511973484600001</v>
      </c>
      <c r="AK1581" s="9">
        <v>0.18243942519670001</v>
      </c>
      <c r="AL1581" s="9">
        <v>0.22996599709109999</v>
      </c>
      <c r="AM1581" s="9">
        <v>0.16651892649200001</v>
      </c>
      <c r="AN1581" s="9">
        <v>0.26529098130950002</v>
      </c>
      <c r="AO1581" s="9">
        <v>0.1088075439172</v>
      </c>
      <c r="AP1581" s="9">
        <v>0.16521535889370001</v>
      </c>
      <c r="AQ1581" s="9">
        <v>0.1323908650939</v>
      </c>
      <c r="AR1581" s="9">
        <v>0.1714410631503</v>
      </c>
      <c r="AS1581" s="9">
        <v>0.1714410631503</v>
      </c>
    </row>
    <row r="1582" spans="1:45" x14ac:dyDescent="0.35">
      <c r="A1582" t="s">
        <v>824</v>
      </c>
      <c r="B1582" s="9">
        <v>0.1076896116342</v>
      </c>
      <c r="C1582" s="9">
        <v>0.10345101314089999</v>
      </c>
      <c r="D1582" s="9">
        <v>0.11231570561150001</v>
      </c>
      <c r="E1582" s="9">
        <v>8.1881140079099995E-2</v>
      </c>
      <c r="F1582" s="9">
        <v>8.7639911453670005E-2</v>
      </c>
      <c r="G1582" s="9">
        <v>0.1181270992565</v>
      </c>
      <c r="H1582" s="9">
        <v>0.1013425547348</v>
      </c>
      <c r="I1582" s="9">
        <v>7.6866906015399999E-2</v>
      </c>
      <c r="J1582" s="9">
        <v>0.18816021297839999</v>
      </c>
      <c r="K1582" s="9">
        <v>0.1184795516233</v>
      </c>
      <c r="L1582" s="9">
        <v>0.1270729825288</v>
      </c>
      <c r="M1582" s="9">
        <v>0.13815251819579999</v>
      </c>
      <c r="N1582" s="9">
        <v>0.1135753917865</v>
      </c>
      <c r="O1582" s="9">
        <v>4.4514181742460003E-2</v>
      </c>
      <c r="P1582" s="9">
        <v>8.5143003333150002E-2</v>
      </c>
      <c r="Q1582" s="9">
        <v>0.1153746767207</v>
      </c>
      <c r="R1582" s="9">
        <v>0.1061348668989</v>
      </c>
      <c r="S1582" s="9">
        <v>0.1376779618775</v>
      </c>
      <c r="T1582" s="9">
        <v>0.1000148183004</v>
      </c>
      <c r="U1582" s="9">
        <v>0.1195517747944</v>
      </c>
      <c r="V1582" s="9">
        <v>8.2316167562849998E-2</v>
      </c>
      <c r="W1582" s="9">
        <v>2.6271137239590001E-2</v>
      </c>
      <c r="X1582" s="9">
        <v>0.11857874409080001</v>
      </c>
      <c r="Y1582" s="9">
        <v>0.108509313073</v>
      </c>
      <c r="Z1582" s="9">
        <v>0.1193109847692</v>
      </c>
      <c r="AA1582" s="9">
        <v>0.10030388920449999</v>
      </c>
      <c r="AB1582" s="9">
        <v>4.9994236528330002E-2</v>
      </c>
      <c r="AC1582" s="9">
        <v>0.13399522417269999</v>
      </c>
      <c r="AD1582" s="9">
        <v>8.4544201351499995E-2</v>
      </c>
      <c r="AI1582" s="9">
        <v>9.1814140083589998E-2</v>
      </c>
      <c r="AJ1582" s="9">
        <v>9.4923770103229999E-2</v>
      </c>
      <c r="AK1582" s="9">
        <v>0.14348572037169999</v>
      </c>
      <c r="AL1582" s="9">
        <v>0.12075420409360001</v>
      </c>
      <c r="AM1582" s="9">
        <v>4.2620104381239997E-2</v>
      </c>
      <c r="AN1582" s="9">
        <v>5.4126373390010002E-2</v>
      </c>
      <c r="AO1582" s="9">
        <v>6.1653997938329999E-2</v>
      </c>
      <c r="AP1582" s="9">
        <v>9.3741589977630005E-2</v>
      </c>
      <c r="AQ1582" s="9">
        <v>0.1551823003303</v>
      </c>
      <c r="AR1582" s="9">
        <v>0.1076896116342</v>
      </c>
      <c r="AS1582" s="9">
        <v>0.1076896116342</v>
      </c>
    </row>
    <row r="1583" spans="1:45" x14ac:dyDescent="0.35">
      <c r="A1583" t="s">
        <v>825</v>
      </c>
      <c r="B1583" s="9">
        <v>0.1486311792293</v>
      </c>
      <c r="C1583" s="9">
        <v>0.114691494677</v>
      </c>
      <c r="D1583" s="9">
        <v>0.18567365224189999</v>
      </c>
      <c r="E1583" s="9">
        <v>0.15243832346360001</v>
      </c>
      <c r="F1583" s="9">
        <v>8.6227214130110003E-2</v>
      </c>
      <c r="G1583" s="9">
        <v>0.14583562613939999</v>
      </c>
      <c r="H1583" s="9">
        <v>0.1130185604359</v>
      </c>
      <c r="I1583" s="9">
        <v>0.30434470045209999</v>
      </c>
      <c r="J1583" s="9">
        <v>8.1975518139809994E-2</v>
      </c>
      <c r="K1583" s="9">
        <v>0.1340023184518</v>
      </c>
      <c r="L1583" s="9">
        <v>0.16074326578270001</v>
      </c>
      <c r="M1583" s="9">
        <v>0.12565390487770001</v>
      </c>
      <c r="N1583" s="9">
        <v>0.171069283617</v>
      </c>
      <c r="O1583" s="9">
        <v>0.14844808075349999</v>
      </c>
      <c r="P1583" s="9">
        <v>9.6456606703020004E-2</v>
      </c>
      <c r="Q1583" s="9">
        <v>0.1955359399505</v>
      </c>
      <c r="R1583" s="9">
        <v>0.13768360172380001</v>
      </c>
      <c r="S1583" s="9">
        <v>0.17590178776660001</v>
      </c>
      <c r="T1583" s="9">
        <v>0.1451965322853</v>
      </c>
      <c r="U1583" s="9">
        <v>0.15393977070199999</v>
      </c>
      <c r="V1583" s="9">
        <v>0.16773184285189999</v>
      </c>
      <c r="W1583" s="9">
        <v>0.20812047403530001</v>
      </c>
      <c r="X1583" s="9">
        <v>0.1145242115001</v>
      </c>
      <c r="Y1583" s="9">
        <v>0.1460193428131</v>
      </c>
      <c r="Z1583" s="9">
        <v>7.7751018073389994E-2</v>
      </c>
      <c r="AA1583" s="9">
        <v>0.13694053849480001</v>
      </c>
      <c r="AB1583" s="9">
        <v>0.12621291158539999</v>
      </c>
      <c r="AC1583" s="9">
        <v>0.1521168431154</v>
      </c>
      <c r="AD1583" s="9">
        <v>0.14975482844390001</v>
      </c>
      <c r="AI1583" s="9">
        <v>0.2122675697376</v>
      </c>
      <c r="AJ1583" s="9">
        <v>0.1285528163138</v>
      </c>
      <c r="AK1583" s="9">
        <v>0.1343010043324</v>
      </c>
      <c r="AL1583" s="9">
        <v>0.12391789488420001</v>
      </c>
      <c r="AM1583" s="9">
        <v>0.14338558661270001</v>
      </c>
      <c r="AN1583" s="9">
        <v>0.21590884031720001</v>
      </c>
      <c r="AO1583" s="9">
        <v>0.59466904074310001</v>
      </c>
      <c r="AP1583" s="9">
        <v>0.13893438417869999</v>
      </c>
      <c r="AQ1583" s="9">
        <v>0.1219875193016</v>
      </c>
      <c r="AR1583" s="9">
        <v>0.1486311792293</v>
      </c>
      <c r="AS1583" s="9">
        <v>0.1486311792293</v>
      </c>
    </row>
    <row r="1584" spans="1:45" x14ac:dyDescent="0.35">
      <c r="A1584" t="s">
        <v>442</v>
      </c>
      <c r="B1584" s="9">
        <v>1.4368146872620001E-2</v>
      </c>
      <c r="C1584" s="9">
        <v>1.6868454707340001E-2</v>
      </c>
      <c r="D1584" s="9">
        <v>1.163925923819E-2</v>
      </c>
      <c r="E1584" s="9">
        <v>2.229008395156E-2</v>
      </c>
      <c r="F1584" s="9">
        <v>1.9823763668520001E-2</v>
      </c>
      <c r="G1584" s="9">
        <v>0</v>
      </c>
      <c r="H1584" s="9">
        <v>1.091385817657E-2</v>
      </c>
      <c r="I1584" s="9">
        <v>1.5415839130689999E-2</v>
      </c>
      <c r="J1584" s="9">
        <v>1.696921322034E-2</v>
      </c>
      <c r="K1584" s="9">
        <v>1.227908342553E-2</v>
      </c>
      <c r="L1584" s="9">
        <v>2.1612565449920001E-2</v>
      </c>
      <c r="M1584" s="9">
        <v>1.1009109015539999E-2</v>
      </c>
      <c r="N1584" s="9">
        <v>1.527646429847E-2</v>
      </c>
      <c r="O1584" s="9">
        <v>1.239583568174E-2</v>
      </c>
      <c r="P1584" s="9">
        <v>2.0829293096070001E-2</v>
      </c>
      <c r="Q1584" s="9">
        <v>0</v>
      </c>
      <c r="R1584" s="9">
        <v>2.9519860934909999E-2</v>
      </c>
      <c r="S1584" s="9">
        <v>7.6531501316780002E-3</v>
      </c>
      <c r="T1584" s="9">
        <v>1.058277485499E-2</v>
      </c>
      <c r="U1584" s="9">
        <v>2.0218819137249999E-2</v>
      </c>
      <c r="V1584" s="9">
        <v>5.1219133257059998E-2</v>
      </c>
      <c r="W1584" s="9">
        <v>0</v>
      </c>
      <c r="X1584" s="9">
        <v>0</v>
      </c>
      <c r="Y1584" s="9">
        <v>2.813448090936E-2</v>
      </c>
      <c r="Z1584" s="9">
        <v>1.6001208904150001E-2</v>
      </c>
      <c r="AA1584" s="9">
        <v>1.7749508058860001E-2</v>
      </c>
      <c r="AB1584" s="9">
        <v>7.3353405894799995E-2</v>
      </c>
      <c r="AC1584" s="9">
        <v>0</v>
      </c>
      <c r="AD1584" s="9">
        <v>1.456569988658E-2</v>
      </c>
      <c r="AI1584" s="9">
        <v>5.395977661431E-3</v>
      </c>
      <c r="AJ1584" s="9">
        <v>8.5236614347390001E-3</v>
      </c>
      <c r="AK1584" s="9">
        <v>1.9079688074300001E-2</v>
      </c>
      <c r="AL1584" s="9">
        <v>8.0038637565470003E-3</v>
      </c>
      <c r="AM1584" s="9">
        <v>1.183766284835E-2</v>
      </c>
      <c r="AN1584" s="9">
        <v>0</v>
      </c>
      <c r="AO1584" s="9">
        <v>0.1088075439172</v>
      </c>
      <c r="AP1584" s="9">
        <v>1.012452500313E-2</v>
      </c>
      <c r="AQ1584" s="9">
        <v>0</v>
      </c>
      <c r="AR1584" s="9">
        <v>1.4368146872620001E-2</v>
      </c>
      <c r="AS1584" s="9">
        <v>1.4368146872620001E-2</v>
      </c>
    </row>
    <row r="1585" spans="1:45" x14ac:dyDescent="0.35">
      <c r="A1585" t="s">
        <v>406</v>
      </c>
      <c r="B1585" s="9">
        <v>1</v>
      </c>
      <c r="C1585" s="9">
        <v>1</v>
      </c>
      <c r="D1585" s="9">
        <v>1</v>
      </c>
      <c r="E1585" s="9">
        <v>1</v>
      </c>
      <c r="F1585" s="9">
        <v>1</v>
      </c>
      <c r="G1585" s="9">
        <v>1</v>
      </c>
      <c r="H1585" s="9">
        <v>1</v>
      </c>
      <c r="I1585" s="9">
        <v>1</v>
      </c>
      <c r="J1585" s="9">
        <v>1</v>
      </c>
      <c r="K1585" s="9">
        <v>1</v>
      </c>
      <c r="L1585" s="9">
        <v>1</v>
      </c>
      <c r="M1585" s="9">
        <v>1</v>
      </c>
      <c r="N1585" s="9">
        <v>1</v>
      </c>
      <c r="O1585" s="9">
        <v>1</v>
      </c>
      <c r="P1585" s="9">
        <v>1</v>
      </c>
      <c r="Q1585" s="9">
        <v>1</v>
      </c>
      <c r="R1585" s="9">
        <v>1</v>
      </c>
      <c r="S1585" s="9">
        <v>1</v>
      </c>
      <c r="T1585" s="9">
        <v>1</v>
      </c>
      <c r="U1585" s="9">
        <v>1</v>
      </c>
      <c r="V1585" s="9">
        <v>1</v>
      </c>
      <c r="W1585" s="9">
        <v>1</v>
      </c>
      <c r="X1585" s="9">
        <v>1</v>
      </c>
      <c r="Y1585" s="9">
        <v>1</v>
      </c>
      <c r="Z1585" s="9">
        <v>1</v>
      </c>
      <c r="AA1585" s="9">
        <v>1</v>
      </c>
      <c r="AB1585" s="9">
        <v>1</v>
      </c>
      <c r="AC1585" s="9">
        <v>1</v>
      </c>
      <c r="AD1585" s="9">
        <v>1</v>
      </c>
      <c r="AI1585" s="9">
        <v>1</v>
      </c>
      <c r="AJ1585" s="9">
        <v>1</v>
      </c>
      <c r="AK1585" s="9">
        <v>1</v>
      </c>
      <c r="AL1585" s="9">
        <v>1</v>
      </c>
      <c r="AM1585" s="9">
        <v>1</v>
      </c>
      <c r="AN1585" s="9">
        <v>1</v>
      </c>
      <c r="AO1585" s="9">
        <v>1</v>
      </c>
      <c r="AP1585" s="9">
        <v>1</v>
      </c>
      <c r="AQ1585" s="9">
        <v>1</v>
      </c>
      <c r="AR1585" s="9">
        <v>1</v>
      </c>
      <c r="AS1585" s="9">
        <v>1</v>
      </c>
    </row>
    <row r="1586" spans="1:45" x14ac:dyDescent="0.35">
      <c r="A1586" t="s">
        <v>356</v>
      </c>
      <c r="B1586" s="6">
        <v>517</v>
      </c>
      <c r="C1586" s="6">
        <v>287</v>
      </c>
      <c r="D1586" s="6">
        <v>230</v>
      </c>
      <c r="E1586" s="6">
        <v>68</v>
      </c>
      <c r="F1586" s="6">
        <v>130</v>
      </c>
      <c r="G1586" s="6">
        <v>132</v>
      </c>
      <c r="H1586" s="6">
        <v>262</v>
      </c>
      <c r="I1586" s="6">
        <v>62</v>
      </c>
      <c r="J1586" s="6">
        <v>43</v>
      </c>
      <c r="K1586" s="6">
        <v>82</v>
      </c>
      <c r="L1586" s="6">
        <v>107</v>
      </c>
      <c r="M1586" s="6">
        <v>176</v>
      </c>
      <c r="N1586" s="6">
        <v>127</v>
      </c>
      <c r="O1586" s="6">
        <v>107</v>
      </c>
      <c r="P1586" s="6">
        <v>235</v>
      </c>
      <c r="Q1586" s="6">
        <v>73</v>
      </c>
      <c r="R1586" s="6">
        <v>101</v>
      </c>
      <c r="S1586" s="6">
        <v>108</v>
      </c>
      <c r="T1586" s="6">
        <v>308</v>
      </c>
      <c r="U1586" s="6">
        <v>209</v>
      </c>
      <c r="V1586" s="6">
        <v>60</v>
      </c>
      <c r="W1586" s="6">
        <v>41</v>
      </c>
      <c r="X1586" s="6">
        <v>41</v>
      </c>
      <c r="Y1586" s="6">
        <v>120</v>
      </c>
      <c r="Z1586" s="6">
        <v>71</v>
      </c>
      <c r="AA1586" s="6">
        <v>98</v>
      </c>
      <c r="AB1586" s="6">
        <v>45</v>
      </c>
      <c r="AC1586" s="6">
        <v>64</v>
      </c>
      <c r="AD1586" s="6">
        <v>122</v>
      </c>
      <c r="AE1586" s="6">
        <v>0</v>
      </c>
      <c r="AF1586" s="6">
        <v>0</v>
      </c>
      <c r="AG1586" s="6">
        <v>0</v>
      </c>
      <c r="AH1586" s="6">
        <v>0</v>
      </c>
      <c r="AI1586" s="6">
        <v>151</v>
      </c>
      <c r="AJ1586" s="6">
        <v>239</v>
      </c>
      <c r="AK1586" s="6">
        <v>139</v>
      </c>
      <c r="AL1586" s="6">
        <v>82</v>
      </c>
      <c r="AM1586" s="6">
        <v>70</v>
      </c>
      <c r="AN1586" s="6">
        <v>10</v>
      </c>
      <c r="AO1586" s="6">
        <v>9</v>
      </c>
      <c r="AP1586" s="6">
        <v>250</v>
      </c>
      <c r="AQ1586" s="6">
        <v>76</v>
      </c>
      <c r="AR1586" s="6">
        <v>517</v>
      </c>
      <c r="AS1586" s="6">
        <v>517</v>
      </c>
    </row>
    <row r="1587" spans="1:45" x14ac:dyDescent="0.35">
      <c r="A1587" t="s">
        <v>962</v>
      </c>
    </row>
    <row r="1588" spans="1:45" x14ac:dyDescent="0.35">
      <c r="A1588" t="s">
        <v>358</v>
      </c>
    </row>
    <row r="1592" spans="1:45" x14ac:dyDescent="0.35">
      <c r="A1592" s="3" t="s">
        <v>352</v>
      </c>
    </row>
    <row r="1593" spans="1:45" x14ac:dyDescent="0.35">
      <c r="A1593" t="s">
        <v>305</v>
      </c>
    </row>
    <row r="1594" spans="1:45" ht="130.5" x14ac:dyDescent="0.35">
      <c r="A1594" s="4" t="s">
        <v>408</v>
      </c>
      <c r="B1594" s="4" t="s">
        <v>359</v>
      </c>
      <c r="C1594" s="4" t="s">
        <v>360</v>
      </c>
      <c r="D1594" s="4" t="s">
        <v>361</v>
      </c>
      <c r="E1594" s="4" t="s">
        <v>573</v>
      </c>
      <c r="F1594" s="4" t="s">
        <v>363</v>
      </c>
      <c r="G1594" s="4" t="s">
        <v>364</v>
      </c>
      <c r="H1594" s="4" t="s">
        <v>365</v>
      </c>
      <c r="I1594" s="4" t="s">
        <v>366</v>
      </c>
      <c r="J1594" s="4" t="s">
        <v>367</v>
      </c>
      <c r="K1594" s="4" t="s">
        <v>368</v>
      </c>
      <c r="L1594" s="4" t="s">
        <v>883</v>
      </c>
      <c r="M1594" s="4" t="s">
        <v>575</v>
      </c>
      <c r="N1594" s="4" t="s">
        <v>371</v>
      </c>
      <c r="O1594" s="4" t="s">
        <v>372</v>
      </c>
      <c r="P1594" s="4" t="s">
        <v>576</v>
      </c>
      <c r="Q1594" s="4" t="s">
        <v>374</v>
      </c>
      <c r="R1594" s="4" t="s">
        <v>376</v>
      </c>
      <c r="S1594" s="4" t="s">
        <v>377</v>
      </c>
      <c r="T1594" s="4" t="s">
        <v>375</v>
      </c>
      <c r="U1594" s="4" t="s">
        <v>378</v>
      </c>
      <c r="V1594" s="4" t="s">
        <v>379</v>
      </c>
      <c r="W1594" s="4" t="s">
        <v>380</v>
      </c>
      <c r="X1594" s="4" t="s">
        <v>381</v>
      </c>
      <c r="Y1594" s="4" t="s">
        <v>382</v>
      </c>
      <c r="Z1594" s="4" t="s">
        <v>383</v>
      </c>
      <c r="AA1594" s="4" t="s">
        <v>384</v>
      </c>
      <c r="AB1594" s="4" t="s">
        <v>385</v>
      </c>
      <c r="AC1594" s="4" t="s">
        <v>386</v>
      </c>
      <c r="AD1594" s="4" t="s">
        <v>387</v>
      </c>
      <c r="AE1594" s="4" t="s">
        <v>388</v>
      </c>
      <c r="AF1594" s="4" t="s">
        <v>389</v>
      </c>
      <c r="AG1594" s="4" t="s">
        <v>390</v>
      </c>
      <c r="AH1594" s="4" t="s">
        <v>391</v>
      </c>
      <c r="AI1594" s="4" t="s">
        <v>577</v>
      </c>
      <c r="AJ1594" s="4" t="s">
        <v>578</v>
      </c>
      <c r="AK1594" s="4" t="s">
        <v>395</v>
      </c>
      <c r="AL1594" s="4" t="s">
        <v>396</v>
      </c>
      <c r="AM1594" s="4" t="s">
        <v>394</v>
      </c>
      <c r="AN1594" s="4" t="s">
        <v>397</v>
      </c>
      <c r="AO1594" s="4" t="s">
        <v>398</v>
      </c>
      <c r="AP1594" s="4" t="s">
        <v>884</v>
      </c>
      <c r="AQ1594" s="4" t="s">
        <v>885</v>
      </c>
      <c r="AR1594" s="4" t="s">
        <v>886</v>
      </c>
      <c r="AS1594" s="4" t="s">
        <v>406</v>
      </c>
    </row>
    <row r="1595" spans="1:45" x14ac:dyDescent="0.35">
      <c r="A1595" t="s">
        <v>409</v>
      </c>
      <c r="B1595" s="9">
        <v>0.22960911276769999</v>
      </c>
      <c r="C1595" s="10">
        <v>0.29523927129560001</v>
      </c>
      <c r="D1595" s="11">
        <v>0.15328760795599999</v>
      </c>
      <c r="E1595" s="9">
        <v>0.2994487405324</v>
      </c>
      <c r="F1595" s="10">
        <v>0.42098801532629998</v>
      </c>
      <c r="G1595" s="10">
        <v>0.33828035598110001</v>
      </c>
      <c r="H1595" s="10">
        <v>0.37925707530280001</v>
      </c>
      <c r="I1595" s="11">
        <v>0.14380580233269999</v>
      </c>
      <c r="J1595" s="9">
        <v>0.1575755201097</v>
      </c>
      <c r="K1595" s="11">
        <v>4.4554035707170002E-2</v>
      </c>
      <c r="L1595" s="9">
        <v>0.28658006082300003</v>
      </c>
      <c r="M1595" s="9">
        <v>0.26713611078150001</v>
      </c>
      <c r="N1595" s="11">
        <v>0.16915953490390001</v>
      </c>
      <c r="O1595" s="9">
        <v>0.21222207042919999</v>
      </c>
      <c r="P1595" s="10">
        <v>0.414071908795</v>
      </c>
      <c r="Q1595" s="11">
        <v>0.1296464591223</v>
      </c>
      <c r="R1595" s="9">
        <v>0.25291843487650001</v>
      </c>
      <c r="S1595" s="11">
        <v>0.1123165198957</v>
      </c>
      <c r="T1595" s="10">
        <v>0.26471436456480002</v>
      </c>
      <c r="U1595" s="11">
        <v>0.18371941614410001</v>
      </c>
      <c r="V1595" s="10">
        <v>0.32574739241299999</v>
      </c>
      <c r="W1595" s="10">
        <v>0.37585325851689999</v>
      </c>
      <c r="X1595" s="10">
        <v>0.4433349735921</v>
      </c>
      <c r="Y1595" s="9">
        <v>0.27520136105639997</v>
      </c>
      <c r="Z1595" s="9">
        <v>0.2578255236416</v>
      </c>
      <c r="AA1595" s="9">
        <v>0.1679633501093</v>
      </c>
      <c r="AB1595" s="10">
        <v>0.49592117064609997</v>
      </c>
      <c r="AC1595" s="9">
        <v>0.25923603206759999</v>
      </c>
      <c r="AD1595" s="10">
        <v>0.31829396773509999</v>
      </c>
      <c r="AI1595" s="9">
        <v>0.1970710116378</v>
      </c>
      <c r="AJ1595" s="10">
        <v>0.32376024906590001</v>
      </c>
      <c r="AK1595" s="9">
        <v>0.2099800874262</v>
      </c>
      <c r="AL1595" s="9">
        <v>0.23562061437660001</v>
      </c>
      <c r="AM1595" s="10">
        <v>0.36701905657770001</v>
      </c>
      <c r="AN1595" s="9">
        <v>8.1966367963530004E-2</v>
      </c>
      <c r="AO1595" s="9">
        <v>6.8634612150480001E-2</v>
      </c>
      <c r="AP1595" s="9">
        <v>0.26704987973720001</v>
      </c>
      <c r="AQ1595" s="10">
        <v>0.31833079782059998</v>
      </c>
      <c r="AR1595" s="9">
        <v>0.22960911276769999</v>
      </c>
      <c r="AS1595" s="9">
        <v>0.22960911276769999</v>
      </c>
    </row>
    <row r="1596" spans="1:45" x14ac:dyDescent="0.35">
      <c r="A1596" t="s">
        <v>410</v>
      </c>
      <c r="B1596" s="9">
        <v>0.69567569896519998</v>
      </c>
      <c r="C1596" s="11">
        <v>0.61232645807270003</v>
      </c>
      <c r="D1596" s="10">
        <v>0.79260277688960001</v>
      </c>
      <c r="E1596" s="11">
        <v>0.53484852590260001</v>
      </c>
      <c r="F1596" s="11">
        <v>0.48863430291080001</v>
      </c>
      <c r="G1596" s="11">
        <v>0.54461277964730004</v>
      </c>
      <c r="H1596" s="11">
        <v>0.51687877837759999</v>
      </c>
      <c r="I1596" s="10">
        <v>0.82780840155919999</v>
      </c>
      <c r="J1596" s="10">
        <v>0.81935841934669995</v>
      </c>
      <c r="K1596" s="10">
        <v>0.92079094601779998</v>
      </c>
      <c r="L1596" s="11">
        <v>0.58449397273769998</v>
      </c>
      <c r="M1596" s="9">
        <v>0.66601156140280005</v>
      </c>
      <c r="N1596" s="10">
        <v>0.76847104610270001</v>
      </c>
      <c r="O1596" s="9">
        <v>0.72285140764199995</v>
      </c>
      <c r="P1596" s="11">
        <v>0.48603592105030002</v>
      </c>
      <c r="Q1596" s="10">
        <v>0.80746235130160005</v>
      </c>
      <c r="R1596" s="9">
        <v>0.67022019998930005</v>
      </c>
      <c r="S1596" s="10">
        <v>0.83044712885100003</v>
      </c>
      <c r="T1596" s="11">
        <v>0.65482342697929996</v>
      </c>
      <c r="U1596" s="10">
        <v>0.74907791862880002</v>
      </c>
      <c r="V1596" s="11">
        <v>0.56473725339009995</v>
      </c>
      <c r="W1596" s="11">
        <v>0.51434416537219996</v>
      </c>
      <c r="X1596" s="11">
        <v>0.52039996341539996</v>
      </c>
      <c r="Y1596" s="11">
        <v>0.6181195486537</v>
      </c>
      <c r="Z1596" s="9">
        <v>0.66675316816529995</v>
      </c>
      <c r="AA1596" s="10">
        <v>0.7916845048144</v>
      </c>
      <c r="AB1596" s="11">
        <v>0.42540339947310002</v>
      </c>
      <c r="AC1596" s="9">
        <v>0.65207546405710004</v>
      </c>
      <c r="AD1596" s="9">
        <v>0.62776514428270003</v>
      </c>
      <c r="AI1596" s="9">
        <v>0.73054822975830003</v>
      </c>
      <c r="AJ1596" s="11">
        <v>0.60687692274609994</v>
      </c>
      <c r="AK1596" s="9">
        <v>0.71752222605979998</v>
      </c>
      <c r="AL1596" s="9">
        <v>0.67539465112020003</v>
      </c>
      <c r="AM1596" s="11">
        <v>0.50280687615740005</v>
      </c>
      <c r="AN1596" s="9">
        <v>0.82469979785939995</v>
      </c>
      <c r="AO1596" s="9">
        <v>0.83319684990239995</v>
      </c>
      <c r="AP1596" s="9">
        <v>0.67042196333110005</v>
      </c>
      <c r="AQ1596" s="9">
        <v>0.59887350122350003</v>
      </c>
      <c r="AR1596" s="9">
        <v>0.69567569896519998</v>
      </c>
      <c r="AS1596" s="9">
        <v>0.69567569896519998</v>
      </c>
    </row>
    <row r="1597" spans="1:45" x14ac:dyDescent="0.35">
      <c r="A1597" t="s">
        <v>674</v>
      </c>
      <c r="B1597" s="9">
        <v>7.4715188267070007E-2</v>
      </c>
      <c r="C1597" s="9">
        <v>9.2434270631660001E-2</v>
      </c>
      <c r="D1597" s="9">
        <v>5.4109615154359997E-2</v>
      </c>
      <c r="E1597" s="10">
        <v>0.16570273356510001</v>
      </c>
      <c r="F1597" s="9">
        <v>9.0377681762890003E-2</v>
      </c>
      <c r="G1597" s="9">
        <v>0.1171068643717</v>
      </c>
      <c r="H1597" s="10">
        <v>0.1038641463196</v>
      </c>
      <c r="I1597" s="11">
        <v>2.8385796108080001E-2</v>
      </c>
      <c r="J1597" s="11">
        <v>2.3066060543589999E-2</v>
      </c>
      <c r="K1597" s="9">
        <v>3.4655018275080003E-2</v>
      </c>
      <c r="L1597" s="10">
        <v>0.12892596643929999</v>
      </c>
      <c r="M1597" s="9">
        <v>6.6852327815710003E-2</v>
      </c>
      <c r="N1597" s="9">
        <v>6.2369418993360001E-2</v>
      </c>
      <c r="O1597" s="9">
        <v>6.4926521928779998E-2</v>
      </c>
      <c r="P1597" s="9">
        <v>9.9892170154700005E-2</v>
      </c>
      <c r="Q1597" s="9">
        <v>6.2891189576089995E-2</v>
      </c>
      <c r="R1597" s="9">
        <v>7.6861365134219997E-2</v>
      </c>
      <c r="S1597" s="9">
        <v>5.7236351253299997E-2</v>
      </c>
      <c r="T1597" s="9">
        <v>8.046220845582E-2</v>
      </c>
      <c r="U1597" s="9">
        <v>6.7202665227080002E-2</v>
      </c>
      <c r="V1597" s="9">
        <v>0.10951535419690001</v>
      </c>
      <c r="W1597" s="9">
        <v>0.1098025761109</v>
      </c>
      <c r="X1597" s="9">
        <v>3.62650629925E-2</v>
      </c>
      <c r="Y1597" s="9">
        <v>0.1066790902899</v>
      </c>
      <c r="Z1597" s="9">
        <v>7.5421308193110007E-2</v>
      </c>
      <c r="AA1597" s="9">
        <v>4.0352145076340003E-2</v>
      </c>
      <c r="AB1597" s="9">
        <v>7.8675429880799994E-2</v>
      </c>
      <c r="AC1597" s="9">
        <v>8.8688503875350003E-2</v>
      </c>
      <c r="AD1597" s="9">
        <v>5.3940887982239998E-2</v>
      </c>
      <c r="AI1597" s="9">
        <v>7.2380758603850001E-2</v>
      </c>
      <c r="AJ1597" s="9">
        <v>6.9362828188029996E-2</v>
      </c>
      <c r="AK1597" s="9">
        <v>7.2497686514010007E-2</v>
      </c>
      <c r="AL1597" s="9">
        <v>8.8984734503220003E-2</v>
      </c>
      <c r="AM1597" s="9">
        <v>0.1301740672649</v>
      </c>
      <c r="AN1597" s="9">
        <v>9.3333834177100006E-2</v>
      </c>
      <c r="AO1597" s="9">
        <v>9.8168537947149997E-2</v>
      </c>
      <c r="AP1597" s="9">
        <v>6.2528156931719994E-2</v>
      </c>
      <c r="AQ1597" s="9">
        <v>8.2795700955910004E-2</v>
      </c>
      <c r="AR1597" s="9">
        <v>7.4715188267070007E-2</v>
      </c>
      <c r="AS1597" s="9">
        <v>7.4715188267070007E-2</v>
      </c>
    </row>
    <row r="1598" spans="1:45" x14ac:dyDescent="0.35">
      <c r="A1598" t="s">
        <v>406</v>
      </c>
      <c r="B1598" s="9">
        <v>1</v>
      </c>
      <c r="C1598" s="9">
        <v>1</v>
      </c>
      <c r="D1598" s="9">
        <v>1</v>
      </c>
      <c r="E1598" s="9">
        <v>1</v>
      </c>
      <c r="F1598" s="9">
        <v>1</v>
      </c>
      <c r="G1598" s="9">
        <v>1</v>
      </c>
      <c r="H1598" s="9">
        <v>1</v>
      </c>
      <c r="I1598" s="9">
        <v>1</v>
      </c>
      <c r="J1598" s="9">
        <v>1</v>
      </c>
      <c r="K1598" s="9">
        <v>1</v>
      </c>
      <c r="L1598" s="9">
        <v>1</v>
      </c>
      <c r="M1598" s="9">
        <v>1</v>
      </c>
      <c r="N1598" s="9">
        <v>1</v>
      </c>
      <c r="O1598" s="9">
        <v>1</v>
      </c>
      <c r="P1598" s="9">
        <v>1</v>
      </c>
      <c r="Q1598" s="9">
        <v>1</v>
      </c>
      <c r="R1598" s="9">
        <v>1</v>
      </c>
      <c r="S1598" s="9">
        <v>1</v>
      </c>
      <c r="T1598" s="9">
        <v>1</v>
      </c>
      <c r="U1598" s="9">
        <v>1</v>
      </c>
      <c r="V1598" s="9">
        <v>1</v>
      </c>
      <c r="W1598" s="9">
        <v>1</v>
      </c>
      <c r="X1598" s="9">
        <v>1</v>
      </c>
      <c r="Y1598" s="9">
        <v>1</v>
      </c>
      <c r="Z1598" s="9">
        <v>1</v>
      </c>
      <c r="AA1598" s="9">
        <v>1</v>
      </c>
      <c r="AB1598" s="9">
        <v>1</v>
      </c>
      <c r="AC1598" s="9">
        <v>1</v>
      </c>
      <c r="AD1598" s="9">
        <v>1</v>
      </c>
      <c r="AI1598" s="9">
        <v>1</v>
      </c>
      <c r="AJ1598" s="9">
        <v>1</v>
      </c>
      <c r="AK1598" s="9">
        <v>1</v>
      </c>
      <c r="AL1598" s="9">
        <v>1</v>
      </c>
      <c r="AM1598" s="9">
        <v>1</v>
      </c>
      <c r="AN1598" s="9">
        <v>1</v>
      </c>
      <c r="AO1598" s="9">
        <v>1</v>
      </c>
      <c r="AP1598" s="9">
        <v>1</v>
      </c>
      <c r="AQ1598" s="9">
        <v>1</v>
      </c>
      <c r="AR1598" s="9">
        <v>1</v>
      </c>
      <c r="AS1598" s="9">
        <v>1</v>
      </c>
    </row>
    <row r="1599" spans="1:45" x14ac:dyDescent="0.35">
      <c r="A1599" t="s">
        <v>356</v>
      </c>
      <c r="B1599" s="6">
        <v>984</v>
      </c>
      <c r="C1599" s="6">
        <v>545</v>
      </c>
      <c r="D1599" s="6">
        <v>439</v>
      </c>
      <c r="E1599" s="6">
        <v>122</v>
      </c>
      <c r="F1599" s="6">
        <v>210</v>
      </c>
      <c r="G1599" s="6">
        <v>239</v>
      </c>
      <c r="H1599" s="6">
        <v>449</v>
      </c>
      <c r="I1599" s="6">
        <v>140</v>
      </c>
      <c r="J1599" s="6">
        <v>84</v>
      </c>
      <c r="K1599" s="6">
        <v>189</v>
      </c>
      <c r="L1599" s="6">
        <v>171</v>
      </c>
      <c r="M1599" s="6">
        <v>326</v>
      </c>
      <c r="N1599" s="6">
        <v>265</v>
      </c>
      <c r="O1599" s="6">
        <v>222</v>
      </c>
      <c r="P1599" s="6">
        <v>386</v>
      </c>
      <c r="Q1599" s="6">
        <v>134</v>
      </c>
      <c r="R1599" s="6">
        <v>191</v>
      </c>
      <c r="S1599" s="6">
        <v>273</v>
      </c>
      <c r="T1599" s="6">
        <v>520</v>
      </c>
      <c r="U1599" s="6">
        <v>464</v>
      </c>
      <c r="V1599" s="6">
        <v>114</v>
      </c>
      <c r="W1599" s="6">
        <v>77</v>
      </c>
      <c r="X1599" s="6">
        <v>68</v>
      </c>
      <c r="Y1599" s="6">
        <v>213</v>
      </c>
      <c r="Z1599" s="6">
        <v>127</v>
      </c>
      <c r="AA1599" s="6">
        <v>199</v>
      </c>
      <c r="AB1599" s="6">
        <v>66</v>
      </c>
      <c r="AC1599" s="6">
        <v>128</v>
      </c>
      <c r="AD1599" s="6">
        <v>196</v>
      </c>
      <c r="AE1599" s="6">
        <v>0</v>
      </c>
      <c r="AF1599" s="6">
        <v>0</v>
      </c>
      <c r="AG1599" s="6">
        <v>0</v>
      </c>
      <c r="AH1599" s="6">
        <v>0</v>
      </c>
      <c r="AI1599" s="6">
        <v>291</v>
      </c>
      <c r="AJ1599" s="6">
        <v>410</v>
      </c>
      <c r="AK1599" s="6">
        <v>285</v>
      </c>
      <c r="AL1599" s="6">
        <v>148</v>
      </c>
      <c r="AM1599" s="6">
        <v>119</v>
      </c>
      <c r="AN1599" s="6">
        <v>17</v>
      </c>
      <c r="AO1599" s="6">
        <v>20</v>
      </c>
      <c r="AP1599" s="6">
        <v>440</v>
      </c>
      <c r="AQ1599" s="6">
        <v>135</v>
      </c>
      <c r="AR1599" s="6">
        <v>984</v>
      </c>
      <c r="AS1599" s="6">
        <v>984</v>
      </c>
    </row>
    <row r="1600" spans="1:45" x14ac:dyDescent="0.35">
      <c r="A1600" t="s">
        <v>963</v>
      </c>
    </row>
    <row r="1601" spans="1:45" x14ac:dyDescent="0.35">
      <c r="A1601" t="s">
        <v>358</v>
      </c>
    </row>
    <row r="1605" spans="1:45" x14ac:dyDescent="0.35">
      <c r="A1605" s="3" t="s">
        <v>352</v>
      </c>
    </row>
    <row r="1606" spans="1:45" x14ac:dyDescent="0.35">
      <c r="A1606" t="s">
        <v>307</v>
      </c>
    </row>
    <row r="1607" spans="1:45" ht="130.5" x14ac:dyDescent="0.35">
      <c r="A1607" s="4" t="s">
        <v>408</v>
      </c>
      <c r="B1607" s="4" t="s">
        <v>359</v>
      </c>
      <c r="C1607" s="4" t="s">
        <v>360</v>
      </c>
      <c r="D1607" s="4" t="s">
        <v>361</v>
      </c>
      <c r="E1607" s="4" t="s">
        <v>573</v>
      </c>
      <c r="F1607" s="4" t="s">
        <v>363</v>
      </c>
      <c r="G1607" s="4" t="s">
        <v>364</v>
      </c>
      <c r="H1607" s="4" t="s">
        <v>365</v>
      </c>
      <c r="I1607" s="4" t="s">
        <v>366</v>
      </c>
      <c r="J1607" s="4" t="s">
        <v>367</v>
      </c>
      <c r="K1607" s="4" t="s">
        <v>368</v>
      </c>
      <c r="L1607" s="4" t="s">
        <v>883</v>
      </c>
      <c r="M1607" s="4" t="s">
        <v>575</v>
      </c>
      <c r="N1607" s="4" t="s">
        <v>371</v>
      </c>
      <c r="O1607" s="4" t="s">
        <v>372</v>
      </c>
      <c r="P1607" s="4" t="s">
        <v>576</v>
      </c>
      <c r="Q1607" s="4" t="s">
        <v>374</v>
      </c>
      <c r="R1607" s="4" t="s">
        <v>376</v>
      </c>
      <c r="S1607" s="4" t="s">
        <v>377</v>
      </c>
      <c r="T1607" s="4" t="s">
        <v>375</v>
      </c>
      <c r="U1607" s="4" t="s">
        <v>378</v>
      </c>
      <c r="V1607" s="4" t="s">
        <v>379</v>
      </c>
      <c r="W1607" s="4" t="s">
        <v>380</v>
      </c>
      <c r="X1607" s="4" t="s">
        <v>381</v>
      </c>
      <c r="Y1607" s="4" t="s">
        <v>382</v>
      </c>
      <c r="Z1607" s="4" t="s">
        <v>383</v>
      </c>
      <c r="AA1607" s="4" t="s">
        <v>384</v>
      </c>
      <c r="AB1607" s="4" t="s">
        <v>385</v>
      </c>
      <c r="AC1607" s="4" t="s">
        <v>386</v>
      </c>
      <c r="AD1607" s="4" t="s">
        <v>387</v>
      </c>
      <c r="AE1607" s="4" t="s">
        <v>388</v>
      </c>
      <c r="AF1607" s="4" t="s">
        <v>389</v>
      </c>
      <c r="AG1607" s="4" t="s">
        <v>390</v>
      </c>
      <c r="AH1607" s="4" t="s">
        <v>391</v>
      </c>
      <c r="AI1607" s="4" t="s">
        <v>577</v>
      </c>
      <c r="AJ1607" s="4" t="s">
        <v>578</v>
      </c>
      <c r="AK1607" s="4" t="s">
        <v>395</v>
      </c>
      <c r="AL1607" s="4" t="s">
        <v>396</v>
      </c>
      <c r="AM1607" s="4" t="s">
        <v>394</v>
      </c>
      <c r="AN1607" s="4" t="s">
        <v>397</v>
      </c>
      <c r="AO1607" s="4" t="s">
        <v>398</v>
      </c>
      <c r="AP1607" s="4" t="s">
        <v>884</v>
      </c>
      <c r="AQ1607" s="4" t="s">
        <v>885</v>
      </c>
      <c r="AR1607" s="4" t="s">
        <v>886</v>
      </c>
      <c r="AS1607" s="4" t="s">
        <v>406</v>
      </c>
    </row>
    <row r="1608" spans="1:45" x14ac:dyDescent="0.35">
      <c r="A1608" t="s">
        <v>855</v>
      </c>
      <c r="B1608" s="9">
        <v>0.32682797711610001</v>
      </c>
      <c r="C1608" s="9">
        <v>0.35561225618269998</v>
      </c>
      <c r="D1608" s="9">
        <v>0.26235675459110003</v>
      </c>
      <c r="E1608" s="9">
        <v>0.3008934391591</v>
      </c>
      <c r="F1608" s="9">
        <v>0.41700253526309999</v>
      </c>
      <c r="G1608" s="9">
        <v>0.29063466344470001</v>
      </c>
      <c r="H1608" s="9">
        <v>0.36013136091460002</v>
      </c>
      <c r="I1608" s="9">
        <v>0.39444000806540003</v>
      </c>
      <c r="J1608" s="9">
        <v>0.1516120655571</v>
      </c>
      <c r="K1608" s="9">
        <v>0.1474125909399</v>
      </c>
      <c r="L1608" s="9">
        <v>0.43704410023570001</v>
      </c>
      <c r="M1608" s="9">
        <v>0.26471251990060002</v>
      </c>
      <c r="N1608" s="9">
        <v>0.28246166746989998</v>
      </c>
      <c r="O1608" s="9">
        <v>0.37699164465099999</v>
      </c>
      <c r="P1608" s="9">
        <v>0.39719098455039997</v>
      </c>
      <c r="Q1608" s="9">
        <v>0.2101811495767</v>
      </c>
      <c r="R1608" s="9">
        <v>0.3165967122567</v>
      </c>
      <c r="S1608" s="9">
        <v>0.21120951620760001</v>
      </c>
      <c r="T1608" s="9">
        <v>0.3490952780055</v>
      </c>
      <c r="U1608" s="9">
        <v>0.28488752344989998</v>
      </c>
      <c r="V1608" s="9">
        <v>0.42952097857900001</v>
      </c>
      <c r="W1608" s="9">
        <v>0.43043743177630001</v>
      </c>
      <c r="X1608" s="9">
        <v>0.43809126993539999</v>
      </c>
      <c r="Y1608" s="9">
        <v>0.45882364542990001</v>
      </c>
      <c r="Z1608" s="9">
        <v>0.31431777360770002</v>
      </c>
      <c r="AA1608" s="9">
        <v>0.3314602346544</v>
      </c>
      <c r="AB1608" s="9">
        <v>0.4019952463923</v>
      </c>
      <c r="AC1608" s="9">
        <v>0.22037712523210001</v>
      </c>
      <c r="AD1608" s="9">
        <v>0.38228691737710002</v>
      </c>
      <c r="AI1608" s="9">
        <v>0.30238228401990003</v>
      </c>
      <c r="AJ1608" s="9">
        <v>0.406961608034</v>
      </c>
      <c r="AK1608" s="9">
        <v>0.28666742118060001</v>
      </c>
      <c r="AL1608" s="9">
        <v>0.27321469576250001</v>
      </c>
      <c r="AM1608" s="9">
        <v>0.27564939305840003</v>
      </c>
      <c r="AN1608" s="9">
        <v>0.33766960162210002</v>
      </c>
      <c r="AO1608" s="9">
        <v>0</v>
      </c>
      <c r="AP1608" s="9">
        <v>0.35568202422049999</v>
      </c>
      <c r="AQ1608" s="9">
        <v>0.2324571932085</v>
      </c>
      <c r="AR1608" s="9">
        <v>0.32682797711610001</v>
      </c>
      <c r="AS1608" s="9">
        <v>0.32682797711610001</v>
      </c>
    </row>
    <row r="1609" spans="1:45" x14ac:dyDescent="0.35">
      <c r="A1609" t="s">
        <v>856</v>
      </c>
      <c r="B1609" s="9">
        <v>0</v>
      </c>
      <c r="C1609" s="9">
        <v>0</v>
      </c>
      <c r="D1609" s="9">
        <v>0</v>
      </c>
      <c r="E1609" s="9">
        <v>0</v>
      </c>
      <c r="F1609" s="9">
        <v>0</v>
      </c>
      <c r="G1609" s="9">
        <v>0</v>
      </c>
      <c r="H1609" s="9">
        <v>0</v>
      </c>
      <c r="I1609" s="9">
        <v>0</v>
      </c>
      <c r="J1609" s="9">
        <v>0</v>
      </c>
      <c r="K1609" s="9">
        <v>0</v>
      </c>
      <c r="L1609" s="9">
        <v>0</v>
      </c>
      <c r="M1609" s="9">
        <v>0</v>
      </c>
      <c r="N1609" s="9">
        <v>0</v>
      </c>
      <c r="O1609" s="9">
        <v>0</v>
      </c>
      <c r="P1609" s="9">
        <v>0</v>
      </c>
      <c r="Q1609" s="9">
        <v>0</v>
      </c>
      <c r="R1609" s="9">
        <v>0</v>
      </c>
      <c r="S1609" s="9">
        <v>0</v>
      </c>
      <c r="T1609" s="9">
        <v>0</v>
      </c>
      <c r="U1609" s="9">
        <v>0</v>
      </c>
      <c r="V1609" s="9">
        <v>0</v>
      </c>
      <c r="W1609" s="9">
        <v>0</v>
      </c>
      <c r="X1609" s="9">
        <v>0</v>
      </c>
      <c r="Y1609" s="9">
        <v>0</v>
      </c>
      <c r="Z1609" s="9">
        <v>0</v>
      </c>
      <c r="AA1609" s="9">
        <v>0</v>
      </c>
      <c r="AB1609" s="9">
        <v>0</v>
      </c>
      <c r="AC1609" s="9">
        <v>0</v>
      </c>
      <c r="AD1609" s="9">
        <v>0</v>
      </c>
      <c r="AI1609" s="9">
        <v>0</v>
      </c>
      <c r="AJ1609" s="9">
        <v>0</v>
      </c>
      <c r="AK1609" s="9">
        <v>0</v>
      </c>
      <c r="AL1609" s="9">
        <v>0</v>
      </c>
      <c r="AM1609" s="9">
        <v>0</v>
      </c>
      <c r="AN1609" s="9">
        <v>0</v>
      </c>
      <c r="AO1609" s="9">
        <v>0</v>
      </c>
      <c r="AP1609" s="9">
        <v>0</v>
      </c>
      <c r="AQ1609" s="9">
        <v>0</v>
      </c>
      <c r="AR1609" s="9">
        <v>0</v>
      </c>
      <c r="AS1609" s="9">
        <v>0</v>
      </c>
    </row>
    <row r="1610" spans="1:45" x14ac:dyDescent="0.35">
      <c r="A1610" t="s">
        <v>857</v>
      </c>
      <c r="B1610" s="9">
        <v>0.23286514251019999</v>
      </c>
      <c r="C1610" s="9">
        <v>0.21283678306109999</v>
      </c>
      <c r="D1610" s="9">
        <v>0.27772479718010001</v>
      </c>
      <c r="E1610" s="9">
        <v>0.2924227116816</v>
      </c>
      <c r="F1610" s="9">
        <v>0.27261402228449999</v>
      </c>
      <c r="G1610" s="9">
        <v>0.23347171452660001</v>
      </c>
      <c r="H1610" s="9">
        <v>0.25499823927830001</v>
      </c>
      <c r="I1610" s="9">
        <v>0.24299131894879999</v>
      </c>
      <c r="J1610" s="9">
        <v>5.4516730655469997E-2</v>
      </c>
      <c r="K1610" s="9">
        <v>0</v>
      </c>
      <c r="L1610" s="9">
        <v>0.29680763053929998</v>
      </c>
      <c r="M1610" s="9">
        <v>0.27857062859269999</v>
      </c>
      <c r="N1610" s="9">
        <v>0.11635847782519999</v>
      </c>
      <c r="O1610" s="9">
        <v>0.207055590851</v>
      </c>
      <c r="P1610" s="9">
        <v>0.217463965984</v>
      </c>
      <c r="Q1610" s="9">
        <v>0.4465222761912</v>
      </c>
      <c r="R1610" s="9">
        <v>0.15206798547549999</v>
      </c>
      <c r="S1610" s="9">
        <v>0.1482411987102</v>
      </c>
      <c r="T1610" s="9">
        <v>0.27637381567699998</v>
      </c>
      <c r="U1610" s="9">
        <v>0.15091657137010001</v>
      </c>
      <c r="V1610" s="9">
        <v>0.28040061422719997</v>
      </c>
      <c r="W1610" s="9">
        <v>0.2597935132377</v>
      </c>
      <c r="X1610" s="9">
        <v>0.29433370455629998</v>
      </c>
      <c r="Y1610" s="9">
        <v>0.28621541836570003</v>
      </c>
      <c r="Z1610" s="9">
        <v>0.25396425034820003</v>
      </c>
      <c r="AA1610" s="9">
        <v>0.2008435637305</v>
      </c>
      <c r="AB1610" s="9">
        <v>0.40977787851460001</v>
      </c>
      <c r="AC1610" s="9">
        <v>0.24334292928449999</v>
      </c>
      <c r="AD1610" s="9">
        <v>0.25465038138790003</v>
      </c>
      <c r="AI1610" s="9">
        <v>0.12675028699900001</v>
      </c>
      <c r="AJ1610" s="9">
        <v>0.2796918520742</v>
      </c>
      <c r="AK1610" s="9">
        <v>0.1463071169781</v>
      </c>
      <c r="AL1610" s="9">
        <v>0.30629485876649998</v>
      </c>
      <c r="AM1610" s="9">
        <v>0.33009067659210001</v>
      </c>
      <c r="AN1610" s="9">
        <v>0</v>
      </c>
      <c r="AO1610" s="9">
        <v>0</v>
      </c>
      <c r="AP1610" s="9">
        <v>0.19425590215159999</v>
      </c>
      <c r="AQ1610" s="9">
        <v>0.26317607457230002</v>
      </c>
      <c r="AR1610" s="9">
        <v>0.23286514251019999</v>
      </c>
      <c r="AS1610" s="9">
        <v>0.23286514251019999</v>
      </c>
    </row>
    <row r="1611" spans="1:45" x14ac:dyDescent="0.35">
      <c r="A1611" t="s">
        <v>858</v>
      </c>
      <c r="B1611" s="9">
        <v>0.33731838102380002</v>
      </c>
      <c r="C1611" s="9">
        <v>0.36823340568129997</v>
      </c>
      <c r="D1611" s="9">
        <v>0.26807470014329998</v>
      </c>
      <c r="E1611" s="9">
        <v>0.27407417015270003</v>
      </c>
      <c r="F1611" s="9">
        <v>0.45801579512919999</v>
      </c>
      <c r="G1611" s="9">
        <v>0.42113197013550002</v>
      </c>
      <c r="H1611" s="9">
        <v>0.4414164300242</v>
      </c>
      <c r="I1611" s="9">
        <v>0.1937071234776</v>
      </c>
      <c r="J1611" s="9">
        <v>9.1381133779300003E-2</v>
      </c>
      <c r="K1611" s="9">
        <v>0</v>
      </c>
      <c r="L1611" s="9">
        <v>0.4159246657117</v>
      </c>
      <c r="M1611" s="9">
        <v>0.31050949094519997</v>
      </c>
      <c r="N1611" s="9">
        <v>0.44253739123699998</v>
      </c>
      <c r="O1611" s="9">
        <v>0.21997959867139999</v>
      </c>
      <c r="P1611" s="9">
        <v>0.44996152157530001</v>
      </c>
      <c r="Q1611" s="9">
        <v>0.27232344078639997</v>
      </c>
      <c r="R1611" s="9">
        <v>0.24019426683889999</v>
      </c>
      <c r="S1611" s="9">
        <v>0.1438422216927</v>
      </c>
      <c r="T1611" s="9">
        <v>0.40427606868970001</v>
      </c>
      <c r="U1611" s="9">
        <v>0.21120359903479999</v>
      </c>
      <c r="V1611" s="9">
        <v>0.44501078401600003</v>
      </c>
      <c r="W1611" s="9">
        <v>0.25175922163230002</v>
      </c>
      <c r="X1611" s="9">
        <v>0.35707302532399998</v>
      </c>
      <c r="Y1611" s="9">
        <v>0.35071622351229997</v>
      </c>
      <c r="Z1611" s="9">
        <v>0.5132409305815</v>
      </c>
      <c r="AA1611" s="9">
        <v>0.34977719861419998</v>
      </c>
      <c r="AB1611" s="9">
        <v>0.4144204388985</v>
      </c>
      <c r="AC1611" s="9">
        <v>0.42230435467279998</v>
      </c>
      <c r="AD1611" s="9">
        <v>0.36262264238980002</v>
      </c>
      <c r="AI1611" s="9">
        <v>0.34912063329159998</v>
      </c>
      <c r="AJ1611" s="9">
        <v>0.36501114814660002</v>
      </c>
      <c r="AK1611" s="9">
        <v>0.44913124529159998</v>
      </c>
      <c r="AL1611" s="9">
        <v>0.37489906570730003</v>
      </c>
      <c r="AM1611" s="9">
        <v>0.39824351163510002</v>
      </c>
      <c r="AN1611" s="9">
        <v>0.66233039837789998</v>
      </c>
      <c r="AO1611" s="9">
        <v>0</v>
      </c>
      <c r="AP1611" s="9">
        <v>0.40195873279150002</v>
      </c>
      <c r="AQ1611" s="9">
        <v>0.32190048788710002</v>
      </c>
      <c r="AR1611" s="9">
        <v>0.33731838102380002</v>
      </c>
      <c r="AS1611" s="9">
        <v>0.33731838102380002</v>
      </c>
    </row>
    <row r="1612" spans="1:45" x14ac:dyDescent="0.35">
      <c r="A1612" t="s">
        <v>859</v>
      </c>
      <c r="B1612" s="9">
        <v>0.25755215439689999</v>
      </c>
      <c r="C1612" s="9">
        <v>0.29006061725999999</v>
      </c>
      <c r="D1612" s="9">
        <v>0.184739479869</v>
      </c>
      <c r="E1612" s="9">
        <v>0.1970318678902</v>
      </c>
      <c r="F1612" s="9">
        <v>0.26852644790640001</v>
      </c>
      <c r="G1612" s="9">
        <v>0.30444531324809998</v>
      </c>
      <c r="H1612" s="9">
        <v>0.28469153816120002</v>
      </c>
      <c r="I1612" s="9">
        <v>0.23971369911769999</v>
      </c>
      <c r="J1612" s="9">
        <v>0.1661079508386</v>
      </c>
      <c r="K1612" s="9">
        <v>0.3644693803911</v>
      </c>
      <c r="L1612" s="9">
        <v>0.21975901988720001</v>
      </c>
      <c r="M1612" s="9">
        <v>0.22352319877929999</v>
      </c>
      <c r="N1612" s="9">
        <v>0.27245116636529998</v>
      </c>
      <c r="O1612" s="9">
        <v>0.33337562647579999</v>
      </c>
      <c r="P1612" s="9">
        <v>0.29847264931750001</v>
      </c>
      <c r="Q1612" s="9">
        <v>0.2819935274657</v>
      </c>
      <c r="R1612" s="9">
        <v>0.18127875348049999</v>
      </c>
      <c r="S1612" s="9">
        <v>0.20514921315510001</v>
      </c>
      <c r="T1612" s="9">
        <v>0.29423450318569999</v>
      </c>
      <c r="U1612" s="9">
        <v>0.18846096290539999</v>
      </c>
      <c r="V1612" s="9">
        <v>0.3570143690193</v>
      </c>
      <c r="W1612" s="9">
        <v>0.172440268112</v>
      </c>
      <c r="X1612" s="9">
        <v>0.30352450007609999</v>
      </c>
      <c r="Y1612" s="9">
        <v>0.25958714637340002</v>
      </c>
      <c r="Z1612" s="9">
        <v>0.32183662830170001</v>
      </c>
      <c r="AA1612" s="9">
        <v>0.18488052748930001</v>
      </c>
      <c r="AB1612" s="9">
        <v>0.44233967280940001</v>
      </c>
      <c r="AC1612" s="9">
        <v>0.37866959426449998</v>
      </c>
      <c r="AD1612" s="9">
        <v>0.34713289368689998</v>
      </c>
      <c r="AI1612" s="9">
        <v>0.35222565083509999</v>
      </c>
      <c r="AJ1612" s="9">
        <v>0.25397719677929997</v>
      </c>
      <c r="AK1612" s="9">
        <v>0.32506536134460001</v>
      </c>
      <c r="AL1612" s="9">
        <v>0.31832163286729998</v>
      </c>
      <c r="AM1612" s="9">
        <v>0.44890044249319999</v>
      </c>
      <c r="AN1612" s="9">
        <v>0</v>
      </c>
      <c r="AO1612" s="9">
        <v>0</v>
      </c>
      <c r="AP1612" s="9">
        <v>0.22800251216680001</v>
      </c>
      <c r="AQ1612" s="9">
        <v>0.30866635873449999</v>
      </c>
      <c r="AR1612" s="9">
        <v>0.25755215439689999</v>
      </c>
      <c r="AS1612" s="9">
        <v>0.25755215439689999</v>
      </c>
    </row>
    <row r="1613" spans="1:45" x14ac:dyDescent="0.35">
      <c r="A1613" t="s">
        <v>860</v>
      </c>
      <c r="B1613" s="9">
        <v>0.14059801587740001</v>
      </c>
      <c r="C1613" s="9">
        <v>0.1225233253183</v>
      </c>
      <c r="D1613" s="9">
        <v>0.18108182978180001</v>
      </c>
      <c r="E1613" s="9">
        <v>0.13025558710230001</v>
      </c>
      <c r="F1613" s="9">
        <v>0.15896521375270001</v>
      </c>
      <c r="G1613" s="9">
        <v>0.15529161467309999</v>
      </c>
      <c r="H1613" s="9">
        <v>0.15731193044</v>
      </c>
      <c r="I1613" s="9">
        <v>6.5925849487879995E-2</v>
      </c>
      <c r="J1613" s="9">
        <v>0.2088394526573</v>
      </c>
      <c r="K1613" s="9">
        <v>0</v>
      </c>
      <c r="L1613" s="9">
        <v>0.1134390473644</v>
      </c>
      <c r="M1613" s="9">
        <v>0.16520368992619999</v>
      </c>
      <c r="N1613" s="9">
        <v>0.15938791687199999</v>
      </c>
      <c r="O1613" s="9">
        <v>0.1055420605933</v>
      </c>
      <c r="P1613" s="9">
        <v>0.15291743195720001</v>
      </c>
      <c r="Q1613" s="9">
        <v>8.9415351963940001E-2</v>
      </c>
      <c r="R1613" s="9">
        <v>0.1695417490558</v>
      </c>
      <c r="S1613" s="9">
        <v>9.8461867863550004E-2</v>
      </c>
      <c r="T1613" s="9">
        <v>0.13658579140589999</v>
      </c>
      <c r="U1613" s="9">
        <v>0.14815503930750001</v>
      </c>
      <c r="V1613" s="9">
        <v>0.1461722718738</v>
      </c>
      <c r="W1613" s="9">
        <v>9.765582230356E-2</v>
      </c>
      <c r="X1613" s="9">
        <v>0.28759875001669999</v>
      </c>
      <c r="Y1613" s="9">
        <v>0.2142107984579</v>
      </c>
      <c r="Z1613" s="9">
        <v>0.18083227499019999</v>
      </c>
      <c r="AA1613" s="9">
        <v>0.1635770534579</v>
      </c>
      <c r="AB1613" s="9">
        <v>0.30463421602570001</v>
      </c>
      <c r="AC1613" s="9">
        <v>0.17381640743589999</v>
      </c>
      <c r="AD1613" s="9">
        <v>8.5621683804379997E-2</v>
      </c>
      <c r="AI1613" s="9">
        <v>0.1903562715314</v>
      </c>
      <c r="AJ1613" s="9">
        <v>0.15963840474339999</v>
      </c>
      <c r="AK1613" s="9">
        <v>0.13286457360519999</v>
      </c>
      <c r="AL1613" s="9">
        <v>0.21475602882889999</v>
      </c>
      <c r="AM1613" s="9">
        <v>0.17857363368929999</v>
      </c>
      <c r="AN1613" s="9">
        <v>0</v>
      </c>
      <c r="AO1613" s="9">
        <v>0</v>
      </c>
      <c r="AP1613" s="9">
        <v>0.16681835604170001</v>
      </c>
      <c r="AQ1613" s="9">
        <v>4.916865994367E-2</v>
      </c>
      <c r="AR1613" s="9">
        <v>0.14059801587740001</v>
      </c>
      <c r="AS1613" s="9">
        <v>0.14059801587740001</v>
      </c>
    </row>
    <row r="1614" spans="1:45" x14ac:dyDescent="0.35">
      <c r="A1614" t="s">
        <v>861</v>
      </c>
      <c r="B1614" s="9">
        <v>0.1320768187619</v>
      </c>
      <c r="C1614" s="9">
        <v>7.8823751230509997E-2</v>
      </c>
      <c r="D1614" s="9">
        <v>0.25135339883579999</v>
      </c>
      <c r="E1614" s="9">
        <v>5.9552160298989999E-2</v>
      </c>
      <c r="F1614" s="9">
        <v>7.5330829084140002E-2</v>
      </c>
      <c r="G1614" s="9">
        <v>8.671322255517E-2</v>
      </c>
      <c r="H1614" s="9">
        <v>8.0453413442639996E-2</v>
      </c>
      <c r="I1614" s="9">
        <v>0.24495664559229999</v>
      </c>
      <c r="J1614" s="9">
        <v>0.32754266651219999</v>
      </c>
      <c r="K1614" s="9">
        <v>0.488118028669</v>
      </c>
      <c r="L1614" s="9">
        <v>9.1139878281040004E-2</v>
      </c>
      <c r="M1614" s="9">
        <v>0.22005176743579999</v>
      </c>
      <c r="N1614" s="9">
        <v>8.8648091687460004E-2</v>
      </c>
      <c r="O1614" s="9">
        <v>5.8842796643090001E-2</v>
      </c>
      <c r="P1614" s="9">
        <v>8.434121980756E-2</v>
      </c>
      <c r="Q1614" s="9">
        <v>0.15657600902960001</v>
      </c>
      <c r="R1614" s="9">
        <v>0.1706959132983</v>
      </c>
      <c r="S1614" s="9">
        <v>0.22487015393410001</v>
      </c>
      <c r="T1614" s="9">
        <v>0.10291876266909999</v>
      </c>
      <c r="U1614" s="9">
        <v>0.18699600751459999</v>
      </c>
      <c r="V1614" s="9">
        <v>9.3643476429260006E-2</v>
      </c>
      <c r="W1614" s="9">
        <v>0.30182109580900002</v>
      </c>
      <c r="X1614" s="9">
        <v>0.13433025126289999</v>
      </c>
      <c r="Y1614" s="9">
        <v>5.005893962283E-2</v>
      </c>
      <c r="Z1614" s="9">
        <v>7.6324360163770005E-2</v>
      </c>
      <c r="AA1614" s="9">
        <v>0.1850381681645</v>
      </c>
      <c r="AB1614" s="9">
        <v>2.270368971262E-2</v>
      </c>
      <c r="AC1614" s="9">
        <v>0.10069594838150001</v>
      </c>
      <c r="AD1614" s="9">
        <v>8.4062969818590003E-2</v>
      </c>
      <c r="AI1614" s="9">
        <v>0.13065980698740001</v>
      </c>
      <c r="AJ1614" s="9">
        <v>0.1045459118009</v>
      </c>
      <c r="AK1614" s="9">
        <v>0.118018769321</v>
      </c>
      <c r="AL1614" s="9">
        <v>0.1202884063724</v>
      </c>
      <c r="AM1614" s="9">
        <v>3.3859843010200001E-2</v>
      </c>
      <c r="AN1614" s="9">
        <v>0</v>
      </c>
      <c r="AO1614" s="9">
        <v>1</v>
      </c>
      <c r="AP1614" s="9">
        <v>0.12877627461919999</v>
      </c>
      <c r="AQ1614" s="9">
        <v>0.15030849063830001</v>
      </c>
      <c r="AR1614" s="9">
        <v>0.1320768187619</v>
      </c>
      <c r="AS1614" s="9">
        <v>0.1320768187619</v>
      </c>
    </row>
    <row r="1615" spans="1:45" x14ac:dyDescent="0.35">
      <c r="A1615" t="s">
        <v>406</v>
      </c>
      <c r="B1615" s="9">
        <v>1</v>
      </c>
      <c r="C1615" s="9">
        <v>1</v>
      </c>
      <c r="D1615" s="9">
        <v>1</v>
      </c>
      <c r="E1615" s="9">
        <v>1</v>
      </c>
      <c r="F1615" s="9">
        <v>1</v>
      </c>
      <c r="G1615" s="9">
        <v>1</v>
      </c>
      <c r="H1615" s="9">
        <v>1</v>
      </c>
      <c r="I1615" s="9">
        <v>1</v>
      </c>
      <c r="J1615" s="9">
        <v>1</v>
      </c>
      <c r="K1615" s="9">
        <v>1</v>
      </c>
      <c r="L1615" s="9">
        <v>1</v>
      </c>
      <c r="M1615" s="9">
        <v>1</v>
      </c>
      <c r="N1615" s="9">
        <v>1</v>
      </c>
      <c r="O1615" s="9">
        <v>1</v>
      </c>
      <c r="P1615" s="9">
        <v>1</v>
      </c>
      <c r="Q1615" s="9">
        <v>1</v>
      </c>
      <c r="R1615" s="9">
        <v>1</v>
      </c>
      <c r="S1615" s="9">
        <v>1</v>
      </c>
      <c r="T1615" s="9">
        <v>1</v>
      </c>
      <c r="U1615" s="9">
        <v>1</v>
      </c>
      <c r="V1615" s="9">
        <v>1</v>
      </c>
      <c r="W1615" s="9">
        <v>1</v>
      </c>
      <c r="X1615" s="9">
        <v>1</v>
      </c>
      <c r="Y1615" s="9">
        <v>1</v>
      </c>
      <c r="Z1615" s="9">
        <v>1</v>
      </c>
      <c r="AA1615" s="9">
        <v>1</v>
      </c>
      <c r="AB1615" s="9">
        <v>1</v>
      </c>
      <c r="AC1615" s="9">
        <v>1</v>
      </c>
      <c r="AD1615" s="9">
        <v>1</v>
      </c>
      <c r="AI1615" s="9">
        <v>1</v>
      </c>
      <c r="AJ1615" s="9">
        <v>1</v>
      </c>
      <c r="AK1615" s="9">
        <v>1</v>
      </c>
      <c r="AL1615" s="9">
        <v>1</v>
      </c>
      <c r="AM1615" s="9">
        <v>1</v>
      </c>
      <c r="AN1615" s="9">
        <v>1</v>
      </c>
      <c r="AO1615" s="9">
        <v>1</v>
      </c>
      <c r="AP1615" s="9">
        <v>1</v>
      </c>
      <c r="AQ1615" s="9">
        <v>1</v>
      </c>
      <c r="AR1615" s="9">
        <v>1</v>
      </c>
      <c r="AS1615" s="9">
        <v>1</v>
      </c>
    </row>
    <row r="1616" spans="1:45" x14ac:dyDescent="0.35">
      <c r="A1616" t="s">
        <v>356</v>
      </c>
      <c r="B1616" s="6">
        <v>262</v>
      </c>
      <c r="C1616" s="6">
        <v>187</v>
      </c>
      <c r="D1616" s="6">
        <v>75</v>
      </c>
      <c r="E1616" s="6">
        <v>38</v>
      </c>
      <c r="F1616" s="6">
        <v>94</v>
      </c>
      <c r="G1616" s="6">
        <v>87</v>
      </c>
      <c r="H1616" s="6">
        <v>181</v>
      </c>
      <c r="I1616" s="6">
        <v>23</v>
      </c>
      <c r="J1616" s="6">
        <v>13</v>
      </c>
      <c r="K1616" s="6">
        <v>7</v>
      </c>
      <c r="L1616" s="6">
        <v>59</v>
      </c>
      <c r="M1616" s="6">
        <v>92</v>
      </c>
      <c r="N1616" s="6">
        <v>61</v>
      </c>
      <c r="O1616" s="6">
        <v>50</v>
      </c>
      <c r="P1616" s="6">
        <v>165</v>
      </c>
      <c r="Q1616" s="6">
        <v>19</v>
      </c>
      <c r="R1616" s="6">
        <v>48</v>
      </c>
      <c r="S1616" s="6">
        <v>30</v>
      </c>
      <c r="T1616" s="6">
        <v>184</v>
      </c>
      <c r="U1616" s="6">
        <v>78</v>
      </c>
      <c r="V1616" s="6">
        <v>41</v>
      </c>
      <c r="W1616" s="6">
        <v>33</v>
      </c>
      <c r="X1616" s="6">
        <v>32</v>
      </c>
      <c r="Y1616" s="6">
        <v>75</v>
      </c>
      <c r="Z1616" s="6">
        <v>43</v>
      </c>
      <c r="AA1616" s="6">
        <v>41</v>
      </c>
      <c r="AB1616" s="6">
        <v>30</v>
      </c>
      <c r="AC1616" s="6">
        <v>35</v>
      </c>
      <c r="AD1616" s="6">
        <v>73</v>
      </c>
      <c r="AE1616" s="6">
        <v>0</v>
      </c>
      <c r="AF1616" s="6">
        <v>0</v>
      </c>
      <c r="AG1616" s="6">
        <v>0</v>
      </c>
      <c r="AH1616" s="6">
        <v>0</v>
      </c>
      <c r="AI1616" s="6">
        <v>70</v>
      </c>
      <c r="AJ1616" s="6">
        <v>150</v>
      </c>
      <c r="AK1616" s="6">
        <v>68</v>
      </c>
      <c r="AL1616" s="6">
        <v>40</v>
      </c>
      <c r="AM1616" s="6">
        <v>51</v>
      </c>
      <c r="AN1616" s="6">
        <v>2</v>
      </c>
      <c r="AO1616" s="6">
        <v>1</v>
      </c>
      <c r="AP1616" s="6">
        <v>143</v>
      </c>
      <c r="AQ1616" s="6">
        <v>44</v>
      </c>
      <c r="AR1616" s="6">
        <v>262</v>
      </c>
      <c r="AS1616" s="6">
        <v>262</v>
      </c>
    </row>
    <row r="1617" spans="1:45" x14ac:dyDescent="0.35">
      <c r="A1617" t="s">
        <v>964</v>
      </c>
    </row>
    <row r="1618" spans="1:45" x14ac:dyDescent="0.35">
      <c r="A1618" t="s">
        <v>358</v>
      </c>
    </row>
    <row r="1622" spans="1:45" x14ac:dyDescent="0.35">
      <c r="A1622" s="3" t="s">
        <v>352</v>
      </c>
    </row>
    <row r="1623" spans="1:45" x14ac:dyDescent="0.35">
      <c r="A1623" t="s">
        <v>309</v>
      </c>
    </row>
    <row r="1624" spans="1:45" ht="130.5" x14ac:dyDescent="0.35">
      <c r="A1624" s="4" t="s">
        <v>408</v>
      </c>
      <c r="B1624" s="4" t="s">
        <v>359</v>
      </c>
      <c r="C1624" s="4" t="s">
        <v>360</v>
      </c>
      <c r="D1624" s="4" t="s">
        <v>361</v>
      </c>
      <c r="E1624" s="4" t="s">
        <v>573</v>
      </c>
      <c r="F1624" s="4" t="s">
        <v>363</v>
      </c>
      <c r="G1624" s="4" t="s">
        <v>364</v>
      </c>
      <c r="H1624" s="4" t="s">
        <v>365</v>
      </c>
      <c r="I1624" s="4" t="s">
        <v>366</v>
      </c>
      <c r="J1624" s="4" t="s">
        <v>367</v>
      </c>
      <c r="K1624" s="4" t="s">
        <v>368</v>
      </c>
      <c r="L1624" s="4" t="s">
        <v>883</v>
      </c>
      <c r="M1624" s="4" t="s">
        <v>575</v>
      </c>
      <c r="N1624" s="4" t="s">
        <v>371</v>
      </c>
      <c r="O1624" s="4" t="s">
        <v>372</v>
      </c>
      <c r="P1624" s="4" t="s">
        <v>576</v>
      </c>
      <c r="Q1624" s="4" t="s">
        <v>374</v>
      </c>
      <c r="R1624" s="4" t="s">
        <v>376</v>
      </c>
      <c r="S1624" s="4" t="s">
        <v>377</v>
      </c>
      <c r="T1624" s="4" t="s">
        <v>375</v>
      </c>
      <c r="U1624" s="4" t="s">
        <v>378</v>
      </c>
      <c r="V1624" s="4" t="s">
        <v>379</v>
      </c>
      <c r="W1624" s="4" t="s">
        <v>380</v>
      </c>
      <c r="X1624" s="4" t="s">
        <v>381</v>
      </c>
      <c r="Y1624" s="4" t="s">
        <v>382</v>
      </c>
      <c r="Z1624" s="4" t="s">
        <v>383</v>
      </c>
      <c r="AA1624" s="4" t="s">
        <v>384</v>
      </c>
      <c r="AB1624" s="4" t="s">
        <v>385</v>
      </c>
      <c r="AC1624" s="4" t="s">
        <v>386</v>
      </c>
      <c r="AD1624" s="4" t="s">
        <v>387</v>
      </c>
      <c r="AE1624" s="4" t="s">
        <v>388</v>
      </c>
      <c r="AF1624" s="4" t="s">
        <v>389</v>
      </c>
      <c r="AG1624" s="4" t="s">
        <v>390</v>
      </c>
      <c r="AH1624" s="4" t="s">
        <v>391</v>
      </c>
      <c r="AI1624" s="4" t="s">
        <v>577</v>
      </c>
      <c r="AJ1624" s="4" t="s">
        <v>578</v>
      </c>
      <c r="AK1624" s="4" t="s">
        <v>395</v>
      </c>
      <c r="AL1624" s="4" t="s">
        <v>396</v>
      </c>
      <c r="AM1624" s="4" t="s">
        <v>394</v>
      </c>
      <c r="AN1624" s="4" t="s">
        <v>397</v>
      </c>
      <c r="AO1624" s="4" t="s">
        <v>398</v>
      </c>
      <c r="AP1624" s="4" t="s">
        <v>884</v>
      </c>
      <c r="AQ1624" s="4" t="s">
        <v>885</v>
      </c>
      <c r="AR1624" s="4" t="s">
        <v>886</v>
      </c>
      <c r="AS1624" s="4" t="s">
        <v>406</v>
      </c>
    </row>
    <row r="1625" spans="1:45" x14ac:dyDescent="0.35">
      <c r="A1625" t="s">
        <v>863</v>
      </c>
      <c r="B1625" s="9">
        <v>1.2082887150079999E-2</v>
      </c>
      <c r="C1625" s="9">
        <v>7.7214907435909997E-3</v>
      </c>
      <c r="D1625" s="9">
        <v>1.7154767887370002E-2</v>
      </c>
      <c r="E1625" s="9">
        <v>3.5106268386240001E-2</v>
      </c>
      <c r="F1625" s="9">
        <v>6.1711163925149996E-3</v>
      </c>
      <c r="G1625" s="9">
        <v>6.7274983950379999E-3</v>
      </c>
      <c r="H1625" s="9">
        <v>6.4518442496600001E-3</v>
      </c>
      <c r="I1625" s="9">
        <v>1.7460935401149999E-2</v>
      </c>
      <c r="J1625" s="9">
        <v>1.6328734114879999E-2</v>
      </c>
      <c r="K1625" s="9">
        <v>0</v>
      </c>
      <c r="L1625" s="9">
        <v>0</v>
      </c>
      <c r="M1625" s="9">
        <v>1.098743784786E-2</v>
      </c>
      <c r="N1625" s="9">
        <v>2.231893011184E-2</v>
      </c>
      <c r="O1625" s="9">
        <v>9.5638364780589995E-3</v>
      </c>
      <c r="P1625" s="9">
        <v>2.676017891521E-3</v>
      </c>
      <c r="Q1625" s="9">
        <v>1.5496684883249999E-2</v>
      </c>
      <c r="R1625" s="9">
        <v>9.3208485370309992E-3</v>
      </c>
      <c r="S1625" s="9">
        <v>2.2036409934740001E-2</v>
      </c>
      <c r="T1625" s="9">
        <v>9.4084088905679996E-3</v>
      </c>
      <c r="U1625" s="9">
        <v>1.557897362354E-2</v>
      </c>
      <c r="V1625" s="9">
        <v>2.080570415787E-2</v>
      </c>
      <c r="W1625" s="9">
        <v>0</v>
      </c>
      <c r="X1625" s="9">
        <v>0</v>
      </c>
      <c r="Y1625" s="9">
        <v>1.106990616532E-2</v>
      </c>
      <c r="Z1625" s="9">
        <v>3.0181906634940001E-2</v>
      </c>
      <c r="AA1625" s="9">
        <v>3.518338794298E-3</v>
      </c>
      <c r="AB1625" s="9">
        <v>0</v>
      </c>
      <c r="AC1625" s="9">
        <v>4.2761709512849997E-3</v>
      </c>
      <c r="AD1625" s="9">
        <v>1.6478719511979999E-2</v>
      </c>
      <c r="AI1625" s="9">
        <v>1.224010335174E-2</v>
      </c>
      <c r="AJ1625" s="9">
        <v>9.689990303344E-3</v>
      </c>
      <c r="AK1625" s="9">
        <v>6.611117121388E-3</v>
      </c>
      <c r="AL1625" s="9">
        <v>2.6774045864380001E-2</v>
      </c>
      <c r="AM1625" s="9">
        <v>5.5062685277199996E-3</v>
      </c>
      <c r="AN1625" s="10">
        <v>0.1037733331777</v>
      </c>
      <c r="AO1625" s="9">
        <v>0</v>
      </c>
      <c r="AP1625" s="9">
        <v>9.553574090904E-3</v>
      </c>
      <c r="AQ1625" s="9">
        <v>3.1577403214000002E-2</v>
      </c>
      <c r="AR1625" s="9">
        <v>1.2082887150079999E-2</v>
      </c>
      <c r="AS1625" s="9">
        <v>1.2082887150079999E-2</v>
      </c>
    </row>
    <row r="1626" spans="1:45" x14ac:dyDescent="0.35">
      <c r="A1626" t="s">
        <v>864</v>
      </c>
      <c r="B1626" s="9">
        <v>0.1428113913455</v>
      </c>
      <c r="C1626" s="9">
        <v>0.1195711138356</v>
      </c>
      <c r="D1626" s="9">
        <v>0.16983757856779999</v>
      </c>
      <c r="E1626" s="9">
        <v>0.12586670204389999</v>
      </c>
      <c r="F1626" s="9">
        <v>8.1182372889129994E-2</v>
      </c>
      <c r="G1626" s="9">
        <v>0.12724545865449999</v>
      </c>
      <c r="H1626" s="9">
        <v>0.1044239430725</v>
      </c>
      <c r="I1626" s="10">
        <v>0.25347574622949998</v>
      </c>
      <c r="J1626" s="9">
        <v>0.22388080814469999</v>
      </c>
      <c r="K1626" s="9">
        <v>8.2276680353569998E-2</v>
      </c>
      <c r="L1626" s="9">
        <v>9.7970254988540006E-2</v>
      </c>
      <c r="M1626" s="9">
        <v>0.11632090876490001</v>
      </c>
      <c r="N1626" s="9">
        <v>0.1779499481704</v>
      </c>
      <c r="O1626" s="9">
        <v>0.16655725835099999</v>
      </c>
      <c r="P1626" s="11">
        <v>6.9305243776769998E-2</v>
      </c>
      <c r="Q1626" s="9">
        <v>0.1999379441313</v>
      </c>
      <c r="R1626" s="9">
        <v>0.17788925539539999</v>
      </c>
      <c r="S1626" s="9">
        <v>0.1196529352785</v>
      </c>
      <c r="T1626" s="9">
        <v>0.13790311131489999</v>
      </c>
      <c r="U1626" s="9">
        <v>0.1492275105876</v>
      </c>
      <c r="V1626" s="9">
        <v>0.1707866796875</v>
      </c>
      <c r="W1626" s="9">
        <v>4.8329745866770003E-2</v>
      </c>
      <c r="X1626" s="9">
        <v>0.14490285925810001</v>
      </c>
      <c r="Y1626" s="9">
        <v>0.16380197536650001</v>
      </c>
      <c r="Z1626" s="9">
        <v>9.505407217412E-2</v>
      </c>
      <c r="AA1626" s="9">
        <v>0.15251488072120001</v>
      </c>
      <c r="AB1626" s="9">
        <v>0.1004619528203</v>
      </c>
      <c r="AC1626" s="9">
        <v>0.17848161848800001</v>
      </c>
      <c r="AD1626" s="9">
        <v>0.1208550056592</v>
      </c>
      <c r="AI1626" s="9">
        <v>0.1482966650618</v>
      </c>
      <c r="AJ1626" s="9">
        <v>0.1180950346662</v>
      </c>
      <c r="AK1626" s="9">
        <v>0.1577311891881</v>
      </c>
      <c r="AL1626" s="9">
        <v>0.14523785035270001</v>
      </c>
      <c r="AM1626" s="9">
        <v>0.20205549928220001</v>
      </c>
      <c r="AN1626" s="9">
        <v>6.3294035943049998E-2</v>
      </c>
      <c r="AO1626" s="9">
        <v>0.16437694663669999</v>
      </c>
      <c r="AP1626" s="9">
        <v>0.1056171830219</v>
      </c>
      <c r="AQ1626" s="9">
        <v>0.1163589849611</v>
      </c>
      <c r="AR1626" s="9">
        <v>0.1428113913455</v>
      </c>
      <c r="AS1626" s="9">
        <v>0.1428113913455</v>
      </c>
    </row>
    <row r="1627" spans="1:45" x14ac:dyDescent="0.35">
      <c r="A1627" t="s">
        <v>865</v>
      </c>
      <c r="B1627" s="9">
        <v>0.44794020299420001</v>
      </c>
      <c r="C1627" s="11">
        <v>0.35606349778640001</v>
      </c>
      <c r="D1627" s="10">
        <v>0.55478389430730002</v>
      </c>
      <c r="E1627" s="11">
        <v>0.28777191063450003</v>
      </c>
      <c r="F1627" s="11">
        <v>0.33336373291190002</v>
      </c>
      <c r="G1627" s="9">
        <v>0.43213386693720002</v>
      </c>
      <c r="H1627" s="11">
        <v>0.38319914805670002</v>
      </c>
      <c r="I1627" s="9">
        <v>0.49601399861290002</v>
      </c>
      <c r="J1627" s="9">
        <v>0.49625584540360002</v>
      </c>
      <c r="K1627" s="10">
        <v>0.59252161025429995</v>
      </c>
      <c r="L1627" s="9">
        <v>0.38770077685990001</v>
      </c>
      <c r="M1627" s="9">
        <v>0.44613451333979998</v>
      </c>
      <c r="N1627" s="9">
        <v>0.42698100547529999</v>
      </c>
      <c r="O1627" s="9">
        <v>0.51220919644060003</v>
      </c>
      <c r="P1627" s="11">
        <v>0.34504054723459998</v>
      </c>
      <c r="Q1627" s="9">
        <v>0.50653175258680005</v>
      </c>
      <c r="R1627" s="9">
        <v>0.41688908804710001</v>
      </c>
      <c r="S1627" s="9">
        <v>0.52804754579260005</v>
      </c>
      <c r="T1627" s="9">
        <v>0.42984283856939998</v>
      </c>
      <c r="U1627" s="9">
        <v>0.47159713523719998</v>
      </c>
      <c r="V1627" s="9">
        <v>0.34095241100779999</v>
      </c>
      <c r="W1627" s="9">
        <v>0.34899082645809998</v>
      </c>
      <c r="X1627" s="9">
        <v>0.27797056028630002</v>
      </c>
      <c r="Y1627" s="11">
        <v>0.324291935744</v>
      </c>
      <c r="Z1627" s="9">
        <v>0.54272782664520003</v>
      </c>
      <c r="AA1627" s="9">
        <v>0.50245178637349996</v>
      </c>
      <c r="AB1627" s="9">
        <v>0.29740857363849998</v>
      </c>
      <c r="AC1627" s="9">
        <v>0.47842797917559998</v>
      </c>
      <c r="AD1627" s="9">
        <v>0.43557553229380003</v>
      </c>
      <c r="AI1627" s="9">
        <v>0.40997096024149998</v>
      </c>
      <c r="AJ1627" s="9">
        <v>0.4247390891076</v>
      </c>
      <c r="AK1627" s="9">
        <v>0.49290825068580002</v>
      </c>
      <c r="AL1627" s="9">
        <v>0.50140809551809995</v>
      </c>
      <c r="AM1627" s="9">
        <v>0.3671879198868</v>
      </c>
      <c r="AN1627" s="9">
        <v>0.44329167235330003</v>
      </c>
      <c r="AO1627" s="9">
        <v>0.43176512285539997</v>
      </c>
      <c r="AP1627" s="9">
        <v>0.43926333937020001</v>
      </c>
      <c r="AQ1627" s="9">
        <v>0.4117226700055</v>
      </c>
      <c r="AR1627" s="9">
        <v>0.44794020299420001</v>
      </c>
      <c r="AS1627" s="9">
        <v>0.44794020299420001</v>
      </c>
    </row>
    <row r="1628" spans="1:45" x14ac:dyDescent="0.35">
      <c r="A1628" t="s">
        <v>866</v>
      </c>
      <c r="B1628" s="9">
        <v>0.2979339052453</v>
      </c>
      <c r="C1628" s="10">
        <v>0.3720181730853</v>
      </c>
      <c r="D1628" s="11">
        <v>0.21178109179429999</v>
      </c>
      <c r="E1628" s="9">
        <v>0.35366072665170001</v>
      </c>
      <c r="F1628" s="9">
        <v>0.35984320658239999</v>
      </c>
      <c r="G1628" s="9">
        <v>0.30111337391069998</v>
      </c>
      <c r="H1628" s="9">
        <v>0.33021050818160003</v>
      </c>
      <c r="I1628" s="9">
        <v>0.2207727348886</v>
      </c>
      <c r="J1628" s="9">
        <v>0.23718845684250001</v>
      </c>
      <c r="K1628" s="9">
        <v>0.30521855997719999</v>
      </c>
      <c r="L1628" s="9">
        <v>0.35526881733670002</v>
      </c>
      <c r="M1628" s="9">
        <v>0.313232466145</v>
      </c>
      <c r="N1628" s="9">
        <v>0.30292108201540002</v>
      </c>
      <c r="O1628" s="9">
        <v>0.2356587431986</v>
      </c>
      <c r="P1628" s="10">
        <v>0.42158304108049999</v>
      </c>
      <c r="Q1628" s="9">
        <v>0.22154372324400001</v>
      </c>
      <c r="R1628" s="9">
        <v>0.26595178437189998</v>
      </c>
      <c r="S1628" s="9">
        <v>0.28152045967419997</v>
      </c>
      <c r="T1628" s="9">
        <v>0.31653835785720003</v>
      </c>
      <c r="U1628" s="9">
        <v>0.27361410571389999</v>
      </c>
      <c r="V1628" s="9">
        <v>0.33816651528269998</v>
      </c>
      <c r="W1628" s="9">
        <v>0.44429809515289997</v>
      </c>
      <c r="X1628" s="9">
        <v>0.38895696192750001</v>
      </c>
      <c r="Y1628" s="9">
        <v>0.373483610681</v>
      </c>
      <c r="Z1628" s="9">
        <v>0.24958477162340001</v>
      </c>
      <c r="AA1628" s="9">
        <v>0.26893976675320003</v>
      </c>
      <c r="AB1628" s="9">
        <v>0.3749980767603</v>
      </c>
      <c r="AC1628" s="9">
        <v>0.2460003249363</v>
      </c>
      <c r="AD1628" s="9">
        <v>0.26168205541150003</v>
      </c>
      <c r="AI1628" s="9">
        <v>0.32943554743980002</v>
      </c>
      <c r="AJ1628" s="9">
        <v>0.31010475530539999</v>
      </c>
      <c r="AK1628" s="9">
        <v>0.28846981209439998</v>
      </c>
      <c r="AL1628" s="9">
        <v>0.23072064604779999</v>
      </c>
      <c r="AM1628" s="9">
        <v>0.28121026407700001</v>
      </c>
      <c r="AN1628" s="9">
        <v>0.26265245592589997</v>
      </c>
      <c r="AO1628" s="9">
        <v>0.2203483224211</v>
      </c>
      <c r="AP1628" s="9">
        <v>0.34846713536700002</v>
      </c>
      <c r="AQ1628" s="9">
        <v>0.26704335170150001</v>
      </c>
      <c r="AR1628" s="9">
        <v>0.2979339052453</v>
      </c>
      <c r="AS1628" s="9">
        <v>0.2979339052453</v>
      </c>
    </row>
    <row r="1629" spans="1:45" x14ac:dyDescent="0.35">
      <c r="A1629" t="s">
        <v>867</v>
      </c>
      <c r="B1629" s="9">
        <v>9.9231613264910007E-2</v>
      </c>
      <c r="C1629" s="10">
        <v>0.1446257245491</v>
      </c>
      <c r="D1629" s="11">
        <v>4.6442667443259998E-2</v>
      </c>
      <c r="E1629" s="10">
        <v>0.19759439228360001</v>
      </c>
      <c r="F1629" s="10">
        <v>0.21943957122400001</v>
      </c>
      <c r="G1629" s="9">
        <v>0.13277980210259999</v>
      </c>
      <c r="H1629" s="10">
        <v>0.17571455643959999</v>
      </c>
      <c r="I1629" s="11">
        <v>1.227658486775E-2</v>
      </c>
      <c r="J1629" s="9">
        <v>2.6346155494209999E-2</v>
      </c>
      <c r="K1629" s="11">
        <v>1.9983149414880001E-2</v>
      </c>
      <c r="L1629" s="9">
        <v>0.15906015081489999</v>
      </c>
      <c r="M1629" s="9">
        <v>0.11332467390250001</v>
      </c>
      <c r="N1629" s="9">
        <v>6.9829034227059994E-2</v>
      </c>
      <c r="O1629" s="9">
        <v>7.6010965531829996E-2</v>
      </c>
      <c r="P1629" s="10">
        <v>0.16139515001659999</v>
      </c>
      <c r="Q1629" s="9">
        <v>5.6489895154560002E-2</v>
      </c>
      <c r="R1629" s="9">
        <v>0.1299490236486</v>
      </c>
      <c r="S1629" s="11">
        <v>4.8742649319919999E-2</v>
      </c>
      <c r="T1629" s="9">
        <v>0.10630728336799999</v>
      </c>
      <c r="U1629" s="9">
        <v>8.9982274837799997E-2</v>
      </c>
      <c r="V1629" s="9">
        <v>0.1292886898641</v>
      </c>
      <c r="W1629" s="9">
        <v>0.15838133252229999</v>
      </c>
      <c r="X1629" s="9">
        <v>0.18816961852809999</v>
      </c>
      <c r="Y1629" s="9">
        <v>0.12735257204309999</v>
      </c>
      <c r="Z1629" s="9">
        <v>8.2451422922369996E-2</v>
      </c>
      <c r="AA1629" s="9">
        <v>7.2575227357870004E-2</v>
      </c>
      <c r="AB1629" s="10">
        <v>0.2271313967809</v>
      </c>
      <c r="AC1629" s="9">
        <v>9.2813906448830003E-2</v>
      </c>
      <c r="AD1629" s="10">
        <v>0.16540868712349999</v>
      </c>
      <c r="AI1629" s="9">
        <v>0.1000567239052</v>
      </c>
      <c r="AJ1629" s="10">
        <v>0.1373711306174</v>
      </c>
      <c r="AK1629" s="11">
        <v>5.427963091034E-2</v>
      </c>
      <c r="AL1629" s="9">
        <v>9.5859362216989999E-2</v>
      </c>
      <c r="AM1629" s="9">
        <v>0.14404004822620001</v>
      </c>
      <c r="AN1629" s="9">
        <v>0.1269885026001</v>
      </c>
      <c r="AO1629" s="9">
        <v>0.1835096080867</v>
      </c>
      <c r="AP1629" s="9">
        <v>9.709876815E-2</v>
      </c>
      <c r="AQ1629" s="10">
        <v>0.1732975901179</v>
      </c>
      <c r="AR1629" s="9">
        <v>9.9231613264910007E-2</v>
      </c>
      <c r="AS1629" s="9">
        <v>9.9231613264910007E-2</v>
      </c>
    </row>
    <row r="1630" spans="1:45" x14ac:dyDescent="0.35">
      <c r="A1630" t="s">
        <v>406</v>
      </c>
      <c r="B1630" s="9">
        <v>1</v>
      </c>
      <c r="C1630" s="9">
        <v>1</v>
      </c>
      <c r="D1630" s="9">
        <v>1</v>
      </c>
      <c r="E1630" s="9">
        <v>1</v>
      </c>
      <c r="F1630" s="9">
        <v>1</v>
      </c>
      <c r="G1630" s="9">
        <v>1</v>
      </c>
      <c r="H1630" s="9">
        <v>1</v>
      </c>
      <c r="I1630" s="9">
        <v>1</v>
      </c>
      <c r="J1630" s="9">
        <v>1</v>
      </c>
      <c r="K1630" s="9">
        <v>1</v>
      </c>
      <c r="L1630" s="9">
        <v>1</v>
      </c>
      <c r="M1630" s="9">
        <v>1</v>
      </c>
      <c r="N1630" s="9">
        <v>1</v>
      </c>
      <c r="O1630" s="9">
        <v>1</v>
      </c>
      <c r="P1630" s="9">
        <v>1</v>
      </c>
      <c r="Q1630" s="9">
        <v>1</v>
      </c>
      <c r="R1630" s="9">
        <v>1</v>
      </c>
      <c r="S1630" s="9">
        <v>1</v>
      </c>
      <c r="T1630" s="9">
        <v>1</v>
      </c>
      <c r="U1630" s="9">
        <v>1</v>
      </c>
      <c r="V1630" s="9">
        <v>1</v>
      </c>
      <c r="W1630" s="9">
        <v>1</v>
      </c>
      <c r="X1630" s="9">
        <v>1</v>
      </c>
      <c r="Y1630" s="9">
        <v>1</v>
      </c>
      <c r="Z1630" s="9">
        <v>1</v>
      </c>
      <c r="AA1630" s="9">
        <v>1</v>
      </c>
      <c r="AB1630" s="9">
        <v>1</v>
      </c>
      <c r="AC1630" s="9">
        <v>1</v>
      </c>
      <c r="AD1630" s="9">
        <v>1</v>
      </c>
      <c r="AI1630" s="9">
        <v>1</v>
      </c>
      <c r="AJ1630" s="9">
        <v>1</v>
      </c>
      <c r="AK1630" s="9">
        <v>1</v>
      </c>
      <c r="AL1630" s="9">
        <v>1</v>
      </c>
      <c r="AM1630" s="9">
        <v>1</v>
      </c>
      <c r="AN1630" s="9">
        <v>1</v>
      </c>
      <c r="AO1630" s="9">
        <v>1</v>
      </c>
      <c r="AP1630" s="9">
        <v>1</v>
      </c>
      <c r="AQ1630" s="9">
        <v>1</v>
      </c>
      <c r="AR1630" s="9">
        <v>1</v>
      </c>
      <c r="AS1630" s="9">
        <v>1</v>
      </c>
    </row>
    <row r="1631" spans="1:45" x14ac:dyDescent="0.35">
      <c r="A1631" t="s">
        <v>356</v>
      </c>
      <c r="B1631" s="6">
        <v>984</v>
      </c>
      <c r="C1631" s="6">
        <v>545</v>
      </c>
      <c r="D1631" s="6">
        <v>439</v>
      </c>
      <c r="E1631" s="6">
        <v>122</v>
      </c>
      <c r="F1631" s="6">
        <v>210</v>
      </c>
      <c r="G1631" s="6">
        <v>239</v>
      </c>
      <c r="H1631" s="6">
        <v>449</v>
      </c>
      <c r="I1631" s="6">
        <v>140</v>
      </c>
      <c r="J1631" s="6">
        <v>84</v>
      </c>
      <c r="K1631" s="6">
        <v>189</v>
      </c>
      <c r="L1631" s="6">
        <v>171</v>
      </c>
      <c r="M1631" s="6">
        <v>326</v>
      </c>
      <c r="N1631" s="6">
        <v>265</v>
      </c>
      <c r="O1631" s="6">
        <v>222</v>
      </c>
      <c r="P1631" s="6">
        <v>386</v>
      </c>
      <c r="Q1631" s="6">
        <v>134</v>
      </c>
      <c r="R1631" s="6">
        <v>191</v>
      </c>
      <c r="S1631" s="6">
        <v>273</v>
      </c>
      <c r="T1631" s="6">
        <v>520</v>
      </c>
      <c r="U1631" s="6">
        <v>464</v>
      </c>
      <c r="V1631" s="6">
        <v>114</v>
      </c>
      <c r="W1631" s="6">
        <v>77</v>
      </c>
      <c r="X1631" s="6">
        <v>68</v>
      </c>
      <c r="Y1631" s="6">
        <v>213</v>
      </c>
      <c r="Z1631" s="6">
        <v>127</v>
      </c>
      <c r="AA1631" s="6">
        <v>199</v>
      </c>
      <c r="AB1631" s="6">
        <v>66</v>
      </c>
      <c r="AC1631" s="6">
        <v>128</v>
      </c>
      <c r="AD1631" s="6">
        <v>196</v>
      </c>
      <c r="AE1631" s="6">
        <v>0</v>
      </c>
      <c r="AF1631" s="6">
        <v>0</v>
      </c>
      <c r="AG1631" s="6">
        <v>0</v>
      </c>
      <c r="AH1631" s="6">
        <v>0</v>
      </c>
      <c r="AI1631" s="6">
        <v>291</v>
      </c>
      <c r="AJ1631" s="6">
        <v>410</v>
      </c>
      <c r="AK1631" s="6">
        <v>285</v>
      </c>
      <c r="AL1631" s="6">
        <v>148</v>
      </c>
      <c r="AM1631" s="6">
        <v>119</v>
      </c>
      <c r="AN1631" s="6">
        <v>17</v>
      </c>
      <c r="AO1631" s="6">
        <v>20</v>
      </c>
      <c r="AP1631" s="6">
        <v>440</v>
      </c>
      <c r="AQ1631" s="6">
        <v>135</v>
      </c>
      <c r="AR1631" s="6">
        <v>984</v>
      </c>
      <c r="AS1631" s="6">
        <v>984</v>
      </c>
    </row>
    <row r="1632" spans="1:45" x14ac:dyDescent="0.35">
      <c r="A1632" t="s">
        <v>965</v>
      </c>
    </row>
    <row r="1633" spans="1:45" x14ac:dyDescent="0.35">
      <c r="A1633" t="s">
        <v>358</v>
      </c>
    </row>
    <row r="1637" spans="1:45" x14ac:dyDescent="0.35">
      <c r="A1637" s="3" t="s">
        <v>352</v>
      </c>
    </row>
    <row r="1638" spans="1:45" x14ac:dyDescent="0.35">
      <c r="A1638" t="s">
        <v>178</v>
      </c>
    </row>
    <row r="1639" spans="1:45" ht="130.5" x14ac:dyDescent="0.35">
      <c r="A1639" s="4" t="s">
        <v>408</v>
      </c>
      <c r="B1639" s="4" t="s">
        <v>359</v>
      </c>
      <c r="C1639" s="4" t="s">
        <v>360</v>
      </c>
      <c r="D1639" s="4" t="s">
        <v>361</v>
      </c>
      <c r="E1639" s="4" t="s">
        <v>573</v>
      </c>
      <c r="F1639" s="4" t="s">
        <v>363</v>
      </c>
      <c r="G1639" s="4" t="s">
        <v>364</v>
      </c>
      <c r="H1639" s="4" t="s">
        <v>365</v>
      </c>
      <c r="I1639" s="4" t="s">
        <v>366</v>
      </c>
      <c r="J1639" s="4" t="s">
        <v>367</v>
      </c>
      <c r="K1639" s="4" t="s">
        <v>368</v>
      </c>
      <c r="L1639" s="4" t="s">
        <v>883</v>
      </c>
      <c r="M1639" s="4" t="s">
        <v>575</v>
      </c>
      <c r="N1639" s="4" t="s">
        <v>371</v>
      </c>
      <c r="O1639" s="4" t="s">
        <v>372</v>
      </c>
      <c r="P1639" s="4" t="s">
        <v>576</v>
      </c>
      <c r="Q1639" s="4" t="s">
        <v>374</v>
      </c>
      <c r="R1639" s="4" t="s">
        <v>376</v>
      </c>
      <c r="S1639" s="4" t="s">
        <v>377</v>
      </c>
      <c r="T1639" s="4" t="s">
        <v>375</v>
      </c>
      <c r="U1639" s="4" t="s">
        <v>378</v>
      </c>
      <c r="V1639" s="4" t="s">
        <v>379</v>
      </c>
      <c r="W1639" s="4" t="s">
        <v>380</v>
      </c>
      <c r="X1639" s="4" t="s">
        <v>381</v>
      </c>
      <c r="Y1639" s="4" t="s">
        <v>382</v>
      </c>
      <c r="Z1639" s="4" t="s">
        <v>383</v>
      </c>
      <c r="AA1639" s="4" t="s">
        <v>384</v>
      </c>
      <c r="AB1639" s="4" t="s">
        <v>385</v>
      </c>
      <c r="AC1639" s="4" t="s">
        <v>386</v>
      </c>
      <c r="AD1639" s="4" t="s">
        <v>387</v>
      </c>
      <c r="AE1639" s="4" t="s">
        <v>388</v>
      </c>
      <c r="AF1639" s="4" t="s">
        <v>389</v>
      </c>
      <c r="AG1639" s="4" t="s">
        <v>390</v>
      </c>
      <c r="AH1639" s="4" t="s">
        <v>391</v>
      </c>
      <c r="AI1639" s="4" t="s">
        <v>577</v>
      </c>
      <c r="AJ1639" s="4" t="s">
        <v>578</v>
      </c>
      <c r="AK1639" s="4" t="s">
        <v>395</v>
      </c>
      <c r="AL1639" s="4" t="s">
        <v>396</v>
      </c>
      <c r="AM1639" s="4" t="s">
        <v>394</v>
      </c>
      <c r="AN1639" s="4" t="s">
        <v>397</v>
      </c>
      <c r="AO1639" s="4" t="s">
        <v>398</v>
      </c>
      <c r="AP1639" s="4" t="s">
        <v>884</v>
      </c>
      <c r="AQ1639" s="4" t="s">
        <v>885</v>
      </c>
      <c r="AR1639" s="4" t="s">
        <v>886</v>
      </c>
      <c r="AS1639" s="4" t="s">
        <v>406</v>
      </c>
    </row>
    <row r="1640" spans="1:45" x14ac:dyDescent="0.35">
      <c r="A1640" t="s">
        <v>868</v>
      </c>
    </row>
    <row r="1641" spans="1:45" x14ac:dyDescent="0.35">
      <c r="A1641" t="s">
        <v>869</v>
      </c>
    </row>
    <row r="1642" spans="1:45" x14ac:dyDescent="0.35">
      <c r="A1642" t="s">
        <v>870</v>
      </c>
    </row>
    <row r="1643" spans="1:45" x14ac:dyDescent="0.35">
      <c r="A1643" t="s">
        <v>833</v>
      </c>
    </row>
    <row r="1644" spans="1:45" x14ac:dyDescent="0.35">
      <c r="A1644" t="s">
        <v>871</v>
      </c>
    </row>
    <row r="1645" spans="1:45" x14ac:dyDescent="0.35">
      <c r="A1645" t="s">
        <v>406</v>
      </c>
    </row>
    <row r="1646" spans="1:45" x14ac:dyDescent="0.35">
      <c r="A1646" t="s">
        <v>356</v>
      </c>
      <c r="B1646" s="6">
        <v>0</v>
      </c>
      <c r="C1646" s="6">
        <v>0</v>
      </c>
      <c r="D1646" s="6">
        <v>0</v>
      </c>
      <c r="E1646" s="6">
        <v>0</v>
      </c>
      <c r="F1646" s="6">
        <v>0</v>
      </c>
      <c r="G1646" s="6">
        <v>0</v>
      </c>
      <c r="H1646" s="6">
        <v>0</v>
      </c>
      <c r="I1646" s="6">
        <v>0</v>
      </c>
      <c r="J1646" s="6">
        <v>0</v>
      </c>
      <c r="K1646" s="6">
        <v>0</v>
      </c>
      <c r="L1646" s="6">
        <v>0</v>
      </c>
      <c r="M1646" s="6">
        <v>0</v>
      </c>
      <c r="N1646" s="6">
        <v>0</v>
      </c>
      <c r="O1646" s="6">
        <v>0</v>
      </c>
      <c r="P1646" s="6">
        <v>0</v>
      </c>
      <c r="Q1646" s="6">
        <v>0</v>
      </c>
      <c r="R1646" s="6">
        <v>0</v>
      </c>
      <c r="S1646" s="6">
        <v>0</v>
      </c>
      <c r="T1646" s="6">
        <v>0</v>
      </c>
      <c r="U1646" s="6">
        <v>0</v>
      </c>
      <c r="V1646" s="6">
        <v>0</v>
      </c>
      <c r="W1646" s="6">
        <v>0</v>
      </c>
      <c r="X1646" s="6">
        <v>0</v>
      </c>
      <c r="Y1646" s="6">
        <v>0</v>
      </c>
      <c r="Z1646" s="6">
        <v>0</v>
      </c>
      <c r="AA1646" s="6">
        <v>0</v>
      </c>
      <c r="AB1646" s="6">
        <v>0</v>
      </c>
      <c r="AC1646" s="6">
        <v>0</v>
      </c>
      <c r="AD1646" s="6">
        <v>0</v>
      </c>
      <c r="AE1646" s="6">
        <v>0</v>
      </c>
      <c r="AF1646" s="6">
        <v>0</v>
      </c>
      <c r="AG1646" s="6">
        <v>0</v>
      </c>
      <c r="AH1646" s="6">
        <v>0</v>
      </c>
      <c r="AI1646" s="6">
        <v>0</v>
      </c>
      <c r="AJ1646" s="6">
        <v>0</v>
      </c>
      <c r="AK1646" s="6">
        <v>0</v>
      </c>
      <c r="AL1646" s="6">
        <v>0</v>
      </c>
      <c r="AM1646" s="6">
        <v>0</v>
      </c>
      <c r="AN1646" s="6">
        <v>0</v>
      </c>
      <c r="AO1646" s="6">
        <v>0</v>
      </c>
      <c r="AP1646" s="6">
        <v>0</v>
      </c>
      <c r="AQ1646" s="6">
        <v>0</v>
      </c>
      <c r="AR1646" s="6">
        <v>0</v>
      </c>
      <c r="AS1646" s="6">
        <v>0</v>
      </c>
    </row>
    <row r="1647" spans="1:45" x14ac:dyDescent="0.35">
      <c r="A1647" t="s">
        <v>947</v>
      </c>
    </row>
    <row r="1648" spans="1:45" x14ac:dyDescent="0.35">
      <c r="A1648" t="s">
        <v>358</v>
      </c>
    </row>
    <row r="1652" spans="1:45" x14ac:dyDescent="0.35">
      <c r="A1652" s="3" t="s">
        <v>352</v>
      </c>
    </row>
    <row r="1653" spans="1:45" x14ac:dyDescent="0.35">
      <c r="A1653" t="s">
        <v>311</v>
      </c>
    </row>
    <row r="1654" spans="1:45" ht="130.5" x14ac:dyDescent="0.35">
      <c r="A1654" s="4" t="s">
        <v>408</v>
      </c>
      <c r="B1654" s="4" t="s">
        <v>359</v>
      </c>
      <c r="C1654" s="4" t="s">
        <v>360</v>
      </c>
      <c r="D1654" s="4" t="s">
        <v>361</v>
      </c>
      <c r="E1654" s="4" t="s">
        <v>573</v>
      </c>
      <c r="F1654" s="4" t="s">
        <v>363</v>
      </c>
      <c r="G1654" s="4" t="s">
        <v>364</v>
      </c>
      <c r="H1654" s="4" t="s">
        <v>365</v>
      </c>
      <c r="I1654" s="4" t="s">
        <v>366</v>
      </c>
      <c r="J1654" s="4" t="s">
        <v>367</v>
      </c>
      <c r="K1654" s="4" t="s">
        <v>368</v>
      </c>
      <c r="L1654" s="4" t="s">
        <v>883</v>
      </c>
      <c r="M1654" s="4" t="s">
        <v>575</v>
      </c>
      <c r="N1654" s="4" t="s">
        <v>371</v>
      </c>
      <c r="O1654" s="4" t="s">
        <v>372</v>
      </c>
      <c r="P1654" s="4" t="s">
        <v>576</v>
      </c>
      <c r="Q1654" s="4" t="s">
        <v>374</v>
      </c>
      <c r="R1654" s="4" t="s">
        <v>376</v>
      </c>
      <c r="S1654" s="4" t="s">
        <v>377</v>
      </c>
      <c r="T1654" s="4" t="s">
        <v>375</v>
      </c>
      <c r="U1654" s="4" t="s">
        <v>378</v>
      </c>
      <c r="V1654" s="4" t="s">
        <v>379</v>
      </c>
      <c r="W1654" s="4" t="s">
        <v>380</v>
      </c>
      <c r="X1654" s="4" t="s">
        <v>381</v>
      </c>
      <c r="Y1654" s="4" t="s">
        <v>382</v>
      </c>
      <c r="Z1654" s="4" t="s">
        <v>383</v>
      </c>
      <c r="AA1654" s="4" t="s">
        <v>384</v>
      </c>
      <c r="AB1654" s="4" t="s">
        <v>385</v>
      </c>
      <c r="AC1654" s="4" t="s">
        <v>386</v>
      </c>
      <c r="AD1654" s="4" t="s">
        <v>387</v>
      </c>
      <c r="AE1654" s="4" t="s">
        <v>388</v>
      </c>
      <c r="AF1654" s="4" t="s">
        <v>389</v>
      </c>
      <c r="AG1654" s="4" t="s">
        <v>390</v>
      </c>
      <c r="AH1654" s="4" t="s">
        <v>391</v>
      </c>
      <c r="AI1654" s="4" t="s">
        <v>577</v>
      </c>
      <c r="AJ1654" s="4" t="s">
        <v>578</v>
      </c>
      <c r="AK1654" s="4" t="s">
        <v>395</v>
      </c>
      <c r="AL1654" s="4" t="s">
        <v>396</v>
      </c>
      <c r="AM1654" s="4" t="s">
        <v>394</v>
      </c>
      <c r="AN1654" s="4" t="s">
        <v>397</v>
      </c>
      <c r="AO1654" s="4" t="s">
        <v>398</v>
      </c>
      <c r="AP1654" s="4" t="s">
        <v>884</v>
      </c>
      <c r="AQ1654" s="4" t="s">
        <v>885</v>
      </c>
      <c r="AR1654" s="4" t="s">
        <v>886</v>
      </c>
      <c r="AS1654" s="4" t="s">
        <v>406</v>
      </c>
    </row>
    <row r="1655" spans="1:45" x14ac:dyDescent="0.35">
      <c r="A1655" t="s">
        <v>873</v>
      </c>
      <c r="B1655" s="9">
        <v>2.5460993534119999E-2</v>
      </c>
      <c r="C1655" s="9">
        <v>3.6056089140589997E-2</v>
      </c>
      <c r="D1655" s="9">
        <v>1.337022282735E-2</v>
      </c>
      <c r="E1655" s="9">
        <v>5.74383167148E-2</v>
      </c>
      <c r="F1655" s="9">
        <v>2.7101864429870001E-2</v>
      </c>
      <c r="G1655" s="9">
        <v>4.5828010772359998E-2</v>
      </c>
      <c r="H1655" s="9">
        <v>3.6523449242629999E-2</v>
      </c>
      <c r="I1655" s="9">
        <v>1.4790338134410001E-2</v>
      </c>
      <c r="J1655" s="9">
        <v>0</v>
      </c>
      <c r="K1655" s="9">
        <v>1.132155916584E-2</v>
      </c>
      <c r="L1655" s="9">
        <v>5.6757326541329997E-3</v>
      </c>
      <c r="M1655" s="9">
        <v>2.470196964133E-2</v>
      </c>
      <c r="N1655" s="9">
        <v>3.7464441003280002E-2</v>
      </c>
      <c r="O1655" s="9">
        <v>2.557161822357E-2</v>
      </c>
      <c r="P1655" s="9">
        <v>3.32880694122E-2</v>
      </c>
      <c r="Q1655" s="9">
        <v>1.454547328991E-2</v>
      </c>
      <c r="R1655" s="9">
        <v>2.6723536043370001E-2</v>
      </c>
      <c r="S1655" s="9">
        <v>2.9005058728160001E-2</v>
      </c>
      <c r="T1655" s="9">
        <v>2.3619688445659998E-2</v>
      </c>
      <c r="U1655" s="9">
        <v>2.7864303335109999E-2</v>
      </c>
      <c r="V1655" s="9">
        <v>4.5483955469589998E-2</v>
      </c>
      <c r="W1655" s="9">
        <v>2.6928803715960001E-2</v>
      </c>
      <c r="X1655" s="9">
        <v>6.4899209625770005E-2</v>
      </c>
      <c r="Y1655" s="9">
        <v>2.171928420419E-2</v>
      </c>
      <c r="Z1655" s="9">
        <v>3.7474601155140001E-2</v>
      </c>
      <c r="AA1655" s="9">
        <v>3.117511459461E-2</v>
      </c>
      <c r="AB1655" s="9">
        <v>5.6665665659069997E-2</v>
      </c>
      <c r="AC1655" s="9">
        <v>3.34686911074E-2</v>
      </c>
      <c r="AD1655" s="9">
        <v>2.1738548030800001E-2</v>
      </c>
      <c r="AI1655" s="9">
        <v>2.9074556088200001E-2</v>
      </c>
      <c r="AJ1655" s="9">
        <v>2.3448506751940001E-2</v>
      </c>
      <c r="AK1655" s="9">
        <v>2.3490283337660001E-2</v>
      </c>
      <c r="AL1655" s="9">
        <v>2.584730420857E-2</v>
      </c>
      <c r="AM1655" s="9">
        <v>5.1700807744910003E-2</v>
      </c>
      <c r="AN1655" s="9">
        <v>4.8907422571039999E-2</v>
      </c>
      <c r="AO1655" s="9">
        <v>0</v>
      </c>
      <c r="AP1655" s="9">
        <v>2.4935333054080001E-2</v>
      </c>
      <c r="AQ1655" s="9">
        <v>3.5723027040289998E-2</v>
      </c>
      <c r="AR1655" s="9">
        <v>2.5460993534119999E-2</v>
      </c>
      <c r="AS1655" s="9">
        <v>2.5460993534119999E-2</v>
      </c>
    </row>
    <row r="1656" spans="1:45" x14ac:dyDescent="0.35">
      <c r="A1656" t="s">
        <v>874</v>
      </c>
      <c r="B1656" s="9">
        <v>5.840222917856E-2</v>
      </c>
      <c r="C1656" s="9">
        <v>5.695316056251E-2</v>
      </c>
      <c r="D1656" s="9">
        <v>6.0055858086299999E-2</v>
      </c>
      <c r="E1656" s="9">
        <v>1.08242038713E-2</v>
      </c>
      <c r="F1656" s="9">
        <v>4.4452291471510003E-2</v>
      </c>
      <c r="G1656" s="9">
        <v>4.1215217937059997E-2</v>
      </c>
      <c r="H1656" s="9">
        <v>4.2823640157349997E-2</v>
      </c>
      <c r="I1656" s="9">
        <v>2.3155626780209999E-2</v>
      </c>
      <c r="J1656" s="9">
        <v>0.1145627837241</v>
      </c>
      <c r="K1656" s="10">
        <v>0.1070723149903</v>
      </c>
      <c r="L1656" s="9">
        <v>5.0460249170090003E-2</v>
      </c>
      <c r="M1656" s="9">
        <v>5.4514808095129999E-2</v>
      </c>
      <c r="N1656" s="9">
        <v>7.207012454858E-2</v>
      </c>
      <c r="O1656" s="9">
        <v>5.3429515851039999E-2</v>
      </c>
      <c r="P1656" s="9">
        <v>5.4696720736099998E-2</v>
      </c>
      <c r="Q1656" s="9">
        <v>2.2026250803520001E-2</v>
      </c>
      <c r="R1656" s="9">
        <v>5.8087832976689999E-2</v>
      </c>
      <c r="S1656" s="10">
        <v>0.1123833498025</v>
      </c>
      <c r="T1656" s="9">
        <v>3.784363658473E-2</v>
      </c>
      <c r="U1656" s="9">
        <v>8.523573297157E-2</v>
      </c>
      <c r="V1656" s="9">
        <v>6.4582095060390005E-2</v>
      </c>
      <c r="W1656" s="9">
        <v>9.7302161306120002E-2</v>
      </c>
      <c r="X1656" s="9">
        <v>3.9253506253870002E-2</v>
      </c>
      <c r="Y1656" s="9">
        <v>5.2932680605579999E-2</v>
      </c>
      <c r="Z1656" s="9">
        <v>7.0505526665460005E-2</v>
      </c>
      <c r="AA1656" s="9">
        <v>6.9859378571620001E-2</v>
      </c>
      <c r="AB1656" s="9">
        <v>9.0462406372600005E-3</v>
      </c>
      <c r="AC1656" s="9">
        <v>6.1502838827749998E-2</v>
      </c>
      <c r="AD1656" s="9">
        <v>3.3044829254630002E-2</v>
      </c>
      <c r="AI1656" s="9">
        <v>6.3729328773279997E-2</v>
      </c>
      <c r="AJ1656" s="9">
        <v>3.5028690309299997E-2</v>
      </c>
      <c r="AK1656" s="9">
        <v>8.0619179818810005E-2</v>
      </c>
      <c r="AL1656" s="9">
        <v>7.9445417611660005E-2</v>
      </c>
      <c r="AM1656" s="9">
        <v>2.8024058106930001E-2</v>
      </c>
      <c r="AN1656" s="9">
        <v>0.1299799652575</v>
      </c>
      <c r="AO1656" s="9">
        <v>7.4915715506869998E-2</v>
      </c>
      <c r="AP1656" s="9">
        <v>4.2212532306229997E-2</v>
      </c>
      <c r="AQ1656" s="9">
        <v>7.2227494860269997E-2</v>
      </c>
      <c r="AR1656" s="9">
        <v>5.840222917856E-2</v>
      </c>
      <c r="AS1656" s="9">
        <v>5.840222917856E-2</v>
      </c>
    </row>
    <row r="1657" spans="1:45" x14ac:dyDescent="0.35">
      <c r="A1657" t="s">
        <v>875</v>
      </c>
      <c r="B1657" s="9">
        <v>1.1782923044510001E-2</v>
      </c>
      <c r="C1657" s="9">
        <v>2.2108252935220001E-2</v>
      </c>
      <c r="D1657" s="9">
        <v>0</v>
      </c>
      <c r="E1657" s="9">
        <v>3.2026685048310001E-2</v>
      </c>
      <c r="F1657" s="9">
        <v>1.6774358880269999E-2</v>
      </c>
      <c r="G1657" s="9">
        <v>1.256698970044E-2</v>
      </c>
      <c r="H1657" s="9">
        <v>1.4657527961549999E-2</v>
      </c>
      <c r="I1657" s="9">
        <v>0</v>
      </c>
      <c r="J1657" s="9">
        <v>0</v>
      </c>
      <c r="K1657" s="9">
        <v>1.085445900894E-2</v>
      </c>
      <c r="L1657" s="9">
        <v>3.2087852910090003E-2</v>
      </c>
      <c r="M1657" s="9">
        <v>1.7176111068370001E-2</v>
      </c>
      <c r="N1657" s="9">
        <v>0</v>
      </c>
      <c r="O1657" s="9">
        <v>4.9262597220709999E-3</v>
      </c>
      <c r="P1657" s="9">
        <v>5.4722577729949999E-3</v>
      </c>
      <c r="Q1657" s="9">
        <v>8.1622038688679999E-3</v>
      </c>
      <c r="R1657" s="9">
        <v>3.3042850807819997E-2</v>
      </c>
      <c r="S1657" s="9">
        <v>3.3744974563789999E-3</v>
      </c>
      <c r="T1657" s="9">
        <v>6.859868297421E-3</v>
      </c>
      <c r="U1657" s="9">
        <v>1.8208596768349999E-2</v>
      </c>
      <c r="V1657" s="9">
        <v>1.1219443080619999E-2</v>
      </c>
      <c r="W1657" s="9">
        <v>1.4226873910700001E-2</v>
      </c>
      <c r="X1657" s="9">
        <v>5.7151846578749999E-2</v>
      </c>
      <c r="Y1657" s="9">
        <v>2.951442926062E-2</v>
      </c>
      <c r="Z1657" s="9">
        <v>0</v>
      </c>
      <c r="AA1657" s="9">
        <v>1.0011000861529999E-2</v>
      </c>
      <c r="AB1657" s="9">
        <v>0</v>
      </c>
      <c r="AC1657" s="9">
        <v>1.9743705388539999E-2</v>
      </c>
      <c r="AD1657" s="9">
        <v>1.2244353693280001E-2</v>
      </c>
      <c r="AI1657" s="9">
        <v>3.9711531122660002E-3</v>
      </c>
      <c r="AJ1657" s="9">
        <v>1.9551435565409999E-2</v>
      </c>
      <c r="AK1657" s="9">
        <v>2.3596852940099999E-2</v>
      </c>
      <c r="AL1657" s="9">
        <v>1.275140466416E-2</v>
      </c>
      <c r="AM1657" s="9">
        <v>1.8578723252700002E-2</v>
      </c>
      <c r="AN1657" s="9">
        <v>0</v>
      </c>
      <c r="AO1657" s="9">
        <v>0</v>
      </c>
      <c r="AP1657" s="9">
        <v>6.662327187781E-3</v>
      </c>
      <c r="AQ1657" s="9">
        <v>2.9509528789409999E-2</v>
      </c>
      <c r="AR1657" s="9">
        <v>1.1782923044510001E-2</v>
      </c>
      <c r="AS1657" s="9">
        <v>1.1782923044510001E-2</v>
      </c>
    </row>
    <row r="1658" spans="1:45" x14ac:dyDescent="0.35">
      <c r="A1658" t="s">
        <v>876</v>
      </c>
      <c r="B1658" s="9">
        <v>1.5639847598670001E-2</v>
      </c>
      <c r="C1658" s="9">
        <v>2.215871612943E-2</v>
      </c>
      <c r="D1658" s="9">
        <v>8.2007316529090005E-3</v>
      </c>
      <c r="E1658" s="9">
        <v>2.9809076815359999E-2</v>
      </c>
      <c r="F1658" s="9">
        <v>2.9771620346619999E-2</v>
      </c>
      <c r="G1658" s="9">
        <v>1.5870546527400001E-2</v>
      </c>
      <c r="H1658" s="9">
        <v>2.2777648197690001E-2</v>
      </c>
      <c r="I1658" s="9">
        <v>0</v>
      </c>
      <c r="J1658" s="9">
        <v>0</v>
      </c>
      <c r="K1658" s="9">
        <v>1.6725926257420001E-2</v>
      </c>
      <c r="L1658" s="9">
        <v>1.358857075267E-2</v>
      </c>
      <c r="M1658" s="9">
        <v>1.609402132664E-2</v>
      </c>
      <c r="N1658" s="9">
        <v>2.0477929629910002E-2</v>
      </c>
      <c r="O1658" s="9">
        <v>1.096457519728E-2</v>
      </c>
      <c r="P1658" s="9">
        <v>2.2221226199460001E-2</v>
      </c>
      <c r="Q1658" s="9">
        <v>0</v>
      </c>
      <c r="R1658" s="9">
        <v>2.4232768684430001E-2</v>
      </c>
      <c r="S1658" s="9">
        <v>1.9789706181079999E-2</v>
      </c>
      <c r="T1658" s="9">
        <v>1.075839153994E-2</v>
      </c>
      <c r="U1658" s="9">
        <v>2.2011225846949999E-2</v>
      </c>
      <c r="V1658" s="9">
        <v>2.9798877473019999E-3</v>
      </c>
      <c r="W1658" s="9">
        <v>4.3859081741820002E-2</v>
      </c>
      <c r="X1658" s="9">
        <v>4.5674915970390001E-2</v>
      </c>
      <c r="Y1658" s="9">
        <v>2.063523604906E-2</v>
      </c>
      <c r="Z1658" s="9">
        <v>1.6342080098500002E-2</v>
      </c>
      <c r="AA1658" s="9">
        <v>1.0617237238859999E-2</v>
      </c>
      <c r="AB1658" s="9">
        <v>4.2749411832469997E-2</v>
      </c>
      <c r="AC1658" s="9">
        <v>3.3740930790700001E-2</v>
      </c>
      <c r="AD1658" s="9">
        <v>3.4669920299689998E-3</v>
      </c>
      <c r="AI1658" s="9">
        <v>1.105534643071E-2</v>
      </c>
      <c r="AJ1658" s="9">
        <v>2.0905785582740002E-2</v>
      </c>
      <c r="AK1658" s="9">
        <v>6.8349258992490003E-3</v>
      </c>
      <c r="AL1658" s="9">
        <v>2.5897058835109999E-2</v>
      </c>
      <c r="AM1658" s="9">
        <v>1.518584785492E-2</v>
      </c>
      <c r="AN1658" s="9">
        <v>8.692437880237E-2</v>
      </c>
      <c r="AO1658" s="9">
        <v>0</v>
      </c>
      <c r="AP1658" s="9">
        <v>6.778479448032E-3</v>
      </c>
      <c r="AQ1658" s="9">
        <v>4.2225663799920002E-2</v>
      </c>
      <c r="AR1658" s="9">
        <v>1.5639847598670001E-2</v>
      </c>
      <c r="AS1658" s="9">
        <v>1.5639847598670001E-2</v>
      </c>
    </row>
    <row r="1659" spans="1:45" x14ac:dyDescent="0.35">
      <c r="A1659" t="s">
        <v>877</v>
      </c>
      <c r="B1659" s="9">
        <v>7.3427075339040004E-3</v>
      </c>
      <c r="C1659" s="10">
        <v>1.2890379013359999E-2</v>
      </c>
      <c r="D1659" s="11">
        <v>1.0118893604780001E-3</v>
      </c>
      <c r="E1659" s="9">
        <v>9.5691228330659992E-3</v>
      </c>
      <c r="F1659" s="9">
        <v>1.313597091198E-2</v>
      </c>
      <c r="G1659" s="9">
        <v>8.9177089496200006E-3</v>
      </c>
      <c r="H1659" s="9">
        <v>1.1013659566439999E-2</v>
      </c>
      <c r="I1659" s="9">
        <v>5.6455290948640002E-3</v>
      </c>
      <c r="J1659" s="9">
        <v>0</v>
      </c>
      <c r="K1659" s="9">
        <v>5.6389276497460002E-3</v>
      </c>
      <c r="L1659" s="9">
        <v>4.4902717137720004E-3</v>
      </c>
      <c r="M1659" s="9">
        <v>1.0253971603580001E-2</v>
      </c>
      <c r="N1659" s="9">
        <v>4.1104453184119998E-3</v>
      </c>
      <c r="O1659" s="9">
        <v>8.8239852583830002E-3</v>
      </c>
      <c r="P1659" s="9">
        <v>1.1088086355419999E-2</v>
      </c>
      <c r="Q1659" s="9">
        <v>0</v>
      </c>
      <c r="R1659" s="9">
        <v>7.2873924832910003E-3</v>
      </c>
      <c r="S1659" s="9">
        <v>1.255209841369E-2</v>
      </c>
      <c r="T1659" s="9">
        <v>5.3682894620430003E-3</v>
      </c>
      <c r="U1659" s="9">
        <v>9.919759176835E-3</v>
      </c>
      <c r="V1659" s="9">
        <v>2.0096423237100002E-2</v>
      </c>
      <c r="W1659" s="9">
        <v>1.5672886899869998E-2</v>
      </c>
      <c r="X1659" s="9">
        <v>3.2899406374249998E-2</v>
      </c>
      <c r="Y1659" s="10">
        <v>2.29106815626E-2</v>
      </c>
      <c r="Z1659" s="9">
        <v>8.6782091927550004E-3</v>
      </c>
      <c r="AA1659" s="9">
        <v>1.478417750728E-2</v>
      </c>
      <c r="AB1659" s="9">
        <v>1.7130126376820001E-2</v>
      </c>
      <c r="AC1659" s="9">
        <v>1.263259227525E-2</v>
      </c>
      <c r="AD1659" s="9">
        <v>8.7498742544269998E-3</v>
      </c>
      <c r="AI1659" s="9">
        <v>5.1797725607309998E-3</v>
      </c>
      <c r="AJ1659" s="9">
        <v>7.126929815071E-3</v>
      </c>
      <c r="AK1659" s="9">
        <v>9.4783032386160006E-3</v>
      </c>
      <c r="AL1659" s="9">
        <v>0</v>
      </c>
      <c r="AM1659" s="9">
        <v>2.4360715527290001E-2</v>
      </c>
      <c r="AN1659" s="9">
        <v>0</v>
      </c>
      <c r="AO1659" s="9">
        <v>0</v>
      </c>
      <c r="AP1659" s="9">
        <v>2.5842646225530002E-3</v>
      </c>
      <c r="AQ1659" s="9">
        <v>0</v>
      </c>
      <c r="AR1659" s="9">
        <v>7.3427075339040004E-3</v>
      </c>
      <c r="AS1659" s="9">
        <v>7.3427075339040004E-3</v>
      </c>
    </row>
    <row r="1660" spans="1:45" x14ac:dyDescent="0.35">
      <c r="A1660" t="s">
        <v>878</v>
      </c>
      <c r="B1660" s="9">
        <v>4.6486089830720001E-2</v>
      </c>
      <c r="C1660" s="9">
        <v>4.9413203532730002E-2</v>
      </c>
      <c r="D1660" s="9">
        <v>4.314576503156E-2</v>
      </c>
      <c r="E1660" s="9">
        <v>2.8690764278189999E-2</v>
      </c>
      <c r="F1660" s="9">
        <v>3.1886242118289998E-2</v>
      </c>
      <c r="G1660" s="9">
        <v>2.2956409265730001E-2</v>
      </c>
      <c r="H1660" s="9">
        <v>2.7393423572210002E-2</v>
      </c>
      <c r="I1660" s="9">
        <v>1.523798281993E-2</v>
      </c>
      <c r="J1660" s="9">
        <v>9.1826495775070002E-2</v>
      </c>
      <c r="K1660" s="9">
        <v>8.5976124839180004E-2</v>
      </c>
      <c r="L1660" s="9">
        <v>2.686564199324E-2</v>
      </c>
      <c r="M1660" s="9">
        <v>5.0050006995970002E-2</v>
      </c>
      <c r="N1660" s="9">
        <v>5.5459544560100001E-2</v>
      </c>
      <c r="O1660" s="9">
        <v>4.4084416712600001E-2</v>
      </c>
      <c r="P1660" s="9">
        <v>2.7671689263E-2</v>
      </c>
      <c r="Q1660" s="9">
        <v>3.1434488553400003E-2</v>
      </c>
      <c r="R1660" s="9">
        <v>4.3025697490689997E-2</v>
      </c>
      <c r="S1660" s="10">
        <v>9.3993133839059995E-2</v>
      </c>
      <c r="T1660" s="9">
        <v>2.9612731838039998E-2</v>
      </c>
      <c r="U1660" s="9">
        <v>6.8509548568510006E-2</v>
      </c>
      <c r="V1660" s="9">
        <v>3.6853398683089997E-2</v>
      </c>
      <c r="W1660" s="9">
        <v>2.2093450470360002E-2</v>
      </c>
      <c r="X1660" s="9">
        <v>7.8340517266089996E-2</v>
      </c>
      <c r="Y1660" s="9">
        <v>3.8440404579789998E-2</v>
      </c>
      <c r="Z1660" s="9">
        <v>3.7506036824640002E-2</v>
      </c>
      <c r="AA1660" s="9">
        <v>8.120899718631E-2</v>
      </c>
      <c r="AB1660" s="9">
        <v>5.3382915153080003E-2</v>
      </c>
      <c r="AC1660" s="9">
        <v>3.510497905539E-2</v>
      </c>
      <c r="AD1660" s="9">
        <v>9.4822527931550001E-3</v>
      </c>
      <c r="AI1660" s="9">
        <v>5.7738934159450001E-2</v>
      </c>
      <c r="AJ1660" s="9">
        <v>2.5378259526999999E-2</v>
      </c>
      <c r="AK1660" s="9">
        <v>5.6095711471359999E-2</v>
      </c>
      <c r="AL1660" s="9">
        <v>3.7920917469080002E-2</v>
      </c>
      <c r="AM1660" s="9">
        <v>6.0085968056419999E-3</v>
      </c>
      <c r="AN1660" s="9">
        <v>0.15051953190949999</v>
      </c>
      <c r="AO1660" s="9">
        <v>6.8921886263329998E-2</v>
      </c>
      <c r="AP1660" s="9">
        <v>2.8728160979749999E-2</v>
      </c>
      <c r="AQ1660" s="9">
        <v>7.1831859732150005E-2</v>
      </c>
      <c r="AR1660" s="9">
        <v>4.6486089830720001E-2</v>
      </c>
      <c r="AS1660" s="9">
        <v>4.6486089830720001E-2</v>
      </c>
    </row>
    <row r="1661" spans="1:45" x14ac:dyDescent="0.35">
      <c r="A1661" t="s">
        <v>879</v>
      </c>
      <c r="B1661" s="9">
        <v>2.7152245354130002E-2</v>
      </c>
      <c r="C1661" s="9">
        <v>3.3893159222689997E-2</v>
      </c>
      <c r="D1661" s="9">
        <v>1.945973865424E-2</v>
      </c>
      <c r="E1661" s="10">
        <v>8.412501434255E-2</v>
      </c>
      <c r="F1661" s="9">
        <v>4.7785370018989998E-2</v>
      </c>
      <c r="G1661" s="9">
        <v>3.1893697227840002E-2</v>
      </c>
      <c r="H1661" s="9">
        <v>3.9789878566560001E-2</v>
      </c>
      <c r="I1661" s="9">
        <v>7.661426717459E-3</v>
      </c>
      <c r="J1661" s="9">
        <v>5.6246183915230003E-3</v>
      </c>
      <c r="K1661" s="9">
        <v>0</v>
      </c>
      <c r="L1661" s="9">
        <v>2.107885654869E-2</v>
      </c>
      <c r="M1661" s="9">
        <v>3.2634976466389999E-2</v>
      </c>
      <c r="N1661" s="9">
        <v>2.6330642159749999E-2</v>
      </c>
      <c r="O1661" s="9">
        <v>2.4554163041229999E-2</v>
      </c>
      <c r="P1661" s="9">
        <v>1.9683175938249999E-2</v>
      </c>
      <c r="Q1661" s="9">
        <v>9.403293187487E-3</v>
      </c>
      <c r="R1661" s="9">
        <v>4.4797930487860002E-2</v>
      </c>
      <c r="S1661" s="9">
        <v>4.2847011638909999E-2</v>
      </c>
      <c r="T1661" s="9">
        <v>1.438029142443E-2</v>
      </c>
      <c r="U1661" s="9">
        <v>4.3822465976130001E-2</v>
      </c>
      <c r="V1661" s="9">
        <v>3.651063129196E-2</v>
      </c>
      <c r="W1661" s="9">
        <v>5.761942213316E-2</v>
      </c>
      <c r="X1661" s="9">
        <v>4.9585139245939998E-2</v>
      </c>
      <c r="Y1661" s="9">
        <v>3.5040254375330003E-2</v>
      </c>
      <c r="Z1661" s="9">
        <v>2.7119478769909999E-2</v>
      </c>
      <c r="AA1661" s="9">
        <v>1.285174988042E-2</v>
      </c>
      <c r="AB1661" s="9">
        <v>5.5799663448259998E-2</v>
      </c>
      <c r="AC1661" s="9">
        <v>5.7635633496070003E-2</v>
      </c>
      <c r="AD1661" s="9">
        <v>2.0978396472890001E-2</v>
      </c>
      <c r="AI1661" s="9">
        <v>1.9129650189720002E-2</v>
      </c>
      <c r="AJ1661" s="9">
        <v>3.5600942075559999E-2</v>
      </c>
      <c r="AK1661" s="9">
        <v>1.984104022495E-2</v>
      </c>
      <c r="AL1661" s="9">
        <v>5.6649057085299999E-2</v>
      </c>
      <c r="AM1661" s="9">
        <v>6.6596042050270005E-2</v>
      </c>
      <c r="AN1661" s="9">
        <v>0</v>
      </c>
      <c r="AO1661" s="9">
        <v>0</v>
      </c>
      <c r="AP1661" s="11">
        <v>7.1940082501860004E-3</v>
      </c>
      <c r="AQ1661" s="9">
        <v>4.238447619085E-2</v>
      </c>
      <c r="AR1661" s="9">
        <v>2.7152245354130002E-2</v>
      </c>
      <c r="AS1661" s="9">
        <v>2.7152245354130002E-2</v>
      </c>
    </row>
    <row r="1662" spans="1:45" x14ac:dyDescent="0.35">
      <c r="A1662" t="s">
        <v>880</v>
      </c>
      <c r="B1662" s="9">
        <v>9.1506410385369996E-2</v>
      </c>
      <c r="C1662" s="9">
        <v>6.6557131928819999E-2</v>
      </c>
      <c r="D1662" s="9">
        <v>0.1199776971318</v>
      </c>
      <c r="E1662" s="11">
        <v>1.2383289438149999E-2</v>
      </c>
      <c r="F1662" s="9">
        <v>3.2562721935989997E-2</v>
      </c>
      <c r="G1662" s="9">
        <v>4.0043058730589998E-2</v>
      </c>
      <c r="H1662" s="11">
        <v>3.6326263363540001E-2</v>
      </c>
      <c r="I1662" s="9">
        <v>7.2323132606620003E-2</v>
      </c>
      <c r="J1662" s="9">
        <v>0.16436345782860001</v>
      </c>
      <c r="K1662" s="10">
        <v>0.2006906756289</v>
      </c>
      <c r="L1662" s="9">
        <v>3.315220384262E-2</v>
      </c>
      <c r="M1662" s="9">
        <v>8.8703315206609998E-2</v>
      </c>
      <c r="N1662" s="9">
        <v>0.13386124858160001</v>
      </c>
      <c r="O1662" s="9">
        <v>8.4892156115359996E-2</v>
      </c>
      <c r="P1662" s="11">
        <v>3.7931616911380001E-2</v>
      </c>
      <c r="Q1662" s="9">
        <v>7.8891358030060005E-2</v>
      </c>
      <c r="R1662" s="9">
        <v>0.1082788760883</v>
      </c>
      <c r="S1662" s="10">
        <v>0.15943124245580001</v>
      </c>
      <c r="T1662" s="11">
        <v>5.9060727246059999E-2</v>
      </c>
      <c r="U1662" s="10">
        <v>0.1338551926579</v>
      </c>
      <c r="V1662" s="9">
        <v>9.1565209757209998E-2</v>
      </c>
      <c r="W1662" s="9">
        <v>6.3570495732119994E-2</v>
      </c>
      <c r="X1662" s="9">
        <v>0.19638498669480001</v>
      </c>
      <c r="Y1662" s="9">
        <v>5.4496689875420001E-2</v>
      </c>
      <c r="Z1662" s="9">
        <v>7.2508752451309999E-2</v>
      </c>
      <c r="AA1662" s="9">
        <v>0.1326803929723</v>
      </c>
      <c r="AB1662" s="9">
        <v>6.2488132153880001E-2</v>
      </c>
      <c r="AC1662" s="9">
        <v>8.2551506839789998E-2</v>
      </c>
      <c r="AD1662" s="9">
        <v>4.0405154804280002E-2</v>
      </c>
      <c r="AI1662" s="9">
        <v>9.8944017963069994E-2</v>
      </c>
      <c r="AJ1662" s="11">
        <v>5.4372659216500002E-2</v>
      </c>
      <c r="AK1662" s="9">
        <v>0.12083846035449999</v>
      </c>
      <c r="AL1662" s="9">
        <v>0.1162259755437</v>
      </c>
      <c r="AM1662" s="9">
        <v>3.1209707189139999E-2</v>
      </c>
      <c r="AN1662" s="9">
        <v>0.18859780350130001</v>
      </c>
      <c r="AO1662" s="9">
        <v>7.9103741372199998E-2</v>
      </c>
      <c r="AP1662" s="9">
        <v>9.2438202833179994E-2</v>
      </c>
      <c r="AQ1662" s="9">
        <v>3.8696452676300001E-2</v>
      </c>
      <c r="AR1662" s="9">
        <v>9.1506410385369996E-2</v>
      </c>
      <c r="AS1662" s="9">
        <v>9.1506410385369996E-2</v>
      </c>
    </row>
    <row r="1663" spans="1:45" x14ac:dyDescent="0.35">
      <c r="A1663" t="s">
        <v>881</v>
      </c>
      <c r="B1663" s="9">
        <v>0.77281107258049997</v>
      </c>
      <c r="C1663" s="9">
        <v>0.7643088388732</v>
      </c>
      <c r="D1663" s="9">
        <v>0.78251353889770003</v>
      </c>
      <c r="E1663" s="9">
        <v>0.72548133927509995</v>
      </c>
      <c r="F1663" s="9">
        <v>0.81359200785550001</v>
      </c>
      <c r="G1663" s="9">
        <v>0.83307788509479996</v>
      </c>
      <c r="H1663" s="9">
        <v>0.82339583196879995</v>
      </c>
      <c r="I1663" s="10">
        <v>0.88381730422750004</v>
      </c>
      <c r="J1663" s="9">
        <v>0.69217840765189997</v>
      </c>
      <c r="K1663" s="11">
        <v>0.68059349235900002</v>
      </c>
      <c r="L1663" s="9">
        <v>0.82274498469269997</v>
      </c>
      <c r="M1663" s="9">
        <v>0.77039446734719996</v>
      </c>
      <c r="N1663" s="9">
        <v>0.72374390857729998</v>
      </c>
      <c r="O1663" s="9">
        <v>0.79907939918600002</v>
      </c>
      <c r="P1663" s="9">
        <v>0.83759171110980002</v>
      </c>
      <c r="Q1663" s="9">
        <v>0.84496868968850003</v>
      </c>
      <c r="R1663" s="9">
        <v>0.7198107779863</v>
      </c>
      <c r="S1663" s="11">
        <v>0.6467718417585</v>
      </c>
      <c r="T1663" s="10">
        <v>0.84139713053059995</v>
      </c>
      <c r="U1663" s="11">
        <v>0.6832911194147</v>
      </c>
      <c r="V1663" s="9">
        <v>0.79701794578639995</v>
      </c>
      <c r="W1663" s="9">
        <v>0.73731729739990004</v>
      </c>
      <c r="X1663" s="9">
        <v>0.61699380970319995</v>
      </c>
      <c r="Y1663" s="9">
        <v>0.81068071148109999</v>
      </c>
      <c r="Z1663" s="9">
        <v>0.76736130949939996</v>
      </c>
      <c r="AA1663" s="9">
        <v>0.73354935587460002</v>
      </c>
      <c r="AB1663" s="9">
        <v>0.78457695118640003</v>
      </c>
      <c r="AC1663" s="9">
        <v>0.76164395337599999</v>
      </c>
      <c r="AD1663" s="9">
        <v>0.8548583636764</v>
      </c>
      <c r="AI1663" s="9">
        <v>0.78562806517289996</v>
      </c>
      <c r="AJ1663" s="9">
        <v>0.82554879300810002</v>
      </c>
      <c r="AK1663" s="9">
        <v>0.74179584478789995</v>
      </c>
      <c r="AL1663" s="9">
        <v>0.70069406509319998</v>
      </c>
      <c r="AM1663" s="9">
        <v>0.79555306569700002</v>
      </c>
      <c r="AN1663" s="9">
        <v>0.62651991498290005</v>
      </c>
      <c r="AO1663" s="9">
        <v>0.77705865685760001</v>
      </c>
      <c r="AP1663" s="9">
        <v>0.81816994032720003</v>
      </c>
      <c r="AQ1663" s="9">
        <v>0.70346453904469997</v>
      </c>
      <c r="AR1663" s="9">
        <v>0.77281107258049997</v>
      </c>
      <c r="AS1663" s="9">
        <v>0.77281107258049997</v>
      </c>
    </row>
    <row r="1664" spans="1:45" x14ac:dyDescent="0.35">
      <c r="A1664" t="s">
        <v>871</v>
      </c>
      <c r="B1664" s="9">
        <v>9.1697770648209997E-3</v>
      </c>
      <c r="C1664" s="9">
        <v>1.483637453566E-2</v>
      </c>
      <c r="D1664" s="9">
        <v>2.703244505577E-3</v>
      </c>
      <c r="E1664" s="9">
        <v>3.4174394759430002E-2</v>
      </c>
      <c r="F1664" s="9">
        <v>1.438701402736E-2</v>
      </c>
      <c r="G1664" s="9">
        <v>7.0182605464900001E-3</v>
      </c>
      <c r="H1664" s="9">
        <v>1.0679612909449999E-2</v>
      </c>
      <c r="I1664" s="9">
        <v>0</v>
      </c>
      <c r="J1664" s="9">
        <v>0</v>
      </c>
      <c r="K1664" s="9">
        <v>4.0440130550449998E-3</v>
      </c>
      <c r="L1664" s="9">
        <v>1.509939586625E-2</v>
      </c>
      <c r="M1664" s="9">
        <v>6.3772995753769999E-3</v>
      </c>
      <c r="N1664" s="9">
        <v>8.5457875382850008E-3</v>
      </c>
      <c r="O1664" s="9">
        <v>9.8716418157400003E-3</v>
      </c>
      <c r="P1664" s="9">
        <v>4.6055770298269998E-3</v>
      </c>
      <c r="Q1664" s="9">
        <v>8.3139979482660005E-3</v>
      </c>
      <c r="R1664" s="9">
        <v>2.1992375481619999E-2</v>
      </c>
      <c r="S1664" s="9">
        <v>3.2681017564940001E-3</v>
      </c>
      <c r="T1664" s="9">
        <v>6.518568484682E-3</v>
      </c>
      <c r="U1664" s="9">
        <v>1.263018979329E-2</v>
      </c>
      <c r="V1664" s="9">
        <v>0</v>
      </c>
      <c r="W1664" s="9">
        <v>0</v>
      </c>
      <c r="X1664" s="9">
        <v>2.1672444860079999E-2</v>
      </c>
      <c r="Y1664" s="9">
        <v>1.6389849195910002E-2</v>
      </c>
      <c r="Z1664" s="9">
        <v>0</v>
      </c>
      <c r="AA1664" s="9">
        <v>6.4551397787430001E-3</v>
      </c>
      <c r="AB1664" s="9">
        <v>0</v>
      </c>
      <c r="AC1664" s="9">
        <v>0</v>
      </c>
      <c r="AD1664" s="9">
        <v>1.7244540243230001E-2</v>
      </c>
      <c r="AI1664" s="9">
        <v>5.2335975799950004E-3</v>
      </c>
      <c r="AJ1664" s="9">
        <v>8.5328176635329992E-3</v>
      </c>
      <c r="AK1664" s="9">
        <v>4.0338806377289999E-3</v>
      </c>
      <c r="AL1664" s="9">
        <v>2.0026532997580001E-2</v>
      </c>
      <c r="AM1664" s="9">
        <v>2.025423879076E-2</v>
      </c>
      <c r="AN1664" s="9">
        <v>0</v>
      </c>
      <c r="AO1664" s="9">
        <v>0</v>
      </c>
      <c r="AP1664" s="9">
        <v>4.2237934694149999E-3</v>
      </c>
      <c r="AQ1664" s="9">
        <v>2.460645760589E-2</v>
      </c>
      <c r="AR1664" s="9">
        <v>9.1697770648209997E-3</v>
      </c>
      <c r="AS1664" s="9">
        <v>9.1697770648209997E-3</v>
      </c>
    </row>
    <row r="1665" spans="1:45" x14ac:dyDescent="0.35">
      <c r="A1665" t="s">
        <v>406</v>
      </c>
      <c r="B1665" s="9">
        <v>1</v>
      </c>
      <c r="C1665" s="9">
        <v>1</v>
      </c>
      <c r="D1665" s="9">
        <v>1</v>
      </c>
      <c r="E1665" s="9">
        <v>1</v>
      </c>
      <c r="F1665" s="9">
        <v>1</v>
      </c>
      <c r="G1665" s="9">
        <v>1</v>
      </c>
      <c r="H1665" s="9">
        <v>1</v>
      </c>
      <c r="I1665" s="9">
        <v>1</v>
      </c>
      <c r="J1665" s="9">
        <v>1</v>
      </c>
      <c r="K1665" s="9">
        <v>1</v>
      </c>
      <c r="L1665" s="9">
        <v>1</v>
      </c>
      <c r="M1665" s="9">
        <v>1</v>
      </c>
      <c r="N1665" s="9">
        <v>1</v>
      </c>
      <c r="O1665" s="9">
        <v>1</v>
      </c>
      <c r="P1665" s="9">
        <v>1</v>
      </c>
      <c r="Q1665" s="9">
        <v>1</v>
      </c>
      <c r="R1665" s="9">
        <v>1</v>
      </c>
      <c r="S1665" s="9">
        <v>1</v>
      </c>
      <c r="T1665" s="9">
        <v>1</v>
      </c>
      <c r="U1665" s="9">
        <v>1</v>
      </c>
      <c r="V1665" s="9">
        <v>1</v>
      </c>
      <c r="W1665" s="9">
        <v>1</v>
      </c>
      <c r="X1665" s="9">
        <v>1</v>
      </c>
      <c r="Y1665" s="9">
        <v>1</v>
      </c>
      <c r="Z1665" s="9">
        <v>1</v>
      </c>
      <c r="AA1665" s="9">
        <v>1</v>
      </c>
      <c r="AB1665" s="9">
        <v>1</v>
      </c>
      <c r="AC1665" s="9">
        <v>1</v>
      </c>
      <c r="AD1665" s="9">
        <v>1</v>
      </c>
      <c r="AI1665" s="9">
        <v>1</v>
      </c>
      <c r="AJ1665" s="9">
        <v>1</v>
      </c>
      <c r="AK1665" s="9">
        <v>1</v>
      </c>
      <c r="AL1665" s="9">
        <v>1</v>
      </c>
      <c r="AM1665" s="9">
        <v>1</v>
      </c>
      <c r="AN1665" s="9">
        <v>1</v>
      </c>
      <c r="AO1665" s="9">
        <v>1</v>
      </c>
      <c r="AP1665" s="9">
        <v>1</v>
      </c>
      <c r="AQ1665" s="9">
        <v>1</v>
      </c>
      <c r="AR1665" s="9">
        <v>1</v>
      </c>
      <c r="AS1665" s="9">
        <v>1</v>
      </c>
    </row>
    <row r="1666" spans="1:45" x14ac:dyDescent="0.35">
      <c r="A1666" t="s">
        <v>356</v>
      </c>
      <c r="B1666" s="6">
        <v>951</v>
      </c>
      <c r="C1666" s="6">
        <v>521</v>
      </c>
      <c r="D1666" s="6">
        <v>430</v>
      </c>
      <c r="E1666" s="6">
        <v>115</v>
      </c>
      <c r="F1666" s="6">
        <v>201</v>
      </c>
      <c r="G1666" s="6">
        <v>228</v>
      </c>
      <c r="H1666" s="6">
        <v>429</v>
      </c>
      <c r="I1666" s="6">
        <v>138</v>
      </c>
      <c r="J1666" s="6">
        <v>82</v>
      </c>
      <c r="K1666" s="6">
        <v>187</v>
      </c>
      <c r="L1666" s="6">
        <v>165</v>
      </c>
      <c r="M1666" s="6">
        <v>316</v>
      </c>
      <c r="N1666" s="6">
        <v>255</v>
      </c>
      <c r="O1666" s="6">
        <v>215</v>
      </c>
      <c r="P1666" s="6">
        <v>377</v>
      </c>
      <c r="Q1666" s="6">
        <v>127</v>
      </c>
      <c r="R1666" s="6">
        <v>181</v>
      </c>
      <c r="S1666" s="6">
        <v>266</v>
      </c>
      <c r="T1666" s="6">
        <v>504</v>
      </c>
      <c r="U1666" s="6">
        <v>447</v>
      </c>
      <c r="V1666" s="6">
        <v>110</v>
      </c>
      <c r="W1666" s="6">
        <v>74</v>
      </c>
      <c r="X1666" s="6">
        <v>66</v>
      </c>
      <c r="Y1666" s="6">
        <v>205</v>
      </c>
      <c r="Z1666" s="6">
        <v>124</v>
      </c>
      <c r="AA1666" s="6">
        <v>193</v>
      </c>
      <c r="AB1666" s="6">
        <v>65</v>
      </c>
      <c r="AC1666" s="6">
        <v>124</v>
      </c>
      <c r="AD1666" s="6">
        <v>193</v>
      </c>
      <c r="AE1666" s="6">
        <v>0</v>
      </c>
      <c r="AF1666" s="6">
        <v>0</v>
      </c>
      <c r="AG1666" s="6">
        <v>0</v>
      </c>
      <c r="AH1666" s="6">
        <v>0</v>
      </c>
      <c r="AI1666" s="6">
        <v>281</v>
      </c>
      <c r="AJ1666" s="6">
        <v>398</v>
      </c>
      <c r="AK1666" s="6">
        <v>278</v>
      </c>
      <c r="AL1666" s="6">
        <v>141</v>
      </c>
      <c r="AM1666" s="6">
        <v>117</v>
      </c>
      <c r="AN1666" s="6">
        <v>15</v>
      </c>
      <c r="AO1666" s="6">
        <v>17</v>
      </c>
      <c r="AP1666" s="6">
        <v>427</v>
      </c>
      <c r="AQ1666" s="6">
        <v>128</v>
      </c>
      <c r="AR1666" s="6">
        <v>951</v>
      </c>
      <c r="AS1666" s="6">
        <v>951</v>
      </c>
    </row>
    <row r="1667" spans="1:45" x14ac:dyDescent="0.35">
      <c r="A1667" t="s">
        <v>966</v>
      </c>
    </row>
    <row r="1668" spans="1:45" x14ac:dyDescent="0.35">
      <c r="A1668" t="s">
        <v>358</v>
      </c>
    </row>
  </sheetData>
  <mergeCells count="32">
    <mergeCell ref="VB1299:WS1299"/>
    <mergeCell ref="A1299:A1300"/>
    <mergeCell ref="MP1299:OG1299"/>
    <mergeCell ref="OH1299:PY1299"/>
    <mergeCell ref="PZ1299:RQ1299"/>
    <mergeCell ref="RR1299:TI1299"/>
    <mergeCell ref="TJ1299:VA1299"/>
    <mergeCell ref="ED1299:FU1299"/>
    <mergeCell ref="FV1299:HM1299"/>
    <mergeCell ref="HN1299:JE1299"/>
    <mergeCell ref="JF1299:KW1299"/>
    <mergeCell ref="KX1299:MO1299"/>
    <mergeCell ref="A1011:A1012"/>
    <mergeCell ref="A1013:A1014"/>
    <mergeCell ref="B1299:AS1299"/>
    <mergeCell ref="AT1299:CK1299"/>
    <mergeCell ref="CL1299:EC1299"/>
    <mergeCell ref="A1001:A1002"/>
    <mergeCell ref="A1003:A1004"/>
    <mergeCell ref="A1005:A1006"/>
    <mergeCell ref="A1007:A1008"/>
    <mergeCell ref="A1009:A1010"/>
    <mergeCell ref="A991:A992"/>
    <mergeCell ref="A993:A994"/>
    <mergeCell ref="A995:A996"/>
    <mergeCell ref="A997:A998"/>
    <mergeCell ref="A999:A1000"/>
    <mergeCell ref="B179:AS179"/>
    <mergeCell ref="A179:A180"/>
    <mergeCell ref="B314:AS314"/>
    <mergeCell ref="A314:A315"/>
    <mergeCell ref="A989:A990"/>
  </mergeCells>
  <dataValidations count="85">
    <dataValidation allowBlank="1" showErrorMessage="1" prompt="4a54794f-9b94-416a-b615-c2919fc25c24" sqref="A2 AS15" xr:uid="{00000000-0002-0000-0200-000000000000}"/>
    <dataValidation allowBlank="1" showErrorMessage="1" prompt="93a0f8a3-2cdd-4709-99d6-82375749421b" sqref="A20 AS25" xr:uid="{00000000-0002-0000-0200-000001000000}"/>
    <dataValidation allowBlank="1" showErrorMessage="1" prompt="7b861430-cd89-4a77-9ed6-6176965c3afe" sqref="A30 AS37" xr:uid="{00000000-0002-0000-0200-000002000000}"/>
    <dataValidation allowBlank="1" showErrorMessage="1" prompt="d7b60075-be68-4af7-a546-5251342e78a7" sqref="A42 AS53" xr:uid="{00000000-0002-0000-0200-000003000000}"/>
    <dataValidation allowBlank="1" showErrorMessage="1" prompt="9e12f8f3-05a8-4434-9a3c-d03805eef997" sqref="A58 AS76" xr:uid="{00000000-0002-0000-0200-000004000000}"/>
    <dataValidation allowBlank="1" showErrorMessage="1" prompt="3eb1df2b-d871-4f03-99ef-0df9daea129f" sqref="A81 AS89" xr:uid="{00000000-0002-0000-0200-000005000000}"/>
    <dataValidation allowBlank="1" showErrorMessage="1" prompt="892997ad-41c9-4197-8a78-2c9fd191472d" sqref="A94 AS103" xr:uid="{00000000-0002-0000-0200-000006000000}"/>
    <dataValidation allowBlank="1" showErrorMessage="1" prompt="e9f5a2ba-9fac-44a4-a551-cb6d0164800f" sqref="A108 AS117" xr:uid="{00000000-0002-0000-0200-000007000000}"/>
    <dataValidation allowBlank="1" showErrorMessage="1" prompt="7f9bfebd-2df0-42fc-81d0-f2c760942a96" sqref="A122 AS131" xr:uid="{00000000-0002-0000-0200-000008000000}"/>
    <dataValidation allowBlank="1" showErrorMessage="1" prompt="907def28-9f01-441b-910a-9a7cdf7771a7" sqref="A136 AS145" xr:uid="{00000000-0002-0000-0200-000009000000}"/>
    <dataValidation allowBlank="1" showErrorMessage="1" prompt="abe17545-3ef1-46dc-83e0-90cea10076d6" sqref="A150 B173" xr:uid="{00000000-0002-0000-0200-00000A000000}"/>
    <dataValidation allowBlank="1" showErrorMessage="1" prompt="28f64308-aba2-407a-91b7-2fed6d05e761" sqref="A178 AS202" xr:uid="{00000000-0002-0000-0200-00000B000000}"/>
    <dataValidation allowBlank="1" showErrorMessage="1" prompt="28a446e6-72ce-4e55-903a-ca1a8f91835c" sqref="A207 AS229" xr:uid="{00000000-0002-0000-0200-00000C000000}"/>
    <dataValidation allowBlank="1" showErrorMessage="1" prompt="7cd3704a-045d-42e9-bbda-b9827fe5f66e" sqref="A234 B254" xr:uid="{00000000-0002-0000-0200-00000D000000}"/>
    <dataValidation allowBlank="1" showErrorMessage="1" prompt="a1ee77ea-8a66-410d-90b4-98d2371c4cd8" sqref="A259 AS279" xr:uid="{00000000-0002-0000-0200-00000E000000}"/>
    <dataValidation allowBlank="1" showErrorMessage="1" prompt="2596bd5e-146d-4c40-9192-be713bae245f" sqref="A284 AS293" xr:uid="{00000000-0002-0000-0200-00000F000000}"/>
    <dataValidation allowBlank="1" showErrorMessage="1" prompt="c10c6e33-43b8-4882-9b1f-bed59531ee09" sqref="A298 AS308" xr:uid="{00000000-0002-0000-0200-000010000000}"/>
    <dataValidation allowBlank="1" showErrorMessage="1" prompt="4d4a1ca3-5ef9-4597-b773-7b7673970e69" sqref="A313 AS337" xr:uid="{00000000-0002-0000-0200-000011000000}"/>
    <dataValidation allowBlank="1" showErrorMessage="1" prompt="552c56fe-2b46-4edd-afdb-099c5d2fb126" sqref="A342 AS365" xr:uid="{00000000-0002-0000-0200-000012000000}"/>
    <dataValidation allowBlank="1" showErrorMessage="1" prompt="4f9149d8-64fb-4bca-bce2-1227ff91f6cd" sqref="A370 B390" xr:uid="{00000000-0002-0000-0200-000013000000}"/>
    <dataValidation allowBlank="1" showErrorMessage="1" prompt="69c501bd-f691-452a-9dc1-3cc6a8982fa5" sqref="A395 AS415" xr:uid="{00000000-0002-0000-0200-000014000000}"/>
    <dataValidation allowBlank="1" showErrorMessage="1" prompt="6862ea8e-6b42-4aaf-b2d4-9d8df553b623" sqref="A420 AS429" xr:uid="{00000000-0002-0000-0200-000015000000}"/>
    <dataValidation allowBlank="1" showErrorMessage="1" prompt="a7ac245f-044d-416d-b8f1-bac303cf4e43" sqref="A434 AS444" xr:uid="{00000000-0002-0000-0200-000016000000}"/>
    <dataValidation allowBlank="1" showErrorMessage="1" prompt="f2d47a0a-ffa4-4306-bcf4-c51530911ae2" sqref="A449 AS458" xr:uid="{00000000-0002-0000-0200-000017000000}"/>
    <dataValidation allowBlank="1" showErrorMessage="1" prompt="b157c32d-000f-4841-8152-f009d90f6184" sqref="A463 AS480" xr:uid="{00000000-0002-0000-0200-000018000000}"/>
    <dataValidation allowBlank="1" showErrorMessage="1" prompt="c0ef5f4b-462b-4805-af8b-ef62dc46809b" sqref="A485 AS501" xr:uid="{00000000-0002-0000-0200-000019000000}"/>
    <dataValidation allowBlank="1" showErrorMessage="1" prompt="6846b29a-a5de-4ac1-9b86-25dca3fcb51d" sqref="A506 AS524" xr:uid="{00000000-0002-0000-0200-00001A000000}"/>
    <dataValidation allowBlank="1" showErrorMessage="1" prompt="f7aa6fc8-32d4-4ce7-a845-d8a4ad98569d" sqref="A529 AS547" xr:uid="{00000000-0002-0000-0200-00001B000000}"/>
    <dataValidation allowBlank="1" showErrorMessage="1" prompt="50360238-7374-4ad7-97ed-cd30ea4560b5" sqref="A552 AS570" xr:uid="{00000000-0002-0000-0200-00001C000000}"/>
    <dataValidation allowBlank="1" showErrorMessage="1" prompt="6141cfac-67ac-4085-9a8b-959f8cd53862" sqref="A575 AS593" xr:uid="{00000000-0002-0000-0200-00001D000000}"/>
    <dataValidation allowBlank="1" showErrorMessage="1" prompt="0733fc4f-a03f-4608-8977-996952dddcbd" sqref="A598 AS616" xr:uid="{00000000-0002-0000-0200-00001E000000}"/>
    <dataValidation allowBlank="1" showErrorMessage="1" prompt="0218f5f0-da48-4735-9cd9-5844749f75f4" sqref="A621 AS639" xr:uid="{00000000-0002-0000-0200-00001F000000}"/>
    <dataValidation allowBlank="1" showErrorMessage="1" prompt="c2d1a53a-7dcc-4371-a72f-adce9dc78fb1" sqref="A644 AS662" xr:uid="{00000000-0002-0000-0200-000020000000}"/>
    <dataValidation allowBlank="1" showErrorMessage="1" prompt="86927f7d-120a-41b6-9655-86f9f74bd5c8" sqref="A667 AS685" xr:uid="{00000000-0002-0000-0200-000021000000}"/>
    <dataValidation allowBlank="1" showErrorMessage="1" prompt="b46da382-6768-40db-a969-7e967c2ea20c" sqref="A690 AS708" xr:uid="{00000000-0002-0000-0200-000022000000}"/>
    <dataValidation allowBlank="1" showErrorMessage="1" prompt="13037456-6fc6-4a78-988f-91c6a2a868ea" sqref="A713 AS731" xr:uid="{00000000-0002-0000-0200-000023000000}"/>
    <dataValidation allowBlank="1" showErrorMessage="1" prompt="f9c084d0-6660-4525-917a-db9bdf7f331f" sqref="A736 AS754" xr:uid="{00000000-0002-0000-0200-000024000000}"/>
    <dataValidation allowBlank="1" showErrorMessage="1" prompt="67fe1349-ae3e-4e3e-8113-9a1367028c1c" sqref="A759 AS777" xr:uid="{00000000-0002-0000-0200-000025000000}"/>
    <dataValidation allowBlank="1" showErrorMessage="1" prompt="a4986b41-5d6e-4d8b-a345-28760c7221e0" sqref="A782 AS800" xr:uid="{00000000-0002-0000-0200-000026000000}"/>
    <dataValidation allowBlank="1" showErrorMessage="1" prompt="8311f3ab-be4d-4fb6-a4c8-5dbf22c2ac2a" sqref="A805 AS823" xr:uid="{00000000-0002-0000-0200-000027000000}"/>
    <dataValidation allowBlank="1" showErrorMessage="1" prompt="c6bd129a-7bcf-4da6-8cdb-3171e63fe59b" sqref="A828 AS840" xr:uid="{00000000-0002-0000-0200-000028000000}"/>
    <dataValidation allowBlank="1" showErrorMessage="1" prompt="01679d71-b6dd-42c6-be75-5cf42394885c" sqref="A845 AS854" xr:uid="{00000000-0002-0000-0200-000029000000}"/>
    <dataValidation allowBlank="1" showErrorMessage="1" prompt="e71db9a1-e937-4fb8-84fe-2714bbe1e784" sqref="A859 AS874" xr:uid="{00000000-0002-0000-0200-00002A000000}"/>
    <dataValidation allowBlank="1" showErrorMessage="1" prompt="6b741afc-07f1-4c24-9475-a338b0001512" sqref="A879 AS890" xr:uid="{00000000-0002-0000-0200-00002B000000}"/>
    <dataValidation allowBlank="1" showErrorMessage="1" prompt="06aaef87-a15d-405b-84b2-e02fa9945ea4" sqref="A895 AS910" xr:uid="{00000000-0002-0000-0200-00002C000000}"/>
    <dataValidation allowBlank="1" showErrorMessage="1" prompt="4828d000-4a88-4cc9-b3b4-fbf4c87e89a1" sqref="A915 AS929" xr:uid="{00000000-0002-0000-0200-00002D000000}"/>
    <dataValidation allowBlank="1" showErrorMessage="1" prompt="f09f525d-d4c2-4d3e-9c49-c3953a41ca55" sqref="A934 AS946" xr:uid="{00000000-0002-0000-0200-00002E000000}"/>
    <dataValidation allowBlank="1" showErrorMessage="1" prompt="cf539230-2728-4181-bf5d-1632f3d38394" sqref="A951 AS969" xr:uid="{00000000-0002-0000-0200-00002F000000}"/>
    <dataValidation allowBlank="1" showErrorMessage="1" prompt="92579e0a-66ab-475f-955d-01dace843b87" sqref="A974 AS982" xr:uid="{00000000-0002-0000-0200-000030000000}"/>
    <dataValidation allowBlank="1" showErrorMessage="1" prompt="c705fca9-04db-4623-82d8-6ff31f192a72" sqref="A987 AS1017" xr:uid="{00000000-0002-0000-0200-000031000000}"/>
    <dataValidation allowBlank="1" showErrorMessage="1" prompt="4a5c5364-5cb0-4c23-854b-29816081b60d" sqref="A1022 AS1038" xr:uid="{00000000-0002-0000-0200-000032000000}"/>
    <dataValidation allowBlank="1" showErrorMessage="1" prompt="81313e13-5d96-4dd9-a166-105937616c19" sqref="A1043 AS1055" xr:uid="{00000000-0002-0000-0200-000033000000}"/>
    <dataValidation allowBlank="1" showErrorMessage="1" prompt="9a148833-66c2-4358-8799-a91e31f88193" sqref="A1060 AS1067" xr:uid="{00000000-0002-0000-0200-000034000000}"/>
    <dataValidation allowBlank="1" showErrorMessage="1" prompt="05c8930f-6ba9-4819-8867-f363cd14bf5a" sqref="A1072 AS1093" xr:uid="{00000000-0002-0000-0200-000035000000}"/>
    <dataValidation allowBlank="1" showErrorMessage="1" prompt="00d58acc-46fa-4c5e-b7b9-5bea7bb1f01c" sqref="A1098 AS1119" xr:uid="{00000000-0002-0000-0200-000036000000}"/>
    <dataValidation allowBlank="1" showErrorMessage="1" prompt="7239aa41-c374-48bf-ad75-180f9c106dbd" sqref="A1124 AS1151" xr:uid="{00000000-0002-0000-0200-000037000000}"/>
    <dataValidation allowBlank="1" showErrorMessage="1" prompt="a4973265-8b9e-499d-8ebd-30b35861d87f" sqref="A1156 AS1176" xr:uid="{00000000-0002-0000-0200-000038000000}"/>
    <dataValidation allowBlank="1" showErrorMessage="1" prompt="c6a6d165-d240-48f9-9200-e8ff994e1d0c" sqref="A1181 AS1195" xr:uid="{00000000-0002-0000-0200-000039000000}"/>
    <dataValidation allowBlank="1" showErrorMessage="1" prompt="5e371454-a39b-40cb-b71f-a6c276e0365c" sqref="A1200 AS1216" xr:uid="{00000000-0002-0000-0200-00003A000000}"/>
    <dataValidation allowBlank="1" showErrorMessage="1" prompt="f822724f-5467-4b3c-9237-7ebfdd96b3ba" sqref="A1221 AS1237" xr:uid="{00000000-0002-0000-0200-00003B000000}"/>
    <dataValidation allowBlank="1" showErrorMessage="1" prompt="c717d8f9-3c69-44ca-894a-a0d4407bdfc1" sqref="A1242 AS1249" xr:uid="{00000000-0002-0000-0200-00003C000000}"/>
    <dataValidation allowBlank="1" showErrorMessage="1" prompt="712aa69e-7327-4151-8cc0-4cf453509ec4" sqref="A1254 AS1269" xr:uid="{00000000-0002-0000-0200-00003D000000}"/>
    <dataValidation allowBlank="1" showErrorMessage="1" prompt="4ac52590-6af7-4e7e-aa93-beef4520968a" sqref="A1274 AS1293" xr:uid="{00000000-0002-0000-0200-00003E000000}"/>
    <dataValidation allowBlank="1" showErrorMessage="1" prompt="2f59b7f4-a9a1-4b65-a86e-e2dd2ff03800" sqref="A1298 WS1316" xr:uid="{00000000-0002-0000-0200-00003F000000}"/>
    <dataValidation allowBlank="1" showErrorMessage="1" prompt="f39d1599-a513-4ec0-83e4-3b71fe09a747" sqref="A1321 AS1339" xr:uid="{00000000-0002-0000-0200-000040000000}"/>
    <dataValidation allowBlank="1" showErrorMessage="1" prompt="20440f97-029f-4e72-9e0e-a335fbdf0ac4" sqref="A1344 AS1356" xr:uid="{00000000-0002-0000-0200-000041000000}"/>
    <dataValidation allowBlank="1" showErrorMessage="1" prompt="7724835b-b420-4f7c-83ea-0f117528b47e" sqref="A1361 AS1370" xr:uid="{00000000-0002-0000-0200-000042000000}"/>
    <dataValidation allowBlank="1" showErrorMessage="1" prompt="cdf4063c-8cda-4d99-b351-08403661ef0f" sqref="A1375 AS1390" xr:uid="{00000000-0002-0000-0200-000043000000}"/>
    <dataValidation allowBlank="1" showErrorMessage="1" prompt="aa3ad973-4ecc-4213-bb0a-7137a08aecf2" sqref="A1395 AS1406" xr:uid="{00000000-0002-0000-0200-000044000000}"/>
    <dataValidation allowBlank="1" showErrorMessage="1" prompt="016a6989-856e-4af2-a241-c5ed6767ebe8" sqref="A1411 AS1422" xr:uid="{00000000-0002-0000-0200-000045000000}"/>
    <dataValidation allowBlank="1" showErrorMessage="1" prompt="84024271-39c7-4244-b3ad-3cb7999ecf6e" sqref="A1427 AS1442" xr:uid="{00000000-0002-0000-0200-000046000000}"/>
    <dataValidation allowBlank="1" showErrorMessage="1" prompt="cad227b2-43c4-4e25-bdd9-3e77f0413636" sqref="A1447 AS1461" xr:uid="{00000000-0002-0000-0200-000047000000}"/>
    <dataValidation allowBlank="1" showErrorMessage="1" prompt="4fa3d9ee-1c68-4f1a-9663-873c61af081c" sqref="A1466 AS1478" xr:uid="{00000000-0002-0000-0200-000048000000}"/>
    <dataValidation allowBlank="1" showErrorMessage="1" prompt="f11942a2-0042-4578-98ef-356e4fa5e0bb" sqref="A1483 AS1502" xr:uid="{00000000-0002-0000-0200-000049000000}"/>
    <dataValidation allowBlank="1" showErrorMessage="1" prompt="443e6fd1-11e8-4692-8e98-54128af41b4e" sqref="A1507 AS1521" xr:uid="{00000000-0002-0000-0200-00004A000000}"/>
    <dataValidation allowBlank="1" showErrorMessage="1" prompt="46409ecc-5f02-4788-907a-7b4625eb81f9" sqref="A1526 AS1533" xr:uid="{00000000-0002-0000-0200-00004B000000}"/>
    <dataValidation allowBlank="1" showErrorMessage="1" prompt="473214e1-2c97-432b-99aa-ec6fd827baf0" sqref="A1538 AS1552" xr:uid="{00000000-0002-0000-0200-00004C000000}"/>
    <dataValidation allowBlank="1" showErrorMessage="1" prompt="b49ef9a0-5751-4941-8d6a-2867b70f8a85" sqref="A1557 AS1564" xr:uid="{00000000-0002-0000-0200-00004D000000}"/>
    <dataValidation allowBlank="1" showErrorMessage="1" prompt="6ec5fb9f-6167-4614-ae05-0aad60b7193b" sqref="A1569 AS1588" xr:uid="{00000000-0002-0000-0200-00004E000000}"/>
    <dataValidation allowBlank="1" showErrorMessage="1" prompt="33b5c649-68e9-475c-bc24-f7c928e1f8b0" sqref="A1593 AS1601" xr:uid="{00000000-0002-0000-0200-00004F000000}"/>
    <dataValidation allowBlank="1" showErrorMessage="1" prompt="49362686-b6ec-4bc0-9c73-00051ae5dca0" sqref="A1606 AS1618" xr:uid="{00000000-0002-0000-0200-000050000000}"/>
    <dataValidation allowBlank="1" showErrorMessage="1" prompt="ac91a002-fde5-4315-9157-f12af60997cb" sqref="A1623 AS1633" xr:uid="{00000000-0002-0000-0200-000051000000}"/>
    <dataValidation allowBlank="1" showErrorMessage="1" prompt="e364894b-3203-4a31-a812-312479382e8e" sqref="A1638 AS1648" xr:uid="{00000000-0002-0000-0200-000052000000}"/>
    <dataValidation allowBlank="1" showErrorMessage="1" prompt="bfadf6fd-d0cf-4368-b9ad-6103875c78e0" sqref="A1653 AS1668" xr:uid="{00000000-0002-0000-0200-000053000000}"/>
    <dataValidation allowBlank="1" error="22e479b5-59f1-49bd-86cb-4583cd2c89a4" sqref="A1" xr:uid="{00000000-0002-0000-0200-000054000000}"/>
  </dataValidations>
  <hyperlinks>
    <hyperlink ref="A1" location="'TOC'!A1" display="Back to TOC" xr:uid="{00000000-0004-0000-0200-000000000000}"/>
    <hyperlink ref="A19" location="'TOC'!A1" display="Back to TOC" xr:uid="{00000000-0004-0000-0200-000001000000}"/>
    <hyperlink ref="A29" location="'TOC'!A1" display="Back to TOC" xr:uid="{00000000-0004-0000-0200-000002000000}"/>
    <hyperlink ref="A41" location="'TOC'!A1" display="Back to TOC" xr:uid="{00000000-0004-0000-0200-000003000000}"/>
    <hyperlink ref="A57" location="'TOC'!A1" display="Back to TOC" xr:uid="{00000000-0004-0000-0200-000004000000}"/>
    <hyperlink ref="A80" location="'TOC'!A1" display="Back to TOC" xr:uid="{00000000-0004-0000-0200-000005000000}"/>
    <hyperlink ref="A93" location="'TOC'!A1" display="Back to TOC" xr:uid="{00000000-0004-0000-0200-000006000000}"/>
    <hyperlink ref="A107" location="'TOC'!A1" display="Back to TOC" xr:uid="{00000000-0004-0000-0200-000007000000}"/>
    <hyperlink ref="A121" location="'TOC'!A1" display="Back to TOC" xr:uid="{00000000-0004-0000-0200-000008000000}"/>
    <hyperlink ref="A135" location="'TOC'!A1" display="Back to TOC" xr:uid="{00000000-0004-0000-0200-000009000000}"/>
    <hyperlink ref="A149" location="'TOC'!A1" display="Back to TOC" xr:uid="{00000000-0004-0000-0200-00000A000000}"/>
    <hyperlink ref="A177" location="'TOC'!A1" display="Back to TOC" xr:uid="{00000000-0004-0000-0200-00000B000000}"/>
    <hyperlink ref="A206" location="'TOC'!A1" display="Back to TOC" xr:uid="{00000000-0004-0000-0200-00000C000000}"/>
    <hyperlink ref="A233" location="'TOC'!A1" display="Back to TOC" xr:uid="{00000000-0004-0000-0200-00000D000000}"/>
    <hyperlink ref="A258" location="'TOC'!A1" display="Back to TOC" xr:uid="{00000000-0004-0000-0200-00000E000000}"/>
    <hyperlink ref="A283" location="'TOC'!A1" display="Back to TOC" xr:uid="{00000000-0004-0000-0200-00000F000000}"/>
    <hyperlink ref="A297" location="'TOC'!A1" display="Back to TOC" xr:uid="{00000000-0004-0000-0200-000010000000}"/>
    <hyperlink ref="A312" location="'TOC'!A1" display="Back to TOC" xr:uid="{00000000-0004-0000-0200-000011000000}"/>
    <hyperlink ref="A341" location="'TOC'!A1" display="Back to TOC" xr:uid="{00000000-0004-0000-0200-000012000000}"/>
    <hyperlink ref="A369" location="'TOC'!A1" display="Back to TOC" xr:uid="{00000000-0004-0000-0200-000013000000}"/>
    <hyperlink ref="A394" location="'TOC'!A1" display="Back to TOC" xr:uid="{00000000-0004-0000-0200-000014000000}"/>
    <hyperlink ref="A419" location="'TOC'!A1" display="Back to TOC" xr:uid="{00000000-0004-0000-0200-000015000000}"/>
    <hyperlink ref="A433" location="'TOC'!A1" display="Back to TOC" xr:uid="{00000000-0004-0000-0200-000016000000}"/>
    <hyperlink ref="A448" location="'TOC'!A1" display="Back to TOC" xr:uid="{00000000-0004-0000-0200-000017000000}"/>
    <hyperlink ref="A462" location="'TOC'!A1" display="Back to TOC" xr:uid="{00000000-0004-0000-0200-000018000000}"/>
    <hyperlink ref="A484" location="'TOC'!A1" display="Back to TOC" xr:uid="{00000000-0004-0000-0200-000019000000}"/>
    <hyperlink ref="A505" location="'TOC'!A1" display="Back to TOC" xr:uid="{00000000-0004-0000-0200-00001A000000}"/>
    <hyperlink ref="A528" location="'TOC'!A1" display="Back to TOC" xr:uid="{00000000-0004-0000-0200-00001B000000}"/>
    <hyperlink ref="A551" location="'TOC'!A1" display="Back to TOC" xr:uid="{00000000-0004-0000-0200-00001C000000}"/>
    <hyperlink ref="A574" location="'TOC'!A1" display="Back to TOC" xr:uid="{00000000-0004-0000-0200-00001D000000}"/>
    <hyperlink ref="A597" location="'TOC'!A1" display="Back to TOC" xr:uid="{00000000-0004-0000-0200-00001E000000}"/>
    <hyperlink ref="A620" location="'TOC'!A1" display="Back to TOC" xr:uid="{00000000-0004-0000-0200-00001F000000}"/>
    <hyperlink ref="A643" location="'TOC'!A1" display="Back to TOC" xr:uid="{00000000-0004-0000-0200-000020000000}"/>
    <hyperlink ref="A666" location="'TOC'!A1" display="Back to TOC" xr:uid="{00000000-0004-0000-0200-000021000000}"/>
    <hyperlink ref="A689" location="'TOC'!A1" display="Back to TOC" xr:uid="{00000000-0004-0000-0200-000022000000}"/>
    <hyperlink ref="A712" location="'TOC'!A1" display="Back to TOC" xr:uid="{00000000-0004-0000-0200-000023000000}"/>
    <hyperlink ref="A735" location="'TOC'!A1" display="Back to TOC" xr:uid="{00000000-0004-0000-0200-000024000000}"/>
    <hyperlink ref="A758" location="'TOC'!A1" display="Back to TOC" xr:uid="{00000000-0004-0000-0200-000025000000}"/>
    <hyperlink ref="A781" location="'TOC'!A1" display="Back to TOC" xr:uid="{00000000-0004-0000-0200-000026000000}"/>
    <hyperlink ref="A804" location="'TOC'!A1" display="Back to TOC" xr:uid="{00000000-0004-0000-0200-000027000000}"/>
    <hyperlink ref="A827" location="'TOC'!A1" display="Back to TOC" xr:uid="{00000000-0004-0000-0200-000028000000}"/>
    <hyperlink ref="A844" location="'TOC'!A1" display="Back to TOC" xr:uid="{00000000-0004-0000-0200-000029000000}"/>
    <hyperlink ref="A858" location="'TOC'!A1" display="Back to TOC" xr:uid="{00000000-0004-0000-0200-00002A000000}"/>
    <hyperlink ref="A878" location="'TOC'!A1" display="Back to TOC" xr:uid="{00000000-0004-0000-0200-00002B000000}"/>
    <hyperlink ref="A894" location="'TOC'!A1" display="Back to TOC" xr:uid="{00000000-0004-0000-0200-00002C000000}"/>
    <hyperlink ref="A914" location="'TOC'!A1" display="Back to TOC" xr:uid="{00000000-0004-0000-0200-00002D000000}"/>
    <hyperlink ref="A933" location="'TOC'!A1" display="Back to TOC" xr:uid="{00000000-0004-0000-0200-00002E000000}"/>
    <hyperlink ref="A950" location="'TOC'!A1" display="Back to TOC" xr:uid="{00000000-0004-0000-0200-00002F000000}"/>
    <hyperlink ref="A973" location="'TOC'!A1" display="Back to TOC" xr:uid="{00000000-0004-0000-0200-000030000000}"/>
    <hyperlink ref="A986" location="'TOC'!A1" display="Back to TOC" xr:uid="{00000000-0004-0000-0200-000031000000}"/>
    <hyperlink ref="A1021" location="'TOC'!A1" display="Back to TOC" xr:uid="{00000000-0004-0000-0200-000032000000}"/>
    <hyperlink ref="A1042" location="'TOC'!A1" display="Back to TOC" xr:uid="{00000000-0004-0000-0200-000033000000}"/>
    <hyperlink ref="A1059" location="'TOC'!A1" display="Back to TOC" xr:uid="{00000000-0004-0000-0200-000034000000}"/>
    <hyperlink ref="A1071" location="'TOC'!A1" display="Back to TOC" xr:uid="{00000000-0004-0000-0200-000035000000}"/>
    <hyperlink ref="A1097" location="'TOC'!A1" display="Back to TOC" xr:uid="{00000000-0004-0000-0200-000036000000}"/>
    <hyperlink ref="A1123" location="'TOC'!A1" display="Back to TOC" xr:uid="{00000000-0004-0000-0200-000037000000}"/>
    <hyperlink ref="A1155" location="'TOC'!A1" display="Back to TOC" xr:uid="{00000000-0004-0000-0200-000038000000}"/>
    <hyperlink ref="A1180" location="'TOC'!A1" display="Back to TOC" xr:uid="{00000000-0004-0000-0200-000039000000}"/>
    <hyperlink ref="A1199" location="'TOC'!A1" display="Back to TOC" xr:uid="{00000000-0004-0000-0200-00003A000000}"/>
    <hyperlink ref="A1220" location="'TOC'!A1" display="Back to TOC" xr:uid="{00000000-0004-0000-0200-00003B000000}"/>
    <hyperlink ref="A1241" location="'TOC'!A1" display="Back to TOC" xr:uid="{00000000-0004-0000-0200-00003C000000}"/>
    <hyperlink ref="A1253" location="'TOC'!A1" display="Back to TOC" xr:uid="{00000000-0004-0000-0200-00003D000000}"/>
    <hyperlink ref="A1273" location="'TOC'!A1" display="Back to TOC" xr:uid="{00000000-0004-0000-0200-00003E000000}"/>
    <hyperlink ref="A1297" location="'TOC'!A1" display="Back to TOC" xr:uid="{00000000-0004-0000-0200-00003F000000}"/>
    <hyperlink ref="A1320" location="'TOC'!A1" display="Back to TOC" xr:uid="{00000000-0004-0000-0200-000040000000}"/>
    <hyperlink ref="A1343" location="'TOC'!A1" display="Back to TOC" xr:uid="{00000000-0004-0000-0200-000041000000}"/>
    <hyperlink ref="A1360" location="'TOC'!A1" display="Back to TOC" xr:uid="{00000000-0004-0000-0200-000042000000}"/>
    <hyperlink ref="A1374" location="'TOC'!A1" display="Back to TOC" xr:uid="{00000000-0004-0000-0200-000043000000}"/>
    <hyperlink ref="A1394" location="'TOC'!A1" display="Back to TOC" xr:uid="{00000000-0004-0000-0200-000044000000}"/>
    <hyperlink ref="A1410" location="'TOC'!A1" display="Back to TOC" xr:uid="{00000000-0004-0000-0200-000045000000}"/>
    <hyperlink ref="A1426" location="'TOC'!A1" display="Back to TOC" xr:uid="{00000000-0004-0000-0200-000046000000}"/>
    <hyperlink ref="A1446" location="'TOC'!A1" display="Back to TOC" xr:uid="{00000000-0004-0000-0200-000047000000}"/>
    <hyperlink ref="A1465" location="'TOC'!A1" display="Back to TOC" xr:uid="{00000000-0004-0000-0200-000048000000}"/>
    <hyperlink ref="A1482" location="'TOC'!A1" display="Back to TOC" xr:uid="{00000000-0004-0000-0200-000049000000}"/>
    <hyperlink ref="A1506" location="'TOC'!A1" display="Back to TOC" xr:uid="{00000000-0004-0000-0200-00004A000000}"/>
    <hyperlink ref="A1525" location="'TOC'!A1" display="Back to TOC" xr:uid="{00000000-0004-0000-0200-00004B000000}"/>
    <hyperlink ref="A1537" location="'TOC'!A1" display="Back to TOC" xr:uid="{00000000-0004-0000-0200-00004C000000}"/>
    <hyperlink ref="A1556" location="'TOC'!A1" display="Back to TOC" xr:uid="{00000000-0004-0000-0200-00004D000000}"/>
    <hyperlink ref="A1568" location="'TOC'!A1" display="Back to TOC" xr:uid="{00000000-0004-0000-0200-00004E000000}"/>
    <hyperlink ref="A1592" location="'TOC'!A1" display="Back to TOC" xr:uid="{00000000-0004-0000-0200-00004F000000}"/>
    <hyperlink ref="A1605" location="'TOC'!A1" display="Back to TOC" xr:uid="{00000000-0004-0000-0200-000050000000}"/>
    <hyperlink ref="A1622" location="'TOC'!A1" display="Back to TOC" xr:uid="{00000000-0004-0000-0200-000051000000}"/>
    <hyperlink ref="A1637" location="'TOC'!A1" display="Back to TOC" xr:uid="{00000000-0004-0000-0200-000052000000}"/>
    <hyperlink ref="A1652" location="'TOC'!A1" display="Back to TOC" xr:uid="{00000000-0004-0000-0200-000053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Z279"/>
  <sheetViews>
    <sheetView workbookViewId="0"/>
  </sheetViews>
  <sheetFormatPr defaultRowHeight="14.5" x14ac:dyDescent="0.35"/>
  <cols>
    <col min="1" max="1" width="86.7265625" bestFit="1" customWidth="1"/>
    <col min="2" max="52" width="12.7265625" bestFit="1" customWidth="1"/>
  </cols>
  <sheetData>
    <row r="1" spans="1:52" x14ac:dyDescent="0.35">
      <c r="A1" s="3" t="s">
        <v>352</v>
      </c>
    </row>
    <row r="2" spans="1:52" x14ac:dyDescent="0.35">
      <c r="A2" t="s">
        <v>316</v>
      </c>
    </row>
    <row r="3" spans="1:52" ht="130.5" x14ac:dyDescent="0.35">
      <c r="A3" s="4" t="s">
        <v>408</v>
      </c>
      <c r="B3" s="4" t="s">
        <v>359</v>
      </c>
      <c r="C3" s="4" t="s">
        <v>360</v>
      </c>
      <c r="D3" s="4" t="s">
        <v>361</v>
      </c>
      <c r="E3" s="4" t="s">
        <v>362</v>
      </c>
      <c r="F3" s="4" t="s">
        <v>363</v>
      </c>
      <c r="G3" s="4" t="s">
        <v>364</v>
      </c>
      <c r="H3" s="4" t="s">
        <v>365</v>
      </c>
      <c r="I3" s="4" t="s">
        <v>366</v>
      </c>
      <c r="J3" s="4" t="s">
        <v>367</v>
      </c>
      <c r="K3" s="4" t="s">
        <v>368</v>
      </c>
      <c r="L3" s="4" t="s">
        <v>369</v>
      </c>
      <c r="M3" s="4" t="s">
        <v>370</v>
      </c>
      <c r="N3" s="4" t="s">
        <v>371</v>
      </c>
      <c r="O3" s="4" t="s">
        <v>372</v>
      </c>
      <c r="P3" s="4" t="s">
        <v>373</v>
      </c>
      <c r="Q3" s="4" t="s">
        <v>374</v>
      </c>
      <c r="R3" s="4" t="s">
        <v>375</v>
      </c>
      <c r="S3" s="4" t="s">
        <v>376</v>
      </c>
      <c r="T3" s="4" t="s">
        <v>377</v>
      </c>
      <c r="U3" s="4" t="s">
        <v>378</v>
      </c>
      <c r="V3" s="4" t="s">
        <v>379</v>
      </c>
      <c r="W3" s="4" t="s">
        <v>380</v>
      </c>
      <c r="X3" s="4" t="s">
        <v>381</v>
      </c>
      <c r="Y3" s="4" t="s">
        <v>382</v>
      </c>
      <c r="Z3" s="4" t="s">
        <v>383</v>
      </c>
      <c r="AA3" s="4" t="s">
        <v>384</v>
      </c>
      <c r="AB3" s="4" t="s">
        <v>385</v>
      </c>
      <c r="AC3" s="4" t="s">
        <v>386</v>
      </c>
      <c r="AD3" s="4" t="s">
        <v>387</v>
      </c>
      <c r="AE3" s="4" t="s">
        <v>388</v>
      </c>
      <c r="AF3" s="4" t="s">
        <v>389</v>
      </c>
      <c r="AG3" s="4" t="s">
        <v>390</v>
      </c>
      <c r="AH3" s="4" t="s">
        <v>391</v>
      </c>
      <c r="AI3" s="4" t="s">
        <v>392</v>
      </c>
      <c r="AJ3" s="4" t="s">
        <v>393</v>
      </c>
      <c r="AK3" s="4" t="s">
        <v>394</v>
      </c>
      <c r="AL3" s="4" t="s">
        <v>395</v>
      </c>
      <c r="AM3" s="4" t="s">
        <v>396</v>
      </c>
      <c r="AN3" s="4" t="s">
        <v>397</v>
      </c>
      <c r="AO3" s="4" t="s">
        <v>398</v>
      </c>
      <c r="AP3" s="4" t="s">
        <v>399</v>
      </c>
      <c r="AQ3" s="4" t="s">
        <v>400</v>
      </c>
      <c r="AR3" s="4" t="s">
        <v>401</v>
      </c>
      <c r="AS3" s="4" t="s">
        <v>402</v>
      </c>
      <c r="AT3" s="4" t="s">
        <v>182</v>
      </c>
      <c r="AU3" s="4" t="s">
        <v>403</v>
      </c>
      <c r="AV3" s="4" t="s">
        <v>313</v>
      </c>
      <c r="AW3" s="4" t="s">
        <v>404</v>
      </c>
      <c r="AX3" s="4" t="s">
        <v>314</v>
      </c>
      <c r="AY3" s="4" t="s">
        <v>405</v>
      </c>
      <c r="AZ3" s="4" t="s">
        <v>406</v>
      </c>
    </row>
    <row r="4" spans="1:52" x14ac:dyDescent="0.35">
      <c r="A4" t="s">
        <v>967</v>
      </c>
      <c r="B4" s="9">
        <v>0.19461123384849999</v>
      </c>
      <c r="C4" s="11">
        <v>0.1568987659154</v>
      </c>
      <c r="D4" s="10">
        <v>0.23059911364470001</v>
      </c>
      <c r="E4" s="9">
        <v>0.22707636257870001</v>
      </c>
      <c r="F4" s="9">
        <v>0.15576194912979999</v>
      </c>
      <c r="G4" s="11">
        <v>0.1035867948142</v>
      </c>
      <c r="H4" s="11">
        <v>0.13047353645269999</v>
      </c>
      <c r="I4" s="9">
        <v>0.19680257506929999</v>
      </c>
      <c r="J4" s="9">
        <v>0.2545218154833</v>
      </c>
      <c r="K4" s="9">
        <v>0.2301943042788</v>
      </c>
      <c r="L4" s="11">
        <v>0.14588764383120001</v>
      </c>
      <c r="M4" s="9">
        <v>0.19396574149519999</v>
      </c>
      <c r="N4" s="9">
        <v>0.22231402197399999</v>
      </c>
      <c r="O4" s="9">
        <v>0.2210601617139</v>
      </c>
      <c r="P4" s="11">
        <v>7.7628045488460001E-2</v>
      </c>
      <c r="Q4" s="9">
        <v>0.19890086676230001</v>
      </c>
      <c r="R4" s="11">
        <v>0.14726734304819999</v>
      </c>
      <c r="S4" s="9">
        <v>0.16965976828589999</v>
      </c>
      <c r="T4" s="10">
        <v>0.31471748432840002</v>
      </c>
      <c r="U4" s="10">
        <v>0.24672929851100001</v>
      </c>
      <c r="V4" s="9">
        <v>0</v>
      </c>
      <c r="W4" s="9">
        <v>0</v>
      </c>
      <c r="X4" s="9">
        <v>0</v>
      </c>
      <c r="Y4" s="9">
        <v>0</v>
      </c>
      <c r="Z4" s="9">
        <v>0</v>
      </c>
      <c r="AA4" s="9">
        <v>0</v>
      </c>
      <c r="AB4" s="9">
        <v>0</v>
      </c>
      <c r="AC4" s="9">
        <v>0</v>
      </c>
      <c r="AD4" s="9">
        <v>0</v>
      </c>
      <c r="AE4" s="9">
        <v>0</v>
      </c>
      <c r="AF4" s="9">
        <v>0</v>
      </c>
      <c r="AG4" s="9">
        <v>0</v>
      </c>
      <c r="AH4" s="9">
        <v>0</v>
      </c>
      <c r="AI4" s="9">
        <v>0</v>
      </c>
      <c r="AJ4" s="9">
        <v>0</v>
      </c>
      <c r="AK4" s="9">
        <v>0</v>
      </c>
      <c r="AL4" s="9">
        <v>0</v>
      </c>
      <c r="AM4" s="9">
        <v>0</v>
      </c>
      <c r="AN4" s="9">
        <v>0</v>
      </c>
      <c r="AO4" s="9">
        <v>0</v>
      </c>
      <c r="AP4" s="11">
        <v>0</v>
      </c>
      <c r="AQ4" s="11">
        <v>0</v>
      </c>
      <c r="AR4" s="11">
        <v>0</v>
      </c>
      <c r="AS4" s="10">
        <v>1</v>
      </c>
      <c r="AT4" s="11">
        <v>0</v>
      </c>
      <c r="AU4" s="11">
        <v>0</v>
      </c>
      <c r="AV4" s="11">
        <v>0</v>
      </c>
      <c r="AW4" s="11">
        <v>0</v>
      </c>
      <c r="AX4" s="11">
        <v>0</v>
      </c>
      <c r="AY4" s="11">
        <v>0</v>
      </c>
      <c r="AZ4" s="9">
        <v>0</v>
      </c>
    </row>
    <row r="5" spans="1:52" x14ac:dyDescent="0.35">
      <c r="A5" t="s">
        <v>968</v>
      </c>
      <c r="B5" s="9">
        <v>0.80538876615150001</v>
      </c>
      <c r="C5" s="10">
        <v>0.84310123408460003</v>
      </c>
      <c r="D5" s="11">
        <v>0.76940088635530002</v>
      </c>
      <c r="E5" s="9">
        <v>0.77292363742129999</v>
      </c>
      <c r="F5" s="9">
        <v>0.84423805087019999</v>
      </c>
      <c r="G5" s="10">
        <v>0.89641320518580003</v>
      </c>
      <c r="H5" s="10">
        <v>0.86952646354730001</v>
      </c>
      <c r="I5" s="9">
        <v>0.80319742493070001</v>
      </c>
      <c r="J5" s="9">
        <v>0.7454781845167</v>
      </c>
      <c r="K5" s="9">
        <v>0.76980569572119995</v>
      </c>
      <c r="L5" s="10">
        <v>0.85411235616879999</v>
      </c>
      <c r="M5" s="9">
        <v>0.80603425850480004</v>
      </c>
      <c r="N5" s="9">
        <v>0.77768597802600004</v>
      </c>
      <c r="O5" s="9">
        <v>0.77893983828610003</v>
      </c>
      <c r="P5" s="10">
        <v>0.9223719545115</v>
      </c>
      <c r="Q5" s="9">
        <v>0.80109913323769999</v>
      </c>
      <c r="R5" s="10">
        <v>0.85273265695180001</v>
      </c>
      <c r="S5" s="9">
        <v>0.83034023171409999</v>
      </c>
      <c r="T5" s="11">
        <v>0.68528251567160003</v>
      </c>
      <c r="U5" s="11">
        <v>0.75327070148899999</v>
      </c>
      <c r="V5" s="9">
        <v>1</v>
      </c>
      <c r="W5" s="9">
        <v>1</v>
      </c>
      <c r="X5" s="9">
        <v>1</v>
      </c>
      <c r="Y5" s="9">
        <v>1</v>
      </c>
      <c r="Z5" s="9">
        <v>1</v>
      </c>
      <c r="AA5" s="9">
        <v>1</v>
      </c>
      <c r="AB5" s="9">
        <v>1</v>
      </c>
      <c r="AC5" s="9">
        <v>1</v>
      </c>
      <c r="AD5" s="9">
        <v>1</v>
      </c>
      <c r="AE5" s="9">
        <v>1</v>
      </c>
      <c r="AF5" s="9">
        <v>1</v>
      </c>
      <c r="AG5" s="9">
        <v>1</v>
      </c>
      <c r="AH5" s="9">
        <v>1</v>
      </c>
      <c r="AI5" s="9">
        <v>1</v>
      </c>
      <c r="AJ5" s="9">
        <v>1</v>
      </c>
      <c r="AK5" s="9">
        <v>1</v>
      </c>
      <c r="AL5" s="9">
        <v>1</v>
      </c>
      <c r="AM5" s="9">
        <v>1</v>
      </c>
      <c r="AN5" s="9">
        <v>1</v>
      </c>
      <c r="AO5" s="9">
        <v>1</v>
      </c>
      <c r="AP5" s="10">
        <v>1</v>
      </c>
      <c r="AQ5" s="10">
        <v>1</v>
      </c>
      <c r="AR5" s="10">
        <v>1</v>
      </c>
      <c r="AS5" s="11">
        <v>0</v>
      </c>
      <c r="AT5" s="10">
        <v>1</v>
      </c>
      <c r="AU5" s="10">
        <v>1</v>
      </c>
      <c r="AV5" s="10">
        <v>1</v>
      </c>
      <c r="AW5" s="10">
        <v>1</v>
      </c>
      <c r="AX5" s="10">
        <v>1</v>
      </c>
      <c r="AY5" s="10">
        <v>1</v>
      </c>
      <c r="AZ5" s="9">
        <v>1</v>
      </c>
    </row>
    <row r="6" spans="1:52" x14ac:dyDescent="0.35">
      <c r="A6" t="s">
        <v>406</v>
      </c>
      <c r="B6" s="9">
        <v>1</v>
      </c>
      <c r="C6" s="9">
        <v>1</v>
      </c>
      <c r="D6" s="9">
        <v>1</v>
      </c>
      <c r="E6" s="9">
        <v>1</v>
      </c>
      <c r="F6" s="9">
        <v>1</v>
      </c>
      <c r="G6" s="9">
        <v>1</v>
      </c>
      <c r="H6" s="9">
        <v>1</v>
      </c>
      <c r="I6" s="9">
        <v>1</v>
      </c>
      <c r="J6" s="9">
        <v>1</v>
      </c>
      <c r="K6" s="9">
        <v>1</v>
      </c>
      <c r="L6" s="9">
        <v>1</v>
      </c>
      <c r="M6" s="9">
        <v>1</v>
      </c>
      <c r="N6" s="9">
        <v>1</v>
      </c>
      <c r="O6" s="9">
        <v>1</v>
      </c>
      <c r="P6" s="9">
        <v>1</v>
      </c>
      <c r="Q6" s="9">
        <v>1</v>
      </c>
      <c r="R6" s="9">
        <v>1</v>
      </c>
      <c r="S6" s="9">
        <v>1</v>
      </c>
      <c r="T6" s="9">
        <v>1</v>
      </c>
      <c r="U6" s="9">
        <v>1</v>
      </c>
      <c r="V6" s="9">
        <v>1</v>
      </c>
      <c r="W6" s="9">
        <v>1</v>
      </c>
      <c r="X6" s="9">
        <v>1</v>
      </c>
      <c r="Y6" s="9">
        <v>1</v>
      </c>
      <c r="Z6" s="9">
        <v>1</v>
      </c>
      <c r="AA6" s="9">
        <v>1</v>
      </c>
      <c r="AB6" s="9">
        <v>1</v>
      </c>
      <c r="AC6" s="9">
        <v>1</v>
      </c>
      <c r="AD6" s="9">
        <v>1</v>
      </c>
      <c r="AE6" s="9">
        <v>1</v>
      </c>
      <c r="AF6" s="9">
        <v>1</v>
      </c>
      <c r="AG6" s="9">
        <v>1</v>
      </c>
      <c r="AH6" s="9">
        <v>1</v>
      </c>
      <c r="AI6" s="9">
        <v>1</v>
      </c>
      <c r="AJ6" s="9">
        <v>1</v>
      </c>
      <c r="AK6" s="9">
        <v>1</v>
      </c>
      <c r="AL6" s="9">
        <v>1</v>
      </c>
      <c r="AM6" s="9">
        <v>1</v>
      </c>
      <c r="AN6" s="9">
        <v>1</v>
      </c>
      <c r="AO6" s="9">
        <v>1</v>
      </c>
      <c r="AP6" s="9">
        <v>1</v>
      </c>
      <c r="AQ6" s="9">
        <v>1</v>
      </c>
      <c r="AR6" s="9">
        <v>1</v>
      </c>
      <c r="AS6" s="9">
        <v>1</v>
      </c>
      <c r="AT6" s="9">
        <v>1</v>
      </c>
      <c r="AU6" s="9">
        <v>1</v>
      </c>
      <c r="AV6" s="9">
        <v>1</v>
      </c>
      <c r="AW6" s="9">
        <v>1</v>
      </c>
      <c r="AX6" s="9">
        <v>1</v>
      </c>
      <c r="AY6" s="9">
        <v>1</v>
      </c>
      <c r="AZ6" s="9">
        <v>1</v>
      </c>
    </row>
    <row r="7" spans="1:52" x14ac:dyDescent="0.35">
      <c r="A7" t="s">
        <v>356</v>
      </c>
      <c r="B7" s="6">
        <v>1750</v>
      </c>
      <c r="C7" s="6">
        <v>883</v>
      </c>
      <c r="D7" s="6">
        <v>867</v>
      </c>
      <c r="E7" s="6">
        <v>229</v>
      </c>
      <c r="F7" s="6">
        <v>357</v>
      </c>
      <c r="G7" s="6">
        <v>377</v>
      </c>
      <c r="H7" s="6">
        <v>734</v>
      </c>
      <c r="I7" s="6">
        <v>261</v>
      </c>
      <c r="J7" s="6">
        <v>174</v>
      </c>
      <c r="K7" s="6">
        <v>352</v>
      </c>
      <c r="L7" s="6">
        <v>529</v>
      </c>
      <c r="M7" s="6">
        <v>301</v>
      </c>
      <c r="N7" s="6">
        <v>495</v>
      </c>
      <c r="O7" s="6">
        <v>424</v>
      </c>
      <c r="P7" s="6">
        <v>569</v>
      </c>
      <c r="Q7" s="6">
        <v>239</v>
      </c>
      <c r="R7" s="6">
        <v>808</v>
      </c>
      <c r="S7" s="6">
        <v>347</v>
      </c>
      <c r="T7" s="6">
        <v>595</v>
      </c>
      <c r="U7" s="6">
        <v>942</v>
      </c>
      <c r="V7" s="6">
        <v>133</v>
      </c>
      <c r="W7" s="6">
        <v>85</v>
      </c>
      <c r="X7" s="6">
        <v>82</v>
      </c>
      <c r="Y7" s="6">
        <v>238</v>
      </c>
      <c r="Z7" s="6">
        <v>141</v>
      </c>
      <c r="AA7" s="6">
        <v>220</v>
      </c>
      <c r="AB7" s="6">
        <v>80</v>
      </c>
      <c r="AC7" s="6">
        <v>143</v>
      </c>
      <c r="AD7" s="6">
        <v>222</v>
      </c>
      <c r="AE7" s="6">
        <v>148</v>
      </c>
      <c r="AF7" s="6">
        <v>194</v>
      </c>
      <c r="AG7" s="6">
        <v>35</v>
      </c>
      <c r="AH7" s="6">
        <v>84</v>
      </c>
      <c r="AI7" s="6">
        <v>534</v>
      </c>
      <c r="AJ7" s="6">
        <v>405</v>
      </c>
      <c r="AK7" s="6">
        <v>219</v>
      </c>
      <c r="AL7" s="6">
        <v>414</v>
      </c>
      <c r="AM7" s="6">
        <v>236</v>
      </c>
      <c r="AN7" s="6">
        <v>23</v>
      </c>
      <c r="AO7" s="6">
        <v>58</v>
      </c>
      <c r="AP7" s="6">
        <v>180</v>
      </c>
      <c r="AQ7" s="6">
        <v>675</v>
      </c>
      <c r="AR7" s="6">
        <v>1412</v>
      </c>
      <c r="AS7" s="6">
        <v>338</v>
      </c>
      <c r="AT7" s="6">
        <v>984</v>
      </c>
      <c r="AU7" s="6">
        <v>1061</v>
      </c>
      <c r="AV7" s="6">
        <v>131</v>
      </c>
      <c r="AW7" s="6">
        <v>194</v>
      </c>
      <c r="AX7" s="6">
        <v>109</v>
      </c>
      <c r="AY7" s="6">
        <v>148</v>
      </c>
      <c r="AZ7" s="6">
        <v>1411</v>
      </c>
    </row>
    <row r="8" spans="1:52" x14ac:dyDescent="0.35">
      <c r="A8" t="s">
        <v>796</v>
      </c>
    </row>
    <row r="9" spans="1:52" x14ac:dyDescent="0.35">
      <c r="A9" t="s">
        <v>358</v>
      </c>
    </row>
    <row r="13" spans="1:52" x14ac:dyDescent="0.35">
      <c r="A13" s="3" t="s">
        <v>352</v>
      </c>
    </row>
    <row r="14" spans="1:52" x14ac:dyDescent="0.35">
      <c r="A14" t="s">
        <v>317</v>
      </c>
    </row>
    <row r="15" spans="1:52" ht="29" x14ac:dyDescent="0.35">
      <c r="A15" s="4" t="s">
        <v>408</v>
      </c>
      <c r="B15" s="4" t="s">
        <v>830</v>
      </c>
      <c r="C15" s="4" t="s">
        <v>443</v>
      </c>
      <c r="D15" s="4" t="s">
        <v>444</v>
      </c>
      <c r="E15" s="4" t="s">
        <v>445</v>
      </c>
      <c r="F15" s="4" t="s">
        <v>446</v>
      </c>
      <c r="G15" s="4" t="s">
        <v>447</v>
      </c>
      <c r="H15" s="4" t="s">
        <v>448</v>
      </c>
      <c r="I15" s="4" t="s">
        <v>449</v>
      </c>
      <c r="J15" s="4" t="s">
        <v>450</v>
      </c>
      <c r="K15" s="4" t="s">
        <v>451</v>
      </c>
      <c r="L15" s="4" t="s">
        <v>452</v>
      </c>
      <c r="M15" s="4" t="s">
        <v>451</v>
      </c>
      <c r="N15" s="4" t="s">
        <v>453</v>
      </c>
      <c r="O15" s="4" t="s">
        <v>969</v>
      </c>
      <c r="P15" s="4" t="s">
        <v>406</v>
      </c>
    </row>
    <row r="16" spans="1:52" x14ac:dyDescent="0.35">
      <c r="A16" t="s">
        <v>486</v>
      </c>
      <c r="B16" s="9">
        <v>4.5128988004270003E-2</v>
      </c>
      <c r="C16" s="9">
        <v>3.2376846635740003E-2</v>
      </c>
      <c r="D16" s="9">
        <v>4.7716335843969997E-2</v>
      </c>
      <c r="E16" s="11">
        <v>2.774821523535E-2</v>
      </c>
      <c r="F16" s="9">
        <v>1.902672895397E-2</v>
      </c>
      <c r="G16" s="9">
        <v>2.0418498403760001E-2</v>
      </c>
      <c r="H16" s="9">
        <v>0.1047264033642</v>
      </c>
      <c r="I16" s="9">
        <v>7.0330844757949998E-2</v>
      </c>
      <c r="J16" s="10">
        <v>0.1960402337512</v>
      </c>
      <c r="K16" s="9">
        <v>6.3505922749169996E-2</v>
      </c>
      <c r="L16" s="9">
        <v>0.1300200807446</v>
      </c>
      <c r="M16" s="9">
        <v>6.3505922749169996E-2</v>
      </c>
      <c r="N16" s="9">
        <v>0.14631559985039999</v>
      </c>
      <c r="O16" s="10">
        <v>0.19662934513390001</v>
      </c>
      <c r="P16" s="9">
        <v>6.8703858236199997E-2</v>
      </c>
    </row>
    <row r="17" spans="1:16" x14ac:dyDescent="0.35">
      <c r="A17" t="s">
        <v>487</v>
      </c>
      <c r="B17" s="11">
        <v>6.427412342885E-2</v>
      </c>
      <c r="C17" s="11">
        <v>0.1382736205017</v>
      </c>
      <c r="D17" s="9">
        <v>0.22234080999709999</v>
      </c>
      <c r="E17" s="9">
        <v>0.19767802815009999</v>
      </c>
      <c r="F17" s="9">
        <v>0.26626466921129999</v>
      </c>
      <c r="G17" s="9">
        <v>0.36004685166220002</v>
      </c>
      <c r="H17" s="9">
        <v>0.26004390481779999</v>
      </c>
      <c r="I17" s="10">
        <v>0.498554816091</v>
      </c>
      <c r="J17" s="10">
        <v>0.37809019205740002</v>
      </c>
      <c r="K17" s="10">
        <v>0.3860302392712</v>
      </c>
      <c r="L17" s="10">
        <v>0.4757866431876</v>
      </c>
      <c r="M17" s="10">
        <v>0.3860302392712</v>
      </c>
      <c r="N17" s="10">
        <v>0.43230927115959999</v>
      </c>
      <c r="O17" s="10">
        <v>0.45335730049720002</v>
      </c>
      <c r="P17" s="9">
        <v>0.25801261477510001</v>
      </c>
    </row>
    <row r="18" spans="1:16" x14ac:dyDescent="0.35">
      <c r="A18" t="s">
        <v>488</v>
      </c>
      <c r="B18" s="11">
        <v>5.3675299067430002E-2</v>
      </c>
      <c r="C18" s="9">
        <v>0.3776086319118</v>
      </c>
      <c r="D18" s="9">
        <v>0.37542865219499999</v>
      </c>
      <c r="E18" s="10">
        <v>0.54136083353639997</v>
      </c>
      <c r="F18" s="9">
        <v>0.41164395838410001</v>
      </c>
      <c r="G18" s="9">
        <v>0.39744465786299998</v>
      </c>
      <c r="H18" s="9">
        <v>0.43306609982049998</v>
      </c>
      <c r="I18" s="9">
        <v>0.29343369618050003</v>
      </c>
      <c r="J18" s="9">
        <v>0.27735508372649997</v>
      </c>
      <c r="K18" s="9">
        <v>0.38880461293230001</v>
      </c>
      <c r="L18" s="9">
        <v>0.2450007291587</v>
      </c>
      <c r="M18" s="9">
        <v>0.38880461293230001</v>
      </c>
      <c r="N18" s="9">
        <v>0.38952264025439998</v>
      </c>
      <c r="O18" s="9">
        <v>0.26013367149909999</v>
      </c>
      <c r="P18" s="9">
        <v>0.3413246490381</v>
      </c>
    </row>
    <row r="19" spans="1:16" x14ac:dyDescent="0.35">
      <c r="A19" t="s">
        <v>489</v>
      </c>
      <c r="B19" s="10">
        <v>0.83692158949950002</v>
      </c>
      <c r="C19" s="10">
        <v>0.4517409009508</v>
      </c>
      <c r="D19" s="9">
        <v>0.35451420196400002</v>
      </c>
      <c r="E19" s="11">
        <v>0.23321292307819999</v>
      </c>
      <c r="F19" s="9">
        <v>0.30306464345060002</v>
      </c>
      <c r="G19" s="9">
        <v>0.222089992071</v>
      </c>
      <c r="H19" s="9">
        <v>0.2021635919975</v>
      </c>
      <c r="I19" s="11">
        <v>0.13768064297060001</v>
      </c>
      <c r="J19" s="11">
        <v>0.14851449046490001</v>
      </c>
      <c r="K19" s="11">
        <v>0.16165922504729999</v>
      </c>
      <c r="L19" s="11">
        <v>0.1491925469091</v>
      </c>
      <c r="M19" s="11">
        <v>0.16165922504729999</v>
      </c>
      <c r="N19" s="11">
        <v>3.1852488735589997E-2</v>
      </c>
      <c r="O19" s="11">
        <v>8.987968286978E-2</v>
      </c>
      <c r="P19" s="9">
        <v>0.33195887795059997</v>
      </c>
    </row>
    <row r="20" spans="1:16" x14ac:dyDescent="0.35">
      <c r="A20" t="s">
        <v>406</v>
      </c>
      <c r="B20" s="9">
        <v>1</v>
      </c>
      <c r="C20" s="9">
        <v>1</v>
      </c>
      <c r="D20" s="9">
        <v>1</v>
      </c>
      <c r="E20" s="9">
        <v>1</v>
      </c>
      <c r="F20" s="9">
        <v>1</v>
      </c>
      <c r="G20" s="9">
        <v>1</v>
      </c>
      <c r="H20" s="9">
        <v>1</v>
      </c>
      <c r="I20" s="9">
        <v>1</v>
      </c>
      <c r="J20" s="9">
        <v>1</v>
      </c>
      <c r="K20" s="9">
        <v>1</v>
      </c>
      <c r="L20" s="9">
        <v>1</v>
      </c>
      <c r="M20" s="9">
        <v>1</v>
      </c>
      <c r="N20" s="9">
        <v>1</v>
      </c>
      <c r="O20" s="9">
        <v>1</v>
      </c>
      <c r="P20" s="9">
        <v>1</v>
      </c>
    </row>
    <row r="21" spans="1:16" x14ac:dyDescent="0.35">
      <c r="A21" t="s">
        <v>356</v>
      </c>
      <c r="B21" s="6">
        <v>180</v>
      </c>
      <c r="C21" s="6">
        <v>268</v>
      </c>
      <c r="D21" s="6">
        <v>117</v>
      </c>
      <c r="E21" s="6">
        <v>225</v>
      </c>
      <c r="F21" s="6">
        <v>54</v>
      </c>
      <c r="G21" s="6">
        <v>56</v>
      </c>
      <c r="H21" s="6">
        <v>69</v>
      </c>
      <c r="I21" s="6">
        <v>84</v>
      </c>
      <c r="J21" s="6">
        <v>91</v>
      </c>
      <c r="K21" s="6">
        <v>78</v>
      </c>
      <c r="L21" s="6">
        <v>76</v>
      </c>
      <c r="M21" s="6">
        <v>78</v>
      </c>
      <c r="N21" s="6">
        <v>70</v>
      </c>
      <c r="O21" s="6">
        <v>44</v>
      </c>
      <c r="P21" s="6">
        <v>1412</v>
      </c>
    </row>
    <row r="22" spans="1:16" x14ac:dyDescent="0.35">
      <c r="A22" t="s">
        <v>970</v>
      </c>
    </row>
    <row r="23" spans="1:16" x14ac:dyDescent="0.35">
      <c r="A23" t="s">
        <v>358</v>
      </c>
    </row>
    <row r="27" spans="1:16" x14ac:dyDescent="0.35">
      <c r="A27" s="3" t="s">
        <v>352</v>
      </c>
    </row>
    <row r="28" spans="1:16" x14ac:dyDescent="0.35">
      <c r="A28" t="s">
        <v>319</v>
      </c>
    </row>
    <row r="29" spans="1:16" ht="29" x14ac:dyDescent="0.35">
      <c r="A29" s="4" t="s">
        <v>408</v>
      </c>
      <c r="B29" s="4" t="s">
        <v>830</v>
      </c>
      <c r="C29" s="4" t="s">
        <v>443</v>
      </c>
      <c r="D29" s="4" t="s">
        <v>444</v>
      </c>
      <c r="E29" s="4" t="s">
        <v>445</v>
      </c>
      <c r="F29" s="4" t="s">
        <v>446</v>
      </c>
      <c r="G29" s="4" t="s">
        <v>447</v>
      </c>
      <c r="H29" s="4" t="s">
        <v>448</v>
      </c>
      <c r="I29" s="4" t="s">
        <v>449</v>
      </c>
      <c r="J29" s="4" t="s">
        <v>450</v>
      </c>
      <c r="K29" s="4" t="s">
        <v>451</v>
      </c>
      <c r="L29" s="4" t="s">
        <v>451</v>
      </c>
      <c r="M29" s="4" t="s">
        <v>452</v>
      </c>
      <c r="N29" s="4" t="s">
        <v>453</v>
      </c>
      <c r="O29" s="4" t="s">
        <v>969</v>
      </c>
      <c r="P29" s="4" t="s">
        <v>406</v>
      </c>
    </row>
    <row r="30" spans="1:16" x14ac:dyDescent="0.35">
      <c r="A30" t="s">
        <v>486</v>
      </c>
      <c r="B30" s="9">
        <v>0</v>
      </c>
      <c r="C30" s="11">
        <v>9.7786271192049998E-3</v>
      </c>
      <c r="D30" s="9">
        <v>1.8952155556360002E-2</v>
      </c>
      <c r="E30" s="9">
        <v>1.32600816091E-2</v>
      </c>
      <c r="F30" s="9">
        <v>2.8379247152020001E-2</v>
      </c>
      <c r="G30" s="9">
        <v>3.8467074681080002E-2</v>
      </c>
      <c r="H30" s="9">
        <v>3.705789291923E-2</v>
      </c>
      <c r="I30" s="9">
        <v>0.12654892950749999</v>
      </c>
      <c r="J30" s="9">
        <v>6.669375852586E-2</v>
      </c>
      <c r="K30" s="9">
        <v>6.6424360941009994E-2</v>
      </c>
      <c r="L30" s="9">
        <v>6.6424360941009994E-2</v>
      </c>
      <c r="M30" s="9">
        <v>3.1274044894970002E-2</v>
      </c>
      <c r="N30" s="9">
        <v>8.6473371254279993E-2</v>
      </c>
      <c r="O30" s="10">
        <v>0.1622609546829</v>
      </c>
      <c r="P30" s="9">
        <v>5.3302730878479997E-2</v>
      </c>
    </row>
    <row r="31" spans="1:16" x14ac:dyDescent="0.35">
      <c r="A31" t="s">
        <v>487</v>
      </c>
      <c r="B31" s="11">
        <v>9.4148525409160008E-3</v>
      </c>
      <c r="C31" s="11">
        <v>1.8414755348789998E-2</v>
      </c>
      <c r="D31" s="9">
        <v>0.18328688158959999</v>
      </c>
      <c r="E31" s="11">
        <v>0.14382121158819999</v>
      </c>
      <c r="F31" s="9">
        <v>0.33675626468640002</v>
      </c>
      <c r="G31" s="9">
        <v>0.32227986007620002</v>
      </c>
      <c r="H31" s="11">
        <v>8.5124581354570003E-2</v>
      </c>
      <c r="I31" s="9">
        <v>0.1878510728827</v>
      </c>
      <c r="J31" s="10">
        <v>0.44295900223829998</v>
      </c>
      <c r="K31" s="9">
        <v>0.34958392531280003</v>
      </c>
      <c r="L31" s="9">
        <v>0.34958392531280003</v>
      </c>
      <c r="M31" s="10">
        <v>0.43048377681659999</v>
      </c>
      <c r="N31" s="10">
        <v>0.45400644406660001</v>
      </c>
      <c r="O31" s="10">
        <v>0.40722612758889998</v>
      </c>
      <c r="P31" s="9">
        <v>0.25619401787059998</v>
      </c>
    </row>
    <row r="32" spans="1:16" x14ac:dyDescent="0.35">
      <c r="A32" t="s">
        <v>488</v>
      </c>
      <c r="B32" s="11">
        <v>5.6600317920389998E-2</v>
      </c>
      <c r="C32" s="9">
        <v>0.2526858200148</v>
      </c>
      <c r="D32" s="9">
        <v>0.28370476802529998</v>
      </c>
      <c r="E32" s="10">
        <v>0.50476898750260002</v>
      </c>
      <c r="F32" s="9">
        <v>0.36604553715929999</v>
      </c>
      <c r="G32" s="9">
        <v>0.36273922185919999</v>
      </c>
      <c r="H32" s="9">
        <v>0.48914395437090002</v>
      </c>
      <c r="I32" s="9">
        <v>0.47084994397579999</v>
      </c>
      <c r="J32" s="9">
        <v>0.35107617414870002</v>
      </c>
      <c r="K32" s="9">
        <v>0.45797373813699999</v>
      </c>
      <c r="L32" s="9">
        <v>0.45797373813699999</v>
      </c>
      <c r="M32" s="9">
        <v>0.28468589931490001</v>
      </c>
      <c r="N32" s="9">
        <v>0.34011951104369997</v>
      </c>
      <c r="O32" s="9">
        <v>0.36844618236999999</v>
      </c>
      <c r="P32" s="9">
        <v>0.3509493150652</v>
      </c>
    </row>
    <row r="33" spans="1:16" x14ac:dyDescent="0.35">
      <c r="A33" t="s">
        <v>489</v>
      </c>
      <c r="B33" s="10">
        <v>0.93398482953869999</v>
      </c>
      <c r="C33" s="10">
        <v>0.71912079751720004</v>
      </c>
      <c r="D33" s="10">
        <v>0.51405619482880005</v>
      </c>
      <c r="E33" s="9">
        <v>0.33814971930010002</v>
      </c>
      <c r="F33" s="9">
        <v>0.26881895100219999</v>
      </c>
      <c r="G33" s="9">
        <v>0.27651384338349999</v>
      </c>
      <c r="H33" s="9">
        <v>0.38867357135530001</v>
      </c>
      <c r="I33" s="9">
        <v>0.21475005363390001</v>
      </c>
      <c r="J33" s="11">
        <v>0.13927106508709999</v>
      </c>
      <c r="K33" s="11">
        <v>0.1260179756092</v>
      </c>
      <c r="L33" s="11">
        <v>0.1260179756092</v>
      </c>
      <c r="M33" s="9">
        <v>0.25355627897350003</v>
      </c>
      <c r="N33" s="11">
        <v>0.1194006736354</v>
      </c>
      <c r="O33" s="11">
        <v>6.2066735358210001E-2</v>
      </c>
      <c r="P33" s="9">
        <v>0.33955393618570001</v>
      </c>
    </row>
    <row r="34" spans="1:16" x14ac:dyDescent="0.35">
      <c r="A34" t="s">
        <v>406</v>
      </c>
      <c r="B34" s="9">
        <v>1</v>
      </c>
      <c r="C34" s="9">
        <v>1</v>
      </c>
      <c r="D34" s="9">
        <v>1</v>
      </c>
      <c r="E34" s="9">
        <v>1</v>
      </c>
      <c r="F34" s="9">
        <v>1</v>
      </c>
      <c r="G34" s="9">
        <v>1</v>
      </c>
      <c r="H34" s="9">
        <v>1</v>
      </c>
      <c r="I34" s="9">
        <v>1</v>
      </c>
      <c r="J34" s="9">
        <v>1</v>
      </c>
      <c r="K34" s="9">
        <v>1</v>
      </c>
      <c r="L34" s="9">
        <v>1</v>
      </c>
      <c r="M34" s="9">
        <v>1</v>
      </c>
      <c r="N34" s="9">
        <v>1</v>
      </c>
      <c r="O34" s="9">
        <v>1</v>
      </c>
      <c r="P34" s="9">
        <v>1</v>
      </c>
    </row>
    <row r="35" spans="1:16" x14ac:dyDescent="0.35">
      <c r="A35" t="s">
        <v>356</v>
      </c>
      <c r="B35" s="6">
        <v>91</v>
      </c>
      <c r="C35" s="6">
        <v>112</v>
      </c>
      <c r="D35" s="6">
        <v>82</v>
      </c>
      <c r="E35" s="6">
        <v>126</v>
      </c>
      <c r="F35" s="6">
        <v>74</v>
      </c>
      <c r="G35" s="6">
        <v>60</v>
      </c>
      <c r="H35" s="6">
        <v>74</v>
      </c>
      <c r="I35" s="6">
        <v>84</v>
      </c>
      <c r="J35" s="6">
        <v>89</v>
      </c>
      <c r="K35" s="6">
        <v>91</v>
      </c>
      <c r="L35" s="6">
        <v>91</v>
      </c>
      <c r="M35" s="6">
        <v>103</v>
      </c>
      <c r="N35" s="6">
        <v>113</v>
      </c>
      <c r="O35" s="6">
        <v>93</v>
      </c>
      <c r="P35" s="6">
        <v>1192</v>
      </c>
    </row>
    <row r="36" spans="1:16" x14ac:dyDescent="0.35">
      <c r="A36" t="s">
        <v>971</v>
      </c>
    </row>
    <row r="37" spans="1:16" x14ac:dyDescent="0.35">
      <c r="A37" t="s">
        <v>358</v>
      </c>
    </row>
    <row r="41" spans="1:16" x14ac:dyDescent="0.35">
      <c r="A41" s="3" t="s">
        <v>352</v>
      </c>
    </row>
    <row r="42" spans="1:16" x14ac:dyDescent="0.35">
      <c r="A42" t="s">
        <v>321</v>
      </c>
    </row>
    <row r="43" spans="1:16" ht="29" x14ac:dyDescent="0.35">
      <c r="A43" s="4" t="s">
        <v>408</v>
      </c>
      <c r="B43" s="4" t="s">
        <v>830</v>
      </c>
      <c r="C43" s="4" t="s">
        <v>443</v>
      </c>
      <c r="D43" s="4" t="s">
        <v>444</v>
      </c>
      <c r="E43" s="4" t="s">
        <v>445</v>
      </c>
      <c r="F43" s="4" t="s">
        <v>446</v>
      </c>
      <c r="G43" s="4" t="s">
        <v>447</v>
      </c>
      <c r="H43" s="4" t="s">
        <v>448</v>
      </c>
      <c r="I43" s="4" t="s">
        <v>449</v>
      </c>
      <c r="J43" s="4" t="s">
        <v>450</v>
      </c>
      <c r="K43" s="4" t="s">
        <v>451</v>
      </c>
      <c r="L43" s="4" t="s">
        <v>452</v>
      </c>
      <c r="M43" s="4" t="s">
        <v>451</v>
      </c>
      <c r="N43" s="4" t="s">
        <v>453</v>
      </c>
      <c r="O43" s="4" t="s">
        <v>969</v>
      </c>
      <c r="P43" s="4" t="s">
        <v>406</v>
      </c>
    </row>
    <row r="44" spans="1:16" x14ac:dyDescent="0.35">
      <c r="A44" t="s">
        <v>659</v>
      </c>
      <c r="B44" s="9">
        <v>0.62080384326780003</v>
      </c>
      <c r="C44" s="9">
        <v>0.62171269331949996</v>
      </c>
      <c r="D44" s="9">
        <v>0.6437058277837</v>
      </c>
      <c r="E44" s="9">
        <v>0.52607957164289998</v>
      </c>
      <c r="F44" s="9">
        <v>0.57958671641409998</v>
      </c>
      <c r="G44" s="9">
        <v>0.6553438241831</v>
      </c>
      <c r="H44" s="9">
        <v>0.68990181018480001</v>
      </c>
      <c r="I44" s="9">
        <v>0.49926656926520002</v>
      </c>
      <c r="J44" s="9">
        <v>0.46604249773020001</v>
      </c>
      <c r="K44" s="9">
        <v>0.58368700527609996</v>
      </c>
      <c r="L44" s="9">
        <v>0.49286987112750003</v>
      </c>
      <c r="M44" s="9">
        <v>0.58368700527609996</v>
      </c>
      <c r="N44" s="9">
        <v>0.3875575828774</v>
      </c>
      <c r="O44" s="9">
        <v>0.4092471598404</v>
      </c>
      <c r="P44" s="9">
        <v>0.56700757210450003</v>
      </c>
    </row>
    <row r="45" spans="1:16" x14ac:dyDescent="0.35">
      <c r="A45" t="s">
        <v>660</v>
      </c>
      <c r="B45" s="9">
        <v>0.34309628713020002</v>
      </c>
      <c r="C45" s="9">
        <v>0.36308242523180001</v>
      </c>
      <c r="D45" s="9">
        <v>0.3288127061592</v>
      </c>
      <c r="E45" s="9">
        <v>0.45637543110899997</v>
      </c>
      <c r="F45" s="9">
        <v>0.38822831772830002</v>
      </c>
      <c r="G45" s="9">
        <v>0.31067304475610003</v>
      </c>
      <c r="H45" s="9">
        <v>0.30454750639970002</v>
      </c>
      <c r="I45" s="9">
        <v>0.4354869302114</v>
      </c>
      <c r="J45" s="9">
        <v>0.49694639605079999</v>
      </c>
      <c r="K45" s="9">
        <v>0.37851341372530001</v>
      </c>
      <c r="L45" s="9">
        <v>0.45103229656490001</v>
      </c>
      <c r="M45" s="9">
        <v>0.37851341372530001</v>
      </c>
      <c r="N45" s="9">
        <v>0.57662871903589996</v>
      </c>
      <c r="O45" s="9">
        <v>0.52521083636580002</v>
      </c>
      <c r="P45" s="9">
        <v>0.40230664086160001</v>
      </c>
    </row>
    <row r="46" spans="1:16" x14ac:dyDescent="0.35">
      <c r="A46" t="s">
        <v>661</v>
      </c>
      <c r="B46" s="9">
        <v>3.6099869602009997E-2</v>
      </c>
      <c r="C46" s="9">
        <v>1.520488144871E-2</v>
      </c>
      <c r="D46" s="9">
        <v>2.7481466057130002E-2</v>
      </c>
      <c r="E46" s="9">
        <v>1.754499724812E-2</v>
      </c>
      <c r="F46" s="9">
        <v>3.2184965857549999E-2</v>
      </c>
      <c r="G46" s="9">
        <v>3.3983131060709999E-2</v>
      </c>
      <c r="H46" s="9">
        <v>5.5506834155860003E-3</v>
      </c>
      <c r="I46" s="9">
        <v>6.5246500523369999E-2</v>
      </c>
      <c r="J46" s="9">
        <v>3.7011106218930001E-2</v>
      </c>
      <c r="K46" s="9">
        <v>3.7799580998530001E-2</v>
      </c>
      <c r="L46" s="9">
        <v>5.609783230761E-2</v>
      </c>
      <c r="M46" s="9">
        <v>3.7799580998530001E-2</v>
      </c>
      <c r="N46" s="9">
        <v>3.5813698086750001E-2</v>
      </c>
      <c r="O46" s="9">
        <v>6.5542003793789994E-2</v>
      </c>
      <c r="P46" s="9">
        <v>3.0685787033879999E-2</v>
      </c>
    </row>
    <row r="47" spans="1:16" x14ac:dyDescent="0.35">
      <c r="A47" t="s">
        <v>406</v>
      </c>
      <c r="B47" s="9">
        <v>1</v>
      </c>
      <c r="C47" s="9">
        <v>1</v>
      </c>
      <c r="D47" s="9">
        <v>1</v>
      </c>
      <c r="E47" s="9">
        <v>1</v>
      </c>
      <c r="F47" s="9">
        <v>1</v>
      </c>
      <c r="G47" s="9">
        <v>1</v>
      </c>
      <c r="H47" s="9">
        <v>1</v>
      </c>
      <c r="I47" s="9">
        <v>1</v>
      </c>
      <c r="J47" s="9">
        <v>1</v>
      </c>
      <c r="K47" s="9">
        <v>1</v>
      </c>
      <c r="L47" s="9">
        <v>1</v>
      </c>
      <c r="M47" s="9">
        <v>1</v>
      </c>
      <c r="N47" s="9">
        <v>1</v>
      </c>
      <c r="O47" s="9">
        <v>1</v>
      </c>
      <c r="P47" s="9">
        <v>1</v>
      </c>
    </row>
    <row r="48" spans="1:16" x14ac:dyDescent="0.35">
      <c r="A48" t="s">
        <v>356</v>
      </c>
      <c r="B48" s="6">
        <v>180</v>
      </c>
      <c r="C48" s="6">
        <v>268</v>
      </c>
      <c r="D48" s="6">
        <v>117</v>
      </c>
      <c r="E48" s="6">
        <v>225</v>
      </c>
      <c r="F48" s="6">
        <v>54</v>
      </c>
      <c r="G48" s="6">
        <v>56</v>
      </c>
      <c r="H48" s="6">
        <v>69</v>
      </c>
      <c r="I48" s="6">
        <v>84</v>
      </c>
      <c r="J48" s="6">
        <v>91</v>
      </c>
      <c r="K48" s="6">
        <v>78</v>
      </c>
      <c r="L48" s="6">
        <v>76</v>
      </c>
      <c r="M48" s="6">
        <v>78</v>
      </c>
      <c r="N48" s="6">
        <v>70</v>
      </c>
      <c r="O48" s="6">
        <v>44</v>
      </c>
      <c r="P48" s="6">
        <v>1412</v>
      </c>
    </row>
    <row r="49" spans="1:17" x14ac:dyDescent="0.35">
      <c r="A49" t="s">
        <v>972</v>
      </c>
    </row>
    <row r="50" spans="1:17" x14ac:dyDescent="0.35">
      <c r="A50" t="s">
        <v>358</v>
      </c>
    </row>
    <row r="54" spans="1:17" x14ac:dyDescent="0.35">
      <c r="A54" s="3" t="s">
        <v>352</v>
      </c>
    </row>
    <row r="55" spans="1:17" x14ac:dyDescent="0.35">
      <c r="A55" t="s">
        <v>323</v>
      </c>
    </row>
    <row r="56" spans="1:17" ht="58" x14ac:dyDescent="0.35">
      <c r="A56" s="4" t="s">
        <v>408</v>
      </c>
      <c r="B56" s="4" t="s">
        <v>814</v>
      </c>
      <c r="C56" s="4" t="s">
        <v>815</v>
      </c>
      <c r="D56" s="4" t="s">
        <v>816</v>
      </c>
      <c r="E56" s="4" t="s">
        <v>817</v>
      </c>
      <c r="F56" s="4" t="s">
        <v>818</v>
      </c>
      <c r="G56" s="4" t="s">
        <v>819</v>
      </c>
      <c r="H56" s="4" t="s">
        <v>820</v>
      </c>
      <c r="I56" s="4" t="s">
        <v>821</v>
      </c>
      <c r="J56" s="4" t="s">
        <v>822</v>
      </c>
      <c r="K56" s="4" t="s">
        <v>823</v>
      </c>
      <c r="L56" s="4" t="s">
        <v>824</v>
      </c>
      <c r="M56" s="4" t="s">
        <v>825</v>
      </c>
      <c r="N56" s="4" t="s">
        <v>830</v>
      </c>
      <c r="O56" s="4" t="s">
        <v>973</v>
      </c>
      <c r="P56" s="4" t="s">
        <v>974</v>
      </c>
      <c r="Q56" s="4" t="s">
        <v>406</v>
      </c>
    </row>
    <row r="57" spans="1:17" x14ac:dyDescent="0.35">
      <c r="A57" t="s">
        <v>691</v>
      </c>
      <c r="B57" s="9">
        <v>0.33061819214729998</v>
      </c>
      <c r="C57" s="9">
        <v>0.4365095166936</v>
      </c>
      <c r="D57" s="9">
        <v>0.45333186130359998</v>
      </c>
      <c r="E57" s="9">
        <v>0.42707358970859999</v>
      </c>
      <c r="F57" s="9">
        <v>0.44815861538629997</v>
      </c>
      <c r="G57" s="9">
        <v>0.4946213076939</v>
      </c>
      <c r="H57" s="9">
        <v>0.34050265318590001</v>
      </c>
      <c r="I57" s="9">
        <v>0.42608490201619997</v>
      </c>
      <c r="J57" s="9">
        <v>0.39083209740719999</v>
      </c>
      <c r="K57" s="9">
        <v>0.46403252071270001</v>
      </c>
      <c r="L57" s="9">
        <v>0.39808351104150003</v>
      </c>
      <c r="M57" s="9">
        <v>0.40626404282709999</v>
      </c>
      <c r="N57" s="9">
        <v>0.2813302653625</v>
      </c>
      <c r="O57" s="9">
        <v>0.43449965147210001</v>
      </c>
      <c r="P57" s="9">
        <v>0.44896489912319998</v>
      </c>
      <c r="Q57" s="9">
        <v>0.43791320073709999</v>
      </c>
    </row>
    <row r="58" spans="1:17" x14ac:dyDescent="0.35">
      <c r="A58" t="s">
        <v>692</v>
      </c>
      <c r="B58" s="9">
        <v>5.9270979807769998E-2</v>
      </c>
      <c r="C58" s="9">
        <v>6.2267278574990002E-2</v>
      </c>
      <c r="D58" s="9">
        <v>0.15500446449370001</v>
      </c>
      <c r="E58" s="9">
        <v>0.1071810000815</v>
      </c>
      <c r="F58" s="9">
        <v>0.13434907194859999</v>
      </c>
      <c r="G58" s="9">
        <v>5.4648785707880003E-2</v>
      </c>
      <c r="H58" s="9">
        <v>0.116996833235</v>
      </c>
      <c r="I58" s="9">
        <v>5.5511476971349998E-2</v>
      </c>
      <c r="J58" s="9">
        <v>2.7905771043789999E-2</v>
      </c>
      <c r="K58" s="9">
        <v>4.9588881021369997E-2</v>
      </c>
      <c r="L58" s="9">
        <v>3.0047513131239999E-2</v>
      </c>
      <c r="M58" s="9">
        <v>5.9085595419469998E-2</v>
      </c>
      <c r="N58" s="9">
        <v>4.0099295322680001E-2</v>
      </c>
      <c r="O58" s="9">
        <v>5.2287041896569998E-2</v>
      </c>
      <c r="P58" s="9">
        <v>4.981447060718E-2</v>
      </c>
      <c r="Q58" s="9">
        <v>6.3722071796300003E-2</v>
      </c>
    </row>
    <row r="59" spans="1:17" x14ac:dyDescent="0.35">
      <c r="A59" t="s">
        <v>693</v>
      </c>
      <c r="B59" s="9">
        <v>6.4952825275489998E-2</v>
      </c>
      <c r="C59" s="9">
        <v>0.1403003529771</v>
      </c>
      <c r="D59" s="9">
        <v>0.13459442637730001</v>
      </c>
      <c r="E59" s="9">
        <v>0.1210216862783</v>
      </c>
      <c r="F59" s="9">
        <v>8.1290952409570003E-2</v>
      </c>
      <c r="G59" s="9">
        <v>7.5080509088480005E-2</v>
      </c>
      <c r="H59" s="9">
        <v>9.867961553481E-2</v>
      </c>
      <c r="I59" s="9">
        <v>9.6826329502719993E-2</v>
      </c>
      <c r="J59" s="9">
        <v>0.10149435156180001</v>
      </c>
      <c r="K59" s="9">
        <v>7.1841011336959998E-2</v>
      </c>
      <c r="L59" s="9">
        <v>7.0893137828609995E-2</v>
      </c>
      <c r="M59" s="9">
        <v>9.6547737553400001E-2</v>
      </c>
      <c r="N59" s="11">
        <v>5.1039108467529999E-3</v>
      </c>
      <c r="O59" s="9">
        <v>9.0225795038100007E-2</v>
      </c>
      <c r="P59" s="9">
        <v>0.13690596188529999</v>
      </c>
      <c r="Q59" s="9">
        <v>0.1139033215622</v>
      </c>
    </row>
    <row r="60" spans="1:17" x14ac:dyDescent="0.35">
      <c r="A60" t="s">
        <v>694</v>
      </c>
      <c r="B60" s="9">
        <v>0.26845843088479998</v>
      </c>
      <c r="C60" s="9">
        <v>0.24751630171710001</v>
      </c>
      <c r="D60" s="9">
        <v>0.269023484955</v>
      </c>
      <c r="E60" s="9">
        <v>0.24927635237529999</v>
      </c>
      <c r="F60" s="9">
        <v>0.28959792099420001</v>
      </c>
      <c r="G60" s="9">
        <v>0.35541721062819998</v>
      </c>
      <c r="H60" s="9">
        <v>0.26023523734679999</v>
      </c>
      <c r="I60" s="9">
        <v>0.2283932644934</v>
      </c>
      <c r="J60" s="9">
        <v>0.33237037543539999</v>
      </c>
      <c r="K60" s="9">
        <v>0.27596404315739997</v>
      </c>
      <c r="L60" s="9">
        <v>0.25391466443549998</v>
      </c>
      <c r="M60" s="9">
        <v>0.27269729755130001</v>
      </c>
      <c r="N60" s="9">
        <v>0.2782063123854</v>
      </c>
      <c r="O60" s="9">
        <v>0.2932795445277</v>
      </c>
      <c r="P60" s="9">
        <v>0.27045909249619998</v>
      </c>
      <c r="Q60" s="9">
        <v>0.28319393145779997</v>
      </c>
    </row>
    <row r="61" spans="1:17" x14ac:dyDescent="0.35">
      <c r="A61" t="s">
        <v>695</v>
      </c>
      <c r="B61" s="9">
        <v>6.4101495867029998E-2</v>
      </c>
      <c r="C61" s="9">
        <v>5.9756761446479997E-2</v>
      </c>
      <c r="D61" s="9">
        <v>9.6449924752290001E-2</v>
      </c>
      <c r="E61" s="9">
        <v>3.8828913538269998E-2</v>
      </c>
      <c r="F61" s="9">
        <v>7.2810572604610005E-2</v>
      </c>
      <c r="G61" s="9">
        <v>7.2214010697280007E-2</v>
      </c>
      <c r="H61" s="9">
        <v>4.996536126725E-2</v>
      </c>
      <c r="I61" s="9">
        <v>5.1927091765260003E-2</v>
      </c>
      <c r="J61" s="9">
        <v>2.962794288577E-2</v>
      </c>
      <c r="K61" s="9">
        <v>3.467163779515E-2</v>
      </c>
      <c r="L61" s="9">
        <v>2.4073380394649999E-2</v>
      </c>
      <c r="M61" s="9">
        <v>4.7878495204940003E-2</v>
      </c>
      <c r="N61" s="9">
        <v>1.5092141782630001E-2</v>
      </c>
      <c r="O61" s="9">
        <v>3.5960807193800001E-2</v>
      </c>
      <c r="P61" s="9">
        <v>4.4799713558919999E-2</v>
      </c>
      <c r="Q61" s="9">
        <v>4.1143051169970003E-2</v>
      </c>
    </row>
    <row r="62" spans="1:17" x14ac:dyDescent="0.35">
      <c r="A62" t="s">
        <v>696</v>
      </c>
      <c r="B62" s="9">
        <v>0.1065798985163</v>
      </c>
      <c r="C62" s="9">
        <v>6.2577524744259996E-2</v>
      </c>
      <c r="D62" s="9">
        <v>0.12779605310059999</v>
      </c>
      <c r="E62" s="9">
        <v>6.6047048575699999E-2</v>
      </c>
      <c r="F62" s="9">
        <v>0.12681640025970001</v>
      </c>
      <c r="G62" s="9">
        <v>3.7320509023139999E-2</v>
      </c>
      <c r="H62" s="9">
        <v>0.1065178867333</v>
      </c>
      <c r="I62" s="9">
        <v>8.5692671767260004E-2</v>
      </c>
      <c r="J62" s="9">
        <v>8.5259789278529993E-2</v>
      </c>
      <c r="K62" s="9">
        <v>2.4708698429280002E-2</v>
      </c>
      <c r="L62" s="9">
        <v>6.1094488360659997E-2</v>
      </c>
      <c r="M62" s="9">
        <v>7.5997400131340001E-2</v>
      </c>
      <c r="N62" s="9">
        <v>0.13332383003830001</v>
      </c>
      <c r="O62" s="9">
        <v>5.5401184118030002E-2</v>
      </c>
      <c r="P62" s="9">
        <v>5.4213091431859997E-2</v>
      </c>
      <c r="Q62" s="9">
        <v>6.9643360111540001E-2</v>
      </c>
    </row>
    <row r="63" spans="1:17" x14ac:dyDescent="0.35">
      <c r="A63" t="s">
        <v>697</v>
      </c>
      <c r="B63" s="9">
        <v>0.153288702666</v>
      </c>
      <c r="C63" s="9">
        <v>0.1215346600489</v>
      </c>
      <c r="D63" s="9">
        <v>0.1201788466146</v>
      </c>
      <c r="E63" s="9">
        <v>8.242117332868E-2</v>
      </c>
      <c r="F63" s="9">
        <v>6.8346976016989996E-2</v>
      </c>
      <c r="G63" s="9">
        <v>9.4808843880499996E-2</v>
      </c>
      <c r="H63" s="9">
        <v>0.1154058696728</v>
      </c>
      <c r="I63" s="9">
        <v>8.272750690123E-2</v>
      </c>
      <c r="J63" s="9">
        <v>9.982240260196E-2</v>
      </c>
      <c r="K63" s="9">
        <v>0.1092598584372</v>
      </c>
      <c r="L63" s="9">
        <v>7.8477399407309995E-2</v>
      </c>
      <c r="M63" s="9">
        <v>9.3966936627469994E-2</v>
      </c>
      <c r="N63" s="9">
        <v>0.23944341961900001</v>
      </c>
      <c r="O63" s="9">
        <v>5.4299238758660003E-2</v>
      </c>
      <c r="P63" s="9">
        <v>4.3825291641110001E-2</v>
      </c>
      <c r="Q63" s="9">
        <v>5.1947585550749999E-2</v>
      </c>
    </row>
    <row r="64" spans="1:17" x14ac:dyDescent="0.35">
      <c r="A64" t="s">
        <v>698</v>
      </c>
      <c r="B64" s="9">
        <v>4.2464540916819997E-2</v>
      </c>
      <c r="C64" s="9">
        <v>7.1332831624219994E-2</v>
      </c>
      <c r="D64" s="9">
        <v>7.1582224104430006E-2</v>
      </c>
      <c r="E64" s="9">
        <v>7.5593282527130004E-2</v>
      </c>
      <c r="F64" s="9">
        <v>3.0649830450730001E-2</v>
      </c>
      <c r="G64" s="9">
        <v>6.2427079207839999E-2</v>
      </c>
      <c r="H64" s="9">
        <v>8.823353478557E-2</v>
      </c>
      <c r="I64" s="9">
        <v>8.1045728681400003E-2</v>
      </c>
      <c r="J64" s="9">
        <v>4.3554684083830002E-2</v>
      </c>
      <c r="K64" s="9">
        <v>5.2418693764010003E-2</v>
      </c>
      <c r="L64" s="9">
        <v>7.4556654237350001E-2</v>
      </c>
      <c r="M64" s="9">
        <v>0.1150041118079</v>
      </c>
      <c r="N64" s="9">
        <v>0.1249018339513</v>
      </c>
      <c r="O64" s="9">
        <v>9.4118168255040005E-2</v>
      </c>
      <c r="P64" s="9">
        <v>9.9301934083870003E-2</v>
      </c>
      <c r="Q64" s="9">
        <v>8.882862860389E-2</v>
      </c>
    </row>
    <row r="65" spans="1:17" x14ac:dyDescent="0.35">
      <c r="A65" t="s">
        <v>699</v>
      </c>
      <c r="B65" s="9">
        <v>5.4779312451599997E-2</v>
      </c>
      <c r="C65" s="9">
        <v>1.017691098308E-2</v>
      </c>
      <c r="D65" s="9">
        <v>6.0165930618719998E-2</v>
      </c>
      <c r="E65" s="9">
        <v>3.7984387055490003E-2</v>
      </c>
      <c r="F65" s="9">
        <v>6.1358706789039999E-2</v>
      </c>
      <c r="G65" s="9">
        <v>3.121099006878E-2</v>
      </c>
      <c r="H65" s="9">
        <v>1.4739285898469999E-2</v>
      </c>
      <c r="I65" s="9">
        <v>3.9362438571649998E-2</v>
      </c>
      <c r="J65" s="9">
        <v>9.0345601758739999E-3</v>
      </c>
      <c r="K65" s="9">
        <v>4.1267951992599999E-2</v>
      </c>
      <c r="L65" s="9">
        <v>3.6830431600430001E-2</v>
      </c>
      <c r="M65" s="9">
        <v>5.9785626701699998E-2</v>
      </c>
      <c r="N65" s="9">
        <v>6.4303515454560006E-2</v>
      </c>
      <c r="O65" s="9">
        <v>4.7425275328059999E-2</v>
      </c>
      <c r="P65" s="9">
        <v>3.4747611460440003E-2</v>
      </c>
      <c r="Q65" s="9">
        <v>3.7192009576340002E-2</v>
      </c>
    </row>
    <row r="66" spans="1:17" x14ac:dyDescent="0.35">
      <c r="A66" t="s">
        <v>700</v>
      </c>
      <c r="B66" s="9">
        <v>3.5321052729420002E-2</v>
      </c>
      <c r="C66" s="9">
        <v>4.7391910245619999E-2</v>
      </c>
      <c r="D66" s="9">
        <v>2.812131624984E-2</v>
      </c>
      <c r="E66" s="9">
        <v>5.7710871916130002E-2</v>
      </c>
      <c r="F66" s="9">
        <v>4.7756263011890003E-2</v>
      </c>
      <c r="G66" s="9">
        <v>9.0991669936779998E-2</v>
      </c>
      <c r="H66" s="9">
        <v>2.1969375338859998E-2</v>
      </c>
      <c r="I66" s="9">
        <v>2.4863453639120001E-2</v>
      </c>
      <c r="J66" s="9">
        <v>2.813877241081E-2</v>
      </c>
      <c r="K66" s="9">
        <v>1.8300661918979999E-2</v>
      </c>
      <c r="L66" s="9">
        <v>4.6836928979279997E-2</v>
      </c>
      <c r="M66" s="9">
        <v>3.821324566684E-2</v>
      </c>
      <c r="N66" s="9">
        <v>6.4287577403119994E-2</v>
      </c>
      <c r="O66" s="9">
        <v>3.5826179344120003E-2</v>
      </c>
      <c r="P66" s="9">
        <v>3.042662719497E-2</v>
      </c>
      <c r="Q66" s="9">
        <v>3.2794066598250002E-2</v>
      </c>
    </row>
    <row r="67" spans="1:17" x14ac:dyDescent="0.35">
      <c r="A67" t="s">
        <v>701</v>
      </c>
      <c r="B67" s="9">
        <v>6.4963470900430004E-2</v>
      </c>
      <c r="C67" s="9">
        <v>4.8617034016000003E-2</v>
      </c>
      <c r="D67" s="9">
        <v>3.6254144668909999E-2</v>
      </c>
      <c r="E67" s="9">
        <v>4.5430263439330001E-2</v>
      </c>
      <c r="F67" s="9">
        <v>5.2129373610159999E-2</v>
      </c>
      <c r="G67" s="9">
        <v>6.7434948346500004E-2</v>
      </c>
      <c r="H67" s="9">
        <v>3.1708031009980001E-2</v>
      </c>
      <c r="I67" s="9">
        <v>3.2696499395320003E-2</v>
      </c>
      <c r="J67" s="9">
        <v>3.7371347153790001E-2</v>
      </c>
      <c r="K67" s="9">
        <v>2.378709548276E-2</v>
      </c>
      <c r="L67" s="9">
        <v>2.8686831463789999E-2</v>
      </c>
      <c r="M67" s="9">
        <v>2.923785696174E-2</v>
      </c>
      <c r="N67" s="9">
        <v>2.0698900475699999E-2</v>
      </c>
      <c r="O67" s="9">
        <v>2.3974503959640001E-2</v>
      </c>
      <c r="P67" s="9">
        <v>2.9425286072200001E-2</v>
      </c>
      <c r="Q67" s="9">
        <v>3.0087891284499999E-2</v>
      </c>
    </row>
    <row r="68" spans="1:17" x14ac:dyDescent="0.35">
      <c r="A68" t="s">
        <v>702</v>
      </c>
      <c r="B68" s="9">
        <v>0.14878345232330001</v>
      </c>
      <c r="C68" s="9">
        <v>0.1706178023279</v>
      </c>
      <c r="D68" s="9">
        <v>0.20138144666880001</v>
      </c>
      <c r="E68" s="9">
        <v>0.20913864504169999</v>
      </c>
      <c r="F68" s="9">
        <v>0.28839532077570001</v>
      </c>
      <c r="G68" s="9">
        <v>0.1313029632669</v>
      </c>
      <c r="H68" s="9">
        <v>0.17939211686760001</v>
      </c>
      <c r="I68" s="9">
        <v>0.13260506047330001</v>
      </c>
      <c r="J68" s="9">
        <v>0.13129470778909999</v>
      </c>
      <c r="K68" s="9">
        <v>9.2491653319159997E-2</v>
      </c>
      <c r="L68" s="9">
        <v>0.1251716027865</v>
      </c>
      <c r="M68" s="9">
        <v>0.12200288589740001</v>
      </c>
      <c r="N68" s="9">
        <v>8.5162918332660001E-2</v>
      </c>
      <c r="O68" s="9">
        <v>0.1201474090599</v>
      </c>
      <c r="P68" s="9">
        <v>0.13116790007849999</v>
      </c>
      <c r="Q68" s="9">
        <v>0.15544018268939999</v>
      </c>
    </row>
    <row r="69" spans="1:17" x14ac:dyDescent="0.35">
      <c r="A69" t="s">
        <v>703</v>
      </c>
      <c r="B69" s="9">
        <v>0.15678516292729999</v>
      </c>
      <c r="C69" s="9">
        <v>5.1551370403549998E-2</v>
      </c>
      <c r="D69" s="9">
        <v>0.13841721567840001</v>
      </c>
      <c r="E69" s="9">
        <v>7.7672614013079996E-2</v>
      </c>
      <c r="F69" s="9">
        <v>0.11515982063709999</v>
      </c>
      <c r="G69" s="9">
        <v>6.9430248033129999E-2</v>
      </c>
      <c r="H69" s="9">
        <v>6.5825357080610006E-2</v>
      </c>
      <c r="I69" s="9">
        <v>5.5662022429089998E-2</v>
      </c>
      <c r="J69" s="9">
        <v>8.6402369517920005E-2</v>
      </c>
      <c r="K69" s="9">
        <v>7.7096986600019998E-2</v>
      </c>
      <c r="L69" s="9">
        <v>8.4149598008630005E-2</v>
      </c>
      <c r="M69" s="9">
        <v>9.4003136904539999E-2</v>
      </c>
      <c r="N69" s="9">
        <v>8.9992073922510005E-2</v>
      </c>
      <c r="O69" s="9">
        <v>8.9652788576289999E-2</v>
      </c>
      <c r="P69" s="9">
        <v>9.8818814795389995E-2</v>
      </c>
      <c r="Q69" s="9">
        <v>8.6172426865869997E-2</v>
      </c>
    </row>
    <row r="70" spans="1:17" x14ac:dyDescent="0.35">
      <c r="A70" t="s">
        <v>704</v>
      </c>
      <c r="B70" s="9">
        <v>9.2868952686399997E-2</v>
      </c>
      <c r="C70" s="9">
        <v>9.3089639893060003E-2</v>
      </c>
      <c r="D70" s="9">
        <v>8.6115489095220002E-2</v>
      </c>
      <c r="E70" s="9">
        <v>9.9961681540640002E-2</v>
      </c>
      <c r="F70" s="9">
        <v>7.4152271680339998E-2</v>
      </c>
      <c r="G70" s="9">
        <v>5.2692268829390002E-2</v>
      </c>
      <c r="H70" s="9">
        <v>7.5204563184679996E-2</v>
      </c>
      <c r="I70" s="9">
        <v>2.3665208230519999E-2</v>
      </c>
      <c r="J70" s="9">
        <v>2.5891493794010002E-2</v>
      </c>
      <c r="K70" s="9">
        <v>3.2889343729320002E-2</v>
      </c>
      <c r="L70" s="9">
        <v>1.6904001715359999E-2</v>
      </c>
      <c r="M70" s="9">
        <v>6.1242108942639997E-2</v>
      </c>
      <c r="N70" s="9">
        <v>0.1013955883903</v>
      </c>
      <c r="O70" s="9">
        <v>3.9755779727060001E-2</v>
      </c>
      <c r="P70" s="9">
        <v>4.5176591553499998E-2</v>
      </c>
      <c r="Q70" s="9">
        <v>5.2751970676730001E-2</v>
      </c>
    </row>
    <row r="71" spans="1:17" x14ac:dyDescent="0.35">
      <c r="A71" t="s">
        <v>705</v>
      </c>
      <c r="B71" s="9">
        <v>2.88051370783E-2</v>
      </c>
      <c r="C71" s="9">
        <v>4.8603188626219998E-2</v>
      </c>
      <c r="D71" s="9">
        <v>0</v>
      </c>
      <c r="E71" s="9">
        <v>1.30973915026E-2</v>
      </c>
      <c r="F71" s="9">
        <v>9.7707105355720001E-3</v>
      </c>
      <c r="G71" s="9">
        <v>2.8726606376369999E-2</v>
      </c>
      <c r="H71" s="9">
        <v>1.2154314182659999E-2</v>
      </c>
      <c r="I71" s="9">
        <v>5.7994558732210001E-3</v>
      </c>
      <c r="J71" s="9">
        <v>6.6820071244479999E-3</v>
      </c>
      <c r="K71" s="9">
        <v>6.4400824673649998E-3</v>
      </c>
      <c r="L71" s="9">
        <v>0</v>
      </c>
      <c r="M71" s="9">
        <v>1.752166910861E-3</v>
      </c>
      <c r="N71" s="9">
        <v>0</v>
      </c>
      <c r="O71" s="9">
        <v>2.6100096596410002E-3</v>
      </c>
      <c r="P71" s="9">
        <v>1.216045062679E-2</v>
      </c>
      <c r="Q71" s="9">
        <v>1.0610907345190001E-2</v>
      </c>
    </row>
    <row r="72" spans="1:17" x14ac:dyDescent="0.35">
      <c r="A72" t="s">
        <v>674</v>
      </c>
      <c r="B72" s="9">
        <v>0</v>
      </c>
      <c r="C72" s="9">
        <v>2.496637193605E-3</v>
      </c>
      <c r="D72" s="9">
        <v>6.6590494203859997E-3</v>
      </c>
      <c r="E72" s="9">
        <v>2.104203503171E-2</v>
      </c>
      <c r="F72" s="9">
        <v>8.9686130127090008E-3</v>
      </c>
      <c r="G72" s="9">
        <v>4.9001711559409997E-3</v>
      </c>
      <c r="H72" s="9">
        <v>4.9901586552969996E-3</v>
      </c>
      <c r="I72" s="9">
        <v>0</v>
      </c>
      <c r="J72" s="9">
        <v>4.9953986659550002E-3</v>
      </c>
      <c r="K72" s="9">
        <v>6.3515392261480003E-3</v>
      </c>
      <c r="L72" s="9">
        <v>5.7512278386149997E-3</v>
      </c>
      <c r="M72" s="9">
        <v>7.3891916283090001E-3</v>
      </c>
      <c r="N72" s="9">
        <v>2.6805350472339999E-2</v>
      </c>
      <c r="O72" s="9">
        <v>6.8122782826750003E-3</v>
      </c>
      <c r="P72" s="9">
        <v>3.5844112231840003E-2</v>
      </c>
      <c r="Q72" s="9">
        <v>1.655993924565E-2</v>
      </c>
    </row>
    <row r="73" spans="1:17" x14ac:dyDescent="0.35">
      <c r="A73" t="s">
        <v>406</v>
      </c>
      <c r="B73" s="9">
        <v>1</v>
      </c>
      <c r="C73" s="9">
        <v>1</v>
      </c>
      <c r="D73" s="9">
        <v>1</v>
      </c>
      <c r="E73" s="9">
        <v>1</v>
      </c>
      <c r="F73" s="9">
        <v>1</v>
      </c>
      <c r="G73" s="9">
        <v>1</v>
      </c>
      <c r="H73" s="9">
        <v>1</v>
      </c>
      <c r="I73" s="9">
        <v>1</v>
      </c>
      <c r="J73" s="9">
        <v>1</v>
      </c>
      <c r="K73" s="9">
        <v>1</v>
      </c>
      <c r="L73" s="9">
        <v>1</v>
      </c>
      <c r="M73" s="9">
        <v>1</v>
      </c>
      <c r="N73" s="9">
        <v>1</v>
      </c>
      <c r="O73" s="9">
        <v>1</v>
      </c>
      <c r="P73" s="9">
        <v>1</v>
      </c>
      <c r="Q73" s="9">
        <v>1</v>
      </c>
    </row>
    <row r="74" spans="1:17" x14ac:dyDescent="0.35">
      <c r="A74" t="s">
        <v>356</v>
      </c>
      <c r="B74" s="6">
        <v>65</v>
      </c>
      <c r="C74" s="6">
        <v>115</v>
      </c>
      <c r="D74" s="6">
        <v>94</v>
      </c>
      <c r="E74" s="6">
        <v>145</v>
      </c>
      <c r="F74" s="6">
        <v>82</v>
      </c>
      <c r="G74" s="6">
        <v>103</v>
      </c>
      <c r="H74" s="6">
        <v>150</v>
      </c>
      <c r="I74" s="6">
        <v>159</v>
      </c>
      <c r="J74" s="6">
        <v>153</v>
      </c>
      <c r="K74" s="6">
        <v>129</v>
      </c>
      <c r="L74" s="6">
        <v>181</v>
      </c>
      <c r="M74" s="6">
        <v>215</v>
      </c>
      <c r="N74" s="6">
        <v>29</v>
      </c>
      <c r="O74" s="6">
        <v>448</v>
      </c>
      <c r="P74" s="6">
        <v>395</v>
      </c>
      <c r="Q74" s="6">
        <v>1412</v>
      </c>
    </row>
    <row r="75" spans="1:17" x14ac:dyDescent="0.35">
      <c r="A75" t="s">
        <v>972</v>
      </c>
    </row>
    <row r="76" spans="1:17" x14ac:dyDescent="0.35">
      <c r="A76" t="s">
        <v>358</v>
      </c>
    </row>
    <row r="80" spans="1:17" x14ac:dyDescent="0.35">
      <c r="A80" s="3" t="s">
        <v>352</v>
      </c>
    </row>
    <row r="81" spans="1:6" x14ac:dyDescent="0.35">
      <c r="A81" t="s">
        <v>324</v>
      </c>
    </row>
    <row r="82" spans="1:6" ht="58" x14ac:dyDescent="0.35">
      <c r="A82" s="4" t="s">
        <v>408</v>
      </c>
      <c r="B82" s="4" t="s">
        <v>370</v>
      </c>
      <c r="C82" s="4" t="s">
        <v>575</v>
      </c>
      <c r="D82" s="4" t="s">
        <v>371</v>
      </c>
      <c r="E82" s="4" t="s">
        <v>372</v>
      </c>
      <c r="F82" s="4" t="s">
        <v>406</v>
      </c>
    </row>
    <row r="83" spans="1:6" x14ac:dyDescent="0.35">
      <c r="A83" t="s">
        <v>746</v>
      </c>
      <c r="B83" s="9">
        <v>0.53765077009499995</v>
      </c>
      <c r="C83" s="9">
        <v>0.58439759954470005</v>
      </c>
      <c r="D83" s="9">
        <v>0.50662931318229998</v>
      </c>
      <c r="E83" s="9">
        <v>0.54706864278970002</v>
      </c>
      <c r="F83" s="9">
        <v>0.54512006762580001</v>
      </c>
    </row>
    <row r="84" spans="1:6" x14ac:dyDescent="0.35">
      <c r="A84" t="s">
        <v>747</v>
      </c>
      <c r="B84" s="9">
        <v>0.36910888020799998</v>
      </c>
      <c r="C84" s="9">
        <v>0.37648414246680001</v>
      </c>
      <c r="D84" s="9">
        <v>0.33014451566730002</v>
      </c>
      <c r="E84" s="9">
        <v>0.3273242826803</v>
      </c>
      <c r="F84" s="9">
        <v>0.349328010405</v>
      </c>
    </row>
    <row r="85" spans="1:6" x14ac:dyDescent="0.35">
      <c r="A85" t="s">
        <v>748</v>
      </c>
      <c r="B85" s="9">
        <v>0.2847941695449</v>
      </c>
      <c r="C85" s="9">
        <v>0.30049908124879998</v>
      </c>
      <c r="D85" s="9">
        <v>0.29001404526329999</v>
      </c>
      <c r="E85" s="9">
        <v>0.28490406672680002</v>
      </c>
      <c r="F85" s="9">
        <v>0.29105250740909999</v>
      </c>
    </row>
    <row r="86" spans="1:6" x14ac:dyDescent="0.35">
      <c r="A86" t="s">
        <v>749</v>
      </c>
      <c r="B86" s="9">
        <v>0.27153826634610001</v>
      </c>
      <c r="C86" s="9">
        <v>0.2758928478587</v>
      </c>
      <c r="D86" s="9">
        <v>0.265446725755</v>
      </c>
      <c r="E86" s="9">
        <v>0.29756401569579999</v>
      </c>
      <c r="F86" s="9">
        <v>0.27775110829029998</v>
      </c>
    </row>
    <row r="87" spans="1:6" x14ac:dyDescent="0.35">
      <c r="A87" t="s">
        <v>750</v>
      </c>
      <c r="B87" s="9">
        <v>0.26286205731540002</v>
      </c>
      <c r="C87" s="9">
        <v>0.2898485232136</v>
      </c>
      <c r="D87" s="9">
        <v>0.24850159718879999</v>
      </c>
      <c r="E87" s="9">
        <v>0.29780823496100001</v>
      </c>
      <c r="F87" s="9">
        <v>0.27576409936160001</v>
      </c>
    </row>
    <row r="88" spans="1:6" x14ac:dyDescent="0.35">
      <c r="A88" t="s">
        <v>751</v>
      </c>
      <c r="B88" s="9">
        <v>0.19161743383409999</v>
      </c>
      <c r="C88" s="9">
        <v>0.18708779282730001</v>
      </c>
      <c r="D88" s="9">
        <v>0.19156935828400001</v>
      </c>
      <c r="E88" s="9">
        <v>0.15656873287699999</v>
      </c>
      <c r="F88" s="9">
        <v>0.1812610001969</v>
      </c>
    </row>
    <row r="89" spans="1:6" x14ac:dyDescent="0.35">
      <c r="A89" t="s">
        <v>752</v>
      </c>
      <c r="B89" s="9">
        <v>0.16755965760409999</v>
      </c>
      <c r="C89" s="9">
        <v>0.1651987514395</v>
      </c>
      <c r="D89" s="9">
        <v>0.19177578103439999</v>
      </c>
      <c r="E89" s="9">
        <v>0.17690167148380001</v>
      </c>
      <c r="F89" s="9">
        <v>0.17626020859989999</v>
      </c>
    </row>
    <row r="90" spans="1:6" x14ac:dyDescent="0.35">
      <c r="A90" t="s">
        <v>753</v>
      </c>
      <c r="B90" s="9">
        <v>0.1067426986147</v>
      </c>
      <c r="C90" s="9">
        <v>0.1205166310378</v>
      </c>
      <c r="D90" s="9">
        <v>0.1006365331767</v>
      </c>
      <c r="E90" s="9">
        <v>0.10853651117059999</v>
      </c>
      <c r="F90" s="9">
        <v>0.1095711649345</v>
      </c>
    </row>
    <row r="91" spans="1:6" x14ac:dyDescent="0.35">
      <c r="A91" t="s">
        <v>754</v>
      </c>
      <c r="B91" s="9">
        <v>0.11417104008660001</v>
      </c>
      <c r="C91" s="9">
        <v>7.0874919989679999E-2</v>
      </c>
      <c r="D91" s="9">
        <v>0.1226089049944</v>
      </c>
      <c r="E91" s="9">
        <v>0.1115315325911</v>
      </c>
      <c r="F91" s="9">
        <v>0.1029326369146</v>
      </c>
    </row>
    <row r="92" spans="1:6" x14ac:dyDescent="0.35">
      <c r="A92" t="s">
        <v>755</v>
      </c>
      <c r="B92" s="9">
        <v>6.1913593077999998E-2</v>
      </c>
      <c r="C92" s="9">
        <v>7.6333843368990004E-2</v>
      </c>
      <c r="D92" s="9">
        <v>6.1532378360669999E-2</v>
      </c>
      <c r="E92" s="9">
        <v>4.0023107669979997E-2</v>
      </c>
      <c r="F92" s="9">
        <v>6.0525360373570002E-2</v>
      </c>
    </row>
    <row r="93" spans="1:6" x14ac:dyDescent="0.35">
      <c r="A93" t="s">
        <v>756</v>
      </c>
      <c r="B93" s="9">
        <v>4.5381786566800003E-2</v>
      </c>
      <c r="C93" s="9">
        <v>4.9264907865659999E-2</v>
      </c>
      <c r="D93" s="9">
        <v>5.1927486418269997E-2</v>
      </c>
      <c r="E93" s="9">
        <v>5.5628989082169997E-2</v>
      </c>
      <c r="F93" s="9">
        <v>5.1070695763249997E-2</v>
      </c>
    </row>
    <row r="94" spans="1:6" x14ac:dyDescent="0.35">
      <c r="A94" t="s">
        <v>757</v>
      </c>
      <c r="B94" s="9">
        <v>3.050890045498E-2</v>
      </c>
      <c r="C94" s="9">
        <v>2.9354475633300001E-2</v>
      </c>
      <c r="D94" s="9">
        <v>1.7602465069500001E-2</v>
      </c>
      <c r="E94" s="9">
        <v>1.35432809034E-2</v>
      </c>
      <c r="F94" s="9">
        <v>2.207522536766E-2</v>
      </c>
    </row>
    <row r="95" spans="1:6" x14ac:dyDescent="0.35">
      <c r="A95" t="s">
        <v>743</v>
      </c>
      <c r="B95" s="9">
        <v>0</v>
      </c>
      <c r="C95" s="9">
        <v>9.5515724514340008E-3</v>
      </c>
      <c r="D95" s="9">
        <v>5.9156505297739996E-3</v>
      </c>
      <c r="E95" s="9">
        <v>2.676555335035E-2</v>
      </c>
      <c r="F95" s="9">
        <v>1.144230752659E-2</v>
      </c>
    </row>
    <row r="96" spans="1:6" x14ac:dyDescent="0.35">
      <c r="A96" t="s">
        <v>398</v>
      </c>
      <c r="B96" s="9">
        <v>2.559069005247E-2</v>
      </c>
      <c r="C96" s="9">
        <v>2.2062007258890001E-2</v>
      </c>
      <c r="D96" s="9">
        <v>2.739155899647E-2</v>
      </c>
      <c r="E96" s="9">
        <v>2.993511087961E-2</v>
      </c>
      <c r="F96" s="9">
        <v>2.6165701647170001E-2</v>
      </c>
    </row>
    <row r="97" spans="1:6" x14ac:dyDescent="0.35">
      <c r="A97" t="s">
        <v>758</v>
      </c>
      <c r="B97" s="9">
        <v>0.18409877829230001</v>
      </c>
      <c r="C97" s="9">
        <v>0.1714939261108</v>
      </c>
      <c r="D97" s="9">
        <v>0.20312259291929999</v>
      </c>
      <c r="E97" s="9">
        <v>0.1925032035573</v>
      </c>
      <c r="F97" s="9">
        <v>0.187977394716</v>
      </c>
    </row>
    <row r="98" spans="1:6" x14ac:dyDescent="0.35">
      <c r="A98" t="s">
        <v>406</v>
      </c>
      <c r="B98" s="9">
        <v>1</v>
      </c>
      <c r="C98" s="9">
        <v>1</v>
      </c>
      <c r="D98" s="9">
        <v>1</v>
      </c>
      <c r="E98" s="9">
        <v>1</v>
      </c>
      <c r="F98" s="9">
        <v>1</v>
      </c>
    </row>
    <row r="99" spans="1:6" x14ac:dyDescent="0.35">
      <c r="A99" t="s">
        <v>356</v>
      </c>
      <c r="B99" s="6">
        <v>301</v>
      </c>
      <c r="C99" s="6">
        <v>529</v>
      </c>
      <c r="D99" s="6">
        <v>495</v>
      </c>
      <c r="E99" s="6">
        <v>424</v>
      </c>
      <c r="F99" s="6">
        <v>1749</v>
      </c>
    </row>
    <row r="100" spans="1:6" x14ac:dyDescent="0.35">
      <c r="A100" t="s">
        <v>975</v>
      </c>
    </row>
    <row r="101" spans="1:6" x14ac:dyDescent="0.35">
      <c r="A101" t="s">
        <v>358</v>
      </c>
    </row>
    <row r="105" spans="1:6" x14ac:dyDescent="0.35">
      <c r="A105" s="3" t="s">
        <v>352</v>
      </c>
    </row>
    <row r="106" spans="1:6" x14ac:dyDescent="0.35">
      <c r="A106" t="s">
        <v>326</v>
      </c>
    </row>
    <row r="107" spans="1:6" x14ac:dyDescent="0.35">
      <c r="A107" s="4" t="s">
        <v>353</v>
      </c>
      <c r="B107" s="4" t="s">
        <v>423</v>
      </c>
    </row>
    <row r="108" spans="1:6" x14ac:dyDescent="0.35">
      <c r="A108" t="s">
        <v>967</v>
      </c>
      <c r="B108" s="11">
        <v>0.30747849723240001</v>
      </c>
    </row>
    <row r="109" spans="1:6" x14ac:dyDescent="0.35">
      <c r="A109" t="s">
        <v>968</v>
      </c>
      <c r="B109" s="10">
        <v>0.69252150276760005</v>
      </c>
    </row>
    <row r="110" spans="1:6" x14ac:dyDescent="0.35">
      <c r="A110" t="s">
        <v>406</v>
      </c>
      <c r="B110" s="10">
        <v>1</v>
      </c>
    </row>
    <row r="111" spans="1:6" x14ac:dyDescent="0.35">
      <c r="A111" t="s">
        <v>356</v>
      </c>
      <c r="B111" s="6">
        <v>1750</v>
      </c>
    </row>
    <row r="112" spans="1:6" x14ac:dyDescent="0.35">
      <c r="A112" t="s">
        <v>976</v>
      </c>
    </row>
    <row r="113" spans="1:2" x14ac:dyDescent="0.35">
      <c r="A113" t="s">
        <v>358</v>
      </c>
    </row>
    <row r="117" spans="1:2" x14ac:dyDescent="0.35">
      <c r="A117" s="3" t="s">
        <v>352</v>
      </c>
    </row>
    <row r="118" spans="1:2" x14ac:dyDescent="0.35">
      <c r="A118" t="s">
        <v>328</v>
      </c>
    </row>
    <row r="119" spans="1:2" x14ac:dyDescent="0.35">
      <c r="A119" s="4" t="s">
        <v>353</v>
      </c>
      <c r="B119" s="4" t="s">
        <v>423</v>
      </c>
    </row>
    <row r="120" spans="1:2" x14ac:dyDescent="0.35">
      <c r="A120" t="s">
        <v>967</v>
      </c>
      <c r="B120" s="10">
        <v>0.90377359566229998</v>
      </c>
    </row>
    <row r="121" spans="1:2" x14ac:dyDescent="0.35">
      <c r="A121" t="s">
        <v>968</v>
      </c>
      <c r="B121" s="11">
        <v>9.6226404337749996E-2</v>
      </c>
    </row>
    <row r="122" spans="1:2" x14ac:dyDescent="0.35">
      <c r="A122" t="s">
        <v>406</v>
      </c>
      <c r="B122" s="10">
        <v>1</v>
      </c>
    </row>
    <row r="123" spans="1:2" x14ac:dyDescent="0.35">
      <c r="A123" t="s">
        <v>356</v>
      </c>
      <c r="B123" s="6">
        <v>1750</v>
      </c>
    </row>
    <row r="124" spans="1:2" x14ac:dyDescent="0.35">
      <c r="A124" t="s">
        <v>977</v>
      </c>
    </row>
    <row r="125" spans="1:2" x14ac:dyDescent="0.35">
      <c r="A125" t="s">
        <v>358</v>
      </c>
    </row>
    <row r="129" spans="1:2" x14ac:dyDescent="0.35">
      <c r="A129" s="3" t="s">
        <v>352</v>
      </c>
    </row>
    <row r="130" spans="1:2" x14ac:dyDescent="0.35">
      <c r="A130" t="s">
        <v>330</v>
      </c>
    </row>
    <row r="131" spans="1:2" x14ac:dyDescent="0.35">
      <c r="A131" s="4" t="s">
        <v>353</v>
      </c>
      <c r="B131" s="4" t="s">
        <v>423</v>
      </c>
    </row>
    <row r="132" spans="1:2" x14ac:dyDescent="0.35">
      <c r="A132" t="s">
        <v>967</v>
      </c>
      <c r="B132" s="10">
        <v>0.80718061667259999</v>
      </c>
    </row>
    <row r="133" spans="1:2" x14ac:dyDescent="0.35">
      <c r="A133" t="s">
        <v>968</v>
      </c>
      <c r="B133" s="11">
        <v>0.19281938332740001</v>
      </c>
    </row>
    <row r="134" spans="1:2" x14ac:dyDescent="0.35">
      <c r="A134" t="s">
        <v>406</v>
      </c>
      <c r="B134" s="10">
        <v>1</v>
      </c>
    </row>
    <row r="135" spans="1:2" x14ac:dyDescent="0.35">
      <c r="A135" t="s">
        <v>356</v>
      </c>
      <c r="B135" s="6">
        <v>1750</v>
      </c>
    </row>
    <row r="136" spans="1:2" x14ac:dyDescent="0.35">
      <c r="A136" t="s">
        <v>976</v>
      </c>
    </row>
    <row r="137" spans="1:2" x14ac:dyDescent="0.35">
      <c r="A137" t="s">
        <v>358</v>
      </c>
    </row>
    <row r="141" spans="1:2" x14ac:dyDescent="0.35">
      <c r="A141" s="3" t="s">
        <v>352</v>
      </c>
    </row>
    <row r="142" spans="1:2" x14ac:dyDescent="0.35">
      <c r="A142" t="s">
        <v>331</v>
      </c>
    </row>
    <row r="143" spans="1:2" x14ac:dyDescent="0.35">
      <c r="A143" s="4" t="s">
        <v>353</v>
      </c>
      <c r="B143" s="4" t="s">
        <v>423</v>
      </c>
    </row>
    <row r="144" spans="1:2" x14ac:dyDescent="0.35">
      <c r="A144" t="s">
        <v>967</v>
      </c>
      <c r="B144" s="10">
        <v>0.80496936226570004</v>
      </c>
    </row>
    <row r="145" spans="1:2" x14ac:dyDescent="0.35">
      <c r="A145" t="s">
        <v>968</v>
      </c>
      <c r="B145" s="11">
        <v>0.19503063773429999</v>
      </c>
    </row>
    <row r="146" spans="1:2" x14ac:dyDescent="0.35">
      <c r="A146" t="s">
        <v>406</v>
      </c>
      <c r="B146" s="10">
        <v>1</v>
      </c>
    </row>
    <row r="147" spans="1:2" x14ac:dyDescent="0.35">
      <c r="A147" t="s">
        <v>356</v>
      </c>
      <c r="B147" s="6">
        <v>1750</v>
      </c>
    </row>
    <row r="148" spans="1:2" x14ac:dyDescent="0.35">
      <c r="A148" t="s">
        <v>978</v>
      </c>
    </row>
    <row r="149" spans="1:2" x14ac:dyDescent="0.35">
      <c r="A149" t="s">
        <v>358</v>
      </c>
    </row>
    <row r="153" spans="1:2" x14ac:dyDescent="0.35">
      <c r="A153" s="3" t="s">
        <v>352</v>
      </c>
    </row>
    <row r="154" spans="1:2" x14ac:dyDescent="0.35">
      <c r="A154" t="s">
        <v>333</v>
      </c>
    </row>
    <row r="155" spans="1:2" x14ac:dyDescent="0.35">
      <c r="A155" s="4" t="s">
        <v>353</v>
      </c>
      <c r="B155" s="4" t="s">
        <v>423</v>
      </c>
    </row>
    <row r="156" spans="1:2" x14ac:dyDescent="0.35">
      <c r="A156" t="s">
        <v>967</v>
      </c>
      <c r="B156" s="10">
        <v>0.75532344474739999</v>
      </c>
    </row>
    <row r="157" spans="1:2" x14ac:dyDescent="0.35">
      <c r="A157" t="s">
        <v>968</v>
      </c>
      <c r="B157" s="11">
        <v>0.24467655525259999</v>
      </c>
    </row>
    <row r="158" spans="1:2" x14ac:dyDescent="0.35">
      <c r="A158" t="s">
        <v>406</v>
      </c>
      <c r="B158" s="10">
        <v>1</v>
      </c>
    </row>
    <row r="159" spans="1:2" x14ac:dyDescent="0.35">
      <c r="A159" t="s">
        <v>356</v>
      </c>
      <c r="B159" s="6">
        <v>1750</v>
      </c>
    </row>
    <row r="160" spans="1:2" x14ac:dyDescent="0.35">
      <c r="A160" t="s">
        <v>979</v>
      </c>
    </row>
    <row r="161" spans="1:2" x14ac:dyDescent="0.35">
      <c r="A161" t="s">
        <v>358</v>
      </c>
    </row>
    <row r="165" spans="1:2" x14ac:dyDescent="0.35">
      <c r="A165" s="3" t="s">
        <v>352</v>
      </c>
    </row>
    <row r="166" spans="1:2" x14ac:dyDescent="0.35">
      <c r="A166" t="s">
        <v>335</v>
      </c>
    </row>
    <row r="167" spans="1:2" x14ac:dyDescent="0.35">
      <c r="A167" s="4" t="s">
        <v>353</v>
      </c>
      <c r="B167" s="4" t="s">
        <v>423</v>
      </c>
    </row>
    <row r="168" spans="1:2" x14ac:dyDescent="0.35">
      <c r="A168" t="s">
        <v>967</v>
      </c>
      <c r="B168" s="10">
        <v>0.75468529251329997</v>
      </c>
    </row>
    <row r="169" spans="1:2" x14ac:dyDescent="0.35">
      <c r="A169" t="s">
        <v>968</v>
      </c>
      <c r="B169" s="11">
        <v>0.24531470748670001</v>
      </c>
    </row>
    <row r="170" spans="1:2" x14ac:dyDescent="0.35">
      <c r="A170" t="s">
        <v>406</v>
      </c>
      <c r="B170" s="10">
        <v>1</v>
      </c>
    </row>
    <row r="171" spans="1:2" x14ac:dyDescent="0.35">
      <c r="A171" t="s">
        <v>356</v>
      </c>
      <c r="B171" s="6">
        <v>1750</v>
      </c>
    </row>
    <row r="172" spans="1:2" x14ac:dyDescent="0.35">
      <c r="A172" t="s">
        <v>980</v>
      </c>
    </row>
    <row r="173" spans="1:2" x14ac:dyDescent="0.35">
      <c r="A173" t="s">
        <v>358</v>
      </c>
    </row>
    <row r="177" spans="1:2" x14ac:dyDescent="0.35">
      <c r="A177" s="3" t="s">
        <v>352</v>
      </c>
    </row>
    <row r="178" spans="1:2" x14ac:dyDescent="0.35">
      <c r="A178" t="s">
        <v>337</v>
      </c>
    </row>
    <row r="179" spans="1:2" x14ac:dyDescent="0.35">
      <c r="A179" s="4" t="s">
        <v>353</v>
      </c>
      <c r="B179" s="4" t="s">
        <v>423</v>
      </c>
    </row>
    <row r="180" spans="1:2" x14ac:dyDescent="0.35">
      <c r="A180" t="s">
        <v>967</v>
      </c>
      <c r="B180" s="10">
        <v>0.54495352525389995</v>
      </c>
    </row>
    <row r="181" spans="1:2" x14ac:dyDescent="0.35">
      <c r="A181" t="s">
        <v>968</v>
      </c>
      <c r="B181" s="11">
        <v>0.45504647474609999</v>
      </c>
    </row>
    <row r="182" spans="1:2" x14ac:dyDescent="0.35">
      <c r="A182" t="s">
        <v>406</v>
      </c>
      <c r="B182" s="10">
        <v>1</v>
      </c>
    </row>
    <row r="183" spans="1:2" x14ac:dyDescent="0.35">
      <c r="A183" t="s">
        <v>356</v>
      </c>
      <c r="B183" s="6">
        <v>1750</v>
      </c>
    </row>
    <row r="184" spans="1:2" x14ac:dyDescent="0.35">
      <c r="A184" t="s">
        <v>428</v>
      </c>
    </row>
    <row r="185" spans="1:2" x14ac:dyDescent="0.35">
      <c r="A185" t="s">
        <v>358</v>
      </c>
    </row>
    <row r="189" spans="1:2" x14ac:dyDescent="0.35">
      <c r="A189" s="3" t="s">
        <v>352</v>
      </c>
    </row>
    <row r="190" spans="1:2" x14ac:dyDescent="0.35">
      <c r="A190" t="s">
        <v>338</v>
      </c>
    </row>
    <row r="191" spans="1:2" x14ac:dyDescent="0.35">
      <c r="A191" s="4" t="s">
        <v>353</v>
      </c>
      <c r="B191" s="4" t="s">
        <v>423</v>
      </c>
    </row>
    <row r="192" spans="1:2" x14ac:dyDescent="0.35">
      <c r="A192" t="s">
        <v>967</v>
      </c>
      <c r="B192" s="10">
        <v>0.9368968006542</v>
      </c>
    </row>
    <row r="193" spans="1:2" x14ac:dyDescent="0.35">
      <c r="A193" t="s">
        <v>968</v>
      </c>
      <c r="B193" s="11">
        <v>6.3103199345760003E-2</v>
      </c>
    </row>
    <row r="194" spans="1:2" x14ac:dyDescent="0.35">
      <c r="A194" t="s">
        <v>406</v>
      </c>
      <c r="B194" s="10">
        <v>1</v>
      </c>
    </row>
    <row r="195" spans="1:2" x14ac:dyDescent="0.35">
      <c r="A195" t="s">
        <v>356</v>
      </c>
      <c r="B195" s="6">
        <v>1750</v>
      </c>
    </row>
    <row r="196" spans="1:2" x14ac:dyDescent="0.35">
      <c r="A196" t="s">
        <v>981</v>
      </c>
    </row>
    <row r="197" spans="1:2" x14ac:dyDescent="0.35">
      <c r="A197" t="s">
        <v>358</v>
      </c>
    </row>
    <row r="201" spans="1:2" x14ac:dyDescent="0.35">
      <c r="A201" s="3" t="s">
        <v>352</v>
      </c>
    </row>
    <row r="202" spans="1:2" x14ac:dyDescent="0.35">
      <c r="A202" t="s">
        <v>340</v>
      </c>
    </row>
    <row r="203" spans="1:2" x14ac:dyDescent="0.35">
      <c r="A203" s="4" t="s">
        <v>353</v>
      </c>
      <c r="B203" s="4" t="s">
        <v>423</v>
      </c>
    </row>
    <row r="204" spans="1:2" x14ac:dyDescent="0.35">
      <c r="A204" t="s">
        <v>967</v>
      </c>
      <c r="B204" s="10">
        <v>0.87047137324589996</v>
      </c>
    </row>
    <row r="205" spans="1:2" x14ac:dyDescent="0.35">
      <c r="A205" t="s">
        <v>968</v>
      </c>
      <c r="B205" s="11">
        <v>0.12952862675410001</v>
      </c>
    </row>
    <row r="206" spans="1:2" x14ac:dyDescent="0.35">
      <c r="A206" t="s">
        <v>406</v>
      </c>
      <c r="B206" s="10">
        <v>1</v>
      </c>
    </row>
    <row r="207" spans="1:2" x14ac:dyDescent="0.35">
      <c r="A207" t="s">
        <v>356</v>
      </c>
      <c r="B207" s="6">
        <v>1750</v>
      </c>
    </row>
    <row r="208" spans="1:2" x14ac:dyDescent="0.35">
      <c r="A208" t="s">
        <v>982</v>
      </c>
    </row>
    <row r="209" spans="1:2" x14ac:dyDescent="0.35">
      <c r="A209" t="s">
        <v>358</v>
      </c>
    </row>
    <row r="213" spans="1:2" x14ac:dyDescent="0.35">
      <c r="A213" s="3" t="s">
        <v>352</v>
      </c>
    </row>
    <row r="214" spans="1:2" x14ac:dyDescent="0.35">
      <c r="A214" t="s">
        <v>342</v>
      </c>
    </row>
    <row r="215" spans="1:2" x14ac:dyDescent="0.35">
      <c r="A215" s="4" t="s">
        <v>353</v>
      </c>
      <c r="B215" s="4" t="s">
        <v>423</v>
      </c>
    </row>
    <row r="216" spans="1:2" x14ac:dyDescent="0.35">
      <c r="A216" t="s">
        <v>967</v>
      </c>
      <c r="B216" s="10">
        <v>0.87857781890520004</v>
      </c>
    </row>
    <row r="217" spans="1:2" x14ac:dyDescent="0.35">
      <c r="A217" t="s">
        <v>968</v>
      </c>
      <c r="B217" s="11">
        <v>0.12142218109480001</v>
      </c>
    </row>
    <row r="218" spans="1:2" x14ac:dyDescent="0.35">
      <c r="A218" t="s">
        <v>406</v>
      </c>
      <c r="B218" s="10">
        <v>1</v>
      </c>
    </row>
    <row r="219" spans="1:2" x14ac:dyDescent="0.35">
      <c r="A219" t="s">
        <v>356</v>
      </c>
      <c r="B219" s="6">
        <v>1750</v>
      </c>
    </row>
    <row r="220" spans="1:2" x14ac:dyDescent="0.35">
      <c r="A220" t="s">
        <v>983</v>
      </c>
    </row>
    <row r="221" spans="1:2" x14ac:dyDescent="0.35">
      <c r="A221" t="s">
        <v>358</v>
      </c>
    </row>
    <row r="225" spans="1:2" x14ac:dyDescent="0.35">
      <c r="A225" s="3" t="s">
        <v>352</v>
      </c>
    </row>
    <row r="226" spans="1:2" x14ac:dyDescent="0.35">
      <c r="A226" t="s">
        <v>344</v>
      </c>
    </row>
    <row r="227" spans="1:2" x14ac:dyDescent="0.35">
      <c r="A227" s="4" t="s">
        <v>353</v>
      </c>
      <c r="B227" s="4" t="s">
        <v>423</v>
      </c>
    </row>
    <row r="228" spans="1:2" x14ac:dyDescent="0.35">
      <c r="A228" t="s">
        <v>967</v>
      </c>
      <c r="B228" s="10">
        <v>0.83539849402699995</v>
      </c>
    </row>
    <row r="229" spans="1:2" x14ac:dyDescent="0.35">
      <c r="A229" t="s">
        <v>968</v>
      </c>
      <c r="B229" s="11">
        <v>0.164601505973</v>
      </c>
    </row>
    <row r="230" spans="1:2" x14ac:dyDescent="0.35">
      <c r="A230" t="s">
        <v>406</v>
      </c>
      <c r="B230" s="10">
        <v>1</v>
      </c>
    </row>
    <row r="231" spans="1:2" x14ac:dyDescent="0.35">
      <c r="A231" t="s">
        <v>356</v>
      </c>
      <c r="B231" s="6">
        <v>1750</v>
      </c>
    </row>
    <row r="232" spans="1:2" x14ac:dyDescent="0.35">
      <c r="A232" t="s">
        <v>984</v>
      </c>
    </row>
    <row r="233" spans="1:2" x14ac:dyDescent="0.35">
      <c r="A233" t="s">
        <v>358</v>
      </c>
    </row>
    <row r="237" spans="1:2" x14ac:dyDescent="0.35">
      <c r="A237" s="3" t="s">
        <v>352</v>
      </c>
    </row>
    <row r="238" spans="1:2" x14ac:dyDescent="0.35">
      <c r="A238" t="s">
        <v>346</v>
      </c>
    </row>
    <row r="239" spans="1:2" x14ac:dyDescent="0.35">
      <c r="A239" s="4" t="s">
        <v>353</v>
      </c>
      <c r="B239" s="4" t="s">
        <v>423</v>
      </c>
    </row>
    <row r="240" spans="1:2" x14ac:dyDescent="0.35">
      <c r="A240" t="s">
        <v>967</v>
      </c>
      <c r="B240" s="10">
        <v>0.88037292926050004</v>
      </c>
    </row>
    <row r="241" spans="1:3" x14ac:dyDescent="0.35">
      <c r="A241" t="s">
        <v>968</v>
      </c>
      <c r="B241" s="11">
        <v>0.1196270707395</v>
      </c>
    </row>
    <row r="242" spans="1:3" x14ac:dyDescent="0.35">
      <c r="A242" t="s">
        <v>406</v>
      </c>
      <c r="B242" s="10">
        <v>1</v>
      </c>
    </row>
    <row r="243" spans="1:3" x14ac:dyDescent="0.35">
      <c r="A243" t="s">
        <v>356</v>
      </c>
      <c r="B243" s="6">
        <v>1750</v>
      </c>
    </row>
    <row r="244" spans="1:3" x14ac:dyDescent="0.35">
      <c r="A244" t="s">
        <v>985</v>
      </c>
    </row>
    <row r="245" spans="1:3" x14ac:dyDescent="0.35">
      <c r="A245" t="s">
        <v>358</v>
      </c>
    </row>
    <row r="249" spans="1:3" x14ac:dyDescent="0.35">
      <c r="A249" s="3" t="s">
        <v>352</v>
      </c>
    </row>
    <row r="250" spans="1:3" x14ac:dyDescent="0.35">
      <c r="A250" t="s">
        <v>348</v>
      </c>
    </row>
    <row r="251" spans="1:3" x14ac:dyDescent="0.35">
      <c r="A251" s="4" t="s">
        <v>353</v>
      </c>
      <c r="B251" s="4" t="s">
        <v>423</v>
      </c>
      <c r="C251" s="4" t="s">
        <v>424</v>
      </c>
    </row>
    <row r="252" spans="1:3" x14ac:dyDescent="0.35">
      <c r="A252" t="s">
        <v>967</v>
      </c>
      <c r="B252" s="11">
        <v>0.1959928044243</v>
      </c>
      <c r="C252" s="6">
        <v>449</v>
      </c>
    </row>
    <row r="253" spans="1:3" x14ac:dyDescent="0.35">
      <c r="A253" t="s">
        <v>968</v>
      </c>
      <c r="B253" s="10">
        <v>0.8040071955757</v>
      </c>
      <c r="C253" s="6">
        <v>1301</v>
      </c>
    </row>
    <row r="254" spans="1:3" x14ac:dyDescent="0.35">
      <c r="A254" t="s">
        <v>406</v>
      </c>
      <c r="B254" s="10">
        <v>1</v>
      </c>
      <c r="C254" s="6">
        <v>1750</v>
      </c>
    </row>
    <row r="255" spans="1:3" x14ac:dyDescent="0.35">
      <c r="A255" t="s">
        <v>986</v>
      </c>
    </row>
    <row r="256" spans="1:3" x14ac:dyDescent="0.35">
      <c r="A256" t="s">
        <v>358</v>
      </c>
    </row>
    <row r="260" spans="1:17" x14ac:dyDescent="0.35">
      <c r="A260" s="3" t="s">
        <v>352</v>
      </c>
    </row>
    <row r="261" spans="1:17" x14ac:dyDescent="0.35">
      <c r="A261" t="s">
        <v>350</v>
      </c>
    </row>
    <row r="262" spans="1:17" ht="58" x14ac:dyDescent="0.35">
      <c r="A262" s="4" t="s">
        <v>408</v>
      </c>
      <c r="B262" s="4" t="s">
        <v>814</v>
      </c>
      <c r="C262" s="4" t="s">
        <v>815</v>
      </c>
      <c r="D262" s="4" t="s">
        <v>816</v>
      </c>
      <c r="E262" s="4" t="s">
        <v>817</v>
      </c>
      <c r="F262" s="4" t="s">
        <v>818</v>
      </c>
      <c r="G262" s="4" t="s">
        <v>819</v>
      </c>
      <c r="H262" s="4" t="s">
        <v>820</v>
      </c>
      <c r="I262" s="4" t="s">
        <v>821</v>
      </c>
      <c r="J262" s="4" t="s">
        <v>822</v>
      </c>
      <c r="K262" s="4" t="s">
        <v>823</v>
      </c>
      <c r="L262" s="4" t="s">
        <v>824</v>
      </c>
      <c r="M262" s="4" t="s">
        <v>825</v>
      </c>
      <c r="N262" s="4" t="s">
        <v>830</v>
      </c>
      <c r="O262" s="4" t="s">
        <v>973</v>
      </c>
      <c r="P262" s="4" t="s">
        <v>974</v>
      </c>
      <c r="Q262" s="4" t="s">
        <v>406</v>
      </c>
    </row>
    <row r="263" spans="1:17" x14ac:dyDescent="0.35">
      <c r="A263" t="s">
        <v>384</v>
      </c>
      <c r="B263" s="9">
        <v>0.2409742418294</v>
      </c>
      <c r="C263" s="9">
        <v>0.15501997244060001</v>
      </c>
      <c r="D263" s="9">
        <v>0.13733387832579999</v>
      </c>
      <c r="E263" s="9">
        <v>0.15953736313979999</v>
      </c>
      <c r="F263" s="9">
        <v>0.18290011837449999</v>
      </c>
      <c r="G263" s="9">
        <v>0.1373773918789</v>
      </c>
      <c r="H263" s="9">
        <v>0.18392587824029999</v>
      </c>
      <c r="I263" s="9">
        <v>0.124158692455</v>
      </c>
      <c r="J263" s="9">
        <v>0.2477732082937</v>
      </c>
      <c r="K263" s="9">
        <v>0.2060354325033</v>
      </c>
      <c r="L263" s="9">
        <v>0.17198813808980001</v>
      </c>
      <c r="M263" s="9">
        <v>0.19666997850990001</v>
      </c>
      <c r="N263" s="9">
        <v>0.25455445729109999</v>
      </c>
      <c r="O263" s="9">
        <v>0.1696903247223</v>
      </c>
      <c r="P263" s="9">
        <v>0.1260074130321</v>
      </c>
      <c r="Q263" s="9">
        <v>0.1481144994077</v>
      </c>
    </row>
    <row r="264" spans="1:17" x14ac:dyDescent="0.35">
      <c r="A264" t="s">
        <v>383</v>
      </c>
      <c r="B264" s="9">
        <v>5.0934936564490003E-2</v>
      </c>
      <c r="C264" s="9">
        <v>0.12771489570950001</v>
      </c>
      <c r="D264" s="9">
        <v>0.1100840418635</v>
      </c>
      <c r="E264" s="9">
        <v>0.16335475528689999</v>
      </c>
      <c r="F264" s="9">
        <v>0.1289223023029</v>
      </c>
      <c r="G264" s="9">
        <v>0.178995341433</v>
      </c>
      <c r="H264" s="9">
        <v>0.15166088699060001</v>
      </c>
      <c r="I264" s="9">
        <v>7.2311009020180006E-2</v>
      </c>
      <c r="J264" s="9">
        <v>0.1251832035099</v>
      </c>
      <c r="K264" s="9">
        <v>0.18667916401500001</v>
      </c>
      <c r="L264" s="9">
        <v>0.1538437263154</v>
      </c>
      <c r="M264" s="9">
        <v>0.10618216829300001</v>
      </c>
      <c r="N264" s="9">
        <v>7.0595989523240005E-2</v>
      </c>
      <c r="O264" s="9">
        <v>0.14128183290749999</v>
      </c>
      <c r="P264" s="9">
        <v>3.0363755693880001E-2</v>
      </c>
      <c r="Q264" s="9">
        <v>0.12906343078099999</v>
      </c>
    </row>
    <row r="265" spans="1:17" x14ac:dyDescent="0.35">
      <c r="A265" t="s">
        <v>387</v>
      </c>
      <c r="B265" s="9">
        <v>0.11172074985780001</v>
      </c>
      <c r="C265" s="9">
        <v>0.1193949933677</v>
      </c>
      <c r="D265" s="9">
        <v>0.22100987480420001</v>
      </c>
      <c r="E265" s="9">
        <v>0.1509333812167</v>
      </c>
      <c r="F265" s="9">
        <v>0.13394594150559999</v>
      </c>
      <c r="G265" s="9">
        <v>0.19408463204519999</v>
      </c>
      <c r="H265" s="9">
        <v>0.1206048194913</v>
      </c>
      <c r="I265" s="9">
        <v>0.19155228252590001</v>
      </c>
      <c r="J265" s="9">
        <v>0.12950382926769999</v>
      </c>
      <c r="K265" s="9">
        <v>9.7369823012330006E-2</v>
      </c>
      <c r="L265" s="9">
        <v>0.1208755998936</v>
      </c>
      <c r="M265" s="9">
        <v>0.12600291258919999</v>
      </c>
      <c r="N265" s="9">
        <v>5.1781284930139997E-2</v>
      </c>
      <c r="O265" s="9">
        <v>0.12028521745030001</v>
      </c>
      <c r="P265" s="9">
        <v>0.1456972843529</v>
      </c>
      <c r="Q265" s="9">
        <v>0.14496925632419999</v>
      </c>
    </row>
    <row r="266" spans="1:17" x14ac:dyDescent="0.35">
      <c r="A266" t="s">
        <v>382</v>
      </c>
      <c r="B266" s="9">
        <v>0.1544436898264</v>
      </c>
      <c r="C266" s="9">
        <v>0.16176105912249999</v>
      </c>
      <c r="D266" s="9">
        <v>0.1964133494351</v>
      </c>
      <c r="E266" s="9">
        <v>0.16436433130190001</v>
      </c>
      <c r="F266" s="9">
        <v>0.1685447444383</v>
      </c>
      <c r="G266" s="9">
        <v>0.12031387886309999</v>
      </c>
      <c r="H266" s="9">
        <v>0.1001854513612</v>
      </c>
      <c r="I266" s="9">
        <v>0.1055478465773</v>
      </c>
      <c r="J266" s="9">
        <v>0.12469860387539999</v>
      </c>
      <c r="K266" s="9">
        <v>9.5440314723409997E-2</v>
      </c>
      <c r="L266" s="9">
        <v>0.13007520532360001</v>
      </c>
      <c r="M266" s="9">
        <v>0.1376033987794</v>
      </c>
      <c r="N266" s="9">
        <v>8.9806389641549994E-2</v>
      </c>
      <c r="O266" s="9">
        <v>0.11299086170689999</v>
      </c>
      <c r="P266" s="9">
        <v>8.9540582683469996E-2</v>
      </c>
      <c r="Q266" s="9">
        <v>0.12554394496730001</v>
      </c>
    </row>
    <row r="267" spans="1:17" x14ac:dyDescent="0.35">
      <c r="A267" t="s">
        <v>388</v>
      </c>
      <c r="B267" s="9">
        <v>0.13639298506850001</v>
      </c>
      <c r="C267" s="9">
        <v>6.7720681491230006E-2</v>
      </c>
      <c r="D267" s="9">
        <v>0.12799298021489999</v>
      </c>
      <c r="E267" s="9">
        <v>4.7785014019039999E-2</v>
      </c>
      <c r="F267" s="9">
        <v>0.1072431893057</v>
      </c>
      <c r="G267" s="9">
        <v>5.0813348551249998E-2</v>
      </c>
      <c r="H267" s="9">
        <v>7.7385835837609995E-2</v>
      </c>
      <c r="I267" s="9">
        <v>9.2990008256489995E-2</v>
      </c>
      <c r="J267" s="9">
        <v>7.5063182477330001E-2</v>
      </c>
      <c r="K267" s="9">
        <v>0.1186478980111</v>
      </c>
      <c r="L267" s="9">
        <v>8.4950486259099997E-2</v>
      </c>
      <c r="M267" s="9">
        <v>9.9029672362500001E-2</v>
      </c>
      <c r="N267" s="9">
        <v>0.19919584570669999</v>
      </c>
      <c r="O267" s="9">
        <v>0.1052717405734</v>
      </c>
      <c r="P267" s="9">
        <v>6.4623550351759998E-2</v>
      </c>
      <c r="Q267" s="9">
        <v>8.7277815838989997E-2</v>
      </c>
    </row>
    <row r="268" spans="1:17" x14ac:dyDescent="0.35">
      <c r="A268" t="s">
        <v>389</v>
      </c>
      <c r="B268" s="9">
        <v>0.11637412259469999</v>
      </c>
      <c r="C268" s="9">
        <v>6.5796595376469993E-2</v>
      </c>
      <c r="D268" s="9">
        <v>3.8789920646489999E-2</v>
      </c>
      <c r="E268" s="9">
        <v>8.5429884857340002E-2</v>
      </c>
      <c r="F268" s="9">
        <v>5.1652352419929999E-2</v>
      </c>
      <c r="G268" s="9">
        <v>4.9536401989669999E-2</v>
      </c>
      <c r="H268" s="9">
        <v>8.8302480095270003E-2</v>
      </c>
      <c r="I268" s="9">
        <v>0.1416601079407</v>
      </c>
      <c r="J268" s="9">
        <v>6.4445786621990006E-2</v>
      </c>
      <c r="K268" s="9">
        <v>0.1224581592091</v>
      </c>
      <c r="L268" s="9">
        <v>7.2786512392659999E-2</v>
      </c>
      <c r="M268" s="9">
        <v>0.1046473956322</v>
      </c>
      <c r="N268" s="9">
        <v>4.0329206765240003E-2</v>
      </c>
      <c r="O268" s="9">
        <v>9.9481816614120006E-2</v>
      </c>
      <c r="P268" s="9">
        <v>9.8182442149009994E-2</v>
      </c>
      <c r="Q268" s="9">
        <v>9.0483147880249998E-2</v>
      </c>
    </row>
    <row r="269" spans="1:17" x14ac:dyDescent="0.35">
      <c r="A269" t="s">
        <v>832</v>
      </c>
      <c r="B269" s="9">
        <v>0.1132261818876</v>
      </c>
      <c r="C269" s="9">
        <v>8.5591216814310006E-2</v>
      </c>
      <c r="D269" s="9">
        <v>6.5343690222939996E-2</v>
      </c>
      <c r="E269" s="9">
        <v>8.7032144416099994E-2</v>
      </c>
      <c r="F269" s="9">
        <v>9.1805432694430006E-2</v>
      </c>
      <c r="G269" s="9">
        <v>3.3033881591739998E-2</v>
      </c>
      <c r="H269" s="9">
        <v>0.1021277865642</v>
      </c>
      <c r="I269" s="9">
        <v>9.409771023138E-2</v>
      </c>
      <c r="J269" s="9">
        <v>4.080080084189E-2</v>
      </c>
      <c r="K269" s="9">
        <v>6.5255617832690002E-2</v>
      </c>
      <c r="L269" s="9">
        <v>8.7142760063160005E-2</v>
      </c>
      <c r="M269" s="9">
        <v>9.5875346605219999E-2</v>
      </c>
      <c r="N269" s="9">
        <v>0.1369835865266</v>
      </c>
      <c r="O269" s="9">
        <v>8.4150982347390005E-2</v>
      </c>
      <c r="P269" s="9">
        <v>0.13309393004940001</v>
      </c>
      <c r="Q269" s="9">
        <v>8.538898108312E-2</v>
      </c>
    </row>
    <row r="270" spans="1:17" x14ac:dyDescent="0.35">
      <c r="A270" t="s">
        <v>553</v>
      </c>
      <c r="B270" s="9">
        <v>0.1039403785627</v>
      </c>
      <c r="C270" s="9">
        <v>0.1009855806238</v>
      </c>
      <c r="D270" s="9">
        <v>0.13117981239330001</v>
      </c>
      <c r="E270" s="9">
        <v>8.0595401962199997E-2</v>
      </c>
      <c r="F270" s="9">
        <v>0.120738902533</v>
      </c>
      <c r="G270" s="9">
        <v>7.9521874164380002E-2</v>
      </c>
      <c r="H270" s="9">
        <v>0.1002715990545</v>
      </c>
      <c r="I270" s="9">
        <v>7.4330487845909995E-2</v>
      </c>
      <c r="J270" s="9">
        <v>8.5219993714960002E-2</v>
      </c>
      <c r="K270" s="9">
        <v>9.0705820835149997E-2</v>
      </c>
      <c r="L270" s="9">
        <v>6.990950961398E-2</v>
      </c>
      <c r="M270" s="9">
        <v>7.5244498378579994E-2</v>
      </c>
      <c r="N270" s="9">
        <v>0</v>
      </c>
      <c r="O270" s="9">
        <v>7.5417180205830006E-2</v>
      </c>
      <c r="P270" s="9">
        <v>0.12913665658990001</v>
      </c>
      <c r="Q270" s="9">
        <v>8.3905783354800006E-2</v>
      </c>
    </row>
    <row r="271" spans="1:17" x14ac:dyDescent="0.35">
      <c r="A271" t="s">
        <v>380</v>
      </c>
      <c r="B271" s="9">
        <v>9.1853577385860002E-2</v>
      </c>
      <c r="C271" s="9">
        <v>9.5870990926520003E-2</v>
      </c>
      <c r="D271" s="9">
        <v>9.4864617749939997E-2</v>
      </c>
      <c r="E271" s="9">
        <v>5.1772958276970003E-2</v>
      </c>
      <c r="F271" s="9">
        <v>0.106448824693</v>
      </c>
      <c r="G271" s="9">
        <v>6.9146496507229996E-2</v>
      </c>
      <c r="H271" s="9">
        <v>5.6359616853690002E-2</v>
      </c>
      <c r="I271" s="9">
        <v>6.053443012378E-2</v>
      </c>
      <c r="J271" s="9">
        <v>3.387161244287E-2</v>
      </c>
      <c r="K271" s="9">
        <v>5.4857280936910002E-2</v>
      </c>
      <c r="L271" s="9">
        <v>6.3602361365150004E-2</v>
      </c>
      <c r="M271" s="9">
        <v>6.3165045393349994E-2</v>
      </c>
      <c r="N271" s="9">
        <v>5.7059697627440002E-2</v>
      </c>
      <c r="O271" s="9">
        <v>6.6471108206089993E-2</v>
      </c>
      <c r="P271" s="9">
        <v>3.8116636469200001E-2</v>
      </c>
      <c r="Q271" s="9">
        <v>6.6467208011479997E-2</v>
      </c>
    </row>
    <row r="272" spans="1:17" x14ac:dyDescent="0.35">
      <c r="A272" t="s">
        <v>385</v>
      </c>
      <c r="B272" s="9">
        <v>9.9306272473900004E-2</v>
      </c>
      <c r="C272" s="9">
        <v>0.1109937554756</v>
      </c>
      <c r="D272" s="9">
        <v>8.3356247319310003E-2</v>
      </c>
      <c r="E272" s="9">
        <v>3.798968236644E-2</v>
      </c>
      <c r="F272" s="9">
        <v>8.8535764273129994E-2</v>
      </c>
      <c r="G272" s="9">
        <v>4.045398770592E-2</v>
      </c>
      <c r="H272" s="9">
        <v>8.3329910441219998E-2</v>
      </c>
      <c r="I272" s="9">
        <v>0.1012668014572</v>
      </c>
      <c r="J272" s="9">
        <v>7.4409623737860003E-2</v>
      </c>
      <c r="K272" s="9">
        <v>6.7857359296219999E-2</v>
      </c>
      <c r="L272" s="9">
        <v>4.7788620981320001E-2</v>
      </c>
      <c r="M272" s="9">
        <v>3.684568165741E-2</v>
      </c>
      <c r="N272" s="9">
        <v>7.5907928194180005E-2</v>
      </c>
      <c r="O272" s="9">
        <v>5.0249031127089998E-2</v>
      </c>
      <c r="P272" s="9">
        <v>0.12289920905979999</v>
      </c>
      <c r="Q272" s="9">
        <v>6.9966253723209998E-2</v>
      </c>
    </row>
    <row r="273" spans="1:17" x14ac:dyDescent="0.35">
      <c r="A273" t="s">
        <v>381</v>
      </c>
      <c r="B273" s="9">
        <v>4.7870684703959998E-2</v>
      </c>
      <c r="C273" s="9">
        <v>4.4214169862569999E-2</v>
      </c>
      <c r="D273" s="9">
        <v>9.9602982614049998E-2</v>
      </c>
      <c r="E273" s="9">
        <v>6.221154801045E-2</v>
      </c>
      <c r="F273" s="9">
        <v>0.12914377598320001</v>
      </c>
      <c r="G273" s="9">
        <v>7.9763225872359997E-2</v>
      </c>
      <c r="H273" s="9">
        <v>4.6755160522119997E-2</v>
      </c>
      <c r="I273" s="9">
        <v>4.7369683807820001E-2</v>
      </c>
      <c r="J273" s="9">
        <v>5.231563402824E-2</v>
      </c>
      <c r="K273" s="9">
        <v>4.7612176481260003E-2</v>
      </c>
      <c r="L273" s="9">
        <v>1.9778077485090001E-2</v>
      </c>
      <c r="M273" s="9">
        <v>4.3760454566920001E-2</v>
      </c>
      <c r="N273" s="9">
        <v>1.4718033268919999E-2</v>
      </c>
      <c r="O273" s="9">
        <v>3.3534814636719999E-2</v>
      </c>
      <c r="P273" s="9">
        <v>2.4102290039699999E-2</v>
      </c>
      <c r="Q273" s="9">
        <v>4.7140611543669997E-2</v>
      </c>
    </row>
    <row r="274" spans="1:17" x14ac:dyDescent="0.35">
      <c r="A274" t="s">
        <v>390</v>
      </c>
      <c r="B274" s="9">
        <v>2.095930473964E-2</v>
      </c>
      <c r="C274" s="9">
        <v>3.1829601165970001E-2</v>
      </c>
      <c r="D274" s="9">
        <v>9.6044370831790005E-3</v>
      </c>
      <c r="E274" s="9">
        <v>7.6823726159050004E-2</v>
      </c>
      <c r="F274" s="9">
        <v>0</v>
      </c>
      <c r="G274" s="9">
        <v>8.8981093852910004E-2</v>
      </c>
      <c r="H274" s="9">
        <v>1.380473647807E-2</v>
      </c>
      <c r="I274" s="9">
        <v>5.5063672656309997E-3</v>
      </c>
      <c r="J274" s="9">
        <v>1.202444443533E-2</v>
      </c>
      <c r="K274" s="9">
        <v>0</v>
      </c>
      <c r="L274" s="9">
        <v>4.482521355408E-2</v>
      </c>
      <c r="M274" s="9">
        <v>1.169774367754E-2</v>
      </c>
      <c r="N274" s="9">
        <v>0</v>
      </c>
      <c r="O274" s="9">
        <v>2.410840464402E-2</v>
      </c>
      <c r="P274" s="9">
        <v>4.4414983131190001E-2</v>
      </c>
      <c r="Q274" s="9">
        <v>2.344573438533E-2</v>
      </c>
    </row>
    <row r="275" spans="1:17" x14ac:dyDescent="0.35">
      <c r="A275" t="s">
        <v>833</v>
      </c>
      <c r="B275" s="9">
        <v>2.462708061182E-2</v>
      </c>
      <c r="C275" s="9">
        <v>1.271821566438E-2</v>
      </c>
      <c r="D275" s="9">
        <v>2.547984962634E-2</v>
      </c>
      <c r="E275" s="9">
        <v>2.0853277686580001E-2</v>
      </c>
      <c r="F275" s="9">
        <v>2.955526367588E-2</v>
      </c>
      <c r="G275" s="9">
        <v>1.9508815547599999E-2</v>
      </c>
      <c r="H275" s="9">
        <v>1.8580392736949999E-2</v>
      </c>
      <c r="I275" s="9">
        <v>1.4447810625830001E-2</v>
      </c>
      <c r="J275" s="9">
        <v>2.028677913574E-2</v>
      </c>
      <c r="K275" s="9">
        <v>1.6767700193760001E-2</v>
      </c>
      <c r="L275" s="9">
        <v>8.0768042302230003E-3</v>
      </c>
      <c r="M275" s="9">
        <v>1.8583529431630001E-2</v>
      </c>
      <c r="N275" s="9">
        <v>4.755165777117E-2</v>
      </c>
      <c r="O275" s="9">
        <v>1.024749928388E-2</v>
      </c>
      <c r="P275" s="9">
        <v>4.8846516135660004E-3</v>
      </c>
      <c r="Q275" s="9">
        <v>7.7284629617049997E-3</v>
      </c>
    </row>
    <row r="276" spans="1:17" x14ac:dyDescent="0.35">
      <c r="A276" t="s">
        <v>406</v>
      </c>
      <c r="B276" s="9">
        <v>1</v>
      </c>
      <c r="C276" s="9">
        <v>1</v>
      </c>
      <c r="D276" s="9">
        <v>1</v>
      </c>
      <c r="E276" s="9">
        <v>1</v>
      </c>
      <c r="F276" s="9">
        <v>1</v>
      </c>
      <c r="G276" s="9">
        <v>1</v>
      </c>
      <c r="H276" s="9">
        <v>1</v>
      </c>
      <c r="I276" s="9">
        <v>1</v>
      </c>
      <c r="J276" s="9">
        <v>1</v>
      </c>
      <c r="K276" s="9">
        <v>1</v>
      </c>
      <c r="L276" s="9">
        <v>1</v>
      </c>
      <c r="M276" s="9">
        <v>1</v>
      </c>
      <c r="N276" s="9">
        <v>1</v>
      </c>
      <c r="O276" s="9">
        <v>1</v>
      </c>
      <c r="P276" s="9">
        <v>1</v>
      </c>
      <c r="Q276" s="9">
        <v>1</v>
      </c>
    </row>
    <row r="277" spans="1:17" x14ac:dyDescent="0.35">
      <c r="A277" t="s">
        <v>356</v>
      </c>
      <c r="B277" s="6">
        <v>73</v>
      </c>
      <c r="C277" s="6">
        <v>126</v>
      </c>
      <c r="D277" s="6">
        <v>101</v>
      </c>
      <c r="E277" s="6">
        <v>153</v>
      </c>
      <c r="F277" s="6">
        <v>89</v>
      </c>
      <c r="G277" s="6">
        <v>111</v>
      </c>
      <c r="H277" s="6">
        <v>159</v>
      </c>
      <c r="I277" s="6">
        <v>175</v>
      </c>
      <c r="J277" s="6">
        <v>161</v>
      </c>
      <c r="K277" s="6">
        <v>147</v>
      </c>
      <c r="L277" s="6">
        <v>198</v>
      </c>
      <c r="M277" s="6">
        <v>239</v>
      </c>
      <c r="N277" s="6">
        <v>32</v>
      </c>
      <c r="O277" s="6">
        <v>504</v>
      </c>
      <c r="P277" s="6">
        <v>83</v>
      </c>
      <c r="Q277" s="6">
        <v>1207</v>
      </c>
    </row>
    <row r="278" spans="1:17" x14ac:dyDescent="0.35">
      <c r="A278" t="s">
        <v>987</v>
      </c>
    </row>
    <row r="279" spans="1:17" x14ac:dyDescent="0.35">
      <c r="A279" t="s">
        <v>358</v>
      </c>
    </row>
  </sheetData>
  <dataValidations count="21">
    <dataValidation allowBlank="1" showErrorMessage="1" prompt="de9c5c5b-c3a8-409a-b781-3fbd6d7b9dac" sqref="A2 AZ9" xr:uid="{00000000-0002-0000-0700-000000000000}"/>
    <dataValidation allowBlank="1" showErrorMessage="1" prompt="1e5d3fbf-76df-4988-9c6f-f73c5921acf1" sqref="A14 P23" xr:uid="{00000000-0002-0000-0700-000001000000}"/>
    <dataValidation allowBlank="1" showErrorMessage="1" prompt="eab9e5b0-ddc3-4d04-9290-be954ddf9fcc" sqref="A28 P37" xr:uid="{00000000-0002-0000-0700-000002000000}"/>
    <dataValidation allowBlank="1" showErrorMessage="1" prompt="a7849933-4ffa-4d0d-a48b-64ca65c35c71" sqref="A42 P50" xr:uid="{00000000-0002-0000-0700-000003000000}"/>
    <dataValidation allowBlank="1" showErrorMessage="1" prompt="ffe8bbbe-25a5-43d3-9088-d64d50e70502" sqref="A55 Q76" xr:uid="{00000000-0002-0000-0700-000004000000}"/>
    <dataValidation allowBlank="1" showErrorMessage="1" prompt="fb8f929c-2598-4f0b-83da-cbb5f562750f" sqref="A81 F101" xr:uid="{00000000-0002-0000-0700-000005000000}"/>
    <dataValidation allowBlank="1" showErrorMessage="1" prompt="d3c016b6-457a-4ea7-88b0-cd19dead885a" sqref="A106 B113" xr:uid="{00000000-0002-0000-0700-000006000000}"/>
    <dataValidation allowBlank="1" showErrorMessage="1" prompt="d220236a-0a64-49c7-bb2c-df9100424639" sqref="A118 B125" xr:uid="{00000000-0002-0000-0700-000007000000}"/>
    <dataValidation allowBlank="1" showErrorMessage="1" prompt="5186fd5f-7e8a-4ee3-9db8-7c78038db594" sqref="A130 B137" xr:uid="{00000000-0002-0000-0700-000008000000}"/>
    <dataValidation allowBlank="1" showErrorMessage="1" prompt="5a9c47af-d259-4c05-8642-dac066d38d5c" sqref="A142 B149" xr:uid="{00000000-0002-0000-0700-000009000000}"/>
    <dataValidation allowBlank="1" showErrorMessage="1" prompt="1edfbfcd-fd01-4523-b3b8-2d7ae4c3b9d0" sqref="A154 B161" xr:uid="{00000000-0002-0000-0700-00000A000000}"/>
    <dataValidation allowBlank="1" showErrorMessage="1" prompt="6ca71376-2998-4de7-a80a-b902877ff6e2" sqref="A166 B173" xr:uid="{00000000-0002-0000-0700-00000B000000}"/>
    <dataValidation allowBlank="1" showErrorMessage="1" prompt="9cd90a81-3309-499c-b4d0-e41cc2459c74" sqref="A178 B185" xr:uid="{00000000-0002-0000-0700-00000C000000}"/>
    <dataValidation allowBlank="1" showErrorMessage="1" prompt="74fd894a-53fa-477a-90bc-32ed61e6bf25" sqref="A190 B197" xr:uid="{00000000-0002-0000-0700-00000D000000}"/>
    <dataValidation allowBlank="1" showErrorMessage="1" prompt="fbfbaf66-4291-4508-9b99-a0071b6f452c" sqref="A202 B209" xr:uid="{00000000-0002-0000-0700-00000E000000}"/>
    <dataValidation allowBlank="1" showErrorMessage="1" prompt="b68383bf-5c21-45dc-8d34-c0690b1052b0" sqref="A214 B221" xr:uid="{00000000-0002-0000-0700-00000F000000}"/>
    <dataValidation allowBlank="1" showErrorMessage="1" prompt="f0043e88-18fa-482f-84c3-99e91c421ae1" sqref="A226 B233" xr:uid="{00000000-0002-0000-0700-000010000000}"/>
    <dataValidation allowBlank="1" showErrorMessage="1" prompt="9f187dd9-0e29-48e3-88e6-609b4428d9e9" sqref="A238 B245" xr:uid="{00000000-0002-0000-0700-000011000000}"/>
    <dataValidation allowBlank="1" showErrorMessage="1" prompt="d7201f23-5c0c-45f7-b5b8-7a53e5f0437b" sqref="A250 C256" xr:uid="{00000000-0002-0000-0700-000012000000}"/>
    <dataValidation allowBlank="1" showErrorMessage="1" prompt="37005eb4-e3fa-434e-a7b4-bec808220a36" sqref="A261 Q279" xr:uid="{00000000-0002-0000-0700-000013000000}"/>
    <dataValidation allowBlank="1" error="a9e58f37-4261-4633-ac71-13f9d8a30282" sqref="A1" xr:uid="{00000000-0002-0000-0700-000014000000}"/>
  </dataValidations>
  <hyperlinks>
    <hyperlink ref="A1" location="'TOC'!A1" display="Back to TOC" xr:uid="{00000000-0004-0000-0700-000000000000}"/>
    <hyperlink ref="A13" location="'TOC'!A1" display="Back to TOC" xr:uid="{00000000-0004-0000-0700-000001000000}"/>
    <hyperlink ref="A27" location="'TOC'!A1" display="Back to TOC" xr:uid="{00000000-0004-0000-0700-000002000000}"/>
    <hyperlink ref="A41" location="'TOC'!A1" display="Back to TOC" xr:uid="{00000000-0004-0000-0700-000003000000}"/>
    <hyperlink ref="A54" location="'TOC'!A1" display="Back to TOC" xr:uid="{00000000-0004-0000-0700-000004000000}"/>
    <hyperlink ref="A80" location="'TOC'!A1" display="Back to TOC" xr:uid="{00000000-0004-0000-0700-000005000000}"/>
    <hyperlink ref="A105" location="'TOC'!A1" display="Back to TOC" xr:uid="{00000000-0004-0000-0700-000006000000}"/>
    <hyperlink ref="A117" location="'TOC'!A1" display="Back to TOC" xr:uid="{00000000-0004-0000-0700-000007000000}"/>
    <hyperlink ref="A129" location="'TOC'!A1" display="Back to TOC" xr:uid="{00000000-0004-0000-0700-000008000000}"/>
    <hyperlink ref="A141" location="'TOC'!A1" display="Back to TOC" xr:uid="{00000000-0004-0000-0700-000009000000}"/>
    <hyperlink ref="A153" location="'TOC'!A1" display="Back to TOC" xr:uid="{00000000-0004-0000-0700-00000A000000}"/>
    <hyperlink ref="A165" location="'TOC'!A1" display="Back to TOC" xr:uid="{00000000-0004-0000-0700-00000B000000}"/>
    <hyperlink ref="A177" location="'TOC'!A1" display="Back to TOC" xr:uid="{00000000-0004-0000-0700-00000C000000}"/>
    <hyperlink ref="A189" location="'TOC'!A1" display="Back to TOC" xr:uid="{00000000-0004-0000-0700-00000D000000}"/>
    <hyperlink ref="A201" location="'TOC'!A1" display="Back to TOC" xr:uid="{00000000-0004-0000-0700-00000E000000}"/>
    <hyperlink ref="A213" location="'TOC'!A1" display="Back to TOC" xr:uid="{00000000-0004-0000-0700-00000F000000}"/>
    <hyperlink ref="A225" location="'TOC'!A1" display="Back to TOC" xr:uid="{00000000-0004-0000-0700-000010000000}"/>
    <hyperlink ref="A237" location="'TOC'!A1" display="Back to TOC" xr:uid="{00000000-0004-0000-0700-000011000000}"/>
    <hyperlink ref="A249" location="'TOC'!A1" display="Back to TOC" xr:uid="{00000000-0004-0000-0700-000012000000}"/>
    <hyperlink ref="A260" location="'TOC'!A1" display="Back to TOC" xr:uid="{00000000-0004-0000-0700-000013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epartment Document" ma:contentTypeID="0x01010065F2B32527EE624785C5D8CA2406D5EF00D6417CC50AE5A844882AD0D18D155A88" ma:contentTypeVersion="18" ma:contentTypeDescription="Create a new document." ma:contentTypeScope="" ma:versionID="b191718c9c8456065f9378fb155616ea">
  <xsd:schema xmlns:xsd="http://www.w3.org/2001/XMLSchema" xmlns:xs="http://www.w3.org/2001/XMLSchema" xmlns:p="http://schemas.microsoft.com/office/2006/metadata/properties" xmlns:ns1="http://schemas.microsoft.com/sharepoint/v3" xmlns:ns2="fa2293c0-36c5-4b66-9e44-33018cec65dd" xmlns:ns3="0b9dd597-3a13-49a0-8cb5-48429b297a9e" xmlns:ns4="7a858931-c72a-4337-878a-407447966453" targetNamespace="http://schemas.microsoft.com/office/2006/metadata/properties" ma:root="true" ma:fieldsID="d9370482d47b57f21cd1788fe18e165e" ns1:_="" ns2:_="" ns3:_="" ns4:_="">
    <xsd:import namespace="http://schemas.microsoft.com/sharepoint/v3"/>
    <xsd:import namespace="fa2293c0-36c5-4b66-9e44-33018cec65dd"/>
    <xsd:import namespace="0b9dd597-3a13-49a0-8cb5-48429b297a9e"/>
    <xsd:import namespace="7a858931-c72a-4337-878a-407447966453"/>
    <xsd:element name="properties">
      <xsd:complexType>
        <xsd:sequence>
          <xsd:element name="documentManagement">
            <xsd:complexType>
              <xsd:all>
                <xsd:element ref="ns2:VB_DMS_KeyDocument" minOccurs="0"/>
                <xsd:element ref="ns3:TaxCatchAllLabel" minOccurs="0"/>
                <xsd:element ref="ns2:lc877df38adc420d8d41ede6b2d4a626" minOccurs="0"/>
                <xsd:element ref="ns3:TaxCatchAll" minOccurs="0"/>
                <xsd:element ref="ns4:MediaServiceMetadata" minOccurs="0"/>
                <xsd:element ref="ns4:MediaServiceFastMetadata" minOccurs="0"/>
                <xsd:element ref="ns4:MediaServiceSearchProperties" minOccurs="0"/>
                <xsd:element ref="ns4:MediaServiceObjectDetectorVersion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element ref="ns1:_ip_UnifiedCompliancePolicyProperties" minOccurs="0"/>
                <xsd:element ref="ns1:_ip_UnifiedCompliancePolicyUIAction"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2293c0-36c5-4b66-9e44-33018cec65dd" elementFormDefault="qualified">
    <xsd:import namespace="http://schemas.microsoft.com/office/2006/documentManagement/types"/>
    <xsd:import namespace="http://schemas.microsoft.com/office/infopath/2007/PartnerControls"/>
    <xsd:element name="VB_DMS_KeyDocument" ma:index="9" nillable="true" ma:displayName="Key Documents" ma:default="0" ma:internalName="VB_DMS_KeyDocument">
      <xsd:simpleType>
        <xsd:restriction base="dms:Boolean"/>
      </xsd:simpleType>
    </xsd:element>
    <xsd:element name="lc877df38adc420d8d41ede6b2d4a626" ma:index="11" nillable="true" ma:taxonomy="true" ma:internalName="lc877df38adc420d8d41ede6b2d4a626" ma:taxonomyFieldName="VB_DMS_Department" ma:displayName="VB Department" ma:default="" ma:fieldId="{42bec7a4-dd04-4598-be82-7864e28f3b6b}" ma:sspId="cb1166c7-9448-4ad5-adad-2f3aea8e4fee" ma:termSetId="d7dad031-8386-49c3-8f06-602a67af4db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b9dd597-3a13-49a0-8cb5-48429b297a9e" elementFormDefault="qualified">
    <xsd:import namespace="http://schemas.microsoft.com/office/2006/documentManagement/types"/>
    <xsd:import namespace="http://schemas.microsoft.com/office/infopath/2007/PartnerControls"/>
    <xsd:element name="TaxCatchAllLabel" ma:index="10" nillable="true" ma:displayName="Taxonomy Catch All Column1" ma:hidden="true" ma:list="{8efb4d12-37d6-482e-b8a5-f45a56a1bf4b}" ma:internalName="TaxCatchAllLabel" ma:readOnly="true" ma:showField="CatchAllDataLabel" ma:web="0b9dd597-3a13-49a0-8cb5-48429b297a9e">
      <xsd:complexType>
        <xsd:complexContent>
          <xsd:extension base="dms:MultiChoiceLookup">
            <xsd:sequence>
              <xsd:element name="Value" type="dms:Lookup" maxOccurs="unbounded" minOccurs="0" nillable="true"/>
            </xsd:sequence>
          </xsd:extension>
        </xsd:complexContent>
      </xsd:complexType>
    </xsd:element>
    <xsd:element name="TaxCatchAll" ma:index="12" nillable="true" ma:displayName="Taxonomy Catch All Column" ma:hidden="true" ma:list="{8efb4d12-37d6-482e-b8a5-f45a56a1bf4b}" ma:internalName="TaxCatchAll" ma:showField="CatchAllData" ma:web="0b9dd597-3a13-49a0-8cb5-48429b297a9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a858931-c72a-4337-878a-40744796645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b1166c7-9448-4ad5-adad-2f3aea8e4fee"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ArrayOfPairOfGuidQQauh xmlns:xsd="http://www.w3.org/2001/XMLSchema" xmlns:xsi="http://www.w3.org/2001/XMLSchema-instance">
  <PairOfGuidQQauh>
    <First>74a70177-8b04-4890-9a94-90382ecdd82c</First>
    <Second>
      <QQa>q2: Average age</QQa>
      <QQb>74a70177-8b04-4890-9a94-90382ecdd82c</QQb>
      <QQc>1</QQc>
      <QQd>5</QQd>
      <QQe>
        <QQa>TableOrChart</QQa>
        <QQb>UK residents (ALL respondents)</QQb>
        <QQc>UK residents (ALL respondents)</QQc>
        <QQe>q2: Average age</QQe>
        <QQf>Total sample; Weight: Weight; base n = 1750; total n = 1755; 5 missing; effective sample size = 1173 (67%)
Multiple comparison correction: False Discovery Rate (FDR) (p = 0.05)</QQf>
        <QQh>false</QQh>
        <QQi>
          <Location>
            <X>1</X>
            <Y>2</Y>
          </Location>
          <Size>
            <Width>1</Width>
            <Height>5</Height>
          </Size>
          <X>1</X>
          <Y>2</Y>
          <Width>1</Width>
          <Height>5</Height>
        </QQi>
        <QQj xsi:nil="true"/>
      </QQe>
    </Second>
  </PairOfGuidQQauh>
  <PairOfGuidQQauh>
    <First>c611afe4-ec88-4314-9e70-5baa87f1d4ee</First>
    <Second>
      <QQa>q2: Average age</QQa>
      <QQb>c611afe4-ec88-4314-9e70-5baa87f1d4ee</QQb>
      <QQc>51</QQc>
      <QQd>5</QQd>
      <QQe>
        <QQa>TableOrChart</QQa>
        <QQb>UK residents (ALL respondents)</QQb>
        <QQc>UK residents (ALL respondents)</QQc>
        <QQe>q2: Average age</QQe>
        <QQf>Total sample; Weight: Weight; base n = from 1411 to 1750; total n = 1755; 344 missing; effective sample size = 1182 (68%)
Multiple comparison correction: False Discovery Rate (FDR) (p = 0.05)</QQf>
        <QQh>false</QQh>
        <QQi>
          <Location>
            <X>1</X>
            <Y>12</Y>
          </Location>
          <Size>
            <Width>51</Width>
            <Height>5</Height>
          </Size>
          <X>1</X>
          <Y>12</Y>
          <Width>51</Width>
          <Height>5</Height>
        </QQi>
        <QQj xsi:nil="true"/>
      </QQe>
    </Second>
  </PairOfGuidQQauh>
  <PairOfGuidQQauh>
    <First>f29d9dfd-3e67-48f3-82e5-4c07e86441b6</First>
    <Second>
      <QQa>q49: Do you have any children aged 15 or under in your household that you are responsible for (parent, legal guardian etc.)? </QQa>
      <QQb>f29d9dfd-3e67-48f3-82e5-4c07e86441b6</QQb>
      <QQc>51</QQc>
      <QQd>7</QQd>
      <QQe>
        <QQa>TableOrChart</QQa>
        <QQb>UK residents (ALL respondents)</QQb>
        <QQc>UK residents (ALL respondents)</QQc>
        <QQe>q49: Do you have any children aged 15 or under in your household that you are responsible for (parent, legal guardian etc.)? </QQe>
        <QQf>Total sample; Weight: Weight; base n = from 1346 to 1662; total n = 1755; 409 missing; effective sample size = 1164 (70%)
Multiple comparison correction: False Discovery Rate (FDR) (p = 0.05)</QQf>
        <QQh>false</QQh>
        <QQi>
          <Location>
            <X>1</X>
            <Y>22</Y>
          </Location>
          <Size>
            <Width>51</Width>
            <Height>7</Height>
          </Size>
          <X>1</X>
          <Y>22</Y>
          <Width>51</Width>
          <Height>7</Height>
        </QQi>
        <QQj xsi:nil="true"/>
      </QQe>
    </Second>
  </PairOfGuidQQauh>
  <PairOfGuidQQauh>
    <First>d693ec70-0e1c-43f8-b9d8-efe849f24e70</First>
    <Second>
      <QQa>q3: In which region do you live?</QQa>
      <QQb>d693ec70-0e1c-43f8-b9d8-efe849f24e70</QQb>
      <QQc>51</QQc>
      <QQd>18</QQd>
      <QQe>
        <QQa>TableOrChart</QQa>
        <QQb>UK residents (ALL respondents)</QQb>
        <QQc>UK residents (ALL respondents)</QQc>
        <QQe>q3: In which region do you live?</QQe>
        <QQf>Total sample; Weight: Weight; base n = from 1411 to 1750; total n = 1755; 344 missing; effective sample size = 1319 (75%)
Multiple comparison correction: False Discovery Rate (FDR) (p = 0.05)</QQf>
        <QQh>false</QQh>
        <QQi>
          <Location>
            <X>1</X>
            <Y>34</Y>
          </Location>
          <Size>
            <Width>51</Width>
            <Height>18</Height>
          </Size>
          <X>1</X>
          <Y>34</Y>
          <Width>51</Width>
          <Height>18</Height>
        </QQi>
        <QQj xsi:nil="true"/>
      </QQe>
    </Second>
  </PairOfGuidQQauh>
  <PairOfGuidQQauh>
    <First>c05e41b9-1c41-4cdd-986d-a6694c6414c8</First>
    <Second>
      <QQa>q7b: And now regarding the ‘cost of living crisis’ in the UK and the way it is going to change in the coming few months, which of the following best describes your opinion? </QQa>
      <QQb>c05e41b9-1c41-4cdd-986d-a6694c6414c8</QQb>
      <QQc>2</QQc>
      <QQd>8</QQd>
      <QQe>
        <QQa>TableOrChart</QQa>
        <QQb>UK residents (ALL respondents)</QQb>
        <QQc>UK residents (ALL respondents)</QQc>
        <QQe>q7b: And now regarding the ‘cost of living crisis’ in the UK and the way it is going to change in the coming few months, which of the following best describes your opinion? </QQe>
        <QQf>Total sample; Weight: Weight; base n = 1750; total n = 1755; 5 missing; effective sample size = 1195 (68%)
Multiple comparison correction: False Discovery Rate (FDR) (p = 0.05)</QQf>
        <QQh>false</QQh>
        <QQi>
          <Location>
            <X>1</X>
            <Y>57</Y>
          </Location>
          <Size>
            <Width>2</Width>
            <Height>8</Height>
          </Size>
          <X>1</X>
          <Y>57</Y>
          <Width>2</Width>
          <Height>8</Height>
        </QQi>
        <QQj xsi:nil="true"/>
      </QQe>
    </Second>
  </PairOfGuidQQauh>
  <PairOfGuidQQauh>
    <First>49529cfe-9238-4496-817e-f899712b4985</First>
    <Second>
      <QQa>q7b: And now regarding the ‘cost of living crisis’ in the UK and the way it is going to change in the coming few months, which of the following best describes your opinion? </QQa>
      <QQb>49529cfe-9238-4496-817e-f899712b4985</QQb>
      <QQc>51</QQc>
      <QQd>8</QQd>
      <QQe>
        <QQa>TableOrChart</QQa>
        <QQb>UK residents (ALL respondents)</QQb>
        <QQc>UK residents (ALL respondents)</QQc>
        <QQe>q7b: And now regarding the ‘cost of living crisis’ in the UK and the way it is going to change in the coming few months, which of the following best describes your opinion? </QQe>
        <QQf>Total sample; Weight: Weight; base n = from 1411 to 1750; total n = 1755; 344 missing; effective sample size = 1227 (70%)
Multiple comparison correction: False Discovery Rate (FDR) (p = 0.05)</QQf>
        <QQh>false</QQh>
        <QQi>
          <Location>
            <X>1</X>
            <Y>70</Y>
          </Location>
          <Size>
            <Width>51</Width>
            <Height>8</Height>
          </Size>
          <X>1</X>
          <Y>70</Y>
          <Width>51</Width>
          <Height>8</Height>
        </QQi>
        <QQj xsi:nil="true"/>
      </QQe>
    </Second>
  </PairOfGuidQQauh>
  <PairOfGuidQQauh>
    <First>6c7ffcac-2cc5-4e99-bf2a-b567c65fb587</First>
    <Second>
      <QQa>VB1a - UK. Thinking about the next 12 months, are you likely to take more, fewer or about the same number of UK  holidays/short breaks than you took in the last 12 months?</QQa>
      <QQb>6c7ffcac-2cc5-4e99-bf2a-b567c65fb587</QQb>
      <QQc>51</QQc>
      <QQd>9</QQd>
      <QQe>
        <QQa>TableOrChart</QQa>
        <QQb>UK residents (ALL respondents)</QQb>
        <QQc>UK residents (ALL respondents)</QQc>
        <QQe>VB1a - UK. Thinking about the next 12 months, are you likely to take more, fewer or about the same number of UK  holidays/short breaks than you took in the last 12 months?</QQe>
        <QQf>Total sample; Weight: Weight; base n = from 1411 to 1750; total n = 1755; 344 missing; effective sample size = 1234 (70%)
Multiple comparison correction: False Discovery Rate (FDR) (p = 0.05)</QQf>
        <QQh>false</QQh>
        <QQi>
          <Location>
            <X>1</X>
            <Y>83</Y>
          </Location>
          <Size>
            <Width>51</Width>
            <Height>9</Height>
          </Size>
          <X>1</X>
          <Y>83</Y>
          <Width>51</Width>
          <Height>9</Height>
        </QQi>
        <QQj xsi:nil="true"/>
      </QQe>
    </Second>
  </PairOfGuidQQauh>
  <PairOfGuidQQauh>
    <First>c8e5d797-51d9-45ab-88a3-009fe2394e17</First>
    <Second>
      <QQa>VB1a. - OVERSEAS Thinking about the next 12 months, are you likely to take more, fewer or about the same number of overseas holidays/short breaks than you took in the last 12 months? </QQa>
      <QQb>c8e5d797-51d9-45ab-88a3-009fe2394e17</QQb>
      <QQc>51</QQc>
      <QQd>9</QQd>
      <QQe>
        <QQa>TableOrChart</QQa>
        <QQb>UK residents (ALL respondents)</QQb>
        <QQc>UK residents (ALL respondents)</QQc>
        <QQe>VB1a. - OVERSEAS Thinking about the next 12 months, are you likely to take more, fewer or about the same number of overseas holidays/short breaks than you took in the last 12 months? </QQe>
        <QQf>Total sample; Weight: Weight; base n = from 1411 to 1750; total n = 1755; 344 missing; effective sample size = 1238 (71%)
Multiple comparison correction: False Discovery Rate (FDR) (p = 0.05)</QQf>
        <QQh>false</QQh>
        <QQi>
          <Location>
            <X>1</X>
            <Y>97</Y>
          </Location>
          <Size>
            <Width>51</Width>
            <Height>9</Height>
          </Size>
          <X>1</X>
          <Y>97</Y>
          <Width>51</Width>
          <Height>9</Height>
        </QQi>
        <QQj xsi:nil="true"/>
      </QQe>
    </Second>
  </PairOfGuidQQauh>
  <PairOfGuidQQauh>
    <First>32528e30-ba89-4e0a-92d2-f92890050a95</First>
    <Second>
      <QQa>VB1b - UK. Do you think you are likely to spend more, less or about the same amount of money on individual UK holidays/short breaks in the next 12 months than you spent in the last 12 months? </QQa>
      <QQb>32528e30-ba89-4e0a-92d2-f92890050a95</QQb>
      <QQc>51</QQc>
      <QQd>9</QQd>
      <QQe>
        <QQa>TableOrChart</QQa>
        <QQb>UK residents (ALL respondents)</QQb>
        <QQc>UK residents (ALL respondents)</QQc>
        <QQe>VB1b - UK. Do you think you are likely to spend more, less or about the same amount of money on individual UK holidays/short breaks in the next 12 months than you spent in the last 12 months? </QQe>
        <QQf>Total sample; Weight: Weight; base n = from 1411 to 1750; total n = 1755; 344 missing; effective sample size = 1240 (71%)
Multiple comparison correction: False Discovery Rate (FDR) (p = 0.05)</QQf>
        <QQh>false</QQh>
        <QQi>
          <Location>
            <X>1</X>
            <Y>111</Y>
          </Location>
          <Size>
            <Width>51</Width>
            <Height>9</Height>
          </Size>
          <X>1</X>
          <Y>111</Y>
          <Width>51</Width>
          <Height>9</Height>
        </QQi>
        <QQj xsi:nil="true"/>
      </QQe>
    </Second>
  </PairOfGuidQQauh>
  <PairOfGuidQQauh>
    <First>f31cb52f-8a9b-489e-8b65-aa241f9f4904</First>
    <Second>
      <QQa>VB1b - OVERSEAS. Do you think you are likely to spend more, less or about the same amount of money on individual overseas holidays/short breaks in the next 12 months than you spent in the last 12 months? </QQa>
      <QQb>f31cb52f-8a9b-489e-8b65-aa241f9f4904</QQb>
      <QQc>51</QQc>
      <QQd>9</QQd>
      <QQe>
        <QQa>TableOrChart</QQa>
        <QQb>UK residents (ALL respondents)</QQb>
        <QQc>UK residents (ALL respondents)</QQc>
        <QQe>VB1b - OVERSEAS. Do you think you are likely to spend more, less or about the same amount of money on individual overseas holidays/short breaks in the next 12 months than you spent in the last 12 months? </QQe>
        <QQf>Total sample; Weight: Weight; base n = from 1411 to 1750; total n = 1755; 344 missing; effective sample size = 1228 (70%)
Multiple comparison correction: False Discovery Rate (FDR) (p = 0.05)</QQf>
        <QQh>false</QQh>
        <QQi>
          <Location>
            <X>1</X>
            <Y>125</Y>
          </Location>
          <Size>
            <Width>51</Width>
            <Height>9</Height>
          </Size>
          <X>1</X>
          <Y>125</Y>
          <Width>51</Width>
          <Height>9</Height>
        </QQi>
        <QQj xsi:nil="true"/>
      </QQe>
    </Second>
  </PairOfGuidQQauh>
  <PairOfGuidQQauh>
    <First>0c4dde58-7bcf-4ff3-91a1-4c0e708aaffb</First>
    <Second>
      <QQa>VB2a. Thinking of your next UK holiday or short break, when are you likely to go on this trip? </QQa>
      <QQb>0c4dde58-7bcf-4ff3-91a1-4c0e708aaffb</QQb>
      <QQc>1</QQc>
      <QQd>44</QQd>
      <QQe>
        <QQa>TableOrChart</QQa>
        <QQb>UK residents (ALL respondents)</QQb>
        <QQc>UK residents (ALL respondents)</QQc>
        <QQe>VB2a. Thinking of your next UK holiday or short break, when are you likely to go on this trip? </QQe>
        <QQf>Total sample; Weight: Weight; base n = 1750; total n = 1755; 5 missing; effective sample size = 1193 (68%)
Multiple comparison correction: False Discovery Rate (FDR) (p = 0.05)</QQf>
        <QQh>false</QQh>
        <QQi>
          <Location>
            <X>1</X>
            <Y>139</Y>
          </Location>
          <Size>
            <Width>1</Width>
            <Height>44</Height>
          </Size>
          <X>1</X>
          <Y>139</Y>
          <Width>1</Width>
          <Height>44</Height>
        </QQi>
        <QQj xsi:nil="true"/>
      </QQe>
    </Second>
  </PairOfGuidQQauh>
  <PairOfGuidQQauh>
    <First>99bca810-2cff-49f3-945d-23a089f53523</First>
    <Second>
      <QQa>VB2a. Thinking of your next UK holiday or short break, when are you likely to go on this trip?  </QQa>
      <QQb>99bca810-2cff-49f3-945d-23a089f53523</QQb>
      <QQc>51</QQc>
      <QQd>24</QQd>
      <QQe>
        <QQa>TableOrChart</QQa>
        <QQb>UK residents (ALL respondents)</QQb>
        <QQc>UK residents (ALL respondents)</QQc>
        <QQe>VB2a. Thinking of your next UK holiday or short break, when are you likely to go on this trip?  </QQe>
        <QQf>Total sample; Weight: Weight; base n = from 1411 to 1750; total n = 1755; 344 missing; effective sample size = 1267 (72%)
Multiple comparison correction: False Discovery Rate (FDR) (p = 0.05)</QQf>
        <QQh>false</QQh>
        <QQi>
          <Location>
            <X>1</X>
            <Y>188</Y>
          </Location>
          <Size>
            <Width>51</Width>
            <Height>24</Height>
          </Size>
          <X>1</X>
          <Y>188</Y>
          <Width>51</Width>
          <Height>24</Height>
        </QQi>
        <QQj xsi:nil="true"/>
      </QQe>
    </Second>
  </PairOfGuidQQauh>
  <PairOfGuidQQauh>
    <First>bd836d03-2117-485b-8afb-30228022b7ba</First>
    <Second>
      <QQa>(VB2a/VB2b) Any UK trip</QQa>
      <QQb>bd836d03-2117-485b-8afb-30228022b7ba</QQb>
      <QQc>2</QQc>
      <QQd>22</QQd>
      <QQe>
        <QQa>TableOrChart</QQa>
        <QQb>UK residents (ALL respondents)</QQb>
        <QQc>UK residents (ALL respondents)</QQc>
        <QQe>(VB2a/VB2b) Any UK trip</QQe>
        <QQf>Total sample; Weight: Weight; base n = 1750; total n = 1755; 5 missing; effective sample size = 1225 (70%)
Multiple comparison correction: False Discovery Rate (FDR) (p = 0.05)</QQf>
        <QQh>false</QQh>
        <QQi>
          <Location>
            <X>1</X>
            <Y>217</Y>
          </Location>
          <Size>
            <Width>2</Width>
            <Height>22</Height>
          </Size>
          <X>1</X>
          <Y>217</Y>
          <Width>2</Width>
          <Height>22</Height>
        </QQi>
        <QQj xsi:nil="true"/>
      </QQe>
    </Second>
  </PairOfGuidQQauh>
  <PairOfGuidQQauh>
    <First>c58e22ad-0981-42f7-b07f-a8d850836caf</First>
    <Second>
      <QQa>(VB2a/VB2b) Any UK trip</QQa>
      <QQb>c58e22ad-0981-42f7-b07f-a8d850836caf</QQb>
      <QQc>51</QQc>
      <QQd>40</QQd>
      <QQe>
        <QQa>TableOrChart</QQa>
        <QQb>UK residents (ALL respondents)</QQb>
        <QQc>UK residents (ALL respondents)</QQc>
        <QQe>(VB2a/VB2b) Any UK trip</QQe>
        <QQf>Total sample; Weight: Weight; base n = from 1411 to 1750; total n = 1755; 344 missing; effective sample size = 1266 (72%)
Multiple comparison correction: False Discovery Rate (FDR) (p = 0.05)</QQf>
        <QQh>false</QQh>
        <QQi>
          <Location>
            <X>1</X>
            <Y>244</Y>
          </Location>
          <Size>
            <Width>51</Width>
            <Height>40</Height>
          </Size>
          <X>1</X>
          <Y>244</Y>
          <Width>51</Width>
          <Height>40</Height>
        </QQi>
        <QQj xsi:nil="true"/>
      </QQe>
    </Second>
  </PairOfGuidQQauh>
  <PairOfGuidQQauh>
    <First>cf26f47f-64d2-4429-a220-e6a36b872e35</First>
    <Second>
      <QQa>VB2b. And when else do you anticipate going on a UK holiday or short break?</QQa>
      <QQb>cf26f47f-64d2-4429-a220-e6a36b872e35</QQb>
      <QQc>2</QQc>
      <QQd>20</QQd>
      <QQe>
        <QQa>TableOrChart</QQa>
        <QQb>UK residents (ALL respondents)</QQb>
        <QQc>UK residents (ALL respondents)</QQc>
        <QQe>VB2b. And when else do you anticipate going on a UK holiday or short break?</QQe>
        <QQf>Total sample; Weight: Weight; base n = 1412; total n = 1755; 343 missing; effective sample size = 994 (70%)
Multiple comparison correction: False Discovery Rate (FDR) (p = 0.05)</QQf>
        <QQh>false</QQh>
        <QQi>
          <Location>
            <X>1</X>
            <Y>289</Y>
          </Location>
          <Size>
            <Width>2</Width>
            <Height>20</Height>
          </Size>
          <X>1</X>
          <Y>289</Y>
          <Width>2</Width>
          <Height>20</Height>
        </QQi>
        <QQj xsi:nil="true"/>
      </QQe>
    </Second>
  </PairOfGuidQQauh>
  <PairOfGuidQQauh>
    <First>b5df6626-4b14-4b94-9eae-344cb944e9d4</First>
    <Second>
      <QQa>VB2b. And when else do you anticipate going on a UK holiday or short break? </QQa>
      <QQb>b5df6626-4b14-4b94-9eae-344cb944e9d4</QQb>
      <QQc>51</QQc>
      <QQd>20</QQd>
      <QQe>
        <QQa>TableOrChart</QQa>
        <QQb>UK residents (ALL respondents)</QQb>
        <QQc>UK residents (ALL respondents)</QQc>
        <QQe>VB2b. And when else do you anticipate going on a UK holiday or short break? </QQe>
        <QQf>Total sample; Weight: Weight; base n = from 1411 to 1412; total n = 1755; 344 missing; effective sample size = 1044 (74%)
Multiple comparison correction: False Discovery Rate (FDR) (p = 0.05)</QQf>
        <QQh>false</QQh>
        <QQi>
          <Location>
            <X>1</X>
            <Y>314</Y>
          </Location>
          <Size>
            <Width>51</Width>
            <Height>20</Height>
          </Size>
          <X>1</X>
          <Y>314</Y>
          <Width>51</Width>
          <Height>20</Height>
        </QQi>
        <QQj xsi:nil="true"/>
      </QQe>
    </Second>
  </PairOfGuidQQauh>
  <PairOfGuidQQauh>
    <First>15f5b0d6-34b5-41a3-a5ef-15a109c583f4</First>
    <Second>
      <QQa>VB2enew: Which of the following best describe how close you are to booking your next overnight UK trip in &lt;INSERT MONTH FROM VB2a(III)&gt;</QQa>
      <QQb>15f5b0d6-34b5-41a3-a5ef-15a109c583f4</QQb>
      <QQc>51</QQc>
      <QQd>9</QQd>
      <QQe>
        <QQa>TableOrChart</QQa>
        <QQb>UK residents (ALL respondents)</QQb>
        <QQc>UK residents (ALL respondents)</QQc>
        <QQe>VB2enew: Which of the following best describe how close you are to booking your next overnight UK trip in &lt;INSERT MONTH FROM VB2a(III)&gt;</QQe>
        <QQf>Total sample; Weight: Weight; base n = from 1411 to 1412; total n = 1755; 344 missing; effective sample size = 1020 (72%)
Multiple comparison correction: False Discovery Rate (FDR) (p = 0.05)</QQf>
        <QQh>false</QQh>
        <QQi>
          <Location>
            <X>1</X>
            <Y>339</Y>
          </Location>
          <Size>
            <Width>51</Width>
            <Height>9</Height>
          </Size>
          <X>1</X>
          <Y>339</Y>
          <Width>51</Width>
          <Height>9</Height>
        </QQi>
        <QQj xsi:nil="true"/>
      </QQe>
    </Second>
  </PairOfGuidQQauh>
  <PairOfGuidQQauh>
    <First>561f0323-b3f5-40ed-86c1-610de5e5a886</First>
    <Second>
      <QQa>VB2ei: How committed are you to taking this next trip in [pipe: hVB3]? </QQa>
      <QQb>561f0323-b3f5-40ed-86c1-610de5e5a886</QQb>
      <QQc>51</QQc>
      <QQd>10</QQd>
      <QQe>
        <QQa>TableOrChart</QQa>
        <QQb>UK residents (ALL respondents)</QQb>
        <QQc>UK residents (ALL respondents)</QQc>
        <QQe>VB2ei: How committed are you to taking this next trip in [pipe: hVB3]? </QQe>
        <QQf>Total sample; Weight: Weight; base n = from 1411 to 1412; total n = 1755; 344 missing; effective sample size = 1079 (76%)
Multiple comparison correction: False Discovery Rate (FDR) (p = 0.05)</QQf>
        <QQh>false</QQh>
        <QQi>
          <Location>
            <X>1</X>
            <Y>353</Y>
          </Location>
          <Size>
            <Width>51</Width>
            <Height>10</Height>
          </Size>
          <X>1</X>
          <Y>353</Y>
          <Width>51</Width>
          <Height>10</Height>
        </QQi>
        <QQj xsi:nil="true"/>
      </QQe>
    </Second>
  </PairOfGuidQQauh>
  <PairOfGuidQQauh>
    <First>f00ba6ea-aca4-467b-b57b-178cf7cdc463</First>
    <Second>
      <QQa>VB2c. Thinking of your next OVERSEAS holiday or short break, when are you likely to go on this trip?</QQa>
      <QQb>f00ba6ea-aca4-467b-b57b-178cf7cdc463</QQb>
      <QQc>1</QQc>
      <QQd>44</QQd>
      <QQe>
        <QQa>TableOrChart</QQa>
        <QQb>UK residents (ALL respondents)</QQb>
        <QQc>UK residents (ALL respondents)</QQc>
        <QQe>VB2c. Thinking of your next OVERSEAS holiday or short break, when are you likely to go on this trip?</QQe>
        <QQf>Total sample; Weight: Weight; base n = 1750; total n = 1755; 5 missing; effective sample size = 1232 (70%)
Multiple comparison correction: False Discovery Rate (FDR) (p = 0.05)</QQf>
        <QQh>false</QQh>
        <QQi>
          <Location>
            <X>1</X>
            <Y>368</Y>
          </Location>
          <Size>
            <Width>1</Width>
            <Height>44</Height>
          </Size>
          <X>1</X>
          <Y>368</Y>
          <Width>1</Width>
          <Height>44</Height>
        </QQi>
        <QQj xsi:nil="true"/>
      </QQe>
    </Second>
  </PairOfGuidQQauh>
  <PairOfGuidQQauh>
    <First>6650a9d8-915e-4860-bfc8-bd61e5efc16f</First>
    <Second>
      <QQa>VB2c. Thinking of your next OVERSEAS holiday or short break, when are you likely to go on this trip? </QQa>
      <QQb>6650a9d8-915e-4860-bfc8-bd61e5efc16f</QQb>
      <QQc>51</QQc>
      <QQd>24</QQd>
      <QQe>
        <QQa>TableOrChart</QQa>
        <QQb>UK residents (ALL respondents)</QQb>
        <QQc>UK residents (ALL respondents)</QQc>
        <QQe>VB2c. Thinking of your next OVERSEAS holiday or short break, when are you likely to go on this trip? </QQe>
        <QQf>Total sample; Weight: Weight; base n = from 1411 to 1750; total n = 1755; 344 missing; effective sample size = 1317 (75%)
Multiple comparison correction: False Discovery Rate (FDR) (p = 0.05)</QQf>
        <QQh>false</QQh>
        <QQi>
          <Location>
            <X>1</X>
            <Y>417</Y>
          </Location>
          <Size>
            <Width>51</Width>
            <Height>24</Height>
          </Size>
          <X>1</X>
          <Y>417</Y>
          <Width>51</Width>
          <Height>24</Height>
        </QQi>
        <QQj xsi:nil="true"/>
      </QQe>
    </Second>
  </PairOfGuidQQauh>
  <PairOfGuidQQauh>
    <First>a10210b4-67cc-43ec-a67c-b50b21590cfc</First>
    <Second>
      <QQa>(VB2c/VB2d) Any overseas trip</QQa>
      <QQb>a10210b4-67cc-43ec-a67c-b50b21590cfc</QQb>
      <QQc>2</QQc>
      <QQd>23</QQd>
      <QQe>
        <QQa>TableOrChart</QQa>
        <QQb>UK residents (ALL respondents)</QQb>
        <QQc>UK residents (ALL respondents)</QQc>
        <QQe>(VB2c/VB2d) Any overseas trip</QQe>
        <QQf>Total sample; Weight: Weight; base n = 1750; total n = 1755; 5 missing; effective sample size = 1245 (71%)
Multiple comparison correction: False Discovery Rate (FDR) (p = 0.05)</QQf>
        <QQh>false</QQh>
        <QQi>
          <Location>
            <X>1</X>
            <Y>446</Y>
          </Location>
          <Size>
            <Width>2</Width>
            <Height>23</Height>
          </Size>
          <X>1</X>
          <Y>446</Y>
          <Width>2</Width>
          <Height>23</Height>
        </QQi>
        <QQj xsi:nil="true"/>
      </QQe>
    </Second>
  </PairOfGuidQQauh>
  <PairOfGuidQQauh>
    <First>86dd4e0f-fe36-4092-980d-52e51212443e</First>
    <Second>
      <QQa>(VB2c/VB2d) Any overseas trip</QQa>
      <QQb>86dd4e0f-fe36-4092-980d-52e51212443e</QQb>
      <QQc>51</QQc>
      <QQd>23</QQd>
      <QQe>
        <QQa>TableOrChart</QQa>
        <QQb>UK residents (ALL respondents)</QQb>
        <QQc>UK residents (ALL respondents)</QQc>
        <QQe>(VB2c/VB2d) Any overseas trip</QQe>
        <QQf>Total sample; Weight: Weight; base n = from 1411 to 1750; total n = 1755; 344 missing; effective sample size = 1305 (75%)
Multiple comparison correction: False Discovery Rate (FDR) (p = 0.05)</QQf>
        <QQh>false</QQh>
        <QQi>
          <Location>
            <X>1</X>
            <Y>474</Y>
          </Location>
          <Size>
            <Width>51</Width>
            <Height>23</Height>
          </Size>
          <X>1</X>
          <Y>474</Y>
          <Width>51</Width>
          <Height>23</Height>
        </QQi>
        <QQj xsi:nil="true"/>
      </QQe>
    </Second>
  </PairOfGuidQQauh>
  <PairOfGuidQQauh>
    <First>04699ee8-3640-4a7e-8668-f71cd509f7b9</First>
    <Second>
      <QQa>VB2d. And when else do you anticipate going on an OVERSEAS holiday or short break?</QQa>
      <QQb>04699ee8-3640-4a7e-8668-f71cd509f7b9</QQb>
      <QQc>2</QQc>
      <QQd>20</QQd>
      <QQe>
        <QQa>TableOrChart</QQa>
        <QQb>UK residents (ALL respondents)</QQb>
        <QQc>UK residents (ALL respondents)</QQc>
        <QQe>VB2d. And when else do you anticipate going on an OVERSEAS holiday or short break?</QQe>
        <QQf>Total sample; Weight: Weight; base n = 1099; total n = 1755; 656 missing; effective sample size = 824 (75%)
Multiple comparison correction: False Discovery Rate (FDR) (p = 0.05)</QQf>
        <QQh>false</QQh>
        <QQi>
          <Location>
            <X>1</X>
            <Y>502</Y>
          </Location>
          <Size>
            <Width>2</Width>
            <Height>20</Height>
          </Size>
          <X>1</X>
          <Y>502</Y>
          <Width>2</Width>
          <Height>20</Height>
        </QQi>
        <QQj xsi:nil="true"/>
      </QQe>
    </Second>
  </PairOfGuidQQauh>
  <PairOfGuidQQauh>
    <First>30fcd854-fb7e-4422-9508-330210f74fca</First>
    <Second>
      <QQa>VB2d. And when else do you anticipate going on an OVERSEAS holiday or short break? </QQa>
      <QQb>30fcd854-fb7e-4422-9508-330210f74fca</QQb>
      <QQc>51</QQc>
      <QQd>20</QQd>
      <QQe>
        <QQa>TableOrChart</QQa>
        <QQb>UK residents (ALL respondents)</QQb>
        <QQc>UK residents (ALL respondents)</QQc>
        <QQe>VB2d. And when else do you anticipate going on an OVERSEAS holiday or short break? </QQe>
        <QQf>Total sample; Weight: Weight; base n = from 1020 to 1099; total n = 1755; 735 missing; effective sample size = 866 (79%)
Multiple comparison correction: False Discovery Rate (FDR) (p = 0.05)</QQf>
        <QQh>false</QQh>
        <QQi>
          <Location>
            <X>1</X>
            <Y>527</Y>
          </Location>
          <Size>
            <Width>51</Width>
            <Height>20</Height>
          </Size>
          <X>1</X>
          <Y>527</Y>
          <Width>51</Width>
          <Height>20</Height>
        </QQi>
        <QQj xsi:nil="true"/>
      </QQe>
    </Second>
  </PairOfGuidQQauh>
  <PairOfGuidQQauh>
    <First>f43cec6e-5d8e-44a7-9179-6580cfc02029</First>
    <Second>
      <QQa>VB2gnew: Which of the following best describes how close you are to booking your next overnight OVERSEAS trip in &lt;INSERT MONTH FROM VB2c(III)&gt;? </QQa>
      <QQb>f43cec6e-5d8e-44a7-9179-6580cfc02029</QQb>
      <QQc>51</QQc>
      <QQd>9</QQd>
      <QQe>
        <QQa>TableOrChart</QQa>
        <QQb>UK residents (ALL respondents)</QQb>
        <QQc>UK residents (ALL respondents)</QQc>
        <QQe>VB2gnew: Which of the following best describes how close you are to booking your next overnight OVERSEAS trip in &lt;INSERT MONTH FROM VB2c(III)&gt;? </QQe>
        <QQf>Total sample; Weight: Weight; base n = from 1106 to 1192; total n = 1755; 649 missing; effective sample size = 853 (72%)
Multiple comparison correction: False Discovery Rate (FDR) (p = 0.05)</QQf>
        <QQh>false</QQh>
        <QQi>
          <Location>
            <X>1</X>
            <Y>552</Y>
          </Location>
          <Size>
            <Width>51</Width>
            <Height>9</Height>
          </Size>
          <X>1</X>
          <Y>552</Y>
          <Width>51</Width>
          <Height>9</Height>
        </QQi>
        <QQj xsi:nil="true"/>
      </QQe>
    </Second>
  </PairOfGuidQQauh>
  <PairOfGuidQQauh>
    <First>8536426c-29ab-4b8d-914a-0f02807da1f2</First>
    <Second>
      <QQa>VB2eii: How committed are you to taking this next trip in [pipe: hVB2civ]? </QQa>
      <QQb>8536426c-29ab-4b8d-914a-0f02807da1f2</QQb>
      <QQc>51</QQc>
      <QQd>10</QQd>
      <QQe>
        <QQa>TableOrChart</QQa>
        <QQb>UK residents (ALL respondents)</QQb>
        <QQc>UK residents (ALL respondents)</QQc>
        <QQe>VB2eii: How committed are you to taking this next trip in [pipe: hVB2civ]? </QQe>
        <QQf>Total sample; Weight: Weight; base n = from 1106 to 1192; total n = 1755; 649 missing; effective sample size = 874 (73%)
Multiple comparison correction: False Discovery Rate (FDR) (p = 0.05)</QQf>
        <QQh>false</QQh>
        <QQi>
          <Location>
            <X>1</X>
            <Y>566</Y>
          </Location>
          <Size>
            <Width>51</Width>
            <Height>10</Height>
          </Size>
          <X>1</X>
          <Y>566</Y>
          <Width>51</Width>
          <Height>10</Height>
        </QQi>
        <QQj xsi:nil="true"/>
      </QQe>
    </Second>
  </PairOfGuidQQauh>
  <PairOfGuidQQauh>
    <First>846104a6-bba2-4631-806b-80b4d0557059</First>
    <Second>
      <QQa>VB2j: Thinking of the next 12 months, how different do you think your short break/holiday choices will be compared to the last 12 months?</QQa>
      <QQb>846104a6-bba2-4631-806b-80b4d0557059</QQb>
      <QQc>51</QQc>
      <QQd>9</QQd>
      <QQe>
        <QQa>TableOrChart</QQa>
        <QQb>UK residents (ALL respondents)</QQb>
        <QQc>UK residents (ALL respondents)</QQc>
        <QQe>VB2j: Thinking of the next 12 months, how different do you think your short break/holiday choices will be compared to the last 12 months?</QQe>
        <QQf>Total sample; Weight: Weight; base n = from 1411 to 1750; total n = 1755; 344 missing; effective sample size = 1227 (70%)
Multiple comparison correction: False Discovery Rate (FDR) (p = 0.05)</QQf>
        <QQh>false</QQh>
        <QQi>
          <Location>
            <X>1</X>
            <Y>581</Y>
          </Location>
          <Size>
            <Width>51</Width>
            <Height>9</Height>
          </Size>
          <X>1</X>
          <Y>581</Y>
          <Width>51</Width>
          <Height>9</Height>
        </QQi>
        <QQj xsi:nil="true"/>
      </QQe>
    </Second>
  </PairOfGuidQQauh>
  <PairOfGuidQQauh>
    <First>dbb0eda6-b5d0-4c3d-acec-624dda088d42</First>
    <Second>
      <QQa>VB2k. Why are you more likely to choose a UK trip than an overseas trip? </QQa>
      <QQb>dbb0eda6-b5d0-4c3d-acec-624dda088d42</QQb>
      <QQc>51</QQc>
      <QQd>17</QQd>
      <QQe>
        <QQa>TableOrChart</QQa>
        <QQb>UK residents (ALL respondents)</QQb>
        <QQc>UK residents (ALL respondents)</QQc>
        <QQe>VB2k. Why are you more likely to choose a UK trip than an overseas trip? </QQe>
        <QQf>Total sample; Weight: Weight; base n = from 563 to 677; total n = 1755; 1192 missing; effective sample size = 498 (74%)
Multiple comparison correction: False Discovery Rate (FDR) (p = 0.05)</QQf>
        <QQh>false</QQh>
        <QQi>
          <Location>
            <X>1</X>
            <Y>595</Y>
          </Location>
          <Size>
            <Width>51</Width>
            <Height>17</Height>
          </Size>
          <X>1</X>
          <Y>595</Y>
          <Width>51</Width>
          <Height>17</Height>
        </QQi>
        <QQj xsi:nil="true"/>
      </QQe>
    </Second>
  </PairOfGuidQQauh>
  <PairOfGuidQQauh>
    <First>c98ad223-3530-41a1-bec4-0ce460490922</First>
    <Second>
      <QQa>VB2l. Why are you more likely to choose an overseas trip than a UK trip? </QQa>
      <QQb>c98ad223-3530-41a1-bec4-0ce460490922</QQb>
      <QQc>51</QQc>
      <QQd>16</QQd>
      <QQe>
        <QQa>TableOrChart</QQa>
        <QQb>UK residents (ALL respondents)</QQb>
        <QQc>UK residents (ALL respondents)</QQc>
        <QQe>VB2l. Why are you more likely to choose an overseas trip than a UK trip? </QQe>
        <QQf>Total sample; Weight: Weight; base n = from 409 to 495; total n = 1755; 1346 missing; effective sample size = 370 (75%)
Multiple comparison correction: False Discovery Rate (FDR) (p = 0.05)</QQf>
        <QQh>false</QQh>
        <QQi>
          <Location>
            <X>1</X>
            <Y>617</Y>
          </Location>
          <Size>
            <Width>51</Width>
            <Height>16</Height>
          </Size>
          <X>1</X>
          <Y>617</Y>
          <Width>51</Width>
          <Height>16</Height>
        </QQi>
        <QQj xsi:nil="true"/>
      </QQe>
    </Second>
  </PairOfGuidQQauh>
  <PairOfGuidQQauh>
    <First>e636e382-f64b-4d7b-9739-2c779ff1cbda</First>
    <Second>
      <QQa>VB4new. September 2026 </QQa>
      <QQb>e636e382-f64b-4d7b-9739-2c779ff1cbda</QQb>
      <QQc>51</QQc>
      <QQd>18</QQd>
      <QQe>
        <QQa>TableOrChart</QQa>
        <QQb>UK residents (ALL respondents)</QQb>
        <QQc>UK residents (ALL respondents)</QQc>
        <QQe>VB4new. September 2026 </QQe>
        <QQf>Total sample; Weight: Weight; base n = 180; total n = 1755; 1575 missing; effective sample size = 159 (89%)
Multiple comparison correction: False Discovery Rate (FDR) (p = 0.05)</QQf>
        <QQh>false</QQh>
        <QQi>
          <Location>
            <X>1</X>
            <Y>638</Y>
          </Location>
          <Size>
            <Width>51</Width>
            <Height>18</Height>
          </Size>
          <X>1</X>
          <Y>638</Y>
          <Width>51</Width>
          <Height>18</Height>
        </QQi>
        <QQj xsi:nil="true"/>
      </QQe>
    </Second>
  </PairOfGuidQQauh>
  <PairOfGuidQQauh>
    <First>c908ef9b-dfa4-45e7-a621-fe0e730ebe8b</First>
    <Second>
      <QQa>VB4new. October 2026 </QQa>
      <QQb>c908ef9b-dfa4-45e7-a621-fe0e730ebe8b</QQb>
      <QQc>51</QQc>
      <QQd>18</QQd>
      <QQe>
        <QQa>TableOrChart</QQa>
        <QQb>UK residents (ALL respondents)</QQb>
        <QQc>UK residents (ALL respondents)</QQc>
        <QQe>VB4new. October 2026 </QQe>
        <QQf>Total sample; Weight: Weight; base n = from 295 to 296; total n = 1755; 1460 missing; effective sample size = 253 (86%)
Multiple comparison correction: False Discovery Rate (FDR) (p = 0.05)</QQf>
        <QQh>false</QQh>
        <QQi>
          <Location>
            <X>1</X>
            <Y>661</Y>
          </Location>
          <Size>
            <Width>51</Width>
            <Height>18</Height>
          </Size>
          <X>1</X>
          <Y>661</Y>
          <Width>51</Width>
          <Height>18</Height>
        </QQi>
        <QQj xsi:nil="true"/>
      </QQe>
    </Second>
  </PairOfGuidQQauh>
  <PairOfGuidQQauh>
    <First>b980f547-0031-41e6-9c7f-9f87656a2c0f</First>
    <Second>
      <QQa>VB4new. November 2026 </QQa>
      <QQb>b980f547-0031-41e6-9c7f-9f87656a2c0f</QQb>
      <QQc>51</QQc>
      <QQd>18</QQd>
      <QQe>
        <QQa>TableOrChart</QQa>
        <QQb>UK residents (ALL respondents)</QQb>
        <QQc>UK residents (ALL respondents)</QQc>
        <QQe>VB4new. November 2026 </QQe>
        <QQf>Total sample; Weight: Weight; base n = 164; total n = 1755; 1591 missing; effective sample size = 146 (89%)
Multiple comparison correction: False Discovery Rate (FDR) (p = 0.05)</QQf>
        <QQh>false</QQh>
        <QQi>
          <Location>
            <X>1</X>
            <Y>684</Y>
          </Location>
          <Size>
            <Width>51</Width>
            <Height>18</Height>
          </Size>
          <X>1</X>
          <Y>684</Y>
          <Width>51</Width>
          <Height>18</Height>
        </QQi>
        <QQj xsi:nil="true"/>
      </QQe>
    </Second>
  </PairOfGuidQQauh>
  <PairOfGuidQQauh>
    <First>289abc1e-cffe-460c-9acd-7793aa0d9807</First>
    <Second>
      <QQa>VB4new. December 2026</QQa>
      <QQb>289abc1e-cffe-460c-9acd-7793aa0d9807</QQb>
      <QQc>51</QQc>
      <QQd>18</QQd>
      <QQe>
        <QQa>TableOrChart</QQa>
        <QQb>UK residents (ALL respondents)</QQb>
        <QQc>UK residents (ALL respondents)</QQc>
        <QQe>VB4new. December 2026</QQe>
        <QQf>Total sample; Weight: Weight; base n = 343; total n = 1755; 1412 missing; effective sample size = 308 (90%)
Multiple comparison correction: False Discovery Rate (FDR) (p = 0.05)</QQf>
        <QQh>false</QQh>
        <QQi>
          <Location>
            <X>1</X>
            <Y>707</Y>
          </Location>
          <Size>
            <Width>51</Width>
            <Height>18</Height>
          </Size>
          <X>1</X>
          <Y>707</Y>
          <Width>51</Width>
          <Height>18</Height>
        </QQi>
        <QQj xsi:nil="true"/>
      </QQe>
    </Second>
  </PairOfGuidQQauh>
  <PairOfGuidQQauh>
    <First>44a84910-a551-4b7e-ae6e-75836436cca4</First>
    <Second>
      <QQa>VB4new. January 2027 </QQa>
      <QQb>44a84910-a551-4b7e-ae6e-75836436cca4</QQb>
      <QQc>51</QQc>
      <QQd>18</QQd>
      <QQe>
        <QQa>TableOrChart</QQa>
        <QQb>UK residents (ALL respondents)</QQb>
        <QQc>UK residents (ALL respondents)</QQc>
        <QQe>VB4new. January 2027 </QQe>
        <QQf>Total sample; Weight: Weight; base n = 126; total n = 1755; 1629 missing; effective sample size = 108 (86%)
Multiple comparison correction: False Discovery Rate (FDR) (p = 0.05)</QQf>
        <QQh>false</QQh>
        <QQi>
          <Location>
            <X>1</X>
            <Y>730</Y>
          </Location>
          <Size>
            <Width>51</Width>
            <Height>18</Height>
          </Size>
          <X>1</X>
          <Y>730</Y>
          <Width>51</Width>
          <Height>18</Height>
        </QQi>
        <QQj xsi:nil="true"/>
      </QQe>
    </Second>
  </PairOfGuidQQauh>
  <PairOfGuidQQauh>
    <First>d1f6c08b-bbd3-47da-840b-c6d325051f04</First>
    <Second>
      <QQa>VB4new. February 2027 </QQa>
      <QQb>d1f6c08b-bbd3-47da-840b-c6d325051f04</QQb>
      <QQc>51</QQc>
      <QQd>18</QQd>
      <QQe>
        <QQa>TableOrChart</QQa>
        <QQb>UK residents (ALL respondents)</QQb>
        <QQc>UK residents (ALL respondents)</QQc>
        <QQe>VB4new. February 2027 </QQe>
        <QQf>Total sample; Weight: Weight; base n = 148; total n = 1755; 1607 missing; effective sample size = 136 (92%)
Multiple comparison correction: False Discovery Rate (FDR) (p = 0.05)</QQf>
        <QQh>false</QQh>
        <QQi>
          <Location>
            <X>1</X>
            <Y>753</Y>
          </Location>
          <Size>
            <Width>51</Width>
            <Height>18</Height>
          </Size>
          <X>1</X>
          <Y>753</Y>
          <Width>51</Width>
          <Height>18</Height>
        </QQi>
        <QQj xsi:nil="true"/>
      </QQe>
    </Second>
  </PairOfGuidQQauh>
  <PairOfGuidQQauh>
    <First>0d7081f1-1ee5-47f9-a984-fc9e6ffdc8e2</First>
    <Second>
      <QQa>VB4new. March 2027 </QQa>
      <QQb>0d7081f1-1ee5-47f9-a984-fc9e6ffdc8e2</QQb>
      <QQc>51</QQc>
      <QQd>18</QQd>
      <QQe>
        <QQa>TableOrChart</QQa>
        <QQb>UK residents (ALL respondents)</QQb>
        <QQc>UK residents (ALL respondents)</QQc>
        <QQe>VB4new. March 2027 </QQe>
        <QQf>Total sample; Weight: Weight; base n = 194; total n = 1755; 1561 missing; effective sample size = 164 (85%)
Multiple comparison correction: False Discovery Rate (FDR) (p = 0.05)</QQf>
        <QQh>false</QQh>
        <QQi>
          <Location>
            <X>1</X>
            <Y>776</Y>
          </Location>
          <Size>
            <Width>51</Width>
            <Height>18</Height>
          </Size>
          <X>1</X>
          <Y>776</Y>
          <Width>51</Width>
          <Height>18</Height>
        </QQi>
        <QQj xsi:nil="true"/>
      </QQe>
    </Second>
  </PairOfGuidQQauh>
  <PairOfGuidQQauh>
    <First>ad2e1e6d-2cae-4e71-bcae-dbf0a8732d0c</First>
    <Second>
      <QQa>VB4new. April 2027</QQa>
      <QQb>ad2e1e6d-2cae-4e71-bcae-dbf0a8732d0c</QQb>
      <QQc>51</QQc>
      <QQd>18</QQd>
      <QQe>
        <QQa>TableOrChart</QQa>
        <QQb>UK residents (ALL respondents)</QQb>
        <QQc>UK residents (ALL respondents)</QQc>
        <QQe>VB4new. April 2027</QQe>
        <QQf>Total sample; Weight: Weight; base n = 255; total n = 1755; 1500 missing; effective sample size = 232 (91%)
Multiple comparison correction: False Discovery Rate (FDR) (p = 0.05)</QQf>
        <QQh>false</QQh>
        <QQi>
          <Location>
            <X>1</X>
            <Y>799</Y>
          </Location>
          <Size>
            <Width>51</Width>
            <Height>18</Height>
          </Size>
          <X>1</X>
          <Y>799</Y>
          <Width>51</Width>
          <Height>18</Height>
        </QQi>
        <QQj xsi:nil="true"/>
      </QQe>
    </Second>
  </PairOfGuidQQauh>
  <PairOfGuidQQauh>
    <First>46ff4818-1ff2-41d6-810d-382168fb0702</First>
    <Second>
      <QQa>VB4new. May 2027</QQa>
      <QQb>46ff4818-1ff2-41d6-810d-382168fb0702</QQb>
      <QQc>51</QQc>
      <QQd>18</QQd>
      <QQe>
        <QQa>TableOrChart</QQa>
        <QQb>UK residents (ALL respondents)</QQb>
        <QQc>UK residents (ALL respondents)</QQc>
        <QQe>VB4new. May 2027</QQe>
        <QQf>Total sample; Weight: Weight; base n = 218; total n = 1755; 1537 missing; effective sample size = 181 (83%)
Multiple comparison correction: False Discovery Rate (FDR) (p = 0.05)</QQf>
        <QQh>false</QQh>
        <QQi>
          <Location>
            <X>1</X>
            <Y>822</Y>
          </Location>
          <Size>
            <Width>51</Width>
            <Height>18</Height>
          </Size>
          <X>1</X>
          <Y>822</Y>
          <Width>51</Width>
          <Height>18</Height>
        </QQi>
        <QQj xsi:nil="true"/>
      </QQe>
    </Second>
  </PairOfGuidQQauh>
  <PairOfGuidQQauh>
    <First>8e6a65b2-c3ba-4063-9aa7-b4d63c361040</First>
    <Second>
      <QQa>VB4new. June 2027</QQa>
      <QQb>8e6a65b2-c3ba-4063-9aa7-b4d63c361040</QQb>
      <QQc>51</QQc>
      <QQd>18</QQd>
      <QQe>
        <QQa>TableOrChart</QQa>
        <QQb>UK residents (ALL respondents)</QQb>
        <QQc>UK residents (ALL respondents)</QQc>
        <QQe>VB4new. June 2027</QQe>
        <QQf>Total sample; Weight: Weight; base n = 217; total n = 1755; 1538 missing; effective sample size = 160 (74%)
Multiple comparison correction: False Discovery Rate (FDR) (p = 0.05)</QQf>
        <QQh>false</QQh>
        <QQi>
          <Location>
            <X>1</X>
            <Y>845</Y>
          </Location>
          <Size>
            <Width>51</Width>
            <Height>18</Height>
          </Size>
          <X>1</X>
          <Y>845</Y>
          <Width>51</Width>
          <Height>18</Height>
        </QQi>
        <QQj xsi:nil="true"/>
      </QQe>
    </Second>
  </PairOfGuidQQauh>
  <PairOfGuidQQauh>
    <First>3f7bc30f-a79c-4009-aff6-59bfe31e5d95</First>
    <Second>
      <QQa>VB4new. July 2027 </QQa>
      <QQb>3f7bc30f-a79c-4009-aff6-59bfe31e5d95</QQb>
      <QQc>51</QQc>
      <QQd>18</QQd>
      <QQe>
        <QQa>TableOrChart</QQa>
        <QQb>UK residents (ALL respondents)</QQb>
        <QQc>UK residents (ALL respondents)</QQc>
        <QQe>VB4new. July 2027 </QQe>
        <QQf>Total sample; Weight: Weight; base n = 215; total n = 1755; 1540 missing; effective sample size = 161 (75%)
Multiple comparison correction: False Discovery Rate (FDR) (p = 0.05)</QQf>
        <QQh>false</QQh>
        <QQi>
          <Location>
            <X>1</X>
            <Y>868</Y>
          </Location>
          <Size>
            <Width>51</Width>
            <Height>18</Height>
          </Size>
          <X>1</X>
          <Y>868</Y>
          <Width>51</Width>
          <Height>18</Height>
        </QQi>
        <QQj xsi:nil="true"/>
      </QQe>
    </Second>
  </PairOfGuidQQauh>
  <PairOfGuidQQauh>
    <First>9eb689bb-3ee5-4f7d-9ca6-1253f351f51a</First>
    <Second>
      <QQa>VB4new. August 2027</QQa>
      <QQb>9eb689bb-3ee5-4f7d-9ca6-1253f351f51a</QQb>
      <QQc>51</QQc>
      <QQd>18</QQd>
      <QQe>
        <QQa>TableOrChart</QQa>
        <QQb>UK residents (ALL respondents)</QQb>
        <QQc>UK residents (ALL respondents)</QQc>
        <QQe>VB4new. August 2027</QQe>
        <QQf>Total sample; Weight: Weight; base n = 249; total n = 1755; 1506 missing; effective sample size = 191 (77%)
Multiple comparison correction: False Discovery Rate (FDR) (p = 0.05)</QQf>
        <QQh>false</QQh>
        <QQi>
          <Location>
            <X>1</X>
            <Y>891</Y>
          </Location>
          <Size>
            <Width>51</Width>
            <Height>18</Height>
          </Size>
          <X>1</X>
          <Y>891</Y>
          <Width>51</Width>
          <Height>18</Height>
        </QQi>
        <QQj xsi:nil="true"/>
      </QQe>
    </Second>
  </PairOfGuidQQauh>
  <PairOfGuidQQauh>
    <First>9ae9a1a7-1fda-4ed7-847e-9f62ce16be66</First>
    <Second>
      <QQa>VB4new. September 2027 or later</QQa>
      <QQb>9ae9a1a7-1fda-4ed7-847e-9f62ce16be66</QQb>
      <QQc>51</QQc>
      <QQd>18</QQd>
      <QQe>
        <QQa>TableOrChart</QQa>
        <QQb>UK residents (ALL respondents)</QQb>
        <QQc>UK residents (ALL respondents)</QQc>
        <QQe>VB4new. September 2027 or later</QQe>
        <QQf>Total sample; Weight: Weight; base n = 221; total n = 1755; 1534 missing; effective sample size = 166 (75%)
Multiple comparison correction: False Discovery Rate (FDR) (p = 0.05)</QQf>
        <QQh>false</QQh>
        <QQi>
          <Location>
            <X>1</X>
            <Y>914</Y>
          </Location>
          <Size>
            <Width>51</Width>
            <Height>18</Height>
          </Size>
          <X>1</X>
          <Y>914</Y>
          <Width>51</Width>
          <Height>18</Height>
        </QQi>
        <QQj xsi:nil="true"/>
      </QQe>
    </Second>
  </PairOfGuidQQauh>
  <PairOfGuidQQauh>
    <First>01f69118-602b-4711-962c-f6b771aad727</First>
    <Second>
      <QQa>VB4a. Where in the UK are you likely to stay on this next trip in &lt;INSERT MONTH FROM VB2A&gt;? </QQa>
      <QQb>01f69118-602b-4711-962c-f6b771aad727</QQb>
      <QQc>49</QQc>
      <QQd>18</QQd>
      <QQe>
        <QQa>TableOrChart</QQa>
        <QQb>UK residents (ALL respondents)</QQb>
        <QQc>UK residents (ALL respondents)</QQc>
        <QQe>VB4a. Where in the UK are you likely to stay on this next trip in &lt;INSERT MONTH FROM VB2A&gt;? </QQe>
        <QQf>Total sample; Weight: Weight; base n = from 0 to 1412; total n = 1755; 1755 missing; effective sample size = 1118 (79%)
Multiple comparison correction: False Discovery Rate (FDR) (p = 0.05)</QQf>
        <QQh>false</QQh>
        <QQi>
          <Location>
            <X>1</X>
            <Y>937</Y>
          </Location>
          <Size>
            <Width>49</Width>
            <Height>18</Height>
          </Size>
          <X>1</X>
          <Y>937</Y>
          <Width>49</Width>
          <Height>18</Height>
        </QQi>
        <QQj xsi:nil="true"/>
      </QQe>
    </Second>
  </PairOfGuidQQauh>
  <PairOfGuidQQauh>
    <First>e2b22106-037c-4b47-af74-b6660de04f8e</First>
    <Second>
      <QQa>VB4i. East of England </QQa>
      <QQb>e2b22106-037c-4b47-af74-b6660de04f8e</QQb>
      <QQc>49</QQc>
      <QQd>12</QQd>
      <QQe>
        <QQa>TableOrChart</QQa>
        <QQb>UK residents (ALL respondents)</QQb>
        <QQc>UK residents (ALL respondents)</QQc>
        <QQe>VB4i. East of England </QQe>
        <QQf>Total sample; Weight: Weight; base n = from 0 to 133; total n = 1755; 1755 missing; effective sample size = 113 (85%)
Multiple comparison correction: False Discovery Rate (FDR) (p = 0.05)</QQf>
        <QQh>false</QQh>
        <QQi>
          <Location>
            <X>1</X>
            <Y>960</Y>
          </Location>
          <Size>
            <Width>49</Width>
            <Height>12</Height>
          </Size>
          <X>1</X>
          <Y>960</Y>
          <Width>49</Width>
          <Height>12</Height>
        </QQi>
        <QQj xsi:nil="true"/>
      </QQe>
    </Second>
  </PairOfGuidQQauh>
  <PairOfGuidQQauh>
    <First>f1fbd917-ffa8-4a07-a2d0-69a346f4eba4</First>
    <Second>
      <QQa>VB4ii. East Midlands</QQa>
      <QQb>f1fbd917-ffa8-4a07-a2d0-69a346f4eba4</QQb>
      <QQc>49</QQc>
      <QQd>9</QQd>
      <QQe>
        <QQa>TableOrChart</QQa>
        <QQb>UK residents (ALL respondents)</QQb>
        <QQc>UK residents (ALL respondents)</QQc>
        <QQe>VB4ii. East Midlands</QQe>
        <QQf>Total sample; Weight: Weight; base n = from 0 to 85; total n = 1755; 1755 missing; effective sample size = 71 (83%)
Multiple comparison correction: False Discovery Rate (FDR) (p = 0.05)</QQf>
        <QQh>false</QQh>
        <QQi>
          <Location>
            <X>1</X>
            <Y>977</Y>
          </Location>
          <Size>
            <Width>49</Width>
            <Height>9</Height>
          </Size>
          <X>1</X>
          <Y>977</Y>
          <Width>49</Width>
          <Height>9</Height>
        </QQi>
        <QQj xsi:nil="true"/>
      </QQe>
    </Second>
  </PairOfGuidQQauh>
  <PairOfGuidQQauh>
    <First>1068129d-83ef-43a0-a3a8-3a036a05abb0</First>
    <Second>
      <QQa>VB4x. West Midlands  </QQa>
      <QQb>1068129d-83ef-43a0-a3a8-3a036a05abb0</QQb>
      <QQc>49</QQc>
      <QQd>15</QQd>
      <QQe>
        <QQa>TableOrChart</QQa>
        <QQb>UK residents (ALL respondents)</QQb>
        <QQc>UK residents (ALL respondents)</QQc>
        <QQe>VB4x. West Midlands  </QQe>
        <QQf>Total sample; Weight: Weight; base n = from 0 to 80; total n = 1755; 1755 missing; effective sample size = 67 (83%)
Multiple comparison correction: False Discovery Rate (FDR) (p = 0.05)</QQf>
        <QQh>false</QQh>
        <QQi>
          <Location>
            <X>1</X>
            <Y>991</Y>
          </Location>
          <Size>
            <Width>49</Width>
            <Height>15</Height>
          </Size>
          <X>1</X>
          <Y>991</Y>
          <Width>49</Width>
          <Height>15</Height>
        </QQi>
        <QQj xsi:nil="true"/>
      </QQe>
    </Second>
  </PairOfGuidQQauh>
  <PairOfGuidQQauh>
    <First>73f9a327-a958-4a50-94f9-562f53981e4a</First>
    <Second>
      <QQa>VB4iv. North West </QQa>
      <QQb>73f9a327-a958-4a50-94f9-562f53981e4a</QQb>
      <QQc>49</QQc>
      <QQd>11</QQd>
      <QQe>
        <QQa>TableOrChart</QQa>
        <QQb>UK residents (ALL respondents)</QQb>
        <QQc>UK residents (ALL respondents)</QQc>
        <QQe>VB4iv. North West </QQe>
        <QQf>Total sample; Weight: Weight; base n = from 0 to 238; total n = 1755; 1755 missing; effective sample size = 191 (80%)
Multiple comparison correction: False Discovery Rate (FDR) (p = 0.05)</QQf>
        <QQh>false</QQh>
        <QQi>
          <Location>
            <X>1</X>
            <Y>1011</Y>
          </Location>
          <Size>
            <Width>49</Width>
            <Height>11</Height>
          </Size>
          <X>1</X>
          <Y>1011</Y>
          <Width>49</Width>
          <Height>11</Height>
        </QQi>
        <QQj xsi:nil="true"/>
      </QQe>
    </Second>
  </PairOfGuidQQauh>
  <PairOfGuidQQauh>
    <First>b0be9a1b-462e-4214-9c47-2c68dc0670ea</First>
    <Second>
      <QQa>VB4v. South East </QQa>
      <QQb>b0be9a1b-462e-4214-9c47-2c68dc0670ea</QQb>
      <QQc>49</QQc>
      <QQd>15</QQd>
      <QQe>
        <QQa>TableOrChart</QQa>
        <QQb>UK residents (ALL respondents)</QQb>
        <QQc>UK residents (ALL respondents)</QQc>
        <QQe>VB4v. South East </QQe>
        <QQf>Total sample; Weight: Weight; base n = from 0 to 141; total n = 1755; 1755 missing; effective sample size = 158 (112%)
Multiple comparison correction: False Discovery Rate (FDR) (p = 0.05)</QQf>
        <QQh>false</QQh>
        <QQi>
          <Location>
            <X>1</X>
            <Y>1027</Y>
          </Location>
          <Size>
            <Width>49</Width>
            <Height>15</Height>
          </Size>
          <X>1</X>
          <Y>1027</Y>
          <Width>49</Width>
          <Height>15</Height>
        </QQi>
        <QQj xsi:nil="true"/>
      </QQe>
    </Second>
  </PairOfGuidQQauh>
  <PairOfGuidQQauh>
    <First>f399405e-3fa8-450b-b455-f866aa1363d9</First>
    <Second>
      <QQa>VB4vi. South West</QQa>
      <QQb>f399405e-3fa8-450b-b455-f866aa1363d9</QQb>
      <QQc>49</QQc>
      <QQd>14</QQd>
      <QQe>
        <QQa>TableOrChart</QQa>
        <QQb>UK residents (ALL respondents)</QQb>
        <QQc>UK residents (ALL respondents)</QQc>
        <QQe>VB4vi. South West</QQe>
        <QQf>Total sample; Weight: Weight; base n = from 0 to 220; total n = 1755; 1755 missing; effective sample size = 216 (98%)
Multiple comparison correction: False Discovery Rate (FDR) (p = 0.05)</QQf>
        <QQh>false</QQh>
        <QQi>
          <Location>
            <X>1</X>
            <Y>1047</Y>
          </Location>
          <Size>
            <Width>49</Width>
            <Height>14</Height>
          </Size>
          <X>1</X>
          <Y>1047</Y>
          <Width>49</Width>
          <Height>14</Height>
        </QQi>
        <QQj xsi:nil="true"/>
      </QQe>
    </Second>
  </PairOfGuidQQauh>
  <PairOfGuidQQauh>
    <First>d8a4f3a9-8770-4a34-966c-8294316c6d6c</First>
    <Second>
      <QQa>VB4vii. Yorkshire and Humberside </QQa>
      <QQb>d8a4f3a9-8770-4a34-966c-8294316c6d6c</QQb>
      <QQc>49</QQc>
      <QQd>12</QQd>
      <QQe>
        <QQa>TableOrChart</QQa>
        <QQb>UK residents (ALL respondents)</QQb>
        <QQc>UK residents (ALL respondents)</QQc>
        <QQe>VB4vii. Yorkshire and Humberside </QQe>
        <QQf>Total sample; Weight: Weight; base n = from 0 to 143; total n = 1755; 1755 missing; effective sample size = 126 (88%)
Multiple comparison correction: False Discovery Rate (FDR) (p = 0.05)</QQf>
        <QQh>false</QQh>
        <QQi>
          <Location>
            <X>1</X>
            <Y>1066</Y>
          </Location>
          <Size>
            <Width>49</Width>
            <Height>12</Height>
          </Size>
          <X>1</X>
          <Y>1066</Y>
          <Width>49</Width>
          <Height>12</Height>
        </QQi>
        <QQj xsi:nil="true"/>
      </QQe>
    </Second>
  </PairOfGuidQQauh>
  <PairOfGuidQQauh>
    <First>ce7cfe78-2233-44d2-9a6d-f82f5b6e32b1</First>
    <Second>
      <QQa>VB4viii. Wales </QQa>
      <QQb>ce7cfe78-2233-44d2-9a6d-f82f5b6e32b1</QQb>
      <QQc>49</QQc>
      <QQd>19</QQd>
      <QQe>
        <QQa>TableOrChart</QQa>
        <QQb>UK residents (ALL respondents)</QQb>
        <QQc>UK residents (ALL respondents)</QQc>
        <QQe>VB4viii. Wales </QQe>
        <QQf>Total sample; Weight: Weight; base n = from 0 to 148; total n = 1755; 1755 missing; effective sample size = 140 (95%)
Multiple comparison correction: False Discovery Rate (FDR) (p = 0.05)</QQf>
        <QQh>false</QQh>
        <QQi>
          <Location>
            <X>1</X>
            <Y>1083</Y>
          </Location>
          <Size>
            <Width>49</Width>
            <Height>19</Height>
          </Size>
          <X>1</X>
          <Y>1083</Y>
          <Width>49</Width>
          <Height>19</Height>
        </QQi>
        <QQj xsi:nil="true"/>
      </QQe>
    </Second>
  </PairOfGuidQQauh>
  <PairOfGuidQQauh>
    <First>e0031397-dd54-441c-9ce0-4b2184b597b9</First>
    <Second>
      <QQa>VB4ix. Scotland </QQa>
      <QQb>e0031397-dd54-441c-9ce0-4b2184b597b9</QQb>
      <QQc>49</QQc>
      <QQd>14</QQd>
      <QQe>
        <QQa>TableOrChart</QQa>
        <QQb>UK residents (ALL respondents)</QQb>
        <QQc>UK residents (ALL respondents)</QQc>
        <QQe>VB4ix. Scotland </QQe>
        <QQf>Total sample; Weight: Weight; base n = from 0 to 194; total n = 1755; 1755 missing; effective sample size = 150 (77%)
Multiple comparison correction: False Discovery Rate (FDR) (p = 0.05)</QQf>
        <QQh>false</QQh>
        <QQi>
          <Location>
            <X>1</X>
            <Y>1107</Y>
          </Location>
          <Size>
            <Width>49</Width>
            <Height>14</Height>
          </Size>
          <X>1</X>
          <Y>1107</Y>
          <Width>49</Width>
          <Height>14</Height>
        </QQi>
        <QQj xsi:nil="true"/>
      </QQe>
    </Second>
  </PairOfGuidQQauh>
  <PairOfGuidQQauh>
    <First>02909b4a-b6f4-4bba-a891-d98b668903d6</First>
    <Second>
      <QQa>VB3. Is this next trip to &lt;INSERT DESTINATION FROM VB4Aii&gt; in &lt;INSERT MONTH FROM VB2A&gt; likely to be a short break (1-3 nights) or a holiday (4+ nights)? </QQa>
      <QQb>02909b4a-b6f4-4bba-a891-d98b668903d6</QQb>
      <QQc>49</QQc>
      <QQd>8</QQd>
      <QQe>
        <QQa>TableOrChart</QQa>
        <QQb>UK residents (ALL respondents)</QQb>
        <QQc>UK residents (ALL respondents)</QQc>
        <QQe>VB3. Is this next trip to &lt;INSERT DESTINATION FROM VB4Aii&gt; in &lt;INSERT MONTH FROM VB2A&gt; likely to be a short break (1-3 nights) or a holiday (4+ nights)? </QQe>
        <QQf>Total sample; Weight: Weight; base n = from 0 to 1412; total n = 1755; 1755 missing; effective sample size = 1044 (74%)
Multiple comparison correction: False Discovery Rate (FDR) (p = 0.05)</QQf>
        <QQh>false</QQh>
        <QQi>
          <Location>
            <X>1</X>
            <Y>1126</Y>
          </Location>
          <Size>
            <Width>49</Width>
            <Height>8</Height>
          </Size>
          <X>1</X>
          <Y>1126</Y>
          <Width>49</Width>
          <Height>8</Height>
        </QQi>
        <QQj xsi:nil="true"/>
      </QQe>
    </Second>
  </PairOfGuidQQauh>
  <PairOfGuidQQauh>
    <First>ecc43817-d09f-4333-9be2-9784c59e3157</First>
    <Second>
      <QQa>VB4c: What do you anticipate being the main mode of travel to your next UK holiday or short break in &lt;INSERT DESTINATION FROM VB4Aii&gt;  in &lt;INSERT MONTH FROM VB2A&gt; ?</QQa>
      <QQb>ecc43817-d09f-4333-9be2-9784c59e3157</QQb>
      <QQc>49</QQc>
      <QQd>30</QQd>
      <QQe>
        <QQa>TableOrChart</QQa>
        <QQb>UK residents (ALL respondents)</QQb>
        <QQc>UK residents (ALL respondents)</QQc>
        <QQe>VB4c: What do you anticipate being the main mode of travel to your next UK holiday or short break in &lt;INSERT DESTINATION FROM VB4Aii&gt;  in &lt;INSERT MONTH FROM VB2A&gt; ?</QQe>
        <QQf>Total sample; Weight: Weight; base n = from 0 to 1412; total n = 1755; 1755 missing; effective sample size = 1128 (80%)
Multiple comparison correction: False Discovery Rate (FDR) (p = 0.05)</QQf>
        <QQh>false</QQh>
        <QQi>
          <Location>
            <X>1</X>
            <Y>1139</Y>
          </Location>
          <Size>
            <Width>49</Width>
            <Height>30</Height>
          </Size>
          <X>1</X>
          <Y>1139</Y>
          <Width>49</Width>
          <Height>30</Height>
        </QQi>
        <QQj xsi:nil="true"/>
      </QQe>
    </Second>
  </PairOfGuidQQauh>
  <PairOfGuidQQauh>
    <First>88885b4b-cdbe-4294-97db-c8964e1a054e</First>
    <Second>
      <QQa>VB4d. With whom are you likely to be spending your next UK holiday or short break in &lt;INSERT DESTINATION FROM VB4Aii&gt;  in &lt;INSERT MONTH FROM VB2aiii&gt; ? by UK Next trip intenders banner </QQa>
      <QQb>88885b4b-cdbe-4294-97db-c8964e1a054e</QQb>
      <QQc>49</QQc>
      <QQd>16</QQd>
      <QQe>
        <QQa>TableOrChart</QQa>
        <QQb>UK residents (ALL respondents)</QQb>
        <QQc>UK residents (ALL respondents)</QQc>
        <QQe>VB4d. With whom are you likely to be spending your next UK holiday or short break in &lt;INSERT DESTINATION FROM VB4Aii&gt;  in &lt;INSERT MONTH FROM VB2aiii&gt; ? by UK Next trip intenders banner </QQe>
        <QQf>Total sample; Weight: Weight; base n = from 0 to 1412; total n = 1755; 1755 missing; effective sample size = 1084 (77%)
Multiple comparison correction: False Discovery Rate (FDR) (p = 0.05)</QQf>
        <QQh>false</QQh>
        <QQi>
          <Location>
            <X>1</X>
            <Y>1174</Y>
          </Location>
          <Size>
            <Width>49</Width>
            <Height>16</Height>
          </Size>
          <X>1</X>
          <Y>1174</Y>
          <Width>49</Width>
          <Height>16</Height>
        </QQi>
        <QQj xsi:nil="true"/>
      </QQe>
    </Second>
  </PairOfGuidQQauh>
  <PairOfGuidQQauh>
    <First>f05946b0-c768-40ec-a32e-6267a9454a10</First>
    <Second>
      <QQa>VB5. Which of the following best describes the main types of destinations you are likely to stay in during your next UK holiday or short break in &lt;INSERT DESTINATION FROM VB4Aii&gt; in  &lt;INSERT MONTH FROM VB2A&gt;? by UK Next trip intenders banner </QQa>
      <QQb>f05946b0-c768-40ec-a32e-6267a9454a10</QQb>
      <QQc>49</QQc>
      <QQd>12</QQd>
      <QQe>
        <QQa>TableOrChart</QQa>
        <QQb>UK residents (ALL respondents)</QQb>
        <QQc>UK residents (ALL respondents)</QQc>
        <QQe>VB5. Which of the following best describes the main types of destinations you are likely to stay in during your next UK holiday or short break in &lt;INSERT DESTINATION FROM VB4Aii&gt; in  &lt;INSERT MONTH FROM VB2A&gt;? by UK Next trip intenders banner </QQe>
        <QQf>Total sample; Weight: Weight; base n = from 0 to 1412; total n = 1755; 1755 missing; effective sample size = 1013 (72%)
Multiple comparison correction: False Discovery Rate (FDR) (p = 0.05)</QQf>
        <QQh>false</QQh>
        <QQi>
          <Location>
            <X>1</X>
            <Y>1195</Y>
          </Location>
          <Size>
            <Width>49</Width>
            <Height>12</Height>
          </Size>
          <X>1</X>
          <Y>1195</Y>
          <Width>49</Width>
          <Height>12</Height>
        </QQi>
        <QQj xsi:nil="true"/>
      </QQe>
    </Second>
  </PairOfGuidQQauh>
  <PairOfGuidQQauh>
    <First>2ccd379a-c296-4bbf-ac7a-1a8ba1c26519</First>
    <Second>
      <QQa>VB5i. Which of the following best describe the type/s of city or large town you intend to stay in during your next UK holiday or short break in &lt;INSERT DESTINATION FROM VB4Aii&gt; in &lt;INSERT MONTH FROM VB2(III)&gt;? by UK Next trip intenders banner </QQa>
      <QQb>2ccd379a-c296-4bbf-ac7a-1a8ba1c26519</QQb>
      <QQc>49</QQc>
      <QQd>7</QQd>
      <QQe>
        <QQa>TableOrChart</QQa>
        <QQb>UK residents (ALL respondents)</QQb>
        <QQc>UK residents (ALL respondents)</QQc>
        <QQe>VB5i. Which of the following best describe the type/s of city or large town you intend to stay in during your next UK holiday or short break in &lt;INSERT DESTINATION FROM VB4Aii&gt; in &lt;INSERT MONTH FROM VB2(III)&gt;? by UK Next trip intenders banner </QQe>
        <QQf>Total sample; Weight: Weight; base n = from 0 to 534; total n = 1755; 1755 missing; effective sample size = 375 (70%)
Multiple comparison correction: False Discovery Rate (FDR) (p = 0.05)</QQf>
        <QQh>false</QQh>
        <QQi>
          <Location>
            <X>1</X>
            <Y>1212</Y>
          </Location>
          <Size>
            <Width>49</Width>
            <Height>7</Height>
          </Size>
          <X>1</X>
          <Y>1212</Y>
          <Width>49</Width>
          <Height>7</Height>
        </QQi>
        <QQj xsi:nil="true"/>
      </QQe>
    </Second>
  </PairOfGuidQQauh>
  <PairOfGuidQQauh>
    <First>a9a6ec94-9274-466e-9d21-ab8434a94b5f</First>
    <Second>
      <QQa>VB6a. What type/s of accommodation do you expect to be staying in during your next UK holiday or short break in &lt;INSERT DESTINATION FROM VB4Aii&gt; in &lt;INSERT MONTH FROM VB2(III)&gt;? by UK Next trip intenders banner </QQa>
      <QQb>a9a6ec94-9274-466e-9d21-ab8434a94b5f</QQb>
      <QQc>49</QQc>
      <QQd>21</QQd>
      <QQe>
        <QQa>TableOrChart</QQa>
        <QQb>UK residents (ALL respondents)</QQb>
        <QQc>UK residents (ALL respondents)</QQc>
        <QQe>VB6a. What type/s of accommodation do you expect to be staying in during your next UK holiday or short break in &lt;INSERT DESTINATION FROM VB4Aii&gt; in &lt;INSERT MONTH FROM VB2(III)&gt;? by UK Next trip intenders banner </QQe>
        <QQf>Total sample; Weight: Weight; base n = from 0 to 1412; total n = 1755; 1755 missing; effective sample size = 1132 (80%)
Multiple comparison correction: False Discovery Rate (FDR) (p = 0.05)</QQf>
        <QQh>false</QQh>
        <QQi>
          <Location>
            <X>1</X>
            <Y>1224</Y>
          </Location>
          <Size>
            <Width>49</Width>
            <Height>21</Height>
          </Size>
          <X>1</X>
          <Y>1224</Y>
          <Width>49</Width>
          <Height>21</Height>
        </QQi>
        <QQj xsi:nil="true"/>
      </QQe>
    </Second>
  </PairOfGuidQQauh>
  <PairOfGuidQQauh>
    <First>e3df62bb-7653-4e5f-88a6-ce888a5afecb</First>
    <Second>
      <QQa>VB6fii. Which of the following best describe your motivation/s for this trip? by UK Next trip intenders banner </QQa>
      <QQb>e3df62bb-7653-4e5f-88a6-ce888a5afecb</QQb>
      <QQc>49</QQc>
      <QQd>21</QQd>
      <QQe>
        <QQa>TableOrChart</QQa>
        <QQb>UK residents (ALL respondents)</QQb>
        <QQc>UK residents (ALL respondents)</QQc>
        <QQe>VB6fii. Which of the following best describe your motivation/s for this trip? by UK Next trip intenders banner </QQe>
        <QQf>Total sample; Weight: Weight; base n = from 0 to 1412; total n = 1755; 1755 missing; effective sample size = 1126 (80%)
Multiple comparison correction: False Discovery Rate (FDR) (p = 0.05)</QQf>
        <QQh>false</QQh>
        <QQi>
          <Location>
            <X>1</X>
            <Y>1250</Y>
          </Location>
          <Size>
            <Width>49</Width>
            <Height>21</Height>
          </Size>
          <X>1</X>
          <Y>1250</Y>
          <Width>49</Width>
          <Height>21</Height>
        </QQi>
        <QQj xsi:nil="true"/>
      </QQe>
    </Second>
  </PairOfGuidQQauh>
  <PairOfGuidQQauh>
    <First>7c678047-56fd-4734-bb62-e06e7d005f51</First>
    <Second>
      <QQa>VB6fiii. Which, if any, of these activities are you likely to do on your next UK short break or holiday in &lt;INSERT MONTH FROM VB2A&gt;? by UK Next trip intenders banner </QQa>
      <QQb>7c678047-56fd-4734-bb62-e06e7d005f51</QQb>
      <QQc>49</QQc>
      <QQd>27</QQd>
      <QQe>
        <QQa>TableOrChart</QQa>
        <QQb>UK residents (ALL respondents)</QQb>
        <QQc>UK residents (ALL respondents)</QQc>
        <QQe>VB6fiii. Which, if any, of these activities are you likely to do on your next UK short break or holiday in &lt;INSERT MONTH FROM VB2A&gt;? by UK Next trip intenders banner </QQe>
        <QQf>Total sample; Weight: Weight; base n = from 0 to 1412; total n = 1755; 1755 missing; effective sample size = 1085 (77%)
Multiple comparison correction: False Discovery Rate (FDR) (p = 0.05)</QQf>
        <QQh>false</QQh>
        <QQi>
          <Location>
            <X>1</X>
            <Y>1276</Y>
          </Location>
          <Size>
            <Width>49</Width>
            <Height>27</Height>
          </Size>
          <X>1</X>
          <Y>1276</Y>
          <Width>49</Width>
          <Height>27</Height>
        </QQi>
        <QQj xsi:nil="true"/>
      </QQe>
    </Second>
  </PairOfGuidQQauh>
  <PairOfGuidQQauh>
    <First>621179cf-95f2-470d-ab85-8cab5b6ce9b5</First>
    <Second>
      <QQa>VB7bnew. Which, if any, of the following factors do you see as potential barriers to you taking a UK short break or holiday in the next six months? by UK Banner</QQa>
      <QQb>621179cf-95f2-470d-ab85-8cab5b6ce9b5</QQb>
      <QQc>51</QQc>
      <QQd>20</QQd>
      <QQe>
        <QQa>TableOrChart</QQa>
        <QQb>UK residents (ALL respondents)</QQb>
        <QQc>UK residents (ALL respondents)</QQc>
        <QQe>VB7bnew. Which, if any, of the following factors do you see as potential barriers to you taking a UK short break or holiday in the next six months? by UK Banner</QQe>
        <QQf>Total sample; Weight: Weight; base n = from 1411 to 1750; total n = 1755; 344 missing; effective sample size = 1316 (75%)
Multiple comparison correction: False Discovery Rate (FDR) (p = 0.05)</QQf>
        <QQh>false</QQh>
        <QQi>
          <Location>
            <X>1</X>
            <Y>1308</Y>
          </Location>
          <Size>
            <Width>51</Width>
            <Height>20</Height>
          </Size>
          <X>1</X>
          <Y>1308</Y>
          <Width>51</Width>
          <Height>20</Height>
        </QQi>
        <QQj xsi:nil="true"/>
      </QQe>
    </Second>
  </PairOfGuidQQauh>
  <PairOfGuidQQauh>
    <First>a110d2a0-1695-45cf-bb83-b291d90d0572</First>
    <Second>
      <QQa>VB7bii. Which, if any, of these costs are the main financial barriers to you taking a UK short break or holiday in the next six months? by UK Banner</QQa>
      <QQb>a110d2a0-1695-45cf-bb83-b291d90d0572</QQb>
      <QQc>51</QQc>
      <QQd>14</QQd>
      <QQe>
        <QQa>TableOrChart</QQa>
        <QQb>UK residents (ALL respondents)</QQb>
        <QQc>UK residents (ALL respondents)</QQc>
        <QQe>VB7bii. Which, if any, of these costs are the main financial barriers to you taking a UK short break or holiday in the next six months? by UK Banner</QQe>
        <QQf>Total sample; Weight: Weight; base n = from 1411 to 1750; total n = 1755; 344 missing; effective sample size = 1232 (70%)
Multiple comparison correction: False Discovery Rate (FDR) (p = 0.05)</QQf>
        <QQh>false</QQh>
        <QQi>
          <Location>
            <X>1</X>
            <Y>1333</Y>
          </Location>
          <Size>
            <Width>51</Width>
            <Height>14</Height>
          </Size>
          <X>1</X>
          <Y>1333</Y>
          <Width>51</Width>
          <Height>14</Height>
        </QQi>
        <QQj xsi:nil="true"/>
      </QQe>
    </Second>
  </PairOfGuidQQauh>
  <PairOfGuidQQauh>
    <First>b53dfee1-853d-4756-b896-157b63092e8e</First>
    <Second>
      <QQa>VB7f: Just to check, is the ‘cost of living crisis’ likely to influence your UK short breaks or holidays in the next six months?</QQa>
      <QQb>b53dfee1-853d-4756-b896-157b63092e8e</QQb>
      <QQc>2</QQc>
      <QQd>7</QQd>
      <QQe>
        <QQa>TableOrChart</QQa>
        <QQb>UK residents (ALL respondents)</QQb>
        <QQc>UK residents (ALL respondents)</QQc>
        <QQe>VB7f: Just to check, is the ‘cost of living crisis’ likely to influence your UK short breaks or holidays in the next six months?</QQe>
        <QQf>Total sample; Weight: Weight; base n = 1750; total n = 1755; 5 missing; effective sample size = 1188 (68%)
Multiple comparison correction: False Discovery Rate (FDR) (p = 0.05)</QQf>
        <QQh>false</QQh>
        <QQi>
          <Location>
            <X>1</X>
            <Y>1352</Y>
          </Location>
          <Size>
            <Width>2</Width>
            <Height>7</Height>
          </Size>
          <X>1</X>
          <Y>1352</Y>
          <Width>2</Width>
          <Height>7</Height>
        </QQi>
        <QQj xsi:nil="true"/>
      </QQe>
    </Second>
  </PairOfGuidQQauh>
  <PairOfGuidQQauh>
    <First>4e694c60-7357-4498-88d9-43ec18842cbd</First>
    <Second>
      <QQa>VB7c. How, if at all, would you say the ‘cost of living crisis’ is likely to influence your UK short breaks or holidays in the next six months? by UK Banner</QQa>
      <QQb>4e694c60-7357-4498-88d9-43ec18842cbd</QQb>
      <QQc>51</QQc>
      <QQd>23</QQd>
      <QQe>
        <QQa>TableOrChart</QQa>
        <QQb>UK residents (ALL respondents)</QQb>
        <QQc>UK residents (ALL respondents)</QQc>
        <QQe>VB7c. How, if at all, would you say the ‘cost of living crisis’ is likely to influence your UK short breaks or holidays in the next six months? by UK Banner</QQe>
        <QQf>Total sample; Weight: Weight; base n = from 1411 to 1750; total n = 1755; 344 missing; effective sample size = 1268 (72%)
Multiple comparison correction: False Discovery Rate (FDR) (p = 0.05)</QQf>
        <QQh>false</QQh>
        <QQi>
          <Location>
            <X>1</X>
            <Y>1364</Y>
          </Location>
          <Size>
            <Width>51</Width>
            <Height>23</Height>
          </Size>
          <X>1</X>
          <Y>1364</Y>
          <Width>51</Width>
          <Height>23</Height>
        </QQi>
        <QQj xsi:nil="true"/>
      </QQe>
    </Second>
  </PairOfGuidQQauh>
  <PairOfGuidQQauh>
    <First>e0ac9296-c43a-45ac-9996-db9e40ebba28</First>
    <Second>
      <QQa>VB7fi. Is the ‘cost of living crisis’ likely to influence your UK day trips in the next few months?</QQa>
      <QQb>e0ac9296-c43a-45ac-9996-db9e40ebba28</QQb>
      <QQc>2</QQc>
      <QQd>8</QQd>
      <QQe>
        <QQa>TableOrChart</QQa>
        <QQb>UK residents (ALL respondents)</QQb>
        <QQc>UK residents (ALL respondents)</QQc>
        <QQe>VB7fi. Is the ‘cost of living crisis’ likely to influence your UK day trips in the next few months?</QQe>
        <QQf>Total sample; Weight: Weight; base n = 1750; total n = 1755; 5 missing; effective sample size = 1193 (68%)
Multiple comparison correction: False Discovery Rate (FDR) (p = 0.05)</QQf>
        <QQh>false</QQh>
        <QQi>
          <Location>
            <X>1</X>
            <Y>1392</Y>
          </Location>
          <Size>
            <Width>2</Width>
            <Height>8</Height>
          </Size>
          <X>1</X>
          <Y>1392</Y>
          <Width>2</Width>
          <Height>8</Height>
        </QQi>
        <QQj xsi:nil="true"/>
      </QQe>
    </Second>
  </PairOfGuidQQauh>
  <PairOfGuidQQauh>
    <First>fc9554e0-2ab5-48b5-ad91-34c010c6f8e1</First>
    <Second>
      <QQa>VB7Cii. How, if at all, would you say the ‘cost of living crisis’ is likely to influence your day trips in the next few months? by UK Banner</QQa>
      <QQb>fc9554e0-2ab5-48b5-ad91-34c010c6f8e1</QQb>
      <QQc>51</QQc>
      <QQd>16</QQd>
      <QQe>
        <QQa>TableOrChart</QQa>
        <QQb>UK residents (ALL respondents)</QQb>
        <QQc>UK residents (ALL respondents)</QQc>
        <QQe>VB7Cii. How, if at all, would you say the ‘cost of living crisis’ is likely to influence your day trips in the next few months? by UK Banner</QQe>
        <QQf>Total sample; Weight: Weight; base n = from 1411 to 1750; total n = 1755; 344 missing; effective sample size = 1194 (68%)
Multiple comparison correction: False Discovery Rate (FDR) (p = 0.05)</QQf>
        <QQh>false</QQh>
        <QQi>
          <Location>
            <X>1</X>
            <Y>1405</Y>
          </Location>
          <Size>
            <Width>51</Width>
            <Height>16</Height>
          </Size>
          <X>1</X>
          <Y>1405</Y>
          <Width>51</Width>
          <Height>16</Height>
        </QQi>
        <QQj xsi:nil="true"/>
      </QQe>
    </Second>
  </PairOfGuidQQauh>
  <PairOfGuidQQauh>
    <First>f2f9f437-f650-4bbf-95e2-c1d50f991442</First>
    <Second>
      <QQa>VB13a: Now reflecting on your recent behaviour, have you taken an overnight short break or holiday in the UK in the last 12 months?</QQa>
      <QQb>f2f9f437-f650-4bbf-95e2-c1d50f991442</QQb>
      <QQc>2</QQc>
      <QQd>7</QQd>
      <QQe>
        <QQa>TableOrChart</QQa>
        <QQb>UK residents (ALL respondents)</QQb>
        <QQc>UK residents (ALL respondents)</QQc>
        <QQe>VB13a: Now reflecting on your recent behaviour, have you taken an overnight short break or holiday in the UK in the last 12 months?</QQe>
        <QQf>Total sample; Weight: Weight; base n = 1750; total n = 1755; 5 missing; effective sample size = 1210 (69%)
Multiple comparison correction: False Discovery Rate (FDR) (p = 0.05)</QQf>
        <QQh>false</QQh>
        <QQi>
          <Location>
            <X>1</X>
            <Y>1426</Y>
          </Location>
          <Size>
            <Width>2</Width>
            <Height>7</Height>
          </Size>
          <X>1</X>
          <Y>1426</Y>
          <Width>2</Width>
          <Height>7</Height>
        </QQi>
        <QQj xsi:nil="true"/>
      </QQe>
    </Second>
  </PairOfGuidQQauh>
  <PairOfGuidQQauh>
    <First>3fbae990-0cdb-4548-b010-3a3a8daa1b44</First>
    <Second>
      <QQa>VB13a: Now reflecting on your recent behaviour, have you taken an overnight short break or holiday in the UK in the last 12 months?</QQa>
      <QQb>3fbae990-0cdb-4548-b010-3a3a8daa1b44</QQb>
      <QQc>51</QQc>
      <QQd>7</QQd>
      <QQe>
        <QQa>TableOrChart</QQa>
        <QQb>UK residents (ALL respondents)</QQb>
        <QQc>UK residents (ALL respondents)</QQc>
        <QQe>VB13a: Now reflecting on your recent behaviour, have you taken an overnight short break or holiday in the UK in the last 12 months?</QQe>
        <QQf>Total sample; Weight: Weight; base n = from 1411 to 1750; total n = 1755; 344 missing; effective sample size = 1220 (70%)
Multiple comparison correction: False Discovery Rate (FDR) (p = 0.05)</QQf>
        <QQh>false</QQh>
        <QQi>
          <Location>
            <X>1</X>
            <Y>1438</Y>
          </Location>
          <Size>
            <Width>51</Width>
            <Height>7</Height>
          </Size>
          <X>1</X>
          <Y>1438</Y>
          <Width>51</Width>
          <Height>7</Height>
        </QQi>
        <QQj xsi:nil="true"/>
      </QQe>
    </Second>
  </PairOfGuidQQauh>
  <PairOfGuidQQauh>
    <First>a3c67a69-3836-4489-a742-f388209df14c</First>
    <Second>
      <QQa>VB13b. Why have you not taken an overnight short break or holiday in the UK in the last 12 months? by UK Banner</QQa>
      <QQb>a3c67a69-3836-4489-a742-f388209df14c</QQb>
      <QQc>51</QQc>
      <QQd>19</QQd>
      <QQe>
        <QQa>TableOrChart</QQa>
        <QQb>UK residents (ALL respondents)</QQb>
        <QQc>UK residents (ALL respondents)</QQc>
        <QQe>VB13b. Why have you not taken an overnight short break or holiday in the UK in the last 12 months? by UK Banner</QQe>
        <QQf>Total sample; Weight: Weight; base n = from 324 to 543; total n = 1755; 1431 missing; effective sample size = 427 (79%)
Multiple comparison correction: False Discovery Rate (FDR) (p = 0.05)</QQf>
        <QQh>false</QQh>
        <QQi>
          <Location>
            <X>1</X>
            <Y>1450</Y>
          </Location>
          <Size>
            <Width>51</Width>
            <Height>19</Height>
          </Size>
          <X>1</X>
          <Y>1450</Y>
          <Width>51</Width>
          <Height>19</Height>
        </QQi>
        <QQj xsi:nil="true"/>
      </QQe>
    </Second>
  </PairOfGuidQQauh>
  <PairOfGuidQQauh>
    <First>31338a3b-ce8e-4f7d-943d-734197307f9f</First>
    <Second>
      <QQa>VB13A2. In which of these months have you taken an overnight short break or holiday in the UK in the last 12 months? </QQa>
      <QQb>31338a3b-ce8e-4f7d-943d-734197307f9f</QQb>
      <QQc>2</QQc>
      <QQd>19</QQd>
      <QQe>
        <QQa>TableOrChart</QQa>
        <QQb>UK residents (ALL respondents)</QQb>
        <QQc>UK residents (ALL respondents)</QQc>
        <QQe>VB13A2. In which of these months have you taken an overnight short break or holiday in the UK in the last 12 months? </QQe>
        <QQf>Total sample; Weight: Weight; base n = 1207; total n = 1755; 548 missing; effective sample size = 821 (68%)
Multiple comparison correction: False Discovery Rate (FDR) (p = 0.05)</QQf>
        <QQh>false</QQh>
        <QQi>
          <Location>
            <X>1</X>
            <Y>1474</Y>
          </Location>
          <Size>
            <Width>2</Width>
            <Height>19</Height>
          </Size>
          <X>1</X>
          <Y>1474</Y>
          <Width>2</Width>
          <Height>19</Height>
        </QQi>
        <QQj xsi:nil="true"/>
      </QQe>
    </Second>
  </PairOfGuidQQauh>
  <PairOfGuidQQauh>
    <First>45351740-c20d-4b33-99a7-787ca346c1a8</First>
    <Second>
      <QQa>VB13A2. In which of these months have you taken an overnight short break or holiday in the UK in the last 12 months?  by UK Banner</QQa>
      <QQb>45351740-c20d-4b33-99a7-787ca346c1a8</QQb>
      <QQc>51</QQc>
      <QQd>19</QQd>
      <QQe>
        <QQa>TableOrChart</QQa>
        <QQb>UK residents (ALL respondents)</QQb>
        <QQc>UK residents (ALL respondents)</QQc>
        <QQe>VB13A2. In which of these months have you taken an overnight short break or holiday in the UK in the last 12 months?  by UK Banner</QQe>
        <QQf>Total sample; Weight: Weight; base n = from 1087 to 1207; total n = 1755; 668 missing; effective sample size = 864 (72%)
Multiple comparison correction: False Discovery Rate (FDR) (p = 0.05)</QQf>
        <QQh>false</QQh>
        <QQi>
          <Location>
            <X>1</X>
            <Y>1498</Y>
          </Location>
          <Size>
            <Width>51</Width>
            <Height>19</Height>
          </Size>
          <X>1</X>
          <Y>1498</Y>
          <Width>51</Width>
          <Height>19</Height>
        </QQi>
        <QQj xsi:nil="true"/>
      </QQe>
    </Second>
  </PairOfGuidQQauh>
  <PairOfGuidQQauh>
    <First>10d350d4-737b-421c-9f7f-ddeac3d645da</First>
    <Second>
      <QQa>VB4NEW2. Where in the UK did you stay on the holidays/short breaks you took in these months? </QQa>
      <QQb>10d350d4-737b-421c-9f7f-ddeac3d645da</QQb>
      <QQc>15</QQc>
      <QQd>31</QQd>
      <QQe>
        <QQa>TableOrChart</QQa>
        <QQb>UK residents (ALL respondents)</QQb>
        <QQc>UK residents (ALL respondents)</QQc>
        <QQe>VB4NEW2. Where in the UK did you stay on the holidays/short breaks you took in these months? </QQe>
        <QQf>Total sample; Weight: Weight; base n = from 1 to 114; total n = 1755; 1754 missing; effective sample size = 99 (87%)
Multiple comparison correction: False Discovery Rate (FDR) (p = 0.05)</QQf>
        <QQh>false</QQh>
        <QQi>
          <Location>
            <X>1</X>
            <Y>1522</Y>
          </Location>
          <Size>
            <Width>15</Width>
            <Height>31</Height>
          </Size>
          <X>1</X>
          <Y>1522</Y>
          <Width>15</Width>
          <Height>31</Height>
        </QQi>
        <QQj xsi:nil="true"/>
      </QQe>
    </Second>
  </PairOfGuidQQauh>
  <PairOfGuidQQauh>
    <First>4d6e1016-be17-4210-9990-3164298229dd</First>
    <Second>
      <QQa>VB13C. Where in the UK did you stay on your most recent trip in &lt;INSERT MOST RECENT MONTH FROM VB13A2&gt;? by UK Banner</QQa>
      <QQb>4d6e1016-be17-4210-9990-3164298229dd</QQb>
      <QQc>51</QQc>
      <QQd>18</QQd>
      <QQe>
        <QQa>TableOrChart</QQa>
        <QQb>UK residents (ALL respondents)</QQb>
        <QQc>UK residents (ALL respondents)</QQc>
        <QQe>VB13C. Where in the UK did you stay on your most recent trip in &lt;INSERT MOST RECENT MONTH FROM VB13A2&gt;? by UK Banner</QQe>
        <QQf>Total sample; Weight: Weight; base n = from 1087 to 1207; total n = 1755; 668 missing; effective sample size = 966 (80%)
Multiple comparison correction: False Discovery Rate (FDR) (p = 0.05)</QQf>
        <QQh>false</QQh>
        <QQi>
          <Location>
            <X>1</X>
            <Y>1558</Y>
          </Location>
          <Size>
            <Width>51</Width>
            <Height>18</Height>
          </Size>
          <X>1</X>
          <Y>1558</Y>
          <Width>51</Width>
          <Height>18</Height>
        </QQi>
        <QQj xsi:nil="true"/>
      </QQe>
    </Second>
  </PairOfGuidQQauh>
  <PairOfGuidQQauh>
    <First>000726dc-b4dc-445d-81ba-58ed691c9b43</First>
    <Second>
      <QQa>VB13Di. Where in these areas did you stay on your most recent trip - East of England by UK Banner</QQa>
      <QQb>000726dc-b4dc-445d-81ba-58ed691c9b43</QQb>
      <QQc>51</QQc>
      <QQd>12</QQd>
      <QQe>
        <QQa>TableOrChart</QQa>
        <QQb>UK residents (ALL respondents)</QQb>
        <QQc>UK residents (ALL respondents)</QQc>
        <QQe>VB13Di. Where in these areas did you stay on your most recent trip - East of England by UK Banner</QQe>
        <QQf>Total sample; Weight: Weight; base n = from 103 to 112; total n = 1755; 1652 missing; effective sample size = 93 (83%)
Multiple comparison correction: False Discovery Rate (FDR) (p = 0.05)</QQf>
        <QQh>false</QQh>
        <QQi>
          <Location>
            <X>1</X>
            <Y>1581</Y>
          </Location>
          <Size>
            <Width>51</Width>
            <Height>12</Height>
          </Size>
          <X>1</X>
          <Y>1581</Y>
          <Width>51</Width>
          <Height>12</Height>
        </QQi>
        <QQj xsi:nil="true"/>
      </QQe>
    </Second>
  </PairOfGuidQQauh>
  <PairOfGuidQQauh>
    <First>338d396f-b208-4319-9e42-fa1ccac809c8</First>
    <Second>
      <QQa>VB13Dii. Where in these areas did you stay on your most recent trip - East Midlands by UK Banner</QQa>
      <QQb>338d396f-b208-4319-9e42-fa1ccac809c8</QQb>
      <QQc>51</QQc>
      <QQd>9</QQd>
      <QQe>
        <QQa>TableOrChart</QQa>
        <QQb>UK residents (ALL respondents)</QQb>
        <QQc>UK residents (ALL respondents)</QQc>
        <QQe>VB13Dii. Where in these areas did you stay on your most recent trip - East Midlands by UK Banner</QQe>
        <QQf>Total sample; Weight: Weight; base n = from 78 to 82; total n = 1755; 1677 missing; effective sample size = 64 (78%)
Multiple comparison correction: False Discovery Rate (FDR) (p = 0.05)</QQf>
        <QQh>false</QQh>
        <QQi>
          <Location>
            <X>1</X>
            <Y>1598</Y>
          </Location>
          <Size>
            <Width>51</Width>
            <Height>9</Height>
          </Size>
          <X>1</X>
          <Y>1598</Y>
          <Width>51</Width>
          <Height>9</Height>
        </QQi>
        <QQj xsi:nil="true"/>
      </QQe>
    </Second>
  </PairOfGuidQQauh>
  <PairOfGuidQQauh>
    <First>f85d46bd-7d31-4396-9303-f8149f21e9f1</First>
    <Second>
      <QQa>VB13Dix. Where in these areas did you stay on your most recent trip  - West Midlands by UK Banner</QQa>
      <QQb>f85d46bd-7d31-4396-9303-f8149f21e9f1</QQb>
      <QQc>51</QQc>
      <QQd>15</QQd>
      <QQe>
        <QQa>TableOrChart</QQa>
        <QQb>UK residents (ALL respondents)</QQb>
        <QQc>UK residents (ALL respondents)</QQc>
        <QQe>VB13Dix. Where in these areas did you stay on your most recent trip  - West Midlands by UK Banner</QQe>
        <QQf>Total sample; Weight: Weight; base n = from 88 to 95; total n = 1755; 1667 missing; effective sample size = 76 (80%)
Multiple comparison correction: False Discovery Rate (FDR) (p = 0.05)</QQf>
        <QQh>false</QQh>
        <QQi>
          <Location>
            <X>1</X>
            <Y>1612</Y>
          </Location>
          <Size>
            <Width>51</Width>
            <Height>15</Height>
          </Size>
          <X>1</X>
          <Y>1612</Y>
          <Width>51</Width>
          <Height>15</Height>
        </QQi>
        <QQj xsi:nil="true"/>
      </QQe>
    </Second>
  </PairOfGuidQQauh>
  <PairOfGuidQQauh>
    <First>a4dd628d-8d1b-43f7-bb0a-f366331aab3c</First>
    <Second>
      <QQa>VB13Diii. Where in these areas did you stay on your most recent trip - North East by UK Banner</QQa>
      <QQb>a4dd628d-8d1b-43f7-bb0a-f366331aab3c</QQb>
      <QQc>51</QQc>
      <QQd>11</QQd>
      <QQe>
        <QQa>TableOrChart</QQa>
        <QQb>UK residents (ALL respondents)</QQb>
        <QQc>UK residents (ALL respondents)</QQc>
        <QQe>VB13Diii. Where in these areas did you stay on your most recent trip - North East by UK Banner</QQe>
        <QQf>Total sample; Weight: Weight; base n = from 63 to 66; total n = 1755; 1692 missing; effective sample size = 54 (83%)
Multiple comparison correction: False Discovery Rate (FDR) (p = 0.05)</QQf>
        <QQh>false</QQh>
        <QQi>
          <Location>
            <X>1</X>
            <Y>1632</Y>
          </Location>
          <Size>
            <Width>51</Width>
            <Height>11</Height>
          </Size>
          <X>1</X>
          <Y>1632</Y>
          <Width>51</Width>
          <Height>11</Height>
        </QQi>
        <QQj xsi:nil="true"/>
      </QQe>
    </Second>
  </PairOfGuidQQauh>
  <PairOfGuidQQauh>
    <First>5c5a20f5-44f9-4b24-a7b9-eb9e5281c475</First>
    <Second>
      <QQa>VB13Div. Where in these areas did you stay on your most recent trip - North West by UK Banner</QQa>
      <QQb>5c5a20f5-44f9-4b24-a7b9-eb9e5281c475</QQb>
      <QQc>51</QQc>
      <QQd>11</QQd>
      <QQe>
        <QQa>TableOrChart</QQa>
        <QQb>UK residents (ALL respondents)</QQb>
        <QQc>UK residents (ALL respondents)</QQc>
        <QQe>VB13Div. Where in these areas did you stay on your most recent trip - North West by UK Banner</QQe>
        <QQf>Total sample; Weight: Weight; base n = from 145 to 158; total n = 1755; 1610 missing; effective sample size = 126 (79%)
Multiple comparison correction: False Discovery Rate (FDR) (p = 0.05)</QQf>
        <QQh>false</QQh>
        <QQi>
          <Location>
            <X>1</X>
            <Y>1648</Y>
          </Location>
          <Size>
            <Width>51</Width>
            <Height>11</Height>
          </Size>
          <X>1</X>
          <Y>1648</Y>
          <Width>51</Width>
          <Height>11</Height>
        </QQi>
        <QQj xsi:nil="true"/>
      </QQe>
    </Second>
  </PairOfGuidQQauh>
  <PairOfGuidQQauh>
    <First>33d1a68a-16c0-4ef1-9f6b-71b651faf384</First>
    <Second>
      <QQa>VB13Dv. Where in these areas did you stay on your most recent trip - South East by UK Banner</QQa>
      <QQb>33d1a68a-16c0-4ef1-9f6b-71b651faf384</QQb>
      <QQc>51</QQc>
      <QQd>15</QQd>
      <QQe>
        <QQa>TableOrChart</QQa>
        <QQb>UK residents (ALL respondents)</QQb>
        <QQc>UK residents (ALL respondents)</QQc>
        <QQe>VB13Dv. Where in these areas did you stay on your most recent trip - South East by UK Banner</QQe>
        <QQf>Total sample; Weight: Weight; base n = from 124 to 131; total n = 1755; 1631 missing; effective sample size = 108 (82%)
Multiple comparison correction: False Discovery Rate (FDR) (p = 0.05)</QQf>
        <QQh>false</QQh>
        <QQi>
          <Location>
            <X>1</X>
            <Y>1664</Y>
          </Location>
          <Size>
            <Width>51</Width>
            <Height>15</Height>
          </Size>
          <X>1</X>
          <Y>1664</Y>
          <Width>51</Width>
          <Height>15</Height>
        </QQi>
        <QQj xsi:nil="true"/>
      </QQe>
    </Second>
  </PairOfGuidQQauh>
  <PairOfGuidQQauh>
    <First>6577d0fe-55ff-4d2e-a36e-d66ca4f8bc70</First>
    <Second>
      <QQa>VB13Dvi. Where in these areas did you stay on your most recent trip - South West by UK Banner</QQa>
      <QQb>6577d0fe-55ff-4d2e-a36e-d66ca4f8bc70</QQb>
      <QQc>51</QQc>
      <QQd>14</QQd>
      <QQe>
        <QQa>TableOrChart</QQa>
        <QQb>UK residents (ALL respondents)</QQb>
        <QQc>UK residents (ALL respondents)</QQc>
        <QQe>VB13Dvi. Where in these areas did you stay on your most recent trip - South West by UK Banner</QQe>
        <QQf>Total sample; Weight: Weight; base n = from 141 to 165; total n = 1755; 1614 missing; effective sample size = 137 (83%)
Multiple comparison correction: False Discovery Rate (FDR) (p = 0.05)</QQf>
        <QQh>false</QQh>
        <QQi>
          <Location>
            <X>1</X>
            <Y>1684</Y>
          </Location>
          <Size>
            <Width>51</Width>
            <Height>14</Height>
          </Size>
          <X>1</X>
          <Y>1684</Y>
          <Width>51</Width>
          <Height>14</Height>
        </QQi>
        <QQj xsi:nil="true"/>
      </QQe>
    </Second>
  </PairOfGuidQQauh>
  <PairOfGuidQQauh>
    <First>40714557-5044-4651-b045-55b3150dd213</First>
    <Second>
      <QQa>VB13Dvii. Where in these areas did you stay on your most recent trip - Yorkshire and Humberside by UK Banner</QQa>
      <QQb>40714557-5044-4651-b045-55b3150dd213</QQb>
      <QQc>51</QQc>
      <QQd>12</QQd>
      <QQe>
        <QQa>TableOrChart</QQa>
        <QQb>UK residents (ALL respondents)</QQb>
        <QQc>UK residents (ALL respondents)</QQc>
        <QQe>VB13Dvii. Where in these areas did you stay on your most recent trip - Yorkshire and Humberside by UK Banner</QQe>
        <QQf>Total sample; Weight: Weight; base n = from 93 to 101; total n = 1755; 1662 missing; effective sample size = 86 (86%)
Multiple comparison correction: False Discovery Rate (FDR) (p = 0.05)</QQf>
        <QQh>false</QQh>
        <QQi>
          <Location>
            <X>1</X>
            <Y>1703</Y>
          </Location>
          <Size>
            <Width>51</Width>
            <Height>12</Height>
          </Size>
          <X>1</X>
          <Y>1703</Y>
          <Width>51</Width>
          <Height>12</Height>
        </QQi>
        <QQj xsi:nil="true"/>
      </QQe>
    </Second>
  </PairOfGuidQQauh>
  <PairOfGuidQQauh>
    <First>4d10ab45-d566-4bcc-8149-1149f13def2e</First>
    <Second>
      <QQa>VB13Dviii. Where in these areas did you stay on your most recent trip - Wales by UK Banner</QQa>
      <QQb>4d10ab45-d566-4bcc-8149-1149f13def2e</QQb>
      <QQc>51</QQc>
      <QQd>19</QQd>
      <QQe>
        <QQa>TableOrChart</QQa>
        <QQb>UK residents (ALL respondents)</QQb>
        <QQc>UK residents (ALL respondents)</QQc>
        <QQe>VB13Dviii. Where in these areas did you stay on your most recent trip - Wales by UK Banner</QQe>
        <QQf>Total sample; Weight: Weight; base n = from 110 to 123; total n = 1755; 1645 missing; effective sample size = 96 (78%)
Multiple comparison correction: False Discovery Rate (FDR) (p = 0.05)</QQf>
        <QQh>false</QQh>
        <QQi>
          <Location>
            <X>1</X>
            <Y>1720</Y>
          </Location>
          <Size>
            <Width>51</Width>
            <Height>19</Height>
          </Size>
          <X>1</X>
          <Y>1720</Y>
          <Width>51</Width>
          <Height>19</Height>
        </QQi>
        <QQj xsi:nil="true"/>
      </QQe>
    </Second>
  </PairOfGuidQQauh>
  <PairOfGuidQQauh>
    <First>db1f0cf6-a7ae-4c05-a56f-28e6d215e755</First>
    <Second>
      <QQa>VB13Dvix. Where in these areas did you stay on your most recent trip - Scotland by UK Banner</QQa>
      <QQb>db1f0cf6-a7ae-4c05-a56f-28e6d215e755</QQb>
      <QQc>51</QQc>
      <QQd>14</QQd>
      <QQe>
        <QQa>TableOrChart</QQa>
        <QQb>UK residents (ALL respondents)</QQb>
        <QQc>UK residents (ALL respondents)</QQc>
        <QQe>VB13Dvix. Where in these areas did you stay on your most recent trip - Scotland by UK Banner</QQe>
        <QQf>Total sample; Weight: Weight; base n = from 104 to 119; total n = 1755; 1651 missing; effective sample size = 84 (70%)
Multiple comparison correction: False Discovery Rate (FDR) (p = 0.05)</QQf>
        <QQh>false</QQh>
        <QQi>
          <Location>
            <X>1</X>
            <Y>1744</Y>
          </Location>
          <Size>
            <Width>51</Width>
            <Height>14</Height>
          </Size>
          <X>1</X>
          <Y>1744</Y>
          <Width>51</Width>
          <Height>14</Height>
        </QQi>
        <QQj xsi:nil="true"/>
      </QQe>
    </Second>
  </PairOfGuidQQauh>
  <PairOfGuidQQauh>
    <First>e3b833b3-fb75-47ee-b8a9-6c76c7068989</First>
    <Second>
      <QQa>VB2eiii: Out of interest, have you cancelled any of your UK short breaks or holidays in the last 12 months? </QQa>
      <QQb>e3b833b3-fb75-47ee-b8a9-6c76c7068989</QQb>
      <QQc>51</QQc>
      <QQd>7</QQd>
      <QQe>
        <QQa>TableOrChart</QQa>
        <QQb>UK residents (ALL respondents)</QQb>
        <QQc>UK residents (ALL respondents)</QQc>
        <QQe>VB2eiii: Out of interest, have you cancelled any of your UK short breaks or holidays in the last 12 months? </QQe>
        <QQf>Total sample; Weight: Weight; base n = from 1411 to 1750; total n = 1755; 344 missing; effective sample size = 1237 (71%)
Multiple comparison correction: False Discovery Rate (FDR) (p = 0.05)</QQf>
        <QQh>false</QQh>
        <QQi>
          <Location>
            <X>1</X>
            <Y>1763</Y>
          </Location>
          <Size>
            <Width>51</Width>
            <Height>7</Height>
          </Size>
          <X>1</X>
          <Y>1763</Y>
          <Width>51</Width>
          <Height>7</Height>
        </QQi>
        <QQj xsi:nil="true"/>
      </QQe>
    </Second>
  </PairOfGuidQQauh>
  <PairOfGuidQQauh>
    <First>f5ada8df-3282-4d13-b4dd-bd468c1abed3</First>
    <Second>
      <QQa>VB13f:  Have you taken an overnight short break or holiday overseas in the last 12 months?</QQa>
      <QQb>f5ada8df-3282-4d13-b4dd-bd468c1abed3</QQb>
      <QQc>51</QQc>
      <QQd>7</QQd>
      <QQe>
        <QQa>TableOrChart</QQa>
        <QQb>UK residents (ALL respondents)</QQb>
        <QQc>UK residents (ALL respondents)</QQc>
        <QQe>VB13f:  Have you taken an overnight short break or holiday overseas in the last 12 months?</QQe>
        <QQf>Total sample; Weight: Weight; base n = from 1411 to 1750; total n = 1755; 344 missing; effective sample size = 1222 (70%)
Multiple comparison correction: False Discovery Rate (FDR) (p = 0.05)</QQf>
        <QQh>false</QQh>
        <QQi>
          <Location>
            <X>1</X>
            <Y>1775</Y>
          </Location>
          <Size>
            <Width>51</Width>
            <Height>7</Height>
          </Size>
          <X>1</X>
          <Y>1775</Y>
          <Width>51</Width>
          <Height>7</Height>
        </QQi>
        <QQj xsi:nil="true"/>
      </QQe>
    </Second>
  </PairOfGuidQQauh>
  <PairOfGuidQQauh>
    <First>17b6aea7-e5b3-4acf-8c09-e0e47fc79706</First>
    <Second>
      <QQa>VB13g. In which of the following months have you taken an overnight short break or holiday overseas in the last 12 months?</QQa>
      <QQb>17b6aea7-e5b3-4acf-8c09-e0e47fc79706</QQb>
      <QQc>2</QQc>
      <QQd>19</QQd>
      <QQe>
        <QQa>TableOrChart</QQa>
        <QQb>UK residents (ALL respondents)</QQb>
        <QQc>UK residents (ALL respondents)</QQc>
        <QQe>VB13g. In which of the following months have you taken an overnight short break or holiday overseas in the last 12 months?</QQe>
        <QQf>Total sample; Weight: Weight; base n = 809; total n = 1755; 946 missing; effective sample size = 554 (68%)
Multiple comparison correction: False Discovery Rate (FDR) (p = 0.05)</QQf>
        <QQh>false</QQh>
        <QQi>
          <Location>
            <X>1</X>
            <Y>1787</Y>
          </Location>
          <Size>
            <Width>2</Width>
            <Height>19</Height>
          </Size>
          <X>1</X>
          <Y>1787</Y>
          <Width>2</Width>
          <Height>19</Height>
        </QQi>
        <QQj xsi:nil="true"/>
      </QQe>
    </Second>
  </PairOfGuidQQauh>
  <PairOfGuidQQauh>
    <First>7df3ae86-b7f9-4458-aeda-0105914853ef</First>
    <Second>
      <QQa>VB13g. In which of the following months have you taken an overnight short break or holiday overseas in the last 12 months? by UK Banner</QQa>
      <QQb>7df3ae86-b7f9-4458-aeda-0105914853ef</QQb>
      <QQc>51</QQc>
      <QQd>19</QQd>
      <QQe>
        <QQa>TableOrChart</QQa>
        <QQb>UK residents (ALL respondents)</QQb>
        <QQc>UK residents (ALL respondents)</QQc>
        <QQe>VB13g. In which of the following months have you taken an overnight short break or holiday overseas in the last 12 months? by UK Banner</QQe>
        <QQf>Total sample; Weight: Weight; base n = from 713 to 809; total n = 1755; 1042 missing; effective sample size = 623 (77%)
Multiple comparison correction: False Discovery Rate (FDR) (p = 0.05)</QQf>
        <QQh>false</QQh>
        <QQi>
          <Location>
            <X>1</X>
            <Y>1811</Y>
          </Location>
          <Size>
            <Width>51</Width>
            <Height>19</Height>
          </Size>
          <X>1</X>
          <Y>1811</Y>
          <Width>51</Width>
          <Height>19</Height>
        </QQi>
        <QQj xsi:nil="true"/>
      </QQe>
    </Second>
  </PairOfGuidQQauh>
  <PairOfGuidQQauh>
    <First>b7c87dd5-2e8c-4180-b2c5-f54a1e296526</First>
    <Second>
      <QQa>VB14a: Now looking ahead, are you intending to take any overnight business trips in the UK in the next three months? by UK Banner</QQa>
      <QQb>b7c87dd5-2e8c-4180-b2c5-f54a1e296526</QQb>
      <QQc>51</QQc>
      <QQd>8</QQd>
      <QQe>
        <QQa>TableOrChart</QQa>
        <QQb>UK residents (ALL respondents)</QQb>
        <QQc>UK residents (ALL respondents)</QQc>
        <QQe>VB14a: Now looking ahead, are you intending to take any overnight business trips in the UK in the next three months? by UK Banner</QQe>
        <QQf>Total sample; Weight: Weight; base n = from 1411 to 1750; total n = 1755; 344 missing; effective sample size = 1344 (77%)
Multiple comparison correction: False Discovery Rate (FDR) (p = 0.05)</QQf>
        <QQh>false</QQh>
        <QQi>
          <Location>
            <X>1</X>
            <Y>1835</Y>
          </Location>
          <Size>
            <Width>51</Width>
            <Height>8</Height>
          </Size>
          <X>1</X>
          <Y>1835</Y>
          <Width>51</Width>
          <Height>8</Height>
        </QQi>
        <QQj xsi:nil="true"/>
      </QQe>
    </Second>
  </PairOfGuidQQauh>
  <PairOfGuidQQauh>
    <First>9c5d6196-3ab5-4076-aee2-4c760fc41d7d</First>
    <Second>
      <QQa>VB14b. What would be the main reason/s for your next overnight business trip? by UK Banner</QQa>
      <QQb>9c5d6196-3ab5-4076-aee2-4c760fc41d7d</QQb>
      <QQc>51</QQc>
      <QQd>12</QQd>
      <QQe>
        <QQa>TableOrChart</QQa>
        <QQb>UK residents (ALL respondents)</QQb>
        <QQc>UK residents (ALL respondents)</QQc>
        <QQe>VB14b. What would be the main reason/s for your next overnight business trip? by UK Banner</QQe>
        <QQf>Total sample; Weight: Weight; base n = from 338 to 356; total n = 1755; 1417 missing; effective sample size = 262 (74%)
Multiple comparison correction: False Discovery Rate (FDR) (p = 0.05)</QQf>
        <QQh>false</QQh>
        <QQi>
          <Location>
            <X>1</X>
            <Y>1848</Y>
          </Location>
          <Size>
            <Width>51</Width>
            <Height>12</Height>
          </Size>
          <X>1</X>
          <Y>1848</Y>
          <Width>51</Width>
          <Height>12</Height>
        </QQi>
        <QQj xsi:nil="true"/>
      </QQe>
    </Second>
  </PairOfGuidQQauh>
  <PairOfGuidQQauh>
    <First>15b273b9-2247-4b20-aa00-42dc1ca7e859</First>
    <Second>
      <QQa>q17: There has been a lot of talk about how the ‘cost of living crisis’ has affected people’s financial circumstances. If you had to choose, which ONE of the following statements would best describe your feelings about your own situation, right now?</QQa>
      <QQb>15b273b9-2247-4b20-aa00-42dc1ca7e859</QQb>
      <QQc>51</QQc>
      <QQd>10</QQd>
      <QQe>
        <QQa>TableOrChart</QQa>
        <QQb>UK residents (ALL respondents)</QQb>
        <QQc>UK residents (ALL respondents)</QQc>
        <QQe>q17: There has been a lot of talk about how the ‘cost of living crisis’ has affected people’s financial circumstances. If you had to choose, which ONE of the following statements would best describe your feelings about your own situation, right now?</QQe>
        <QQf>Total sample; Weight: Weight; base n = from 1411 to 1750; total n = 1755; 344 missing; effective sample size = 1305 (75%)
Multiple comparison correction: False Discovery Rate (FDR) (p = 0.05)</QQf>
        <QQh>false</QQh>
        <QQi>
          <Location>
            <X>1</X>
            <Y>1865</Y>
          </Location>
          <Size>
            <Width>51</Width>
            <Height>10</Height>
          </Size>
          <X>1</X>
          <Y>1865</Y>
          <Width>51</Width>
          <Height>10</Height>
        </QQi>
        <QQj xsi:nil="true"/>
      </QQe>
    </Second>
  </PairOfGuidQQauh>
  <PairOfGuidQQauh>
    <First>72fc0c24-58d6-4e51-8a71-fe7682e09c39</First>
    <Second>
      <QQa>Q18b: Do you have more, less or about the same amount of personal savings compared to this time last year? </QQa>
      <QQb>72fc0c24-58d6-4e51-8a71-fe7682e09c39</QQb>
      <QQc>51</QQc>
      <QQd>10</QQd>
      <QQe>
        <QQa>TableOrChart</QQa>
        <QQb>UK residents (ALL respondents)</QQb>
        <QQc>UK residents (ALL respondents)</QQc>
        <QQe>Q18b: Do you have more, less or about the same amount of personal savings compared to this time last year? </QQe>
        <QQf>Total sample; Weight: Weight; base n = 0; total n = 1755; 1755 missing
Multiple comparison correction: False Discovery Rate (FDR) (p = 0.05)</QQf>
        <QQh>false</QQh>
        <QQi>
          <Location>
            <X>1</X>
            <Y>1880</Y>
          </Location>
          <Size>
            <Width>51</Width>
            <Height>10</Height>
          </Size>
          <X>1</X>
          <Y>1880</Y>
          <Width>51</Width>
          <Height>10</Height>
        </QQi>
        <QQj xsi:nil="true"/>
      </QQe>
    </Second>
  </PairOfGuidQQauh>
  <PairOfGuidQQauh>
    <First>2e76fbc6-16d0-4ac1-9430-5b16465b48df</First>
    <Second>
      <QQa>Q52. Do you have any of the following health conditions or impairments? by UK Banner</QQa>
      <QQb>2e76fbc6-16d0-4ac1-9430-5b16465b48df</QQb>
      <QQc>51</QQc>
      <QQd>15</QQd>
      <QQe>
        <QQa>TableOrChart</QQa>
        <QQb>UK residents (ALL respondents)</QQb>
        <QQc>UK residents (ALL respondents)</QQc>
        <QQe>Q52. Do you have any of the following health conditions or impairments? by UK Banner</QQe>
        <QQf>Total sample; Weight: Weight; base n = from 1346 to 1662; total n = 1755; 409 missing; effective sample size = 1326 (80%)
Multiple comparison correction: False Discovery Rate (FDR) (p = 0.05)</QQf>
        <QQh>false</QQh>
        <QQi>
          <Location>
            <X>1</X>
            <Y>1895</Y>
          </Location>
          <Size>
            <Width>51</Width>
            <Height>15</Height>
          </Size>
          <X>1</X>
          <Y>1895</Y>
          <Width>51</Width>
          <Height>15</Height>
        </QQi>
        <QQj xsi:nil="true"/>
      </QQe>
    </Second>
  </PairOfGuidQQauh>
  <PairOfGuidQQauh>
    <First>4a54794f-9b94-416a-b615-c2919fc25c24</First>
    <Second>
      <QQa>q2: Which of the following age groups are you in? </QQa>
      <QQb>4a54794f-9b94-416a-b615-c2919fc25c24</QQb>
      <QQc>44</QQc>
      <QQd>13</QQd>
      <QQe>
        <QQa>TableOrChart</QQa>
        <QQb>Exclusive England Intenders</QQb>
        <QQc>Exclusive England Intenders</QQc>
        <QQe>q2: Which of the following age groups are you in? </QQe>
        <QQf>Filter: Exclusive England intenders; Weight: Weight; base n = 984; total n = 987; 3 missing; effective sample size = 693 (70%); 44% filtered out
Multiple comparison correction: False Discovery Rate (FDR) (p = 0.05)</QQf>
        <QQh>false</QQh>
        <QQi>
          <Location>
            <X>1</X>
            <Y>2</Y>
          </Location>
          <Size>
            <Width>44</Width>
            <Height>13</Height>
          </Size>
          <X>1</X>
          <Y>2</Y>
          <Width>44</Width>
          <Height>13</Height>
        </QQi>
        <QQj xsi:nil="true"/>
      </QQe>
    </Second>
  </PairOfGuidQQauh>
  <PairOfGuidQQauh>
    <First>93a0f8a3-2cdd-4709-99d6-82375749421b</First>
    <Second>
      <QQa>q2: Which of the following age groups are you in? AVERAGE AGE</QQa>
      <QQb>93a0f8a3-2cdd-4709-99d6-82375749421b</QQb>
      <QQc>44</QQc>
      <QQd>5</QQd>
      <QQe>
        <QQa>TableOrChart</QQa>
        <QQb>Exclusive England Intenders</QQb>
        <QQc>Exclusive England Intenders</QQc>
        <QQe>q2: Which of the following age groups are you in? AVERAGE AGE</QQe>
        <QQf>Filter: Exclusive England intenders; Weight: Weight; base n = 984; total n = 987; 3 missing; effective sample size = 664 (67%); 44% filtered out
Multiple comparison correction: False Discovery Rate (FDR) (p = 0.05)</QQf>
        <QQh>false</QQh>
        <QQi>
          <Location>
            <X>1</X>
            <Y>20</Y>
          </Location>
          <Size>
            <Width>44</Width>
            <Height>5</Height>
          </Size>
          <X>1</X>
          <Y>20</Y>
          <Width>44</Width>
          <Height>5</Height>
        </QQi>
        <QQj xsi:nil="true"/>
      </QQe>
    </Second>
  </PairOfGuidQQauh>
  <PairOfGuidQQauh>
    <First>7b861430-cd89-4a77-9ed6-6176965c3afe</First>
    <Second>
      <QQa>q49: Do you have any children aged 15 or under in your household that you are responsible for (parent, legal guardian etc.)? </QQa>
      <QQb>7b861430-cd89-4a77-9ed6-6176965c3afe</QQb>
      <QQc>44</QQc>
      <QQd>7</QQd>
      <QQe>
        <QQa>TableOrChart</QQa>
        <QQb>Exclusive England Intenders</QQb>
        <QQc>Exclusive England Intenders</QQc>
        <QQe>q49: Do you have any children aged 15 or under in your household that you are responsible for (parent, legal guardian etc.)? </QQe>
        <QQf>Filter: Exclusive England intenders; Weight: Weight; base n = 951; total n = 987; 36 missing; effective sample size = 713 (75%); 44% filtered out
Multiple comparison correction: False Discovery Rate (FDR) (p = 0.05)</QQf>
        <QQh>false</QQh>
        <QQi>
          <Location>
            <X>1</X>
            <Y>30</Y>
          </Location>
          <Size>
            <Width>44</Width>
            <Height>7</Height>
          </Size>
          <X>1</X>
          <Y>30</Y>
          <Width>44</Width>
          <Height>7</Height>
        </QQi>
        <QQj xsi:nil="true"/>
      </QQe>
    </Second>
  </PairOfGuidQQauh>
  <PairOfGuidQQauh>
    <First>d7b60075-be68-4af7-a546-5251342e78a7</First>
    <Second>
      <QQa>Q49i. Are your children in school?</QQa>
      <QQb>d7b60075-be68-4af7-a546-5251342e78a7</QQb>
      <QQc>44</QQc>
      <QQd>11</QQd>
      <QQe>
        <QQa>TableOrChart</QQa>
        <QQb>Exclusive England Intenders</QQb>
        <QQc>Exclusive England Intenders</QQc>
        <QQe>Q49i. Are your children in school?</QQe>
        <QQf>Filter: Exclusive England intenders; Weight: Weight; base n = 409; total n = 987; 578 missing; effective sample size = 307 (75%); 44% filtered out
Multiple comparison correction: False Discovery Rate (FDR) (p = 0.05)</QQf>
        <QQh>false</QQh>
        <QQi>
          <Location>
            <X>1</X>
            <Y>42</Y>
          </Location>
          <Size>
            <Width>44</Width>
            <Height>11</Height>
          </Size>
          <X>1</X>
          <Y>42</Y>
          <Width>44</Width>
          <Height>11</Height>
        </QQi>
        <QQj xsi:nil="true"/>
      </QQe>
    </Second>
  </PairOfGuidQQauh>
  <PairOfGuidQQauh>
    <First>9e12f8f3-05a8-4434-9a3c-d03805eef997</First>
    <Second>
      <QQa>q3: In which region do you live? </QQa>
      <QQb>9e12f8f3-05a8-4434-9a3c-d03805eef997</QQb>
      <QQc>44</QQc>
      <QQd>18</QQd>
      <QQe>
        <QQa>TableOrChart</QQa>
        <QQb>Exclusive England Intenders</QQb>
        <QQc>Exclusive England Intenders</QQc>
        <QQe>q3: In which region do you live? </QQe>
        <QQf>Filter: Exclusive England intenders; Weight: Weight; base n = 984; total n = 987; 3 missing; effective sample size = 738 (75%); 44% filtered out
Multiple comparison correction: False Discovery Rate (FDR) (p = 0.05)</QQf>
        <QQh>false</QQh>
        <QQi>
          <Location>
            <X>1</X>
            <Y>58</Y>
          </Location>
          <Size>
            <Width>44</Width>
            <Height>18</Height>
          </Size>
          <X>1</X>
          <Y>58</Y>
          <Width>44</Width>
          <Height>18</Height>
        </QQi>
        <QQj xsi:nil="true"/>
      </QQe>
    </Second>
  </PairOfGuidQQauh>
  <PairOfGuidQQauh>
    <First>3eb1df2b-d871-4f03-99ef-0df9daea129f</First>
    <Second>
      <QQa>Q7b: And now regarding the ‘cost of living crisis’ in the UK and the way it is going to change in the coming few months, which of the following best describes your opinion? </QQa>
      <QQb>3eb1df2b-d871-4f03-99ef-0df9daea129f</QQb>
      <QQc>44</QQc>
      <QQd>8</QQd>
      <QQe>
        <QQa>TableOrChart</QQa>
        <QQb>Exclusive England Intenders</QQb>
        <QQc>Exclusive England Intenders</QQc>
        <QQe>Q7b: And now regarding the ‘cost of living crisis’ in the UK and the way it is going to change in the coming few months, which of the following best describes your opinion? </QQe>
        <QQf>Filter: Exclusive England intenders; Weight: Weight; base n = 984; total n = 987; 3 missing; effective sample size = 700 (71%); 44% filtered out
Multiple comparison correction: False Discovery Rate (FDR) (p = 0.05)</QQf>
        <QQh>false</QQh>
        <QQi>
          <Location>
            <X>1</X>
            <Y>81</Y>
          </Location>
          <Size>
            <Width>44</Width>
            <Height>8</Height>
          </Size>
          <X>1</X>
          <Y>81</Y>
          <Width>44</Width>
          <Height>8</Height>
        </QQi>
        <QQj xsi:nil="true"/>
      </QQe>
    </Second>
  </PairOfGuidQQauh>
  <PairOfGuidQQauh>
    <First>892997ad-41c9-4197-8a78-2c9fd191472d</First>
    <Second>
      <QQa>VB1a. - UK. Thinking about the next 12 months, are you likely to take more, fewer or about the same number of UK holidays/short breaks than you took in the last 12 months? </QQa>
      <QQb>892997ad-41c9-4197-8a78-2c9fd191472d</QQb>
      <QQc>44</QQc>
      <QQd>9</QQd>
      <QQe>
        <QQa>TableOrChart</QQa>
        <QQb>Exclusive England Intenders</QQb>
        <QQc>Exclusive England Intenders</QQc>
        <QQe>VB1a. - UK. Thinking about the next 12 months, are you likely to take more, fewer or about the same number of UK holidays/short breaks than you took in the last 12 months? </QQe>
        <QQf>Filter: Exclusive England intenders; Weight: Weight; base n = 984; total n = 987; 3 missing; effective sample size = 717 (73%); 44% filtered out
Multiple comparison correction: False Discovery Rate (FDR) (p = 0.05)</QQf>
        <QQh>false</QQh>
        <QQi>
          <Location>
            <X>1</X>
            <Y>94</Y>
          </Location>
          <Size>
            <Width>44</Width>
            <Height>9</Height>
          </Size>
          <X>1</X>
          <Y>94</Y>
          <Width>44</Width>
          <Height>9</Height>
        </QQi>
        <QQj xsi:nil="true"/>
      </QQe>
    </Second>
  </PairOfGuidQQauh>
  <PairOfGuidQQauh>
    <First>e9f5a2ba-9fac-44a4-a551-cb6d0164800f</First>
    <Second>
      <QQa>VB1a. - OVERSEAS. Thinking about the next 12 months, are you likely to take more, fewer or about the same number of overseas holidays/short breaks than you took in the last 12 months?  </QQa>
      <QQb>e9f5a2ba-9fac-44a4-a551-cb6d0164800f</QQb>
      <QQc>44</QQc>
      <QQd>9</QQd>
      <QQe>
        <QQa>TableOrChart</QQa>
        <QQb>Exclusive England Intenders</QQb>
        <QQc>Exclusive England Intenders</QQc>
        <QQe>VB1a. - OVERSEAS. Thinking about the next 12 months, are you likely to take more, fewer or about the same number of overseas holidays/short breaks than you took in the last 12 months?  </QQe>
        <QQf>Filter: Exclusive England intenders; Weight: Weight; base n = 984; total n = 987; 3 missing; effective sample size = 737 (75%); 44% filtered out
Multiple comparison correction: False Discovery Rate (FDR) (p = 0.05)</QQf>
        <QQh>false</QQh>
        <QQi>
          <Location>
            <X>1</X>
            <Y>108</Y>
          </Location>
          <Size>
            <Width>44</Width>
            <Height>9</Height>
          </Size>
          <X>1</X>
          <Y>108</Y>
          <Width>44</Width>
          <Height>9</Height>
        </QQi>
        <QQj xsi:nil="true"/>
      </QQe>
    </Second>
  </PairOfGuidQQauh>
  <PairOfGuidQQauh>
    <First>7f9bfebd-2df0-42fc-81d0-f2c760942a96</First>
    <Second>
      <QQa>VB1b.  - UK. Do you think you are likely to spend more, less or about the same amount of money on individual UK holidays/short breaks in the next 12 months than you spent in the last 12 months? </QQa>
      <QQb>7f9bfebd-2df0-42fc-81d0-f2c760942a96</QQb>
      <QQc>44</QQc>
      <QQd>9</QQd>
      <QQe>
        <QQa>TableOrChart</QQa>
        <QQb>Exclusive England Intenders</QQb>
        <QQc>Exclusive England Intenders</QQc>
        <QQe>VB1b.  - UK. Do you think you are likely to spend more, less or about the same amount of money on individual UK holidays/short breaks in the next 12 months than you spent in the last 12 months? </QQe>
        <QQf>Filter: Exclusive England intenders; Weight: Weight; base n = 984; total n = 987; 3 missing; effective sample size = 698 (71%); 44% filtered out
Multiple comparison correction: False Discovery Rate (FDR) (p = 0.05)</QQf>
        <QQh>false</QQh>
        <QQi>
          <Location>
            <X>1</X>
            <Y>122</Y>
          </Location>
          <Size>
            <Width>44</Width>
            <Height>9</Height>
          </Size>
          <X>1</X>
          <Y>122</Y>
          <Width>44</Width>
          <Height>9</Height>
        </QQi>
        <QQj xsi:nil="true"/>
      </QQe>
    </Second>
  </PairOfGuidQQauh>
  <PairOfGuidQQauh>
    <First>907def28-9f01-441b-910a-9a7cdf7771a7</First>
    <Second>
      <QQa>VB1b. - OVERSEAS. Do you think you are likely to spend more, less or about the same amount of money on individual overseas holidays/short breaks in the next 12 months than you spent in the last 12 months? </QQa>
      <QQb>907def28-9f01-441b-910a-9a7cdf7771a7</QQb>
      <QQc>44</QQc>
      <QQd>9</QQd>
      <QQe>
        <QQa>TableOrChart</QQa>
        <QQb>Exclusive England Intenders</QQb>
        <QQc>Exclusive England Intenders</QQc>
        <QQe>VB1b. - OVERSEAS. Do you think you are likely to spend more, less or about the same amount of money on individual overseas holidays/short breaks in the next 12 months than you spent in the last 12 months? </QQe>
        <QQf>Filter: Exclusive England intenders; Weight: Weight; base n = 984; total n = 987; 3 missing; effective sample size = 703 (71%); 44% filtered out
Multiple comparison correction: False Discovery Rate (FDR) (p = 0.05)</QQf>
        <QQh>false</QQh>
        <QQi>
          <Location>
            <X>1</X>
            <Y>136</Y>
          </Location>
          <Size>
            <Width>44</Width>
            <Height>9</Height>
          </Size>
          <X>1</X>
          <Y>136</Y>
          <Width>44</Width>
          <Height>9</Height>
        </QQi>
        <QQj xsi:nil="true"/>
      </QQe>
    </Second>
  </PairOfGuidQQauh>
  <PairOfGuidQQauh>
    <First>abe17545-3ef1-46dc-83e0-90cea10076d6</First>
    <Second>
      <QQa>VB2a. Thinking of your next UK holiday or short break, when are you likely to go on this trip? </QQa>
      <QQb>abe17545-3ef1-46dc-83e0-90cea10076d6</QQb>
      <QQc>1</QQc>
      <QQd>23</QQd>
      <QQe>
        <QQa>TableOrChart</QQa>
        <QQb>Exclusive England Intenders</QQb>
        <QQc>Exclusive England Intenders</QQc>
        <QQe>VB2a. Thinking of your next UK holiday or short break, when are you likely to go on this trip? </QQe>
        <QQf>Filter: Exclusive England intenders; Weight: Weight; base n = 984; total n = 987; 3 missing; effective sample size = 713 (73%); 44% filtered out
Multiple comparison correction: False Discovery Rate (FDR) (p = 0.05)</QQf>
        <QQh>false</QQh>
        <QQi>
          <Location>
            <X>1</X>
            <Y>150</Y>
          </Location>
          <Size>
            <Width>1</Width>
            <Height>23</Height>
          </Size>
          <X>1</X>
          <Y>150</Y>
          <Width>1</Width>
          <Height>23</Height>
        </QQi>
        <QQj xsi:nil="true"/>
      </QQe>
    </Second>
  </PairOfGuidQQauh>
  <PairOfGuidQQauh>
    <First>28f64308-aba2-407a-91b7-2fed6d05e761</First>
    <Second>
      <QQa>VB2a. Thinking of your next UK holiday or short break, when are you likely to go on this trip? </QQa>
      <QQb>28f64308-aba2-407a-91b7-2fed6d05e761</QQb>
      <QQc>44</QQc>
      <QQd>24</QQd>
      <QQe>
        <QQa>TableOrChart</QQa>
        <QQb>Exclusive England Intenders</QQb>
        <QQc>Exclusive England Intenders</QQc>
        <QQe>VB2a. Thinking of your next UK holiday or short break, when are you likely to go on this trip? </QQe>
        <QQf>Filter: Exclusive England intenders; Weight: Weight; base n = 984; total n = 987; 3 missing; effective sample size = 708 (72%); 44% filtered out
Multiple comparison correction: False Discovery Rate (FDR) (p = 0.05)</QQf>
        <QQh>false</QQh>
        <QQi>
          <Location>
            <X>1</X>
            <Y>178</Y>
          </Location>
          <Size>
            <Width>44</Width>
            <Height>24</Height>
          </Size>
          <X>1</X>
          <Y>178</Y>
          <Width>44</Width>
          <Height>24</Height>
        </QQi>
        <QQj xsi:nil="true"/>
      </QQe>
    </Second>
  </PairOfGuidQQauh>
  <PairOfGuidQQauh>
    <First>28a446e6-72ce-4e55-903a-ca1a8f91835c</First>
    <Second>
      <QQa>(VB2a/VB2b) Any UK trip</QQa>
      <QQb>28a446e6-72ce-4e55-903a-ca1a8f91835c</QQb>
      <QQc>44</QQc>
      <QQd>22</QQd>
      <QQe>
        <QQa>TableOrChart</QQa>
        <QQb>Exclusive England Intenders</QQb>
        <QQc>Exclusive England Intenders</QQc>
        <QQe>(VB2a/VB2b) Any UK trip</QQe>
        <QQf>Filter: Exclusive England intenders; Weight: Weight; base n = 984; total n = 987; 3 missing; effective sample size = 723 (73%); 44% filtered out
Multiple comparison correction: False Discovery Rate (FDR) (p = 0.05)</QQf>
        <QQh>false</QQh>
        <QQi>
          <Location>
            <X>1</X>
            <Y>207</Y>
          </Location>
          <Size>
            <Width>44</Width>
            <Height>22</Height>
          </Size>
          <X>1</X>
          <Y>207</Y>
          <Width>44</Width>
          <Height>22</Height>
        </QQi>
        <QQj xsi:nil="true"/>
      </QQe>
    </Second>
  </PairOfGuidQQauh>
  <PairOfGuidQQauh>
    <First>7cd3704a-045d-42e9-bbda-b9827fe5f66e</First>
    <Second>
      <QQa>VB2b. And when else do you anticipate going on a UK holiday or short break?</QQa>
      <QQb>7cd3704a-045d-42e9-bbda-b9827fe5f66e</QQb>
      <QQc>1</QQc>
      <QQd>20</QQd>
      <QQe>
        <QQa>TableOrChart</QQa>
        <QQb>Exclusive England Intenders</QQb>
        <QQc>Exclusive England Intenders</QQc>
        <QQe>VB2b. And when else do you anticipate going on a UK holiday or short break?</QQe>
        <QQf>Filter: Exclusive England intenders; Weight: Weight; base n = 984; total n = 987; 3 missing; effective sample size = 723 (73%); 44% filtered out
Multiple comparison correction: False Discovery Rate (FDR) (p = 0.05)</QQf>
        <QQh>false</QQh>
        <QQi>
          <Location>
            <X>1</X>
            <Y>234</Y>
          </Location>
          <Size>
            <Width>1</Width>
            <Height>20</Height>
          </Size>
          <X>1</X>
          <Y>234</Y>
          <Width>1</Width>
          <Height>20</Height>
        </QQi>
        <QQj xsi:nil="true"/>
      </QQe>
    </Second>
  </PairOfGuidQQauh>
  <PairOfGuidQQauh>
    <First>a1ee77ea-8a66-410d-90b4-98d2371c4cd8</First>
    <Second>
      <QQa>VB2b. And when else do you anticipate going on a UK holiday or short break? </QQa>
      <QQb>a1ee77ea-8a66-410d-90b4-98d2371c4cd8</QQb>
      <QQc>44</QQc>
      <QQd>20</QQd>
      <QQe>
        <QQa>TableOrChart</QQa>
        <QQb>Exclusive England Intenders</QQb>
        <QQc>Exclusive England Intenders</QQc>
        <QQe>VB2b. And when else do you anticipate going on a UK holiday or short break? </QQe>
        <QQf>Filter: Exclusive England intenders; Weight: Weight; base n = 984; total n = 987; 3 missing; effective sample size = 736 (75%); 44% filtered out
Multiple comparison correction: False Discovery Rate (FDR) (p = 0.05)</QQf>
        <QQh>false</QQh>
        <QQi>
          <Location>
            <X>1</X>
            <Y>259</Y>
          </Location>
          <Size>
            <Width>44</Width>
            <Height>20</Height>
          </Size>
          <X>1</X>
          <Y>259</Y>
          <Width>44</Width>
          <Height>20</Height>
        </QQi>
        <QQj xsi:nil="true"/>
      </QQe>
    </Second>
  </PairOfGuidQQauh>
  <PairOfGuidQQauh>
    <First>2596bd5e-146d-4c40-9192-be713bae245f</First>
    <Second>
      <QQa>VB2enew: Which of the following best describe how close you are to booking your next overnight UK trip in &lt;INSERT MONTH FROM VB2a(III)&gt; </QQa>
      <QQb>2596bd5e-146d-4c40-9192-be713bae245f</QQb>
      <QQc>44</QQc>
      <QQd>9</QQd>
      <QQe>
        <QQa>TableOrChart</QQa>
        <QQb>Exclusive England Intenders</QQb>
        <QQc>Exclusive England Intenders</QQc>
        <QQe>VB2enew: Which of the following best describe how close you are to booking your next overnight UK trip in &lt;INSERT MONTH FROM VB2a(III)&gt; </QQe>
        <QQf>Filter: Exclusive England intenders; Weight: Weight; base n = 984; total n = 987; 3 missing; effective sample size = 713 (72%); 44% filtered out
Multiple comparison correction: False Discovery Rate (FDR) (p = 0.05)</QQf>
        <QQh>false</QQh>
        <QQi>
          <Location>
            <X>1</X>
            <Y>284</Y>
          </Location>
          <Size>
            <Width>44</Width>
            <Height>9</Height>
          </Size>
          <X>1</X>
          <Y>284</Y>
          <Width>44</Width>
          <Height>9</Height>
        </QQi>
        <QQj xsi:nil="true"/>
      </QQe>
    </Second>
  </PairOfGuidQQauh>
  <PairOfGuidQQauh>
    <First>c10c6e33-43b8-4882-9b1f-bed59531ee09</First>
    <Second>
      <QQa>VB2ei: How committed are you to taking this next trip in [pipe: hVB3]? </QQa>
      <QQb>c10c6e33-43b8-4882-9b1f-bed59531ee09</QQb>
      <QQc>44</QQc>
      <QQd>10</QQd>
      <QQe>
        <QQa>TableOrChart</QQa>
        <QQb>Exclusive England Intenders</QQb>
        <QQc>Exclusive England Intenders</QQc>
        <QQe>VB2ei: How committed are you to taking this next trip in [pipe: hVB3]? </QQe>
        <QQf>Filter: Exclusive England intenders; Weight: Weight; base n = 984; total n = 987; 3 missing; effective sample size = 718 (73%); 44% filtered out
Multiple comparison correction: False Discovery Rate (FDR) (p = 0.05)</QQf>
        <QQh>false</QQh>
        <QQi>
          <Location>
            <X>1</X>
            <Y>298</Y>
          </Location>
          <Size>
            <Width>44</Width>
            <Height>10</Height>
          </Size>
          <X>1</X>
          <Y>298</Y>
          <Width>44</Width>
          <Height>10</Height>
        </QQi>
        <QQj xsi:nil="true"/>
      </QQe>
    </Second>
  </PairOfGuidQQauh>
  <PairOfGuidQQauh>
    <First>4d4a1ca3-5ef9-4597-b773-7b7673970e69</First>
    <Second>
      <QQa>VB2c. Thinking of your next OVERSEAS holiday or short break, when are you likely to go on this trip? </QQa>
      <QQb>4d4a1ca3-5ef9-4597-b773-7b7673970e69</QQb>
      <QQc>44</QQc>
      <QQd>24</QQd>
      <QQe>
        <QQa>TableOrChart</QQa>
        <QQb>Exclusive England Intenders</QQb>
        <QQc>Exclusive England Intenders</QQc>
        <QQe>VB2c. Thinking of your next OVERSEAS holiday or short break, when are you likely to go on this trip? </QQe>
        <QQf>Filter: Exclusive England intenders; Weight: Weight; base n = 984; total n = 987; 3 missing; effective sample size = 744 (76%); 44% filtered out
Multiple comparison correction: False Discovery Rate (FDR) (p = 0.05)</QQf>
        <QQh>false</QQh>
        <QQi>
          <Location>
            <X>1</X>
            <Y>313</Y>
          </Location>
          <Size>
            <Width>44</Width>
            <Height>24</Height>
          </Size>
          <X>1</X>
          <Y>313</Y>
          <Width>44</Width>
          <Height>24</Height>
        </QQi>
        <QQj xsi:nil="true"/>
      </QQe>
    </Second>
  </PairOfGuidQQauh>
  <PairOfGuidQQauh>
    <First>552c56fe-2b46-4edd-afdb-099c5d2fb126</First>
    <Second>
      <QQa>(VB2c/VB2d) Any overseas trip </QQa>
      <QQb>552c56fe-2b46-4edd-afdb-099c5d2fb126</QQb>
      <QQc>44</QQc>
      <QQd>23</QQd>
      <QQe>
        <QQa>TableOrChart</QQa>
        <QQb>Exclusive England Intenders</QQb>
        <QQc>Exclusive England Intenders</QQc>
        <QQe>(VB2c/VB2d) Any overseas trip </QQe>
        <QQf>Filter: Exclusive England intenders; Weight: Weight; base n = 984; total n = 987; 3 missing; effective sample size = 755 (77%); 44% filtered out
Multiple comparison correction: False Discovery Rate (FDR) (p = 0.05)</QQf>
        <QQh>false</QQh>
        <QQi>
          <Location>
            <X>1</X>
            <Y>342</Y>
          </Location>
          <Size>
            <Width>44</Width>
            <Height>23</Height>
          </Size>
          <X>1</X>
          <Y>342</Y>
          <Width>44</Width>
          <Height>23</Height>
        </QQi>
        <QQj xsi:nil="true"/>
      </QQe>
    </Second>
  </PairOfGuidQQauh>
  <PairOfGuidQQauh>
    <First>4f9149d8-64fb-4bca-bce2-1227ff91f6cd</First>
    <Second>
      <QQa>VB2d. And when else do you anticipate going on an OVERSEAS holiday or short break?</QQa>
      <QQb>4f9149d8-64fb-4bca-bce2-1227ff91f6cd</QQb>
      <QQc>1</QQc>
      <QQd>20</QQd>
      <QQe>
        <QQa>TableOrChart</QQa>
        <QQb>Exclusive England Intenders</QQb>
        <QQc>Exclusive England Intenders</QQc>
        <QQe>VB2d. And when else do you anticipate going on an OVERSEAS holiday or short break?</QQe>
        <QQf>Filter: Exclusive England intenders; Weight: Weight; base n = 724; total n = 987; 263 missing; effective sample size = 569 (79%); 44% filtered out
Multiple comparison correction: False Discovery Rate (FDR) (p = 0.05)</QQf>
        <QQh>false</QQh>
        <QQi>
          <Location>
            <X>1</X>
            <Y>370</Y>
          </Location>
          <Size>
            <Width>1</Width>
            <Height>20</Height>
          </Size>
          <X>1</X>
          <Y>370</Y>
          <Width>1</Width>
          <Height>20</Height>
        </QQi>
        <QQj xsi:nil="true"/>
      </QQe>
    </Second>
  </PairOfGuidQQauh>
  <PairOfGuidQQauh>
    <First>69c501bd-f691-452a-9dc1-3cc6a8982fa5</First>
    <Second>
      <QQa>VB2d. And when else do you anticipate going on an OVERSEAS holiday or short break? </QQa>
      <QQb>69c501bd-f691-452a-9dc1-3cc6a8982fa5</QQb>
      <QQc>44</QQc>
      <QQd>20</QQd>
      <QQe>
        <QQa>TableOrChart</QQa>
        <QQb>Exclusive England Intenders</QQb>
        <QQc>Exclusive England Intenders</QQc>
        <QQe>VB2d. And when else do you anticipate going on an OVERSEAS holiday or short break? </QQe>
        <QQf>Filter: Exclusive England intenders; Weight: Weight; base n = 724; total n = 987; 263 missing; effective sample size = 569 (79%); 44% filtered out
Multiple comparison correction: False Discovery Rate (FDR) (p = 0.05)</QQf>
        <QQh>false</QQh>
        <QQi>
          <Location>
            <X>1</X>
            <Y>395</Y>
          </Location>
          <Size>
            <Width>44</Width>
            <Height>20</Height>
          </Size>
          <X>1</X>
          <Y>395</Y>
          <Width>44</Width>
          <Height>20</Height>
        </QQi>
        <QQj xsi:nil="true"/>
      </QQe>
    </Second>
  </PairOfGuidQQauh>
  <PairOfGuidQQauh>
    <First>6862ea8e-6b42-4aaf-b2d4-9d8df553b623</First>
    <Second>
      <QQa>VB2gnew: Which of the following best describes how close you are to booking your next overnight OVERSEAS trip in &lt;INSERT MONTH FROM VB2c(III)&gt;?</QQa>
      <QQb>6862ea8e-6b42-4aaf-b2d4-9d8df553b623</QQb>
      <QQc>44</QQc>
      <QQd>9</QQd>
      <QQe>
        <QQa>TableOrChart</QQa>
        <QQb>Exclusive England Intenders</QQb>
        <QQc>Exclusive England Intenders</QQc>
        <QQe>VB2gnew: Which of the following best describes how close you are to booking your next overnight OVERSEAS trip in &lt;INSERT MONTH FROM VB2c(III)&gt;?</QQe>
        <QQf>Filter: Exclusive England intenders; Weight: Weight; base n = 780; total n = 987; 207 missing; effective sample size = 563 (72%); 44% filtered out
Multiple comparison correction: False Discovery Rate (FDR) (p = 0.05)</QQf>
        <QQh>false</QQh>
        <QQi>
          <Location>
            <X>1</X>
            <Y>420</Y>
          </Location>
          <Size>
            <Width>44</Width>
            <Height>9</Height>
          </Size>
          <X>1</X>
          <Y>420</Y>
          <Width>44</Width>
          <Height>9</Height>
        </QQi>
        <QQj xsi:nil="true"/>
      </QQe>
    </Second>
  </PairOfGuidQQauh>
  <PairOfGuidQQauh>
    <First>a7ac245f-044d-416d-b8f1-bac303cf4e43</First>
    <Second>
      <QQa>VB2eii: How committed are you to taking this next trip in [pipe: hVB2civ]? </QQa>
      <QQb>a7ac245f-044d-416d-b8f1-bac303cf4e43</QQb>
      <QQc>44</QQc>
      <QQd>10</QQd>
      <QQe>
        <QQa>TableOrChart</QQa>
        <QQb>Exclusive England Intenders</QQb>
        <QQc>Exclusive England Intenders</QQc>
        <QQe>VB2eii: How committed are you to taking this next trip in [pipe: hVB2civ]? </QQe>
        <QQf>Filter: Exclusive England intenders; Weight: Weight; base n = 780; total n = 987; 207 missing; effective sample size = 548 (70%); 44% filtered out
Multiple comparison correction: False Discovery Rate (FDR) (p = 0.05)</QQf>
        <QQh>false</QQh>
        <QQi>
          <Location>
            <X>1</X>
            <Y>434</Y>
          </Location>
          <Size>
            <Width>44</Width>
            <Height>10</Height>
          </Size>
          <X>1</X>
          <Y>434</Y>
          <Width>44</Width>
          <Height>10</Height>
        </QQi>
        <QQj xsi:nil="true"/>
      </QQe>
    </Second>
  </PairOfGuidQQauh>
  <PairOfGuidQQauh>
    <First>f2d47a0a-ffa4-4306-bcf4-c51530911ae2</First>
    <Second>
      <QQa>VB2j: Thinking of the next 12 months, how different do you think your short break/holiday choices will be compared to the last 12 months? </QQa>
      <QQb>f2d47a0a-ffa4-4306-bcf4-c51530911ae2</QQb>
      <QQc>44</QQc>
      <QQd>9</QQd>
      <QQe>
        <QQa>TableOrChart</QQa>
        <QQb>Exclusive England Intenders</QQb>
        <QQc>Exclusive England Intenders</QQc>
        <QQe>VB2j: Thinking of the next 12 months, how different do you think your short break/holiday choices will be compared to the last 12 months? </QQe>
        <QQf>Filter: Exclusive England intenders; Weight: Weight; base n = 984; total n = 987; 3 missing; effective sample size = 702 (71%); 44% filtered out
Multiple comparison correction: False Discovery Rate (FDR) (p = 0.05)</QQf>
        <QQh>false</QQh>
        <QQi>
          <Location>
            <X>1</X>
            <Y>449</Y>
          </Location>
          <Size>
            <Width>44</Width>
            <Height>9</Height>
          </Size>
          <X>1</X>
          <Y>449</Y>
          <Width>44</Width>
          <Height>9</Height>
        </QQi>
        <QQj xsi:nil="true"/>
      </QQe>
    </Second>
  </PairOfGuidQQauh>
  <PairOfGuidQQauh>
    <First>b157c32d-000f-4841-8152-f009d90f6184</First>
    <Second>
      <QQa>VB2k. Why are you more likely to choose a UK trip than an overseas trip? </QQa>
      <QQb>b157c32d-000f-4841-8152-f009d90f6184</QQb>
      <QQc>44</QQc>
      <QQd>17</QQd>
      <QQe>
        <QQa>TableOrChart</QQa>
        <QQb>Exclusive England Intenders</QQb>
        <QQc>Exclusive England Intenders</QQc>
        <QQe>VB2k. Why are you more likely to choose a UK trip than an overseas trip? </QQe>
        <QQf>Filter: Exclusive England intenders; Weight: Weight; base n = 411; total n = 987; 576 missing; effective sample size = 312 (76%); 44% filtered out
Multiple comparison correction: False Discovery Rate (FDR) (p = 0.05)</QQf>
        <QQh>false</QQh>
        <QQi>
          <Location>
            <X>1</X>
            <Y>463</Y>
          </Location>
          <Size>
            <Width>44</Width>
            <Height>17</Height>
          </Size>
          <X>1</X>
          <Y>463</Y>
          <Width>44</Width>
          <Height>17</Height>
        </QQi>
        <QQj xsi:nil="true"/>
      </QQe>
    </Second>
  </PairOfGuidQQauh>
  <PairOfGuidQQauh>
    <First>c0ef5f4b-462b-4805-af8b-ef62dc46809b</First>
    <Second>
      <QQa>VB2l. Why are you more likely to choose an overseas trip than a UK trip?  by Exclusive England Intenders Banner</QQa>
      <QQb>c0ef5f4b-462b-4805-af8b-ef62dc46809b</QQb>
      <QQc>44</QQc>
      <QQd>16</QQd>
      <QQe>
        <QQa>TableOrChart</QQa>
        <QQb>Exclusive England Intenders</QQb>
        <QQc>Exclusive England Intenders</QQc>
        <QQe>VB2l. Why are you more likely to choose an overseas trip than a UK trip?  by Exclusive England Intenders Banner</QQe>
        <QQf>Filter: Exclusive England intenders; Weight: Weight; base n = 273; total n = 987; 714 missing; effective sample size = 202 (74%); 44% filtered out
Multiple comparison correction: False Discovery Rate (FDR) (p = 0.05)</QQf>
        <QQh>false</QQh>
        <QQi>
          <Location>
            <X>1</X>
            <Y>485</Y>
          </Location>
          <Size>
            <Width>44</Width>
            <Height>16</Height>
          </Size>
          <X>1</X>
          <Y>485</Y>
          <Width>44</Width>
          <Height>16</Height>
        </QQi>
        <QQj xsi:nil="true"/>
      </QQe>
    </Second>
  </PairOfGuidQQauh>
  <PairOfGuidQQauh>
    <First>6846b29a-a5de-4ac1-9b86-25dca3fcb51d</First>
    <Second>
      <QQa>VB4new. September 2026 </QQa>
      <QQb>6846b29a-a5de-4ac1-9b86-25dca3fcb51d</QQb>
      <QQc>44</QQc>
      <QQd>18</QQd>
      <QQe>
        <QQa>TableOrChart</QQa>
        <QQb>Exclusive England Intenders</QQb>
        <QQc>Exclusive England Intenders</QQc>
        <QQe>VB4new. September 2026 </QQe>
        <QQf>Filter: Exclusive England intenders; Weight: Weight; base n = 129; total n = 987; 858 missing; effective sample size = 118 (91%); 44% filtered out
Multiple comparison correction: False Discovery Rate (FDR) (p = 0.05)</QQf>
        <QQh>false</QQh>
        <QQi>
          <Location>
            <X>1</X>
            <Y>506</Y>
          </Location>
          <Size>
            <Width>44</Width>
            <Height>18</Height>
          </Size>
          <X>1</X>
          <Y>506</Y>
          <Width>44</Width>
          <Height>18</Height>
        </QQi>
        <QQj xsi:nil="true"/>
      </QQe>
    </Second>
  </PairOfGuidQQauh>
  <PairOfGuidQQauh>
    <First>f7aa6fc8-32d4-4ce7-a845-d8a4ad98569d</First>
    <Second>
      <QQa>VB4new. October 2026 </QQa>
      <QQb>f7aa6fc8-32d4-4ce7-a845-d8a4ad98569d</QQb>
      <QQc>44</QQc>
      <QQd>18</QQd>
      <QQe>
        <QQa>TableOrChart</QQa>
        <QQb>Exclusive England Intenders</QQb>
        <QQc>Exclusive England Intenders</QQc>
        <QQe>VB4new. October 2026 </QQe>
        <QQf>Filter: Exclusive England intenders; Weight: Weight; base n = 215; total n = 987; 772 missing; effective sample size = 166 (77%); 44% filtered out
Multiple comparison correction: False Discovery Rate (FDR) (p = 0.05)</QQf>
        <QQh>false</QQh>
        <QQi>
          <Location>
            <X>1</X>
            <Y>529</Y>
          </Location>
          <Size>
            <Width>44</Width>
            <Height>18</Height>
          </Size>
          <X>1</X>
          <Y>529</Y>
          <Width>44</Width>
          <Height>18</Height>
        </QQi>
        <QQj xsi:nil="true"/>
      </QQe>
    </Second>
  </PairOfGuidQQauh>
  <PairOfGuidQQauh>
    <First>50360238-7374-4ad7-97ed-cd30ea4560b5</First>
    <Second>
      <QQa>VB4new. November 2026 </QQa>
      <QQb>50360238-7374-4ad7-97ed-cd30ea4560b5</QQb>
      <QQc>44</QQc>
      <QQd>18</QQd>
      <QQe>
        <QQa>TableOrChart</QQa>
        <QQb>Exclusive England Intenders</QQb>
        <QQc>Exclusive England Intenders</QQc>
        <QQe>VB4new. November 2026 </QQe>
        <QQf>Filter: Exclusive England intenders; Weight: Weight; base n = 123; total n = 987; 864 missing; effective sample size = 110 (89%); 44% filtered out
Multiple comparison correction: False Discovery Rate (FDR) (p = 0.05)</QQf>
        <QQh>false</QQh>
        <QQi>
          <Location>
            <X>1</X>
            <Y>552</Y>
          </Location>
          <Size>
            <Width>44</Width>
            <Height>18</Height>
          </Size>
          <X>1</X>
          <Y>552</Y>
          <Width>44</Width>
          <Height>18</Height>
        </QQi>
        <QQj xsi:nil="true"/>
      </QQe>
    </Second>
  </PairOfGuidQQauh>
  <PairOfGuidQQauh>
    <First>6141cfac-67ac-4085-9a8b-959f8cd53862</First>
    <Second>
      <QQa>VB4new. December 2026</QQa>
      <QQb>6141cfac-67ac-4085-9a8b-959f8cd53862</QQb>
      <QQc>44</QQc>
      <QQd>18</QQd>
      <QQe>
        <QQa>TableOrChart</QQa>
        <QQb>Exclusive England Intenders</QQb>
        <QQc>Exclusive England Intenders</QQc>
        <QQe>VB4new. December 2026</QQe>
        <QQf>Filter: Exclusive England intenders; Weight: Weight; base n = 255; total n = 987; 732 missing; effective sample size = 213 (84%); 44% filtered out
Multiple comparison correction: False Discovery Rate (FDR) (p = 0.05)</QQf>
        <QQh>false</QQh>
        <QQi>
          <Location>
            <X>1</X>
            <Y>575</Y>
          </Location>
          <Size>
            <Width>44</Width>
            <Height>18</Height>
          </Size>
          <X>1</X>
          <Y>575</Y>
          <Width>44</Width>
          <Height>18</Height>
        </QQi>
        <QQj xsi:nil="true"/>
      </QQe>
    </Second>
  </PairOfGuidQQauh>
  <PairOfGuidQQauh>
    <First>0733fc4f-a03f-4608-8977-996952dddcbd</First>
    <Second>
      <QQa>VB4new. January 2027 </QQa>
      <QQb>0733fc4f-a03f-4608-8977-996952dddcbd</QQb>
      <QQc>44</QQc>
      <QQd>18</QQd>
      <QQe>
        <QQa>TableOrChart</QQa>
        <QQb>Exclusive England Intenders</QQb>
        <QQc>Exclusive England Intenders</QQc>
        <QQe>VB4new. January 2027 </QQe>
        <QQf>Filter: Exclusive England intenders; Weight: Weight; base n = 93; total n = 987; 894 missing; effective sample size = 72 (78%); 44% filtered out
Multiple comparison correction: False Discovery Rate (FDR) (p = 0.05)</QQf>
        <QQh>false</QQh>
        <QQi>
          <Location>
            <X>1</X>
            <Y>598</Y>
          </Location>
          <Size>
            <Width>44</Width>
            <Height>18</Height>
          </Size>
          <X>1</X>
          <Y>598</Y>
          <Width>44</Width>
          <Height>18</Height>
        </QQi>
        <QQj xsi:nil="true"/>
      </QQe>
    </Second>
  </PairOfGuidQQauh>
  <PairOfGuidQQauh>
    <First>0218f5f0-da48-4735-9cd9-5844749f75f4</First>
    <Second>
      <QQa>VB4new. February 2027 </QQa>
      <QQb>0218f5f0-da48-4735-9cd9-5844749f75f4</QQb>
      <QQc>44</QQc>
      <QQd>18</QQd>
      <QQe>
        <QQa>TableOrChart</QQa>
        <QQb>Exclusive England Intenders</QQb>
        <QQc>Exclusive England Intenders</QQc>
        <QQe>VB4new. February 2027 </QQe>
        <QQf>Filter: Exclusive England intenders; Weight: Weight; base n = 120; total n = 987; 867 missing; effective sample size = 110 (91%); 44% filtered out
Multiple comparison correction: False Discovery Rate (FDR) (p = 0.05)</QQf>
        <QQh>false</QQh>
        <QQi>
          <Location>
            <X>1</X>
            <Y>621</Y>
          </Location>
          <Size>
            <Width>44</Width>
            <Height>18</Height>
          </Size>
          <X>1</X>
          <Y>621</Y>
          <Width>44</Width>
          <Height>18</Height>
        </QQi>
        <QQj xsi:nil="true"/>
      </QQe>
    </Second>
  </PairOfGuidQQauh>
  <PairOfGuidQQauh>
    <First>c2d1a53a-7dcc-4371-a72f-adce9dc78fb1</First>
    <Second>
      <QQa>VB4new. March 2027</QQa>
      <QQb>c2d1a53a-7dcc-4371-a72f-adce9dc78fb1</QQb>
      <QQc>44</QQc>
      <QQd>18</QQd>
      <QQe>
        <QQa>TableOrChart</QQa>
        <QQb>Exclusive England Intenders</QQb>
        <QQc>Exclusive England Intenders</QQc>
        <QQe>VB4new. March 2027</QQe>
        <QQf>Filter: Exclusive England intenders; Weight: Weight; base n = 137; total n = 987; 850 missing; effective sample size = 113 (82%); 44% filtered out
Multiple comparison correction: False Discovery Rate (FDR) (p = 0.05)</QQf>
        <QQh>false</QQh>
        <QQi>
          <Location>
            <X>1</X>
            <Y>644</Y>
          </Location>
          <Size>
            <Width>44</Width>
            <Height>18</Height>
          </Size>
          <X>1</X>
          <Y>644</Y>
          <Width>44</Width>
          <Height>18</Height>
        </QQi>
        <QQj xsi:nil="true"/>
      </QQe>
    </Second>
  </PairOfGuidQQauh>
  <PairOfGuidQQauh>
    <First>86927f7d-120a-41b6-9655-86f9f74bd5c8</First>
    <Second>
      <QQa>VB4new. April 2027 </QQa>
      <QQb>86927f7d-120a-41b6-9655-86f9f74bd5c8</QQb>
      <QQc>44</QQc>
      <QQd>18</QQd>
      <QQe>
        <QQa>TableOrChart</QQa>
        <QQb>Exclusive England Intenders</QQb>
        <QQc>Exclusive England Intenders</QQc>
        <QQe>VB4new. April 2027 </QQe>
        <QQf>Filter: Exclusive England intenders; Weight: Weight; base n = 177; total n = 987; 810 missing; effective sample size = 158 (89%); 44% filtered out
Multiple comparison correction: False Discovery Rate (FDR) (p = 0.05)</QQf>
        <QQh>false</QQh>
        <QQi>
          <Location>
            <X>1</X>
            <Y>667</Y>
          </Location>
          <Size>
            <Width>44</Width>
            <Height>18</Height>
          </Size>
          <X>1</X>
          <Y>667</Y>
          <Width>44</Width>
          <Height>18</Height>
        </QQi>
        <QQj xsi:nil="true"/>
      </QQe>
    </Second>
  </PairOfGuidQQauh>
  <PairOfGuidQQauh>
    <First>b46da382-6768-40db-a969-7e967c2ea20c</First>
    <Second>
      <QQa>VB4new. May 2027 </QQa>
      <QQb>b46da382-6768-40db-a969-7e967c2ea20c</QQb>
      <QQc>44</QQc>
      <QQd>18</QQd>
      <QQe>
        <QQa>TableOrChart</QQa>
        <QQb>Exclusive England Intenders</QQb>
        <QQc>Exclusive England Intenders</QQc>
        <QQe>VB4new. May 2027 </QQe>
        <QQf>Filter: Exclusive England intenders; Weight: Weight; base n = 155; total n = 987; 832 missing; effective sample size = 129 (84%); 44% filtered out
Multiple comparison correction: False Discovery Rate (FDR) (p = 0.05)</QQf>
        <QQh>false</QQh>
        <QQi>
          <Location>
            <X>1</X>
            <Y>690</Y>
          </Location>
          <Size>
            <Width>44</Width>
            <Height>18</Height>
          </Size>
          <X>1</X>
          <Y>690</Y>
          <Width>44</Width>
          <Height>18</Height>
        </QQi>
        <QQj xsi:nil="true"/>
      </QQe>
    </Second>
  </PairOfGuidQQauh>
  <PairOfGuidQQauh>
    <First>13037456-6fc6-4a78-988f-91c6a2a868ea</First>
    <Second>
      <QQa>VB4new. June 2027  </QQa>
      <QQb>13037456-6fc6-4a78-988f-91c6a2a868ea</QQb>
      <QQc>44</QQc>
      <QQd>18</QQd>
      <QQe>
        <QQa>TableOrChart</QQa>
        <QQb>Exclusive England Intenders</QQb>
        <QQc>Exclusive England Intenders</QQc>
        <QQe>VB4new. June 2027  </QQe>
        <QQf>Filter: Exclusive England intenders; Weight: Weight; base n = 159; total n = 987; 828 missing; effective sample size = 120 (76%); 44% filtered out
Multiple comparison correction: False Discovery Rate (FDR) (p = 0.05)</QQf>
        <QQh>false</QQh>
        <QQi>
          <Location>
            <X>1</X>
            <Y>713</Y>
          </Location>
          <Size>
            <Width>44</Width>
            <Height>18</Height>
          </Size>
          <X>1</X>
          <Y>713</Y>
          <Width>44</Width>
          <Height>18</Height>
        </QQi>
        <QQj xsi:nil="true"/>
      </QQe>
    </Second>
  </PairOfGuidQQauh>
  <PairOfGuidQQauh>
    <First>f9c084d0-6660-4525-917a-db9bdf7f331f</First>
    <Second>
      <QQa>VB4new. July 2027 </QQa>
      <QQb>f9c084d0-6660-4525-917a-db9bdf7f331f</QQb>
      <QQc>44</QQc>
      <QQd>18</QQd>
      <QQe>
        <QQa>TableOrChart</QQa>
        <QQb>Exclusive England Intenders</QQb>
        <QQc>Exclusive England Intenders</QQc>
        <QQe>VB4new. July 2027 </QQe>
        <QQf>Filter: Exclusive England intenders; Weight: Weight; base n = 137; total n = 987; 850 missing; effective sample size = 105 (77%); 44% filtered out
Multiple comparison correction: False Discovery Rate (FDR) (p = 0.05)</QQf>
        <QQh>false</QQh>
        <QQi>
          <Location>
            <X>1</X>
            <Y>736</Y>
          </Location>
          <Size>
            <Width>44</Width>
            <Height>18</Height>
          </Size>
          <X>1</X>
          <Y>736</Y>
          <Width>44</Width>
          <Height>18</Height>
        </QQi>
        <QQj xsi:nil="true"/>
      </QQe>
    </Second>
  </PairOfGuidQQauh>
  <PairOfGuidQQauh>
    <First>67fe1349-ae3e-4e3e-8113-9a1367028c1c</First>
    <Second>
      <QQa>VB4new. August 2027 </QQa>
      <QQb>67fe1349-ae3e-4e3e-8113-9a1367028c1c</QQb>
      <QQc>44</QQc>
      <QQd>18</QQd>
      <QQe>
        <QQa>TableOrChart</QQa>
        <QQb>Exclusive England Intenders</QQb>
        <QQc>Exclusive England Intenders</QQc>
        <QQe>VB4new. August 2027 </QQe>
        <QQf>Filter: Exclusive England intenders; Weight: Weight; base n = 162; total n = 987; 825 missing; effective sample size = 132 (82%); 44% filtered out
Multiple comparison correction: False Discovery Rate (FDR) (p = 0.05)</QQf>
        <QQh>false</QQh>
        <QQi>
          <Location>
            <X>1</X>
            <Y>759</Y>
          </Location>
          <Size>
            <Width>44</Width>
            <Height>18</Height>
          </Size>
          <X>1</X>
          <Y>759</Y>
          <Width>44</Width>
          <Height>18</Height>
        </QQi>
        <QQj xsi:nil="true"/>
      </QQe>
    </Second>
  </PairOfGuidQQauh>
  <PairOfGuidQQauh>
    <First>a4986b41-5d6e-4d8b-a345-28760c7221e0</First>
    <Second>
      <QQa>VB4new. September 2027 or later</QQa>
      <QQb>a4986b41-5d6e-4d8b-a345-28760c7221e0</QQb>
      <QQc>44</QQc>
      <QQd>18</QQd>
      <QQe>
        <QQa>TableOrChart</QQa>
        <QQb>Exclusive England Intenders</QQb>
        <QQc>Exclusive England Intenders</QQc>
        <QQe>VB4new. September 2027 or later</QQe>
        <QQf>Filter: Exclusive England intenders; Weight: Weight; base n = 148; total n = 987; 839 missing; effective sample size = 116 (79%); 44% filtered out
Multiple comparison correction: False Discovery Rate (FDR) (p = 0.05)</QQf>
        <QQh>false</QQh>
        <QQi>
          <Location>
            <X>1</X>
            <Y>782</Y>
          </Location>
          <Size>
            <Width>44</Width>
            <Height>18</Height>
          </Size>
          <X>1</X>
          <Y>782</Y>
          <Width>44</Width>
          <Height>18</Height>
        </QQi>
        <QQj xsi:nil="true"/>
      </QQe>
    </Second>
  </PairOfGuidQQauh>
  <PairOfGuidQQauh>
    <First>8311f3ab-be4d-4fb6-a4c8-5dbf22c2ac2a</First>
    <Second>
      <QQa>VB4a. Where in the UK are you likely to stay on this next trip in &lt;INSERT MONTH FROM VB2A&gt;? by Exclusive England Intenders Banner</QQa>
      <QQb>8311f3ab-be4d-4fb6-a4c8-5dbf22c2ac2a</QQb>
      <QQc>44</QQc>
      <QQd>18</QQd>
      <QQe>
        <QQa>TableOrChart</QQa>
        <QQb>Exclusive England Intenders</QQb>
        <QQc>Exclusive England Intenders</QQc>
        <QQe>VB4a. Where in the UK are you likely to stay on this next trip in &lt;INSERT MONTH FROM VB2A&gt;? by Exclusive England Intenders Banner</QQe>
        <QQf>Filter: Exclusive England intenders; Weight: Weight; base n = 984; total n = 987; 3 missing; effective sample size = 693 (70%); 44% filtered out
Multiple comparison correction: False Discovery Rate (FDR) (p = 0.05)</QQf>
        <QQh>false</QQh>
        <QQi>
          <Location>
            <X>1</X>
            <Y>805</Y>
          </Location>
          <Size>
            <Width>44</Width>
            <Height>18</Height>
          </Size>
          <X>1</X>
          <Y>805</Y>
          <Width>44</Width>
          <Height>18</Height>
        </QQi>
        <QQj xsi:nil="true"/>
      </QQe>
    </Second>
  </PairOfGuidQQauh>
  <PairOfGuidQQauh>
    <First>c6bd129a-7bcf-4da6-8cdb-3171e63fe59b</First>
    <Second>
      <QQa>VB4i. East of England by Exclusive England Intenders Banner</QQa>
      <QQb>c6bd129a-7bcf-4da6-8cdb-3171e63fe59b</QQb>
      <QQc>44</QQc>
      <QQd>12</QQd>
      <QQe>
        <QQa>TableOrChart</QQa>
        <QQb>Exclusive England Intenders</QQb>
        <QQc>Exclusive England Intenders</QQc>
        <QQe>VB4i. East of England by Exclusive England Intenders Banner</QQe>
        <QQf>Filter: Exclusive England intenders; Weight: Weight; base n = 114; total n = 987; 873 missing; effective sample size = 90 (79%); 44% filtered out
Multiple comparison correction: False Discovery Rate (FDR) (p = 0.05)</QQf>
        <QQh>false</QQh>
        <QQi>
          <Location>
            <X>1</X>
            <Y>828</Y>
          </Location>
          <Size>
            <Width>44</Width>
            <Height>12</Height>
          </Size>
          <X>1</X>
          <Y>828</Y>
          <Width>44</Width>
          <Height>12</Height>
        </QQi>
        <QQj xsi:nil="true"/>
      </QQe>
    </Second>
  </PairOfGuidQQauh>
  <PairOfGuidQQauh>
    <First>01679d71-b6dd-42c6-be75-5cf42394885c</First>
    <Second>
      <QQa>VB4ii. East Midlands by Exclusive England Intenders Banner</QQa>
      <QQb>01679d71-b6dd-42c6-be75-5cf42394885c</QQb>
      <QQc>44</QQc>
      <QQd>9</QQd>
      <QQe>
        <QQa>TableOrChart</QQa>
        <QQb>Exclusive England Intenders</QQb>
        <QQc>Exclusive England Intenders</QQc>
        <QQe>VB4ii. East Midlands by Exclusive England Intenders Banner</QQe>
        <QQf>Filter: Exclusive England intenders; Weight: Weight; base n = 77; total n = 987; 910 missing; effective sample size = 61 (80%); 44% filtered out
Multiple comparison correction: False Discovery Rate (FDR) (p = 0.05)</QQf>
        <QQh>false</QQh>
        <QQi>
          <Location>
            <X>1</X>
            <Y>845</Y>
          </Location>
          <Size>
            <Width>44</Width>
            <Height>9</Height>
          </Size>
          <X>1</X>
          <Y>845</Y>
          <Width>44</Width>
          <Height>9</Height>
        </QQi>
        <QQj xsi:nil="true"/>
      </QQe>
    </Second>
  </PairOfGuidQQauh>
  <PairOfGuidQQauh>
    <First>e71db9a1-e937-4fb8-84fe-2714bbe1e784</First>
    <Second>
      <QQa>VB4ix. West Midlands  by Exclusive England Intenders Banner</QQa>
      <QQb>e71db9a1-e937-4fb8-84fe-2714bbe1e784</QQb>
      <QQc>44</QQc>
      <QQd>15</QQd>
      <QQe>
        <QQa>TableOrChart</QQa>
        <QQb>Exclusive England Intenders</QQb>
        <QQc>Exclusive England Intenders</QQc>
        <QQe>VB4ix. West Midlands  by Exclusive England Intenders Banner</QQe>
        <QQf>Filter: Exclusive England intenders; Weight: Weight; base n = 66; total n = 987; 921 missing; effective sample size = 55 (83%); 44% filtered out
Multiple comparison correction: False Discovery Rate (FDR) (p = 0.05)</QQf>
        <QQh>false</QQh>
        <QQi>
          <Location>
            <X>1</X>
            <Y>859</Y>
          </Location>
          <Size>
            <Width>44</Width>
            <Height>15</Height>
          </Size>
          <X>1</X>
          <Y>859</Y>
          <Width>44</Width>
          <Height>15</Height>
        </QQi>
        <QQj xsi:nil="true"/>
      </QQe>
    </Second>
  </PairOfGuidQQauh>
  <PairOfGuidQQauh>
    <First>6b741afc-07f1-4c24-9475-a338b0001512</First>
    <Second>
      <QQa>VB4iv. North West by Exclusive England Intenders Banner</QQa>
      <QQb>6b741afc-07f1-4c24-9475-a338b0001512</QQb>
      <QQc>44</QQc>
      <QQd>11</QQd>
      <QQe>
        <QQa>TableOrChart</QQa>
        <QQb>Exclusive England Intenders</QQb>
        <QQc>Exclusive England Intenders</QQc>
        <QQe>VB4iv. North West by Exclusive England Intenders Banner</QQe>
        <QQf>Filter: Exclusive England intenders; Weight: Weight; base n = 213; total n = 987; 774 missing; effective sample size = 171 (80%); 44% filtered out
Multiple comparison correction: False Discovery Rate (FDR) (p = 0.05)</QQf>
        <QQh>false</QQh>
        <QQi>
          <Location>
            <X>1</X>
            <Y>879</Y>
          </Location>
          <Size>
            <Width>44</Width>
            <Height>11</Height>
          </Size>
          <X>1</X>
          <Y>879</Y>
          <Width>44</Width>
          <Height>11</Height>
        </QQi>
        <QQj xsi:nil="true"/>
      </QQe>
    </Second>
  </PairOfGuidQQauh>
  <PairOfGuidQQauh>
    <First>06aaef87-a15d-405b-84b2-e02fa9945ea4</First>
    <Second>
      <QQa>VB4v. South East by Exclusive England Intenders Banner</QQa>
      <QQb>06aaef87-a15d-405b-84b2-e02fa9945ea4</QQb>
      <QQc>44</QQc>
      <QQd>15</QQd>
      <QQe>
        <QQa>TableOrChart</QQa>
        <QQb>Exclusive England Intenders</QQb>
        <QQc>Exclusive England Intenders</QQc>
        <QQe>VB4v. South East by Exclusive England Intenders Banner</QQe>
        <QQf>Filter: Exclusive England intenders; Weight: Weight; base n = 127; total n = 987; 860 missing; effective sample size = 114 (90%); 44% filtered out
Multiple comparison correction: False Discovery Rate (FDR) (p = 0.05)</QQf>
        <QQh>false</QQh>
        <QQi>
          <Location>
            <X>1</X>
            <Y>895</Y>
          </Location>
          <Size>
            <Width>44</Width>
            <Height>15</Height>
          </Size>
          <X>1</X>
          <Y>895</Y>
          <Width>44</Width>
          <Height>15</Height>
        </QQi>
        <QQj xsi:nil="true"/>
      </QQe>
    </Second>
  </PairOfGuidQQauh>
  <PairOfGuidQQauh>
    <First>4828d000-4a88-4cc9-b3b4-fbf4c87e89a1</First>
    <Second>
      <QQa>VB4vi. South West by Exclusive England Intenders Banner</QQa>
      <QQb>4828d000-4a88-4cc9-b3b4-fbf4c87e89a1</QQb>
      <QQc>44</QQc>
      <QQd>14</QQd>
      <QQe>
        <QQa>TableOrChart</QQa>
        <QQb>Exclusive England Intenders</QQb>
        <QQc>Exclusive England Intenders</QQc>
        <QQe>VB4vi. South West by Exclusive England Intenders Banner</QQe>
        <QQf>Filter: Exclusive England intenders; Weight: Weight; base n = 199; total n = 987; 788 missing; effective sample size = 172 (86%); 44% filtered out
Multiple comparison correction: False Discovery Rate (FDR) (p = 0.05)</QQf>
        <QQh>false</QQh>
        <QQi>
          <Location>
            <X>1</X>
            <Y>915</Y>
          </Location>
          <Size>
            <Width>44</Width>
            <Height>14</Height>
          </Size>
          <X>1</X>
          <Y>915</Y>
          <Width>44</Width>
          <Height>14</Height>
        </QQi>
        <QQj xsi:nil="true"/>
      </QQe>
    </Second>
  </PairOfGuidQQauh>
  <PairOfGuidQQauh>
    <First>f09f525d-d4c2-4d3e-9c49-c3953a41ca55</First>
    <Second>
      <QQa>VB4vii. Yorkshire and Humberside by Exclusive England Intenders Banner</QQa>
      <QQb>f09f525d-d4c2-4d3e-9c49-c3953a41ca55</QQb>
      <QQc>44</QQc>
      <QQd>12</QQd>
      <QQe>
        <QQa>TableOrChart</QQa>
        <QQb>Exclusive England Intenders</QQb>
        <QQc>Exclusive England Intenders</QQc>
        <QQe>VB4vii. Yorkshire and Humberside by Exclusive England Intenders Banner</QQe>
        <QQf>Filter: Exclusive England intenders; Weight: Weight; base n = 128; total n = 987; 859 missing; effective sample size = 100 (78%); 44% filtered out
Multiple comparison correction: False Discovery Rate (FDR) (p = 0.05)</QQf>
        <QQh>false</QQh>
        <QQi>
          <Location>
            <X>1</X>
            <Y>934</Y>
          </Location>
          <Size>
            <Width>44</Width>
            <Height>12</Height>
          </Size>
          <X>1</X>
          <Y>934</Y>
          <Width>44</Width>
          <Height>12</Height>
        </QQi>
        <QQj xsi:nil="true"/>
      </QQe>
    </Second>
  </PairOfGuidQQauh>
  <PairOfGuidQQauh>
    <First>cf539230-2728-4181-bf5d-1632f3d38394</First>
    <Second>
      <QQa>VB4aii. And where do you plan on staying for the longest period of time on this next trip in [pipe: hVB3]? If you're not sure, please select the destination you're most likely to stay longest at. </QQa>
      <QQb>cf539230-2728-4181-bf5d-1632f3d38394</QQb>
      <QQc>44</QQc>
      <QQd>18</QQd>
      <QQe>
        <QQa>TableOrChart</QQa>
        <QQb>Exclusive England Intenders</QQb>
        <QQc>Exclusive England Intenders</QQc>
        <QQe>VB4aii. And where do you plan on staying for the longest period of time on this next trip in [pipe: hVB3]? If you're not sure, please select the destination you're most likely to stay longest at. </QQe>
        <QQf>Filter: Exclusive England intenders; Weight: Weight; base n = 984; total n = 987; 3 missing; effective sample size = 693 (70%); 44% filtered out
Multiple comparison correction: False Discovery Rate (FDR) (p = 0.05)</QQf>
        <QQh>false</QQh>
        <QQi>
          <Location>
            <X>1</X>
            <Y>951</Y>
          </Location>
          <Size>
            <Width>44</Width>
            <Height>18</Height>
          </Size>
          <X>1</X>
          <Y>951</Y>
          <Width>44</Width>
          <Height>18</Height>
        </QQi>
        <QQj xsi:nil="true"/>
      </QQe>
    </Second>
  </PairOfGuidQQauh>
  <PairOfGuidQQauh>
    <First>92579e0a-66ab-475f-955d-01dace843b87</First>
    <Second>
      <QQa>VB3. Is this next trip to &lt;INSERT DESTINATION FROM VB4Aii&gt; in &lt;INSERT MONTH FROM VB2A&gt; likely to be a short break (1-3 nights) or a holiday (4+ nights)?</QQa>
      <QQb>92579e0a-66ab-475f-955d-01dace843b87</QQb>
      <QQc>44</QQc>
      <QQd>8</QQd>
      <QQe>
        <QQa>TableOrChart</QQa>
        <QQb>Exclusive England Intenders</QQb>
        <QQc>Exclusive England Intenders</QQc>
        <QQe>VB3. Is this next trip to &lt;INSERT DESTINATION FROM VB4Aii&gt; in &lt;INSERT MONTH FROM VB2A&gt; likely to be a short break (1-3 nights) or a holiday (4+ nights)?</QQe>
        <QQf>Filter: Exclusive England intenders; Weight: Weight; base n = 984; total n = 987; 3 missing; effective sample size = 717 (73%); 44% filtered out
Multiple comparison correction: False Discovery Rate (FDR) (p = 0.05)</QQf>
        <QQh>false</QQh>
        <QQi>
          <Location>
            <X>1</X>
            <Y>974</Y>
          </Location>
          <Size>
            <Width>44</Width>
            <Height>8</Height>
          </Size>
          <X>1</X>
          <Y>974</Y>
          <Width>44</Width>
          <Height>8</Height>
        </QQi>
        <QQj xsi:nil="true"/>
      </QQe>
    </Second>
  </PairOfGuidQQauh>
  <PairOfGuidQQauh>
    <First>c705fca9-04db-4623-82d8-6ff31f192a72</First>
    <Second>
      <QQa>VB4c. What do you anticipate being the main mode of travel to your next UK holiday or short break in &lt;INSERT DESTINATION FROM VB4Aii&gt;  in &lt;INSERT MONTH FROM VB2A&gt; ? </QQa>
      <QQb>c705fca9-04db-4623-82d8-6ff31f192a72</QQb>
      <QQc>44</QQc>
      <QQd>30</QQd>
      <QQe>
        <QQa>TableOrChart</QQa>
        <QQb>Exclusive England Intenders</QQb>
        <QQc>Exclusive England Intenders</QQc>
        <QQe>VB4c. What do you anticipate being the main mode of travel to your next UK holiday or short break in &lt;INSERT DESTINATION FROM VB4Aii&gt;  in &lt;INSERT MONTH FROM VB2A&gt; ? </QQe>
        <QQf>Filter: Exclusive England intenders; Weight: Weight; base n = 984; total n = 987; 3 missing; effective sample size = 730 (74%); 44% filtered out
Multiple comparison correction: False Discovery Rate (FDR) (p = 0.05)</QQf>
        <QQh>false</QQh>
        <QQi>
          <Location>
            <X>1</X>
            <Y>987</Y>
          </Location>
          <Size>
            <Width>44</Width>
            <Height>30</Height>
          </Size>
          <X>1</X>
          <Y>987</Y>
          <Width>44</Width>
          <Height>30</Height>
        </QQi>
        <QQj xsi:nil="true"/>
      </QQe>
    </Second>
  </PairOfGuidQQauh>
  <PairOfGuidQQauh>
    <First>4a5c5364-5cb0-4c23-854b-29816081b60d</First>
    <Second>
      <QQa>VB4d. With whom are you likely to be spending your next UK holiday or short break in &lt;INSERT DESTINATION FROM VB4Aii&gt;  in &lt;INSERT MONTH FROM VB2aiii&gt; ? by Exclusive England Intenders Banner</QQa>
      <QQb>4a5c5364-5cb0-4c23-854b-29816081b60d</QQb>
      <QQc>44</QQc>
      <QQd>16</QQd>
      <QQe>
        <QQa>TableOrChart</QQa>
        <QQb>Exclusive England Intenders</QQb>
        <QQc>Exclusive England Intenders</QQc>
        <QQe>VB4d. With whom are you likely to be spending your next UK holiday or short break in &lt;INSERT DESTINATION FROM VB4Aii&gt;  in &lt;INSERT MONTH FROM VB2aiii&gt; ? by Exclusive England Intenders Banner</QQe>
        <QQf>Filter: Exclusive England intenders; Weight: Weight; base n = 984; total n = 987; 3 missing; effective sample size = 730 (74%); 44% filtered out
Multiple comparison correction: False Discovery Rate (FDR) (p = 0.05)</QQf>
        <QQh>false</QQh>
        <QQi>
          <Location>
            <X>1</X>
            <Y>1022</Y>
          </Location>
          <Size>
            <Width>44</Width>
            <Height>16</Height>
          </Size>
          <X>1</X>
          <Y>1022</Y>
          <Width>44</Width>
          <Height>16</Height>
        </QQi>
        <QQj xsi:nil="true"/>
      </QQe>
    </Second>
  </PairOfGuidQQauh>
  <PairOfGuidQQauh>
    <First>81313e13-5d96-4dd9-a166-105937616c19</First>
    <Second>
      <QQa>VB5. Which of the following best describes the main types of destinations you are likely to stay in during your next UK holiday or short break in &lt;INSERT DESTINATION FROM VB4Aii&gt; in  &lt;INSERT MONTH FROM VB2A&gt;? by Exclusive England Intenders Banner</QQa>
      <QQb>81313e13-5d96-4dd9-a166-105937616c19</QQb>
      <QQc>44</QQc>
      <QQd>12</QQd>
      <QQe>
        <QQa>TableOrChart</QQa>
        <QQb>Exclusive England Intenders</QQb>
        <QQc>Exclusive England Intenders</QQc>
        <QQe>VB5. Which of the following best describes the main types of destinations you are likely to stay in during your next UK holiday or short break in &lt;INSERT DESTINATION FROM VB4Aii&gt; in  &lt;INSERT MONTH FROM VB2A&gt;? by Exclusive England Intenders Banner</QQe>
        <QQf>Filter: Exclusive England intenders; Weight: Weight; base n = 984; total n = 987; 3 missing; effective sample size = 693 (70%); 44% filtered out
Multiple comparison correction: False Discovery Rate (FDR) (p = 0.05)</QQf>
        <QQh>false</QQh>
        <QQi>
          <Location>
            <X>1</X>
            <Y>1043</Y>
          </Location>
          <Size>
            <Width>44</Width>
            <Height>12</Height>
          </Size>
          <X>1</X>
          <Y>1043</Y>
          <Width>44</Width>
          <Height>12</Height>
        </QQi>
        <QQj xsi:nil="true"/>
      </QQe>
    </Second>
  </PairOfGuidQQauh>
  <PairOfGuidQQauh>
    <First>9a148833-66c2-4358-8799-a91e31f88193</First>
    <Second>
      <QQa>VB5i. Which of the following best describe the type/s of city or large town you intend to stay in during your next UK holiday or short break in &lt;INSERT DESTINATION FROM VB4Aii&gt; in &lt;INSERT MONTH FROM VB2(III)&gt;? by Exclusive England Intenders Banner</QQa>
      <QQb>9a148833-66c2-4358-8799-a91e31f88193</QQb>
      <QQc>44</QQc>
      <QQd>7</QQd>
      <QQe>
        <QQa>TableOrChart</QQa>
        <QQb>Exclusive England Intenders</QQb>
        <QQc>Exclusive England Intenders</QQc>
        <QQe>VB5i. Which of the following best describe the type/s of city or large town you intend to stay in during your next UK holiday or short break in &lt;INSERT DESTINATION FROM VB4Aii&gt; in &lt;INSERT MONTH FROM VB2(III)&gt;? by Exclusive England Intenders Banner</QQe>
        <QQf>Filter: Exclusive England intenders; Weight: Weight; base n = 410; total n = 987; 577 missing; effective sample size = 289 (71%); 44% filtered out
Multiple comparison correction: False Discovery Rate (FDR) (p = 0.05)</QQf>
        <QQh>false</QQh>
        <QQi>
          <Location>
            <X>1</X>
            <Y>1060</Y>
          </Location>
          <Size>
            <Width>44</Width>
            <Height>7</Height>
          </Size>
          <X>1</X>
          <Y>1060</Y>
          <Width>44</Width>
          <Height>7</Height>
        </QQi>
        <QQj xsi:nil="true"/>
      </QQe>
    </Second>
  </PairOfGuidQQauh>
  <PairOfGuidQQauh>
    <First>05c8930f-6ba9-4819-8867-f363cd14bf5a</First>
    <Second>
      <QQa>VB6a. What type/s of accommodation do you expect to be staying in during your next UK holiday or short break in &lt;INSERT DESTINATION FROM VB4Aii&gt; in &lt;INSERT MONTH FROM VB2(III)&gt;? by Exclusive England Intenders Banner</QQa>
      <QQb>05c8930f-6ba9-4819-8867-f363cd14bf5a</QQb>
      <QQc>44</QQc>
      <QQd>21</QQd>
      <QQe>
        <QQa>TableOrChart</QQa>
        <QQb>Exclusive England Intenders</QQb>
        <QQc>Exclusive England Intenders</QQc>
        <QQe>VB6a. What type/s of accommodation do you expect to be staying in during your next UK holiday or short break in &lt;INSERT DESTINATION FROM VB4Aii&gt; in &lt;INSERT MONTH FROM VB2(III)&gt;? by Exclusive England Intenders Banner</QQe>
        <QQf>Filter: Exclusive England intenders; Weight: Weight; base n = 984; total n = 987; 3 missing; effective sample size = 774 (79%); 44% filtered out
Multiple comparison correction: False Discovery Rate (FDR) (p = 0.05)</QQf>
        <QQh>false</QQh>
        <QQi>
          <Location>
            <X>1</X>
            <Y>1072</Y>
          </Location>
          <Size>
            <Width>44</Width>
            <Height>21</Height>
          </Size>
          <X>1</X>
          <Y>1072</Y>
          <Width>44</Width>
          <Height>21</Height>
        </QQi>
        <QQj xsi:nil="true"/>
      </QQe>
    </Second>
  </PairOfGuidQQauh>
  <PairOfGuidQQauh>
    <First>00d58acc-46fa-4c5e-b7b9-5bea7bb1f01c</First>
    <Second>
      <QQa>VB6fii. Which of the following best describe your motivation/s for this trip? by Exclusive England Intenders Banner</QQa>
      <QQb>00d58acc-46fa-4c5e-b7b9-5bea7bb1f01c</QQb>
      <QQc>44</QQc>
      <QQd>21</QQd>
      <QQe>
        <QQa>TableOrChart</QQa>
        <QQb>Exclusive England Intenders</QQb>
        <QQc>Exclusive England Intenders</QQc>
        <QQe>VB6fii. Which of the following best describe your motivation/s for this trip? by Exclusive England Intenders Banner</QQe>
        <QQf>Filter: Exclusive England intenders; Weight: Weight; base n = 984; total n = 987; 3 missing; effective sample size = 784 (80%); 44% filtered out
Multiple comparison correction: False Discovery Rate (FDR) (p = 0.05)</QQf>
        <QQh>false</QQh>
        <QQi>
          <Location>
            <X>1</X>
            <Y>1098</Y>
          </Location>
          <Size>
            <Width>44</Width>
            <Height>21</Height>
          </Size>
          <X>1</X>
          <Y>1098</Y>
          <Width>44</Width>
          <Height>21</Height>
        </QQi>
        <QQj xsi:nil="true"/>
      </QQe>
    </Second>
  </PairOfGuidQQauh>
  <PairOfGuidQQauh>
    <First>7239aa41-c374-48bf-ad75-180f9c106dbd</First>
    <Second>
      <QQa>VB6fiii. Which, if any, of these activities are you likely to do on your next UK short break or holiday in &lt;INSERT MONTH FROM VB2A&gt;? by Exclusive England Intenders Banner</QQa>
      <QQb>7239aa41-c374-48bf-ad75-180f9c106dbd</QQb>
      <QQc>44</QQc>
      <QQd>27</QQd>
      <QQe>
        <QQa>TableOrChart</QQa>
        <QQb>Exclusive England Intenders</QQb>
        <QQc>Exclusive England Intenders</QQc>
        <QQe>VB6fiii. Which, if any, of these activities are you likely to do on your next UK short break or holiday in &lt;INSERT MONTH FROM VB2A&gt;? by Exclusive England Intenders Banner</QQe>
        <QQf>Filter: Exclusive England intenders; Weight: Weight; base n = 984; total n = 987; 3 missing; effective sample size = 744 (76%); 44% filtered out
Multiple comparison correction: False Discovery Rate (FDR) (p = 0.05)</QQf>
        <QQh>false</QQh>
        <QQi>
          <Location>
            <X>1</X>
            <Y>1124</Y>
          </Location>
          <Size>
            <Width>44</Width>
            <Height>27</Height>
          </Size>
          <X>1</X>
          <Y>1124</Y>
          <Width>44</Width>
          <Height>27</Height>
        </QQi>
        <QQj xsi:nil="true"/>
      </QQe>
    </Second>
  </PairOfGuidQQauh>
  <PairOfGuidQQauh>
    <First>a4973265-8b9e-499d-8ebd-30b35861d87f</First>
    <Second>
      <QQa>VB7bnew. Which, if any, of the following factors do you see as potential barriers to you taking a UK short break or holiday in the next six months? by Exclusive England Intenders Banner</QQa>
      <QQb>a4973265-8b9e-499d-8ebd-30b35861d87f</QQb>
      <QQc>44</QQc>
      <QQd>20</QQd>
      <QQe>
        <QQa>TableOrChart</QQa>
        <QQb>Exclusive England Intenders</QQb>
        <QQc>Exclusive England Intenders</QQc>
        <QQe>VB7bnew. Which, if any, of the following factors do you see as potential barriers to you taking a UK short break or holiday in the next six months? by Exclusive England Intenders Banner</QQe>
        <QQf>Filter: Exclusive England intenders; Weight: Weight; base n = 984; total n = 987; 3 missing; effective sample size = 735 (75%); 44% filtered out
Multiple comparison correction: False Discovery Rate (FDR) (p = 0.05)</QQf>
        <QQh>false</QQh>
        <QQi>
          <Location>
            <X>1</X>
            <Y>1156</Y>
          </Location>
          <Size>
            <Width>44</Width>
            <Height>20</Height>
          </Size>
          <X>1</X>
          <Y>1156</Y>
          <Width>44</Width>
          <Height>20</Height>
        </QQi>
        <QQj xsi:nil="true"/>
      </QQe>
    </Second>
  </PairOfGuidQQauh>
  <PairOfGuidQQauh>
    <First>c6a6d165-d240-48f9-9200-e8ff994e1d0c</First>
    <Second>
      <QQa>VB7bii. Which, if any, of these costs are the main financial barriers to you taking a UK short break or holiday in the next six months? by Exclusive England Intenders Banner</QQa>
      <QQb>c6a6d165-d240-48f9-9200-e8ff994e1d0c</QQb>
      <QQc>44</QQc>
      <QQd>14</QQd>
      <QQe>
        <QQa>TableOrChart</QQa>
        <QQb>Exclusive England Intenders</QQb>
        <QQc>Exclusive England Intenders</QQc>
        <QQe>VB7bii. Which, if any, of these costs are the main financial barriers to you taking a UK short break or holiday in the next six months? by Exclusive England Intenders Banner</QQe>
        <QQf>Filter: Exclusive England intenders; Weight: Weight; base n = 984; total n = 987; 3 missing; effective sample size = 696 (71%); 44% filtered out
Multiple comparison correction: False Discovery Rate (FDR) (p = 0.05)</QQf>
        <QQh>false</QQh>
        <QQi>
          <Location>
            <X>1</X>
            <Y>1181</Y>
          </Location>
          <Size>
            <Width>44</Width>
            <Height>14</Height>
          </Size>
          <X>1</X>
          <Y>1181</Y>
          <Width>44</Width>
          <Height>14</Height>
        </QQi>
        <QQj xsi:nil="true"/>
      </QQe>
    </Second>
  </PairOfGuidQQauh>
  <PairOfGuidQQauh>
    <First>5e371454-a39b-40cb-b71f-a6c276e0365c</First>
    <Second>
      <QQa>VB7Cii. How, if at all, would you say the ‘cost of living crisis’ is likely to influence your day trips in the next few months? by Exclusive England Intenders Banner</QQa>
      <QQb>5e371454-a39b-40cb-b71f-a6c276e0365c</QQb>
      <QQc>44</QQc>
      <QQd>16</QQd>
      <QQe>
        <QQa>TableOrChart</QQa>
        <QQb>Exclusive England Intenders</QQb>
        <QQc>Exclusive England Intenders</QQc>
        <QQe>VB7Cii. How, if at all, would you say the ‘cost of living crisis’ is likely to influence your day trips in the next few months? by Exclusive England Intenders Banner</QQe>
        <QQf>Filter: Exclusive England intenders; Weight: Weight; base n = 984; total n = 987; 3 missing; effective sample size = 693 (70%); 44% filtered out
Multiple comparison correction: False Discovery Rate (FDR) (p = 0.05)</QQf>
        <QQh>false</QQh>
        <QQi>
          <Location>
            <X>1</X>
            <Y>1200</Y>
          </Location>
          <Size>
            <Width>44</Width>
            <Height>16</Height>
          </Size>
          <X>1</X>
          <Y>1200</Y>
          <Width>44</Width>
          <Height>16</Height>
        </QQi>
        <QQj xsi:nil="true"/>
      </QQe>
    </Second>
  </PairOfGuidQQauh>
  <PairOfGuidQQauh>
    <First>f822724f-5467-4b3c-9237-7ebfdd96b3ba</First>
    <Second>
      <QQa>VB7Cii. How, if at all, would you say the ‘cost of living crisis’ is likely to influence your day trips in the next few months? by Exclusive England Intenders Banner</QQa>
      <QQb>f822724f-5467-4b3c-9237-7ebfdd96b3ba</QQb>
      <QQc>44</QQc>
      <QQd>16</QQd>
      <QQe>
        <QQa>TableOrChart</QQa>
        <QQb>Exclusive England Intenders</QQb>
        <QQc>Exclusive England Intenders</QQc>
        <QQe>VB7Cii. How, if at all, would you say the ‘cost of living crisis’ is likely to influence your day trips in the next few months? by Exclusive England Intenders Banner</QQe>
        <QQf>Filter: Exclusive England intenders; Weight: Weight; base n = 984; total n = 987; 3 missing; effective sample size = 693 (70%); 44% filtered out
Multiple comparison correction: False Discovery Rate (FDR) (p = 0.05)</QQf>
        <QQh>false</QQh>
        <QQi>
          <Location>
            <X>1</X>
            <Y>1221</Y>
          </Location>
          <Size>
            <Width>44</Width>
            <Height>16</Height>
          </Size>
          <X>1</X>
          <Y>1221</Y>
          <Width>44</Width>
          <Height>16</Height>
        </QQi>
        <QQj xsi:nil="true"/>
      </QQe>
    </Second>
  </PairOfGuidQQauh>
  <PairOfGuidQQauh>
    <First>c717d8f9-3c69-44ca-894a-a0d4407bdfc1</First>
    <Second>
      <QQa>VB13a: Now reflecting on your recent behaviour, have you taken an overnight short break or holiday in the UK in the last 12 months? </QQa>
      <QQb>c717d8f9-3c69-44ca-894a-a0d4407bdfc1</QQb>
      <QQc>44</QQc>
      <QQd>7</QQd>
      <QQe>
        <QQa>TableOrChart</QQa>
        <QQb>Exclusive England Intenders</QQb>
        <QQc>Exclusive England Intenders</QQc>
        <QQe>VB13a: Now reflecting on your recent behaviour, have you taken an overnight short break or holiday in the UK in the last 12 months? </QQe>
        <QQf>Filter: Exclusive England intenders; Weight: Weight; base n = 984; total n = 987; 3 missing; effective sample size = 701 (71%); 44% filtered out
Multiple comparison correction: False Discovery Rate (FDR) (p = 0.05)</QQf>
        <QQh>false</QQh>
        <QQi>
          <Location>
            <X>1</X>
            <Y>1242</Y>
          </Location>
          <Size>
            <Width>44</Width>
            <Height>7</Height>
          </Size>
          <X>1</X>
          <Y>1242</Y>
          <Width>44</Width>
          <Height>7</Height>
        </QQi>
        <QQj xsi:nil="true"/>
      </QQe>
    </Second>
  </PairOfGuidQQauh>
  <PairOfGuidQQauh>
    <First>712aa69e-7327-4151-8cc0-4cf453509ec4</First>
    <Second>
      <QQa>VB13b. Why did you cancel your UK short breaks or holidays in the last 12 months? by Exclusive England Intenders Banner</QQa>
      <QQb>712aa69e-7327-4151-8cc0-4cf453509ec4</QQb>
      <QQc>44</QQc>
      <QQd>15</QQd>
      <QQe>
        <QQa>TableOrChart</QQa>
        <QQb>Exclusive England Intenders</QQb>
        <QQc>Exclusive England Intenders</QQc>
        <QQe>VB13b. Why did you cancel your UK short breaks or holidays in the last 12 months? by Exclusive England Intenders Banner</QQe>
        <QQf>Filter: Exclusive England intenders; Weight: Weight; base n = 0; total n = 987; 987 missing; 44% filtered out
Multiple comparison correction: False Discovery Rate (FDR) (p = 0.05)</QQf>
        <QQh>false</QQh>
        <QQi>
          <Location>
            <X>1</X>
            <Y>1254</Y>
          </Location>
          <Size>
            <Width>44</Width>
            <Height>15</Height>
          </Size>
          <X>1</X>
          <Y>1254</Y>
          <Width>44</Width>
          <Height>15</Height>
        </QQi>
        <QQj xsi:nil="true"/>
      </QQe>
    </Second>
  </PairOfGuidQQauh>
  <PairOfGuidQQauh>
    <First>4ac52590-6af7-4e7e-aa93-beef4520968a</First>
    <Second>
      <QQa>VB13A2. In which of these months have you taken an overnight short break or holiday in the UK in the last 12 months?  by Exclusive England Intenders Banner</QQa>
      <QQb>4ac52590-6af7-4e7e-aa93-beef4520968a</QQb>
      <QQc>44</QQc>
      <QQd>19</QQd>
      <QQe>
        <QQa>TableOrChart</QQa>
        <QQb>Exclusive England Intenders</QQb>
        <QQc>Exclusive England Intenders</QQc>
        <QQe>VB13A2. In which of these months have you taken an overnight short break or holiday in the UK in the last 12 months?  by Exclusive England Intenders Banner</QQe>
        <QQf>Filter: Exclusive England intenders; Weight: Weight; base n = 777; total n = 987; 210 missing; effective sample size = 568 (73%); 44% filtered out
Multiple comparison correction: False Discovery Rate (FDR) (p = 0.05)</QQf>
        <QQh>false</QQh>
        <QQi>
          <Location>
            <X>1</X>
            <Y>1274</Y>
          </Location>
          <Size>
            <Width>44</Width>
            <Height>19</Height>
          </Size>
          <X>1</X>
          <Y>1274</Y>
          <Width>44</Width>
          <Height>19</Height>
        </QQi>
        <QQj xsi:nil="true"/>
      </QQe>
    </Second>
  </PairOfGuidQQauh>
  <PairOfGuidQQauh>
    <First>2f59b7f4-a9a1-4b65-a86e-e2dd2ff03800</First>
    <Second>
      <QQa>VB4NEW2. Where in the UK did you stay on the holidays/short breaks you took in these months?  by Exclusive England Intenders Banner</QQa>
      <QQb>2f59b7f4-a9a1-4b65-a86e-e2dd2ff03800</QQb>
      <QQc>616</QQc>
      <QQd>18</QQd>
      <QQe>
        <QQa>TableOrChart</QQa>
        <QQb>Exclusive England Intenders</QQb>
        <QQc>Exclusive England Intenders</QQc>
        <QQe>VB4NEW2. Where in the UK did you stay on the holidays/short breaks you took in these months?  by Exclusive England Intenders Banner</QQe>
        <QQf>Filter: Exclusive England intenders; Weight: Weight; base n = from 0 to 76; total n = 987; 987 missing; effective sample size = 55 (72%); 44% filtered out
Multiple comparison correction: False Discovery Rate (FDR) (p = 0.05)</QQf>
        <QQh>false</QQh>
        <QQi>
          <Location>
            <X>1</X>
            <Y>1298</Y>
          </Location>
          <Size>
            <Width>616</Width>
            <Height>18</Height>
          </Size>
          <X>1</X>
          <Y>1298</Y>
          <Width>616</Width>
          <Height>18</Height>
        </QQi>
        <QQj xsi:nil="true"/>
      </QQe>
    </Second>
  </PairOfGuidQQauh>
  <PairOfGuidQQauh>
    <First>f39d1599-a513-4ec0-83e4-3b71fe09a747</First>
    <Second>
      <QQa>VB13C. Where in the UK did you stay on your most recent trip in &lt;INSERT MOST RECENT MONTH FROM VB13A2&gt;? by Exclusive England Intenders Banner</QQa>
      <QQb>f39d1599-a513-4ec0-83e4-3b71fe09a747</QQb>
      <QQc>44</QQc>
      <QQd>18</QQd>
      <QQe>
        <QQa>TableOrChart</QQa>
        <QQb>Exclusive England Intenders</QQb>
        <QQc>Exclusive England Intenders</QQc>
        <QQe>VB13C. Where in the UK did you stay on your most recent trip in &lt;INSERT MOST RECENT MONTH FROM VB13A2&gt;? by Exclusive England Intenders Banner</QQe>
        <QQf>Filter: Exclusive England intenders; Weight: Weight; base n = 777; total n = 987; 210 missing; effective sample size = 620 (80%); 44% filtered out
Multiple comparison correction: False Discovery Rate (FDR) (p = 0.05)</QQf>
        <QQh>false</QQh>
        <QQi>
          <Location>
            <X>1</X>
            <Y>1321</Y>
          </Location>
          <Size>
            <Width>44</Width>
            <Height>18</Height>
          </Size>
          <X>1</X>
          <Y>1321</Y>
          <Width>44</Width>
          <Height>18</Height>
        </QQi>
        <QQj xsi:nil="true"/>
      </QQe>
    </Second>
  </PairOfGuidQQauh>
  <PairOfGuidQQauh>
    <First>20440f97-029f-4e72-9e0e-a335fbdf0ac4</First>
    <Second>
      <QQa>VB13Di. Where in these areas did you stay on your most recent trip - East of England by Exclusive England Intenders Banner</QQa>
      <QQb>20440f97-029f-4e72-9e0e-a335fbdf0ac4</QQb>
      <QQc>44</QQc>
      <QQd>12</QQd>
      <QQe>
        <QQa>TableOrChart</QQa>
        <QQb>Exclusive England Intenders</QQb>
        <QQc>Exclusive England Intenders</QQc>
        <QQe>VB13Di. Where in these areas did you stay on your most recent trip - East of England by Exclusive England Intenders Banner</QQe>
        <QQf>Filter: Exclusive England intenders; Weight: Weight; base n = 80; total n = 987; 907 missing; effective sample size = 61 (76%); 44% filtered out
Multiple comparison correction: False Discovery Rate (FDR) (p = 0.05)</QQf>
        <QQh>false</QQh>
        <QQi>
          <Location>
            <X>1</X>
            <Y>1344</Y>
          </Location>
          <Size>
            <Width>44</Width>
            <Height>12</Height>
          </Size>
          <X>1</X>
          <Y>1344</Y>
          <Width>44</Width>
          <Height>12</Height>
        </QQi>
        <QQj xsi:nil="true"/>
      </QQe>
    </Second>
  </PairOfGuidQQauh>
  <PairOfGuidQQauh>
    <First>7724835b-b420-4f7c-83ea-0f117528b47e</First>
    <Second>
      <QQa>VB13Dii. Where in these areas did you stay on your most recent trip - East Midlands by Exclusive England Intenders Banner</QQa>
      <QQb>7724835b-b420-4f7c-83ea-0f117528b47e</QQb>
      <QQc>44</QQc>
      <QQd>9</QQd>
      <QQe>
        <QQa>TableOrChart</QQa>
        <QQb>Exclusive England Intenders</QQb>
        <QQc>Exclusive England Intenders</QQc>
        <QQe>VB13Dii. Where in these areas did you stay on your most recent trip - East Midlands by Exclusive England Intenders Banner</QQe>
        <QQf>Filter: Exclusive England intenders; Weight: Weight; base n = 63; total n = 987; 924 missing; effective sample size = 52 (83%); 44% filtered out
Multiple comparison correction: False Discovery Rate (FDR) (p = 0.05)</QQf>
        <QQh>false</QQh>
        <QQi>
          <Location>
            <X>1</X>
            <Y>1361</Y>
          </Location>
          <Size>
            <Width>44</Width>
            <Height>9</Height>
          </Size>
          <X>1</X>
          <Y>1361</Y>
          <Width>44</Width>
          <Height>9</Height>
        </QQi>
        <QQj xsi:nil="true"/>
      </QQe>
    </Second>
  </PairOfGuidQQauh>
  <PairOfGuidQQauh>
    <First>cdf4063c-8cda-4d99-b351-08403661ef0f</First>
    <Second>
      <QQa>VB13Dix. Where in these areas did you stay on your most recent trip  - West Midlands by Exclusive England Intenders Banner</QQa>
      <QQb>cdf4063c-8cda-4d99-b351-08403661ef0f</QQb>
      <QQc>44</QQc>
      <QQd>15</QQd>
      <QQe>
        <QQa>TableOrChart</QQa>
        <QQb>Exclusive England Intenders</QQb>
        <QQc>Exclusive England Intenders</QQc>
        <QQe>VB13Dix. Where in these areas did you stay on your most recent trip  - West Midlands by Exclusive England Intenders Banner</QQe>
        <QQf>Filter: Exclusive England intenders; Weight: Weight; base n = 69; total n = 987; 918 missing; effective sample size = 56 (82%); 44% filtered out
Multiple comparison correction: False Discovery Rate (FDR) (p = 0.05)</QQf>
        <QQh>false</QQh>
        <QQi>
          <Location>
            <X>1</X>
            <Y>1375</Y>
          </Location>
          <Size>
            <Width>44</Width>
            <Height>15</Height>
          </Size>
          <X>1</X>
          <Y>1375</Y>
          <Width>44</Width>
          <Height>15</Height>
        </QQi>
        <QQj xsi:nil="true"/>
      </QQe>
    </Second>
  </PairOfGuidQQauh>
  <PairOfGuidQQauh>
    <First>aa3ad973-4ecc-4213-bb0a-7137a08aecf2</First>
    <Second>
      <QQa>VB13Diii. Where in these areas did you stay on your most recent trip - North East by Exclusive England Intenders Banner</QQa>
      <QQb>aa3ad973-4ecc-4213-bb0a-7137a08aecf2</QQb>
      <QQc>44</QQc>
      <QQd>11</QQd>
      <QQe>
        <QQa>TableOrChart</QQa>
        <QQb>Exclusive England Intenders</QQb>
        <QQc>Exclusive England Intenders</QQc>
        <QQe>VB13Diii. Where in these areas did you stay on your most recent trip - North East by Exclusive England Intenders Banner</QQe>
        <QQf>Filter: Exclusive England intenders; Weight: Weight; base n = 47; total n = 987; 940 missing; effective sample size = 37 (79%); 44% filtered out
Multiple comparison correction: False Discovery Rate (FDR) (p = 0.05)</QQf>
        <QQh>false</QQh>
        <QQi>
          <Location>
            <X>1</X>
            <Y>1395</Y>
          </Location>
          <Size>
            <Width>44</Width>
            <Height>11</Height>
          </Size>
          <X>1</X>
          <Y>1395</Y>
          <Width>44</Width>
          <Height>11</Height>
        </QQi>
        <QQj xsi:nil="true"/>
      </QQe>
    </Second>
  </PairOfGuidQQauh>
  <PairOfGuidQQauh>
    <First>016a6989-856e-4af2-a241-c5ed6767ebe8</First>
    <Second>
      <QQa>VB13Div. Where in these areas did you stay on your most recent trip - North West by Exclusive England Intenders Banner</QQa>
      <QQb>016a6989-856e-4af2-a241-c5ed6767ebe8</QQb>
      <QQc>44</QQc>
      <QQd>11</QQd>
      <QQe>
        <QQa>TableOrChart</QQa>
        <QQb>Exclusive England Intenders</QQb>
        <QQc>Exclusive England Intenders</QQc>
        <QQe>VB13Div. Where in these areas did you stay on your most recent trip - North West by Exclusive England Intenders Banner</QQe>
        <QQf>Filter: Exclusive England intenders; Weight: Weight; base n = 108; total n = 987; 879 missing; effective sample size = 81 (75%); 44% filtered out
Multiple comparison correction: False Discovery Rate (FDR) (p = 0.05)</QQf>
        <QQh>false</QQh>
        <QQi>
          <Location>
            <X>1</X>
            <Y>1411</Y>
          </Location>
          <Size>
            <Width>44</Width>
            <Height>11</Height>
          </Size>
          <X>1</X>
          <Y>1411</Y>
          <Width>44</Width>
          <Height>11</Height>
        </QQi>
        <QQj xsi:nil="true"/>
      </QQe>
    </Second>
  </PairOfGuidQQauh>
  <PairOfGuidQQauh>
    <First>84024271-39c7-4244-b3ad-3cb7999ecf6e</First>
    <Second>
      <QQa>VB13Dv. Where in these areas did you stay on your most recent trip - South East by Exclusive England Intenders Banner</QQa>
      <QQb>84024271-39c7-4244-b3ad-3cb7999ecf6e</QQb>
      <QQc>44</QQc>
      <QQd>15</QQd>
      <QQe>
        <QQa>TableOrChart</QQa>
        <QQb>Exclusive England Intenders</QQb>
        <QQc>Exclusive England Intenders</QQc>
        <QQe>VB13Dv. Where in these areas did you stay on your most recent trip - South East by Exclusive England Intenders Banner</QQe>
        <QQf>Filter: Exclusive England intenders; Weight: Weight; base n = 103; total n = 987; 884 missing; effective sample size = 80 (78%); 44% filtered out
Multiple comparison correction: False Discovery Rate (FDR) (p = 0.05)</QQf>
        <QQh>false</QQh>
        <QQi>
          <Location>
            <X>1</X>
            <Y>1427</Y>
          </Location>
          <Size>
            <Width>44</Width>
            <Height>15</Height>
          </Size>
          <X>1</X>
          <Y>1427</Y>
          <Width>44</Width>
          <Height>15</Height>
        </QQi>
        <QQj xsi:nil="true"/>
      </QQe>
    </Second>
  </PairOfGuidQQauh>
  <PairOfGuidQQauh>
    <First>cad227b2-43c4-4e25-bdd9-3e77f0413636</First>
    <Second>
      <QQa>VB13Dvi. Where in these areas did you stay on your most recent trip - South West by Exclusive England Intenders Banner</QQa>
      <QQb>cad227b2-43c4-4e25-bdd9-3e77f0413636</QQb>
      <QQc>44</QQc>
      <QQd>14</QQd>
      <QQe>
        <QQa>TableOrChart</QQa>
        <QQb>Exclusive England Intenders</QQb>
        <QQc>Exclusive England Intenders</QQc>
        <QQe>VB13Dvi. Where in these areas did you stay on your most recent trip - South West by Exclusive England Intenders Banner</QQe>
        <QQf>Filter: Exclusive England intenders; Weight: Weight; base n = 111; total n = 987; 876 missing; effective sample size = 81 (73%); 44% filtered out
Multiple comparison correction: False Discovery Rate (FDR) (p = 0.05)</QQf>
        <QQh>false</QQh>
        <QQi>
          <Location>
            <X>1</X>
            <Y>1447</Y>
          </Location>
          <Size>
            <Width>44</Width>
            <Height>14</Height>
          </Size>
          <X>1</X>
          <Y>1447</Y>
          <Width>44</Width>
          <Height>14</Height>
        </QQi>
        <QQj xsi:nil="true"/>
      </QQe>
    </Second>
  </PairOfGuidQQauh>
  <PairOfGuidQQauh>
    <First>4fa3d9ee-1c68-4f1a-9663-873c61af081c</First>
    <Second>
      <QQa>VB13Dvii. Where in these areas did you stay on your most recent trip - Yorkshire and Humberside by Exclusive England Intenders Banner</QQa>
      <QQb>4fa3d9ee-1c68-4f1a-9663-873c61af081c</QQb>
      <QQc>44</QQc>
      <QQd>12</QQd>
      <QQe>
        <QQa>TableOrChart</QQa>
        <QQb>Exclusive England Intenders</QQb>
        <QQc>Exclusive England Intenders</QQc>
        <QQe>VB13Dvii. Where in these areas did you stay on your most recent trip - Yorkshire and Humberside by Exclusive England Intenders Banner</QQe>
        <QQf>Filter: Exclusive England intenders; Weight: Weight; base n = 74; total n = 987; 913 missing; effective sample size = 53 (71%); 44% filtered out
Multiple comparison correction: False Discovery Rate (FDR) (p = 0.05)</QQf>
        <QQh>false</QQh>
        <QQi>
          <Location>
            <X>1</X>
            <Y>1466</Y>
          </Location>
          <Size>
            <Width>44</Width>
            <Height>12</Height>
          </Size>
          <X>1</X>
          <Y>1466</Y>
          <Width>44</Width>
          <Height>12</Height>
        </QQi>
        <QQj xsi:nil="true"/>
      </QQe>
    </Second>
  </PairOfGuidQQauh>
  <PairOfGuidQQauh>
    <First>f11942a2-0042-4578-98ef-356e4fa5e0bb</First>
    <Second>
      <QQa>VB13Dviii. Where in these areas did you stay on your most recent trip - Wales by Exclusive England Intenders Banner</QQa>
      <QQb>f11942a2-0042-4578-98ef-356e4fa5e0bb</QQb>
      <QQc>44</QQc>
      <QQd>19</QQd>
      <QQe>
        <QQa>TableOrChart</QQa>
        <QQb>Exclusive England Intenders</QQb>
        <QQc>Exclusive England Intenders</QQc>
        <QQe>VB13Dviii. Where in these areas did you stay on your most recent trip - Wales by Exclusive England Intenders Banner</QQe>
        <QQf>Filter: Exclusive England intenders; Weight: Weight; base n = 54; total n = 987; 933 missing; effective sample size = 35 (65%); 44% filtered out
Multiple comparison correction: False Discovery Rate (FDR) (p = 0.05)</QQf>
        <QQh>false</QQh>
        <QQi>
          <Location>
            <X>1</X>
            <Y>1483</Y>
          </Location>
          <Size>
            <Width>44</Width>
            <Height>19</Height>
          </Size>
          <X>1</X>
          <Y>1483</Y>
          <Width>44</Width>
          <Height>19</Height>
        </QQi>
        <QQj xsi:nil="true"/>
      </QQe>
    </Second>
  </PairOfGuidQQauh>
  <PairOfGuidQQauh>
    <First>443e6fd1-11e8-4692-8e98-54128af41b4e</First>
    <Second>
      <QQa>VB13Dvix. Where in these areas did you stay on your most recent trip - Scotland by Exclusive England Intenders Banner</QQa>
      <QQb>443e6fd1-11e8-4692-8e98-54128af41b4e</QQb>
      <QQc>44</QQc>
      <QQd>14</QQd>
      <QQe>
        <QQa>TableOrChart</QQa>
        <QQb>Exclusive England Intenders</QQb>
        <QQc>Exclusive England Intenders</QQc>
        <QQe>VB13Dvix. Where in these areas did you stay on your most recent trip - Scotland by Exclusive England Intenders Banner</QQe>
        <QQf>Filter: Exclusive England intenders; Weight: Weight; base n = 46; total n = 987; 941 missing; effective sample size = 32 (70%); 44% filtered out
Multiple comparison correction: False Discovery Rate (FDR) (p = 0.05)</QQf>
        <QQh>false</QQh>
        <QQi>
          <Location>
            <X>1</X>
            <Y>1507</Y>
          </Location>
          <Size>
            <Width>44</Width>
            <Height>14</Height>
          </Size>
          <X>1</X>
          <Y>1507</Y>
          <Width>44</Width>
          <Height>14</Height>
        </QQi>
        <QQj xsi:nil="true"/>
      </QQe>
    </Second>
  </PairOfGuidQQauh>
  <PairOfGuidQQauh>
    <First>46409ecc-5f02-4788-907a-7b4625eb81f9</First>
    <Second>
      <QQa>VB2eiii: Out of interest, have you cancelled any of your UK short breaks or holidays in the last 12 months? </QQa>
      <QQb>46409ecc-5f02-4788-907a-7b4625eb81f9</QQb>
      <QQc>44</QQc>
      <QQd>7</QQd>
      <QQe>
        <QQa>TableOrChart</QQa>
        <QQb>Exclusive England Intenders</QQb>
        <QQc>Exclusive England Intenders</QQc>
        <QQe>VB2eiii: Out of interest, have you cancelled any of your UK short breaks or holidays in the last 12 months? </QQe>
        <QQf>Filter: Exclusive England intenders; Weight: Weight; base n = 984; total n = 987; 3 missing; effective sample size = 709 (72%); 44% filtered out
Multiple comparison correction: False Discovery Rate (FDR) (p = 0.05)</QQf>
        <QQh>false</QQh>
        <QQi>
          <Location>
            <X>1</X>
            <Y>1526</Y>
          </Location>
          <Size>
            <Width>44</Width>
            <Height>7</Height>
          </Size>
          <X>1</X>
          <Y>1526</Y>
          <Width>44</Width>
          <Height>7</Height>
        </QQi>
        <QQj xsi:nil="true"/>
      </QQe>
    </Second>
  </PairOfGuidQQauh>
  <PairOfGuidQQauh>
    <First>473214e1-2c97-432b-99aa-ec6fd827baf0</First>
    <Second>
      <QQa>VB13b. Why did you cancel your UK short breaks or holidays in the last 12 months? by Exclusive England Intenders Banner</QQa>
      <QQb>473214e1-2c97-432b-99aa-ec6fd827baf0</QQb>
      <QQc>44</QQc>
      <QQd>14</QQd>
      <QQe>
        <QQa>TableOrChart</QQa>
        <QQb>Exclusive England Intenders</QQb>
        <QQc>Exclusive England Intenders</QQc>
        <QQe>VB13b. Why did you cancel your UK short breaks or holidays in the last 12 months? by Exclusive England Intenders Banner</QQe>
        <QQf>Filter: Exclusive England intenders; Weight: Weight; base n = 0; total n = 987; 987 missing; 44% filtered out
Multiple comparison correction: False Discovery Rate (FDR) (p = 0.05)</QQf>
        <QQh>false</QQh>
        <QQi>
          <Location>
            <X>1</X>
            <Y>1538</Y>
          </Location>
          <Size>
            <Width>44</Width>
            <Height>14</Height>
          </Size>
          <X>1</X>
          <Y>1538</Y>
          <Width>44</Width>
          <Height>14</Height>
        </QQi>
        <QQj xsi:nil="true"/>
      </QQe>
    </Second>
  </PairOfGuidQQauh>
  <PairOfGuidQQauh>
    <First>b49ef9a0-5751-4941-8d6a-2867b70f8a85</First>
    <Second>
      <QQa>VB13f:  Have you taken an overnight short break or holiday overseas in the last 12 months?</QQa>
      <QQb>b49ef9a0-5751-4941-8d6a-2867b70f8a85</QQb>
      <QQc>44</QQc>
      <QQd>7</QQd>
      <QQe>
        <QQa>TableOrChart</QQa>
        <QQb>Exclusive England Intenders</QQb>
        <QQc>Exclusive England Intenders</QQc>
        <QQe>VB13f:  Have you taken an overnight short break or holiday overseas in the last 12 months?</QQe>
        <QQf>Filter: Exclusive England intenders; Weight: Weight; base n = 984; total n = 987; 3 missing; effective sample size = 693 (70%); 44% filtered out
Multiple comparison correction: False Discovery Rate (FDR) (p = 0.05)</QQf>
        <QQh>false</QQh>
        <QQi>
          <Location>
            <X>1</X>
            <Y>1557</Y>
          </Location>
          <Size>
            <Width>44</Width>
            <Height>7</Height>
          </Size>
          <X>1</X>
          <Y>1557</Y>
          <Width>44</Width>
          <Height>7</Height>
        </QQi>
        <QQj xsi:nil="true"/>
      </QQe>
    </Second>
  </PairOfGuidQQauh>
  <PairOfGuidQQauh>
    <First>6ec5fb9f-6167-4614-ae05-0aad60b7193b</First>
    <Second>
      <QQa>VB13g. In which of the following months have you taken an overnight short break or holiday overseas in the last 12 months? by Exclusive England Intenders Banner</QQa>
      <QQb>6ec5fb9f-6167-4614-ae05-0aad60b7193b</QQb>
      <QQc>44</QQc>
      <QQd>19</QQd>
      <QQe>
        <QQa>TableOrChart</QQa>
        <QQb>Exclusive England Intenders</QQb>
        <QQc>Exclusive England Intenders</QQc>
        <QQe>VB13g. In which of the following months have you taken an overnight short break or holiday overseas in the last 12 months? by Exclusive England Intenders Banner</QQe>
        <QQf>Filter: Exclusive England intenders; Weight: Weight; base n = 517; total n = 987; 470 missing; effective sample size = 399 (77%); 44% filtered out
Multiple comparison correction: False Discovery Rate (FDR) (p = 0.05)</QQf>
        <QQh>false</QQh>
        <QQi>
          <Location>
            <X>1</X>
            <Y>1569</Y>
          </Location>
          <Size>
            <Width>44</Width>
            <Height>19</Height>
          </Size>
          <X>1</X>
          <Y>1569</Y>
          <Width>44</Width>
          <Height>19</Height>
        </QQi>
        <QQj xsi:nil="true"/>
      </QQe>
    </Second>
  </PairOfGuidQQauh>
  <PairOfGuidQQauh>
    <First>33b5c649-68e9-475c-bc24-f7c928e1f8b0</First>
    <Second>
      <QQa>VB14a: Now looking ahead, are you intending to take any overnight business trips in the UK in the next three months? by Exclusive England Intenders Banner</QQa>
      <QQb>33b5c649-68e9-475c-bc24-f7c928e1f8b0</QQb>
      <QQc>44</QQc>
      <QQd>8</QQd>
      <QQe>
        <QQa>TableOrChart</QQa>
        <QQb>Exclusive England Intenders</QQb>
        <QQc>Exclusive England Intenders</QQc>
        <QQe>VB14a: Now looking ahead, are you intending to take any overnight business trips in the UK in the next three months? by Exclusive England Intenders Banner</QQe>
        <QQf>Filter: Exclusive England intenders; Weight: Weight; base n = 984; total n = 987; 3 missing; effective sample size = 749 (76%); 44% filtered out
Multiple comparison correction: False Discovery Rate (FDR) (p = 0.05)</QQf>
        <QQh>false</QQh>
        <QQi>
          <Location>
            <X>1</X>
            <Y>1593</Y>
          </Location>
          <Size>
            <Width>44</Width>
            <Height>8</Height>
          </Size>
          <X>1</X>
          <Y>1593</Y>
          <Width>44</Width>
          <Height>8</Height>
        </QQi>
        <QQj xsi:nil="true"/>
      </QQe>
    </Second>
  </PairOfGuidQQauh>
  <PairOfGuidQQauh>
    <First>49362686-b6ec-4bc0-9c73-00051ae5dca0</First>
    <Second>
      <QQa>VB14b. What would be the main reason/s for your next overnight business trip? by Exclusive England Intenders Banner</QQa>
      <QQb>49362686-b6ec-4bc0-9c73-00051ae5dca0</QQb>
      <QQc>44</QQc>
      <QQd>12</QQd>
      <QQe>
        <QQa>TableOrChart</QQa>
        <QQb>Exclusive England Intenders</QQb>
        <QQc>Exclusive England Intenders</QQc>
        <QQe>VB14b. What would be the main reason/s for your next overnight business trip? by Exclusive England Intenders Banner</QQe>
        <QQf>Filter: Exclusive England intenders; Weight: Weight; base n = 262; total n = 987; 725 missing; effective sample size = 200 (76%); 44% filtered out
Multiple comparison correction: False Discovery Rate (FDR) (p = 0.05)</QQf>
        <QQh>false</QQh>
        <QQi>
          <Location>
            <X>1</X>
            <Y>1606</Y>
          </Location>
          <Size>
            <Width>44</Width>
            <Height>12</Height>
          </Size>
          <X>1</X>
          <Y>1606</Y>
          <Width>44</Width>
          <Height>12</Height>
        </QQi>
        <QQj xsi:nil="true"/>
      </QQe>
    </Second>
  </PairOfGuidQQauh>
  <PairOfGuidQQauh>
    <First>ac91a002-fde5-4315-9157-f12af60997cb</First>
    <Second>
      <QQa>q17: There has been a lot of talk about how the ‘cost of living crisis’ has affected people’s financial circumstances. If you had to choose, which ONE of the following statements would best describe your feelings about your own situation, right now? </QQa>
      <QQb>ac91a002-fde5-4315-9157-f12af60997cb</QQb>
      <QQc>44</QQc>
      <QQd>10</QQd>
      <QQe>
        <QQa>TableOrChart</QQa>
        <QQb>Exclusive England Intenders</QQb>
        <QQc>Exclusive England Intenders</QQc>
        <QQe>q17: There has been a lot of talk about how the ‘cost of living crisis’ has affected people’s financial circumstances. If you had to choose, which ONE of the following statements would best describe your feelings about your own situation, right now? </QQe>
        <QQf>Filter: Exclusive England intenders; Weight: Weight; base n = 984; total n = 987; 3 missing; effective sample size = 711 (72%); 44% filtered out
Multiple comparison correction: False Discovery Rate (FDR) (p = 0.05)</QQf>
        <QQh>false</QQh>
        <QQi>
          <Location>
            <X>1</X>
            <Y>1623</Y>
          </Location>
          <Size>
            <Width>44</Width>
            <Height>10</Height>
          </Size>
          <X>1</X>
          <Y>1623</Y>
          <Width>44</Width>
          <Height>10</Height>
        </QQi>
        <QQj xsi:nil="true"/>
      </QQe>
    </Second>
  </PairOfGuidQQauh>
  <PairOfGuidQQauh>
    <First>e364894b-3203-4a31-a812-312479382e8e</First>
    <Second>
      <QQa>Q18b: Do you have more, less or about the same amount of personal savings compared to this time last year? </QQa>
      <QQb>e364894b-3203-4a31-a812-312479382e8e</QQb>
      <QQc>44</QQc>
      <QQd>10</QQd>
      <QQe>
        <QQa>TableOrChart</QQa>
        <QQb>Exclusive England Intenders</QQb>
        <QQc>Exclusive England Intenders</QQc>
        <QQe>Q18b: Do you have more, less or about the same amount of personal savings compared to this time last year? </QQe>
        <QQf>Filter: Exclusive England intenders; Weight: Weight; base n = 0; total n = 987; 987 missing; 44% filtered out
Multiple comparison correction: False Discovery Rate (FDR) (p = 0.05)</QQf>
        <QQh>false</QQh>
        <QQi>
          <Location>
            <X>1</X>
            <Y>1638</Y>
          </Location>
          <Size>
            <Width>44</Width>
            <Height>10</Height>
          </Size>
          <X>1</X>
          <Y>1638</Y>
          <Width>44</Width>
          <Height>10</Height>
        </QQi>
        <QQj xsi:nil="true"/>
      </QQe>
    </Second>
  </PairOfGuidQQauh>
  <PairOfGuidQQauh>
    <First>bfadf6fd-d0cf-4368-b9ad-6103875c78e0</First>
    <Second>
      <QQa>Q52. Do you have any of the following health conditions or impairments? by Exclusive England Intenders Banner</QQa>
      <QQb>bfadf6fd-d0cf-4368-b9ad-6103875c78e0</QQb>
      <QQc>44</QQc>
      <QQd>15</QQd>
      <QQe>
        <QQa>TableOrChart</QQa>
        <QQb>Exclusive England Intenders</QQb>
        <QQc>Exclusive England Intenders</QQc>
        <QQe>Q52. Do you have any of the following health conditions or impairments? by Exclusive England Intenders Banner</QQe>
        <QQf>Filter: Exclusive England intenders; Weight: Weight; base n = 951; total n = 987; 36 missing; effective sample size = 797 (84%); 44% filtered out
Multiple comparison correction: False Discovery Rate (FDR) (p = 0.05)</QQf>
        <QQh>false</QQh>
        <QQi>
          <Location>
            <X>1</X>
            <Y>1653</Y>
          </Location>
          <Size>
            <Width>44</Width>
            <Height>15</Height>
          </Size>
          <X>1</X>
          <Y>1653</Y>
          <Width>44</Width>
          <Height>15</Height>
        </QQi>
        <QQj xsi:nil="true"/>
      </QQe>
    </Second>
  </PairOfGuidQQauh>
  <PairOfGuidQQauh>
    <First>841b5d23-ff01-40cc-8e2f-c0b1aae7edac</First>
    <Second>
      <QQa>q2: Which of the following age groups are you in?</QQa>
      <QQb>841b5d23-ff01-40cc-8e2f-c0b1aae7edac</QQb>
      <QQc>44</QQc>
      <QQd>13</QQd>
      <QQe>
        <QQa>TableOrChart</QQa>
        <QQb>Exclusive Scotland Intenders</QQb>
        <QQc>Exclusive Scotland Intenders</QQc>
        <QQe>q2: Which of the following age groups are you in?</QQe>
        <QQf>Filter: Exclusive Scotland intenders; Weight: Weight; base n = 131; effective sample size = 84 (64%); 93% filtered out
Multiple comparison correction: False Discovery Rate (FDR) (p = 0.05)</QQf>
        <QQh>false</QQh>
        <QQi>
          <Location>
            <X>1</X>
            <Y>2</Y>
          </Location>
          <Size>
            <Width>44</Width>
            <Height>13</Height>
          </Size>
          <X>1</X>
          <Y>2</Y>
          <Width>44</Width>
          <Height>13</Height>
        </QQi>
        <QQj xsi:nil="true"/>
      </QQe>
    </Second>
  </PairOfGuidQQauh>
  <PairOfGuidQQauh>
    <First>d63c8ed5-bf14-46b4-9844-df9e4c2716e4</First>
    <Second>
      <QQa>q2: Which of the following age groups are you in? AVERAGE AGE</QQa>
      <QQb>d63c8ed5-bf14-46b4-9844-df9e4c2716e4</QQb>
      <QQc>44</QQc>
      <QQd>5</QQd>
      <QQe>
        <QQa>TableOrChart</QQa>
        <QQb>Exclusive Scotland Intenders</QQb>
        <QQc>Exclusive Scotland Intenders</QQc>
        <QQe>q2: Which of the following age groups are you in? AVERAGE AGE</QQe>
        <QQf>Filter: Exclusive Scotland intenders; Weight: Weight; base n = 131; effective sample size = 85 (65%); 93% filtered out
Multiple comparison correction: False Discovery Rate (FDR) (p = 0.05)</QQf>
        <QQh>false</QQh>
        <QQi>
          <Location>
            <X>1</X>
            <Y>20</Y>
          </Location>
          <Size>
            <Width>44</Width>
            <Height>5</Height>
          </Size>
          <X>1</X>
          <Y>20</Y>
          <Width>44</Width>
          <Height>5</Height>
        </QQi>
        <QQj xsi:nil="true"/>
      </QQe>
    </Second>
  </PairOfGuidQQauh>
  <PairOfGuidQQauh>
    <First>7b9fad1a-c9f3-49ca-9c09-c58fc1043d81</First>
    <Second>
      <QQa>q49: Do you have any children aged 15 or under in your household that you are responsible for (parent, legal guardian etc.)?</QQa>
      <QQb>7b9fad1a-c9f3-49ca-9c09-c58fc1043d81</QQb>
      <QQc>44</QQc>
      <QQd>7</QQd>
      <QQe>
        <QQa>TableOrChart</QQa>
        <QQb>Exclusive Scotland Intenders</QQb>
        <QQc>Exclusive Scotland Intenders</QQc>
        <QQe>q49: Do you have any children aged 15 or under in your household that you are responsible for (parent, legal guardian etc.)?</QQe>
        <QQf>Filter: Exclusive Scotland intenders; Weight: Weight; base n = 123; total n = 131; 8 missing; effective sample size = 81 (66%); 93% filtered out
Multiple comparison correction: False Discovery Rate (FDR) (p = 0.05)</QQf>
        <QQh>false</QQh>
        <QQi>
          <Location>
            <X>1</X>
            <Y>30</Y>
          </Location>
          <Size>
            <Width>44</Width>
            <Height>7</Height>
          </Size>
          <X>1</X>
          <Y>30</Y>
          <Width>44</Width>
          <Height>7</Height>
        </QQi>
        <QQj xsi:nil="true"/>
      </QQe>
    </Second>
  </PairOfGuidQQauh>
  <PairOfGuidQQauh>
    <First>cd9ab160-62c9-48a5-b7cc-f81e3a4f98f8</First>
    <Second>
      <QQa>Q49i. Are your children in school? by Exclusive Scotland Intenders Banner</QQa>
      <QQb>cd9ab160-62c9-48a5-b7cc-f81e3a4f98f8</QQb>
      <QQc>44</QQc>
      <QQd>11</QQd>
      <QQe>
        <QQa>TableOrChart</QQa>
        <QQb>Exclusive Scotland Intenders</QQb>
        <QQc>Exclusive Scotland Intenders</QQc>
        <QQe>Q49i. Are your children in school? by Exclusive Scotland Intenders Banner</QQe>
        <QQf>Filter: Exclusive Scotland intenders; Weight: Weight; base n = 42; total n = 131; 89 missing; effective sample size = 31 (75%); 93% filtered out
Multiple comparison correction: False Discovery Rate (FDR) (p = 0.05)</QQf>
        <QQh>false</QQh>
        <QQi>
          <Location>
            <X>1</X>
            <Y>42</Y>
          </Location>
          <Size>
            <Width>44</Width>
            <Height>11</Height>
          </Size>
          <X>1</X>
          <Y>42</Y>
          <Width>44</Width>
          <Height>11</Height>
        </QQi>
        <QQj xsi:nil="true"/>
      </QQe>
    </Second>
  </PairOfGuidQQauh>
  <PairOfGuidQQauh>
    <First>fcb31d9d-cf0a-48f8-af64-dbf58c3487cf</First>
    <Second>
      <QQa>q3: In which region do you live?</QQa>
      <QQb>fcb31d9d-cf0a-48f8-af64-dbf58c3487cf</QQb>
      <QQc>44</QQc>
      <QQd>18</QQd>
      <QQe>
        <QQa>TableOrChart</QQa>
        <QQb>Exclusive Scotland Intenders</QQb>
        <QQc>Exclusive Scotland Intenders</QQc>
        <QQe>q3: In which region do you live?</QQe>
        <QQf>Filter: Exclusive Scotland intenders; Weight: Weight; base n = 131; effective sample size = 84 (64%); 93% filtered out
Multiple comparison correction: False Discovery Rate (FDR) (p = 0.05)</QQf>
        <QQh>false</QQh>
        <QQi>
          <Location>
            <X>1</X>
            <Y>58</Y>
          </Location>
          <Size>
            <Width>44</Width>
            <Height>18</Height>
          </Size>
          <X>1</X>
          <Y>58</Y>
          <Width>44</Width>
          <Height>18</Height>
        </QQi>
        <QQj xsi:nil="true"/>
      </QQe>
    </Second>
  </PairOfGuidQQauh>
  <PairOfGuidQQauh>
    <First>7b31713c-ff8b-4ea1-982e-3074fddfaed3</First>
    <Second>
      <QQa>Q7b: And now regarding the ‘cost of living crisis’ in the UK and the way it is going to change in the coming few months, which of the following best describes your opinion?</QQa>
      <QQb>7b31713c-ff8b-4ea1-982e-3074fddfaed3</QQb>
      <QQc>44</QQc>
      <QQd>8</QQd>
      <QQe>
        <QQa>TableOrChart</QQa>
        <QQb>Exclusive Scotland Intenders</QQb>
        <QQc>Exclusive Scotland Intenders</QQc>
        <QQe>Q7b: And now regarding the ‘cost of living crisis’ in the UK and the way it is going to change in the coming few months, which of the following best describes your opinion?</QQe>
        <QQf>Filter: Exclusive Scotland intenders; Weight: Weight; base n = 131; effective sample size = 84 (64%); 93% filtered out
Multiple comparison correction: False Discovery Rate (FDR) (p = 0.05)</QQf>
        <QQh>false</QQh>
        <QQi>
          <Location>
            <X>1</X>
            <Y>81</Y>
          </Location>
          <Size>
            <Width>44</Width>
            <Height>8</Height>
          </Size>
          <X>1</X>
          <Y>81</Y>
          <Width>44</Width>
          <Height>8</Height>
        </QQi>
        <QQj xsi:nil="true"/>
      </QQe>
    </Second>
  </PairOfGuidQQauh>
  <PairOfGuidQQauh>
    <First>d3935fa7-dd93-4340-bdf2-0032654f34a2</First>
    <Second>
      <QQa>VB1a - UK. Thinking about the next 12 months, are you likely to take more, fewer or about the same number of UK  holidays/short breaks than you took in the last 12 months?</QQa>
      <QQb>d3935fa7-dd93-4340-bdf2-0032654f34a2</QQb>
      <QQc>44</QQc>
      <QQd>9</QQd>
      <QQe>
        <QQa>TableOrChart</QQa>
        <QQb>Exclusive Scotland Intenders</QQb>
        <QQc>Exclusive Scotland Intenders</QQc>
        <QQe>VB1a - UK. Thinking about the next 12 months, are you likely to take more, fewer or about the same number of UK  holidays/short breaks than you took in the last 12 months?</QQe>
        <QQf>Filter: Exclusive Scotland intenders; Weight: Weight; base n = 131; effective sample size = 85 (65%); 93% filtered out
Multiple comparison correction: False Discovery Rate (FDR) (p = 0.05)</QQf>
        <QQh>false</QQh>
        <QQi>
          <Location>
            <X>1</X>
            <Y>94</Y>
          </Location>
          <Size>
            <Width>44</Width>
            <Height>9</Height>
          </Size>
          <X>1</X>
          <Y>94</Y>
          <Width>44</Width>
          <Height>9</Height>
        </QQi>
        <QQj xsi:nil="true"/>
      </QQe>
    </Second>
  </PairOfGuidQQauh>
  <PairOfGuidQQauh>
    <First>7e370e92-e9d0-4800-931a-baa64a3b5072</First>
    <Second>
      <QQa>VB1a - OVERSEAS. Thinking about the next 12 months, are you likely to take more, fewer or about the same number of overseas holidays/short breaks than you took in the last 12 months?</QQa>
      <QQb>7e370e92-e9d0-4800-931a-baa64a3b5072</QQb>
      <QQc>44</QQc>
      <QQd>9</QQd>
      <QQe>
        <QQa>TableOrChart</QQa>
        <QQb>Exclusive Scotland Intenders</QQb>
        <QQc>Exclusive Scotland Intenders</QQc>
        <QQe>VB1a - OVERSEAS. Thinking about the next 12 months, are you likely to take more, fewer or about the same number of overseas holidays/short breaks than you took in the last 12 months?</QQe>
        <QQf>Filter: Exclusive Scotland intenders; Weight: Weight; base n = 131; effective sample size = 84 (64%); 93% filtered out
Multiple comparison correction: False Discovery Rate (FDR) (p = 0.05)</QQf>
        <QQh>false</QQh>
        <QQi>
          <Location>
            <X>1</X>
            <Y>108</Y>
          </Location>
          <Size>
            <Width>44</Width>
            <Height>9</Height>
          </Size>
          <X>1</X>
          <Y>108</Y>
          <Width>44</Width>
          <Height>9</Height>
        </QQi>
        <QQj xsi:nil="true"/>
      </QQe>
    </Second>
  </PairOfGuidQQauh>
  <PairOfGuidQQauh>
    <First>e4149e2b-c4dc-4eae-9d76-adfc5818f216</First>
    <Second>
      <QQa>VB1b. - UK. Do you think you are likely to spend more, less or about the same amount of money on individual UK holidays/short breaks in the next 12 months than you spent in the last 12 months? </QQa>
      <QQb>e4149e2b-c4dc-4eae-9d76-adfc5818f216</QQb>
      <QQc>44</QQc>
      <QQd>9</QQd>
      <QQe>
        <QQa>TableOrChart</QQa>
        <QQb>Exclusive Scotland Intenders</QQb>
        <QQc>Exclusive Scotland Intenders</QQc>
        <QQe>VB1b. - UK. Do you think you are likely to spend more, less or about the same amount of money on individual UK holidays/short breaks in the next 12 months than you spent in the last 12 months? </QQe>
        <QQf>Filter: Exclusive Scotland intenders; Weight: Weight; base n = 131; effective sample size = 84 (64%); 93% filtered out
Multiple comparison correction: False Discovery Rate (FDR) (p = 0.05)</QQf>
        <QQh>false</QQh>
        <QQi>
          <Location>
            <X>1</X>
            <Y>122</Y>
          </Location>
          <Size>
            <Width>44</Width>
            <Height>9</Height>
          </Size>
          <X>1</X>
          <Y>122</Y>
          <Width>44</Width>
          <Height>9</Height>
        </QQi>
        <QQj xsi:nil="true"/>
      </QQe>
    </Second>
  </PairOfGuidQQauh>
  <PairOfGuidQQauh>
    <First>0ca5dad1-136e-47d2-9a9a-74dbe0797e34</First>
    <Second>
      <QQa>VB1b - OVERSEAS. Do you think you are likely to spend more, less or about the same amount of money on individual overseas holidays/short breaks in the next 12 months than you spent in the last 12 months?</QQa>
      <QQb>0ca5dad1-136e-47d2-9a9a-74dbe0797e34</QQb>
      <QQc>44</QQc>
      <QQd>9</QQd>
      <QQe>
        <QQa>TableOrChart</QQa>
        <QQb>Exclusive Scotland Intenders</QQb>
        <QQc>Exclusive Scotland Intenders</QQc>
        <QQe>VB1b - OVERSEAS. Do you think you are likely to spend more, less or about the same amount of money on individual overseas holidays/short breaks in the next 12 months than you spent in the last 12 months?</QQe>
        <QQf>Filter: Exclusive Scotland intenders; Weight: Weight; base n = 131; effective sample size = 84 (64%); 93% filtered out
Multiple comparison correction: False Discovery Rate (FDR) (p = 0.05)</QQf>
        <QQh>false</QQh>
        <QQi>
          <Location>
            <X>1</X>
            <Y>136</Y>
          </Location>
          <Size>
            <Width>44</Width>
            <Height>9</Height>
          </Size>
          <X>1</X>
          <Y>136</Y>
          <Width>44</Width>
          <Height>9</Height>
        </QQi>
        <QQj xsi:nil="true"/>
      </QQe>
    </Second>
  </PairOfGuidQQauh>
  <PairOfGuidQQauh>
    <First>47d0a133-4b03-478d-9662-400a4bbbb8f7</First>
    <Second>
      <QQa>VB2a. Thinking of your next UK holiday or short break, when are you likely to go on this trip?  by Exclusive Scotland Intenders Banner</QQa>
      <QQb>47d0a133-4b03-478d-9662-400a4bbbb8f7</QQb>
      <QQc>44</QQc>
      <QQd>44</QQd>
      <QQe>
        <QQa>TableOrChart</QQa>
        <QQb>Exclusive Scotland Intenders</QQb>
        <QQc>Exclusive Scotland Intenders</QQc>
        <QQe>VB2a. Thinking of your next UK holiday or short break, when are you likely to go on this trip?  by Exclusive Scotland Intenders Banner</QQe>
        <QQf>Filter: Exclusive Scotland intenders; Weight: Weight; base n = 131; effective sample size = 84 (64%); 93% filtered out
Multiple comparison correction: False Discovery Rate (FDR) (p = 0.05)</QQf>
        <QQh>false</QQh>
        <QQi>
          <Location>
            <X>1</X>
            <Y>150</Y>
          </Location>
          <Size>
            <Width>44</Width>
            <Height>44</Height>
          </Size>
          <X>1</X>
          <Y>150</Y>
          <Width>44</Width>
          <Height>44</Height>
        </QQi>
        <QQj xsi:nil="true"/>
      </QQe>
    </Second>
  </PairOfGuidQQauh>
  <PairOfGuidQQauh>
    <First>c372d019-27ee-4f84-bd0d-e4d1a0b10951</First>
    <Second>
      <QQa>(VB2a/VB2b) Any UK trip </QQa>
      <QQb>c372d019-27ee-4f84-bd0d-e4d1a0b10951</QQb>
      <QQc>44</QQc>
      <QQd>22</QQd>
      <QQe>
        <QQa>TableOrChart</QQa>
        <QQb>Exclusive Scotland Intenders</QQb>
        <QQc>Exclusive Scotland Intenders</QQc>
        <QQe>(VB2a/VB2b) Any UK trip </QQe>
        <QQf>Filter: Exclusive Scotland intenders; Weight: Weight; base n = 131; effective sample size = 84 (64%); 93% filtered out
Multiple comparison correction: False Discovery Rate (FDR) (p = 0.05)</QQf>
        <QQh>false</QQh>
        <QQi>
          <Location>
            <X>1</X>
            <Y>199</Y>
          </Location>
          <Size>
            <Width>44</Width>
            <Height>22</Height>
          </Size>
          <X>1</X>
          <Y>199</Y>
          <Width>44</Width>
          <Height>22</Height>
        </QQi>
        <QQj xsi:nil="true"/>
      </QQe>
    </Second>
  </PairOfGuidQQauh>
  <PairOfGuidQQauh>
    <First>bfd7d49f-5e5c-471e-9016-8deddd22a8e6</First>
    <Second>
      <QQa>VB2b. And when else do you anticipate going on a UK holiday or short break? by Exclusive Scotland Intenders Banner</QQa>
      <QQb>bfd7d49f-5e5c-471e-9016-8deddd22a8e6</QQb>
      <QQc>44</QQc>
      <QQd>20</QQd>
      <QQe>
        <QQa>TableOrChart</QQa>
        <QQb>Exclusive Scotland Intenders</QQb>
        <QQc>Exclusive Scotland Intenders</QQc>
        <QQe>VB2b. And when else do you anticipate going on a UK holiday or short break? by Exclusive Scotland Intenders Banner</QQe>
        <QQf>Filter: Exclusive Scotland intenders; Weight: Weight; base n = 131; effective sample size = 84 (64%); 93% filtered out
Multiple comparison correction: False Discovery Rate (FDR) (p = 0.05)</QQf>
        <QQh>false</QQh>
        <QQi>
          <Location>
            <X>1</X>
            <Y>226</Y>
          </Location>
          <Size>
            <Width>44</Width>
            <Height>20</Height>
          </Size>
          <X>1</X>
          <Y>226</Y>
          <Width>44</Width>
          <Height>20</Height>
        </QQi>
        <QQj xsi:nil="true"/>
      </QQe>
    </Second>
  </PairOfGuidQQauh>
  <PairOfGuidQQauh>
    <First>5db37c95-797d-4ea2-ba38-a1d2e443f1fb</First>
    <Second>
      <QQa>VB2enew: Which of the following best describe how close you are to booking your next overnight UK trip in &lt;INSERT MONTH FROM VB2a(III)&gt; </QQa>
      <QQb>5db37c95-797d-4ea2-ba38-a1d2e443f1fb</QQb>
      <QQc>44</QQc>
      <QQd>9</QQd>
      <QQe>
        <QQa>TableOrChart</QQa>
        <QQb>Exclusive Scotland Intenders</QQb>
        <QQc>Exclusive Scotland Intenders</QQc>
        <QQe>VB2enew: Which of the following best describe how close you are to booking your next overnight UK trip in &lt;INSERT MONTH FROM VB2a(III)&gt; </QQe>
        <QQf>Filter: Exclusive Scotland intenders; Weight: Weight; base n = 131; effective sample size = 84 (64%); 93% filtered out
Multiple comparison correction: False Discovery Rate (FDR) (p = 0.05)</QQf>
        <QQh>false</QQh>
        <QQi>
          <Location>
            <X>1</X>
            <Y>251</Y>
          </Location>
          <Size>
            <Width>44</Width>
            <Height>9</Height>
          </Size>
          <X>1</X>
          <Y>251</Y>
          <Width>44</Width>
          <Height>9</Height>
        </QQi>
        <QQj xsi:nil="true"/>
      </QQe>
    </Second>
  </PairOfGuidQQauh>
  <PairOfGuidQQauh>
    <First>3d5ee5cc-8be6-4aea-8c54-045c8dfc2ca5</First>
    <Second>
      <QQa>VB2ei: How committed are you to taking this next trip in [pipe: hVB3]? </QQa>
      <QQb>3d5ee5cc-8be6-4aea-8c54-045c8dfc2ca5</QQb>
      <QQc>44</QQc>
      <QQd>10</QQd>
      <QQe>
        <QQa>TableOrChart</QQa>
        <QQb>Exclusive Scotland Intenders</QQb>
        <QQc>Exclusive Scotland Intenders</QQc>
        <QQe>VB2ei: How committed are you to taking this next trip in [pipe: hVB3]? </QQe>
        <QQf>Filter: Exclusive Scotland intenders; Weight: Weight; base n = 131; effective sample size = 84 (64%); 93% filtered out
Multiple comparison correction: False Discovery Rate (FDR) (p = 0.05)</QQf>
        <QQh>false</QQh>
        <QQi>
          <Location>
            <X>1</X>
            <Y>265</Y>
          </Location>
          <Size>
            <Width>44</Width>
            <Height>10</Height>
          </Size>
          <X>1</X>
          <Y>265</Y>
          <Width>44</Width>
          <Height>10</Height>
        </QQi>
        <QQj xsi:nil="true"/>
      </QQe>
    </Second>
  </PairOfGuidQQauh>
  <PairOfGuidQQauh>
    <First>2bba95e6-842f-4a52-87f0-6e61774ee3c5</First>
    <Second>
      <QQa>VB2c. Thinking of your next OVERSEAS holiday or short break, when are you likely to go on this trip? by Exclusive Scotland Intenders Banner</QQa>
      <QQb>2bba95e6-842f-4a52-87f0-6e61774ee3c5</QQb>
      <QQc>44</QQc>
      <QQd>24</QQd>
      <QQe>
        <QQa>TableOrChart</QQa>
        <QQb>Exclusive Scotland Intenders</QQb>
        <QQc>Exclusive Scotland Intenders</QQc>
        <QQe>VB2c. Thinking of your next OVERSEAS holiday or short break, when are you likely to go on this trip? by Exclusive Scotland Intenders Banner</QQe>
        <QQf>Filter: Exclusive Scotland intenders; Weight: Weight; base n = 131; effective sample size = 84 (64%); 93% filtered out
Multiple comparison correction: False Discovery Rate (FDR) (p = 0.05)</QQf>
        <QQh>false</QQh>
        <QQi>
          <Location>
            <X>1</X>
            <Y>280</Y>
          </Location>
          <Size>
            <Width>44</Width>
            <Height>24</Height>
          </Size>
          <X>1</X>
          <Y>280</Y>
          <Width>44</Width>
          <Height>24</Height>
        </QQi>
        <QQj xsi:nil="true"/>
      </QQe>
    </Second>
  </PairOfGuidQQauh>
  <PairOfGuidQQauh>
    <First>72188047-a022-450c-9eb6-9efb840b1872</First>
    <Second>
      <QQa>(VB2c/VB2d) Any overseas trip</QQa>
      <QQb>72188047-a022-450c-9eb6-9efb840b1872</QQb>
      <QQc>44</QQc>
      <QQd>23</QQd>
      <QQe>
        <QQa>TableOrChart</QQa>
        <QQb>Exclusive Scotland Intenders</QQb>
        <QQc>Exclusive Scotland Intenders</QQc>
        <QQe>(VB2c/VB2d) Any overseas trip</QQe>
        <QQf>Filter: Exclusive Scotland intenders; Weight: Weight; base n = 131; effective sample size = 84 (64%); 93% filtered out
Multiple comparison correction: False Discovery Rate (FDR) (p = 0.05)</QQf>
        <QQh>false</QQh>
        <QQi>
          <Location>
            <X>1</X>
            <Y>309</Y>
          </Location>
          <Size>
            <Width>44</Width>
            <Height>23</Height>
          </Size>
          <X>1</X>
          <Y>309</Y>
          <Width>44</Width>
          <Height>23</Height>
        </QQi>
        <QQj xsi:nil="true"/>
      </QQe>
    </Second>
  </PairOfGuidQQauh>
  <PairOfGuidQQauh>
    <First>3e405df7-317a-4cff-9248-583996a27616</First>
    <Second>
      <QQa>VB2d. And when else do you anticipate going on an OVERSEAS holiday or short break? by Exclusive Scotland Intenders Banner</QQa>
      <QQb>3e405df7-317a-4cff-9248-583996a27616</QQb>
      <QQc>44</QQc>
      <QQd>20</QQd>
      <QQe>
        <QQa>TableOrChart</QQa>
        <QQb>Exclusive Scotland Intenders</QQb>
        <QQc>Exclusive Scotland Intenders</QQc>
        <QQe>VB2d. And when else do you anticipate going on an OVERSEAS holiday or short break? by Exclusive Scotland Intenders Banner</QQe>
        <QQf>Filter: Exclusive Scotland intenders; Weight: Weight; base n = 90; total n = 131; 41 missing; effective sample size = 59 (65%); 93% filtered out
Multiple comparison correction: False Discovery Rate (FDR) (p = 0.05)</QQf>
        <QQh>false</QQh>
        <QQi>
          <Location>
            <X>1</X>
            <Y>337</Y>
          </Location>
          <Size>
            <Width>44</Width>
            <Height>20</Height>
          </Size>
          <X>1</X>
          <Y>337</Y>
          <Width>44</Width>
          <Height>20</Height>
        </QQi>
        <QQj xsi:nil="true"/>
      </QQe>
    </Second>
  </PairOfGuidQQauh>
  <PairOfGuidQQauh>
    <First>1275a120-a461-4ea7-a717-84b013e609b8</First>
    <Second>
      <QQa>VB2gnew: Which of the following best describes how close you are to booking your next overnight OVERSEAS trip in &lt;INSERT MONTH FROM VB2c(III)&gt;?</QQa>
      <QQb>1275a120-a461-4ea7-a717-84b013e609b8</QQb>
      <QQc>44</QQc>
      <QQd>9</QQd>
      <QQe>
        <QQa>TableOrChart</QQa>
        <QQb>Exclusive Scotland Intenders</QQb>
        <QQc>Exclusive Scotland Intenders</QQc>
        <QQe>VB2gnew: Which of the following best describes how close you are to booking your next overnight OVERSEAS trip in &lt;INSERT MONTH FROM VB2c(III)&gt;?</QQe>
        <QQf>Filter: Exclusive Scotland intenders; Weight: Weight; base n = 96; total n = 131; 35 missing; effective sample size = 63 (66%); 93% filtered out
Multiple comparison correction: False Discovery Rate (FDR) (p = 0.05)</QQf>
        <QQh>false</QQh>
        <QQi>
          <Location>
            <X>1</X>
            <Y>362</Y>
          </Location>
          <Size>
            <Width>44</Width>
            <Height>9</Height>
          </Size>
          <X>1</X>
          <Y>362</Y>
          <Width>44</Width>
          <Height>9</Height>
        </QQi>
        <QQj xsi:nil="true"/>
      </QQe>
    </Second>
  </PairOfGuidQQauh>
  <PairOfGuidQQauh>
    <First>7cf59852-8be7-4bf1-840b-b66094e77a29</First>
    <Second>
      <QQa>VB2eii: How committed are you to taking this next trip in [pipe: hVB2civ]? </QQa>
      <QQb>7cf59852-8be7-4bf1-840b-b66094e77a29</QQb>
      <QQc>44</QQc>
      <QQd>10</QQd>
      <QQe>
        <QQa>TableOrChart</QQa>
        <QQb>Exclusive Scotland Intenders</QQb>
        <QQc>Exclusive Scotland Intenders</QQc>
        <QQe>VB2eii: How committed are you to taking this next trip in [pipe: hVB2civ]? </QQe>
        <QQf>Filter: Exclusive Scotland intenders; Weight: Weight; base n = 96; total n = 131; 35 missing; effective sample size = 63 (66%); 93% filtered out
Multiple comparison correction: False Discovery Rate (FDR) (p = 0.05)</QQf>
        <QQh>false</QQh>
        <QQi>
          <Location>
            <X>1</X>
            <Y>376</Y>
          </Location>
          <Size>
            <Width>44</Width>
            <Height>10</Height>
          </Size>
          <X>1</X>
          <Y>376</Y>
          <Width>44</Width>
          <Height>10</Height>
        </QQi>
        <QQj xsi:nil="true"/>
      </QQe>
    </Second>
  </PairOfGuidQQauh>
  <PairOfGuidQQauh>
    <First>450b21ed-da0d-4960-8b1a-94af55c65e2e</First>
    <Second>
      <QQa>VB2j: Thinking of the next 12 months, how different do you think your short break/holiday choices will be compared to the last 12 months?</QQa>
      <QQb>450b21ed-da0d-4960-8b1a-94af55c65e2e</QQb>
      <QQc>44</QQc>
      <QQd>9</QQd>
      <QQe>
        <QQa>TableOrChart</QQa>
        <QQb>Exclusive Scotland Intenders</QQb>
        <QQc>Exclusive Scotland Intenders</QQc>
        <QQe>VB2j: Thinking of the next 12 months, how different do you think your short break/holiday choices will be compared to the last 12 months?</QQe>
        <QQf>Filter: Exclusive Scotland intenders; Weight: Weight; base n = 131; effective sample size = 84 (64%); 93% filtered out
Multiple comparison correction: False Discovery Rate (FDR) (p = 0.05)</QQf>
        <QQh>false</QQh>
        <QQi>
          <Location>
            <X>1</X>
            <Y>391</Y>
          </Location>
          <Size>
            <Width>44</Width>
            <Height>9</Height>
          </Size>
          <X>1</X>
          <Y>391</Y>
          <Width>44</Width>
          <Height>9</Height>
        </QQi>
        <QQj xsi:nil="true"/>
      </QQe>
    </Second>
  </PairOfGuidQQauh>
  <PairOfGuidQQauh>
    <First>ce316553-66b1-40b1-a685-c8d20dbceb4d</First>
    <Second>
      <QQa>VB2k. Why are you more likely to choose a UK trip than an overseas trip? by Exclusive Scotland Intenders Banner</QQa>
      <QQb>ce316553-66b1-40b1-a685-c8d20dbceb4d</QQb>
      <QQc>44</QQc>
      <QQd>17</QQd>
      <QQe>
        <QQa>TableOrChart</QQa>
        <QQb>Exclusive Scotland Intenders</QQb>
        <QQc>Exclusive Scotland Intenders</QQc>
        <QQe>VB2k. Why are you more likely to choose a UK trip than an overseas trip? by Exclusive Scotland Intenders Banner</QQe>
        <QQf>Filter: Exclusive Scotland intenders; Weight: Weight; base n = 57; total n = 131; 74 missing; effective sample size = 37 (65%); 93% filtered out
Multiple comparison correction: False Discovery Rate (FDR) (p = 0.05)</QQf>
        <QQh>false</QQh>
        <QQi>
          <Location>
            <X>1</X>
            <Y>405</Y>
          </Location>
          <Size>
            <Width>44</Width>
            <Height>17</Height>
          </Size>
          <X>1</X>
          <Y>405</Y>
          <Width>44</Width>
          <Height>17</Height>
        </QQi>
        <QQj xsi:nil="true"/>
      </QQe>
    </Second>
  </PairOfGuidQQauh>
  <PairOfGuidQQauh>
    <First>7a76ec42-35fa-4407-989c-4b253a93a2ab</First>
    <Second>
      <QQa>VB2l. Why are you more likely to choose an overseas trip than a UK trip?  by Exclusive Scotland Intenders Banner</QQa>
      <QQb>7a76ec42-35fa-4407-989c-4b253a93a2ab</QQb>
      <QQc>44</QQc>
      <QQd>16</QQd>
      <QQe>
        <QQa>TableOrChart</QQa>
        <QQb>Exclusive Scotland Intenders</QQb>
        <QQc>Exclusive Scotland Intenders</QQc>
        <QQe>VB2l. Why are you more likely to choose an overseas trip than a UK trip?  by Exclusive Scotland Intenders Banner</QQe>
        <QQf>Filter: Exclusive Scotland intenders; Weight: Weight; base n = 28; total n = 131; 103 missing; effective sample size = 16 (56%); 93% filtered out
Multiple comparison correction: False Discovery Rate (FDR) (p = 0.05)</QQf>
        <QQh>false</QQh>
        <QQi>
          <Location>
            <X>1</X>
            <Y>427</Y>
          </Location>
          <Size>
            <Width>44</Width>
            <Height>16</Height>
          </Size>
          <X>1</X>
          <Y>427</Y>
          <Width>44</Width>
          <Height>16</Height>
        </QQi>
        <QQj xsi:nil="true"/>
      </QQe>
    </Second>
  </PairOfGuidQQauh>
  <PairOfGuidQQauh>
    <First>b4b902e1-1aed-49b1-b281-e0d489059603</First>
    <Second>
      <QQa>VB4new. September 2026 </QQa>
      <QQb>b4b902e1-1aed-49b1-b281-e0d489059603</QQb>
      <QQc>44</QQc>
      <QQd>18</QQd>
      <QQe>
        <QQa>TableOrChart</QQa>
        <QQb>Exclusive Scotland Intenders</QQb>
        <QQc>Exclusive Scotland Intenders</QQc>
        <QQe>VB4new. September 2026 </QQe>
        <QQf>Filter: Exclusive Scotland intenders; Weight: Weight; base n = 21; total n = 131; 110 missing; effective sample size = 13 (62%); 93% filtered out
Multiple comparison correction: False Discovery Rate (FDR) (p = 0.05)</QQf>
        <QQh>false</QQh>
        <QQi>
          <Location>
            <X>1</X>
            <Y>448</Y>
          </Location>
          <Size>
            <Width>44</Width>
            <Height>18</Height>
          </Size>
          <X>1</X>
          <Y>448</Y>
          <Width>44</Width>
          <Height>18</Height>
        </QQi>
        <QQj xsi:nil="true"/>
      </QQe>
    </Second>
  </PairOfGuidQQauh>
  <PairOfGuidQQauh>
    <First>a45efcc7-949f-4e76-8ba9-39bc05f1cf70</First>
    <Second>
      <QQa>VB4new. October 2026 </QQa>
      <QQb>a45efcc7-949f-4e76-8ba9-39bc05f1cf70</QQb>
      <QQc>44</QQc>
      <QQd>18</QQd>
      <QQe>
        <QQa>TableOrChart</QQa>
        <QQb>Exclusive Scotland Intenders</QQb>
        <QQc>Exclusive Scotland Intenders</QQc>
        <QQe>VB4new. October 2026 </QQe>
        <QQf>Filter: Exclusive Scotland intenders; Weight: Weight; base n = 31; total n = 131; 100 missing; effective sample size = 16 (51%); 93% filtered out
Multiple comparison correction: False Discovery Rate (FDR) (p = 0.05)</QQf>
        <QQh>false</QQh>
        <QQi>
          <Location>
            <X>1</X>
            <Y>471</Y>
          </Location>
          <Size>
            <Width>44</Width>
            <Height>18</Height>
          </Size>
          <X>1</X>
          <Y>471</Y>
          <Width>44</Width>
          <Height>18</Height>
        </QQi>
        <QQj xsi:nil="true"/>
      </QQe>
    </Second>
  </PairOfGuidQQauh>
  <PairOfGuidQQauh>
    <First>7140366f-f2ed-4dd1-a4e7-e811e5abf0a6</First>
    <Second>
      <QQa>VB4new. November 2026 </QQa>
      <QQb>7140366f-f2ed-4dd1-a4e7-e811e5abf0a6</QQb>
      <QQc>44</QQc>
      <QQd>18</QQd>
      <QQe>
        <QQa>TableOrChart</QQa>
        <QQb>Exclusive Scotland Intenders</QQb>
        <QQc>Exclusive Scotland Intenders</QQc>
        <QQe>VB4new. November 2026 </QQe>
        <QQf>Filter: Exclusive Scotland intenders; Weight: Weight; base n = 13; total n = 131; 118 missing; effective sample size = 10 (78%); 93% filtered out
Multiple comparison correction: False Discovery Rate (FDR) (p = 0.05)</QQf>
        <QQh>false</QQh>
        <QQi>
          <Location>
            <X>1</X>
            <Y>494</Y>
          </Location>
          <Size>
            <Width>44</Width>
            <Height>18</Height>
          </Size>
          <X>1</X>
          <Y>494</Y>
          <Width>44</Width>
          <Height>18</Height>
        </QQi>
        <QQj xsi:nil="true"/>
      </QQe>
    </Second>
  </PairOfGuidQQauh>
  <PairOfGuidQQauh>
    <First>2f00c214-1a3c-4ecf-8b63-ae24b36645bf</First>
    <Second>
      <QQa>VB4new. December 2026 </QQa>
      <QQb>2f00c214-1a3c-4ecf-8b63-ae24b36645bf</QQb>
      <QQc>44</QQc>
      <QQd>18</QQd>
      <QQe>
        <QQa>TableOrChart</QQa>
        <QQb>Exclusive Scotland Intenders</QQb>
        <QQc>Exclusive Scotland Intenders</QQc>
        <QQe>VB4new. December 2026 </QQe>
        <QQf>Filter: Exclusive Scotland intenders; Weight: Weight; base n = 30; total n = 131; 101 missing; effective sample size = 20 (67%); 93% filtered out
Multiple comparison correction: False Discovery Rate (FDR) (p = 0.05)</QQf>
        <QQh>false</QQh>
        <QQi>
          <Location>
            <X>1</X>
            <Y>517</Y>
          </Location>
          <Size>
            <Width>44</Width>
            <Height>18</Height>
          </Size>
          <X>1</X>
          <Y>517</Y>
          <Width>44</Width>
          <Height>18</Height>
        </QQi>
        <QQj xsi:nil="true"/>
      </QQe>
    </Second>
  </PairOfGuidQQauh>
  <PairOfGuidQQauh>
    <First>22116700-b03c-4940-8650-e49e41da0203</First>
    <Second>
      <QQa>VB4new. January 2027</QQa>
      <QQb>22116700-b03c-4940-8650-e49e41da0203</QQb>
      <QQc>44</QQc>
      <QQd>18</QQd>
      <QQe>
        <QQa>TableOrChart</QQa>
        <QQb>Exclusive Scotland Intenders</QQb>
        <QQc>Exclusive Scotland Intenders</QQc>
        <QQe>VB4new. January 2027</QQe>
        <QQf>Filter: Exclusive Scotland intenders; Weight: Weight; base n = 9; total n = 131; 122 missing; effective sample size = 5 (55%); 93% filtered out
Multiple comparison correction: False Discovery Rate (FDR) (p = 0.05)</QQf>
        <QQh>false</QQh>
        <QQi>
          <Location>
            <X>1</X>
            <Y>540</Y>
          </Location>
          <Size>
            <Width>44</Width>
            <Height>18</Height>
          </Size>
          <X>1</X>
          <Y>540</Y>
          <Width>44</Width>
          <Height>18</Height>
        </QQi>
        <QQj xsi:nil="true"/>
      </QQe>
    </Second>
  </PairOfGuidQQauh>
  <PairOfGuidQQauh>
    <First>116eb4aa-ce4c-43bd-9f2f-8a2e27d76c51</First>
    <Second>
      <QQa>VB4new. February 2027 </QQa>
      <QQb>116eb4aa-ce4c-43bd-9f2f-8a2e27d76c51</QQb>
      <QQc>44</QQc>
      <QQd>18</QQd>
      <QQe>
        <QQa>TableOrChart</QQa>
        <QQb>Exclusive Scotland Intenders</QQb>
        <QQc>Exclusive Scotland Intenders</QQc>
        <QQe>VB4new. February 2027 </QQe>
        <QQf>Filter: Exclusive Scotland intenders; Weight: Weight; base n = 10; total n = 131; 121 missing; effective sample size = 7 (75%); 93% filtered out
Multiple comparison correction: False Discovery Rate (FDR) (p = 0.05)</QQf>
        <QQh>false</QQh>
        <QQi>
          <Location>
            <X>1</X>
            <Y>563</Y>
          </Location>
          <Size>
            <Width>44</Width>
            <Height>18</Height>
          </Size>
          <X>1</X>
          <Y>563</Y>
          <Width>44</Width>
          <Height>18</Height>
        </QQi>
        <QQj xsi:nil="true"/>
      </QQe>
    </Second>
  </PairOfGuidQQauh>
  <PairOfGuidQQauh>
    <First>c6eac28b-a438-48c7-93bc-2323c9385560</First>
    <Second>
      <QQa>VB4new. March 2027 </QQa>
      <QQb>c6eac28b-a438-48c7-93bc-2323c9385560</QQb>
      <QQc>44</QQc>
      <QQd>18</QQd>
      <QQe>
        <QQa>TableOrChart</QQa>
        <QQb>Exclusive Scotland Intenders</QQb>
        <QQc>Exclusive Scotland Intenders</QQc>
        <QQe>VB4new. March 2027 </QQe>
        <QQf>Filter: Exclusive Scotland intenders; Weight: Weight; base n = 23; total n = 131; 108 missing; effective sample size = 13 (59%); 93% filtered out
Multiple comparison correction: False Discovery Rate (FDR) (p = 0.05)</QQf>
        <QQh>false</QQh>
        <QQi>
          <Location>
            <X>1</X>
            <Y>586</Y>
          </Location>
          <Size>
            <Width>44</Width>
            <Height>18</Height>
          </Size>
          <X>1</X>
          <Y>586</Y>
          <Width>44</Width>
          <Height>18</Height>
        </QQi>
        <QQj xsi:nil="true"/>
      </QQe>
    </Second>
  </PairOfGuidQQauh>
  <PairOfGuidQQauh>
    <First>322b7ad2-a644-4cd5-a34b-3a949051439a</First>
    <Second>
      <QQa>VB4new. April 2027 </QQa>
      <QQb>322b7ad2-a644-4cd5-a34b-3a949051439a</QQb>
      <QQc>44</QQc>
      <QQd>18</QQd>
      <QQe>
        <QQa>TableOrChart</QQa>
        <QQb>Exclusive Scotland Intenders</QQb>
        <QQc>Exclusive Scotland Intenders</QQc>
        <QQe>VB4new. April 2027 </QQe>
        <QQf>Filter: Exclusive Scotland intenders; Weight: Weight; base n = 21; total n = 131; 110 missing; effective sample size = 15 (71%); 93% filtered out
Multiple comparison correction: False Discovery Rate (FDR) (p = 0.05)</QQf>
        <QQh>false</QQh>
        <QQi>
          <Location>
            <X>1</X>
            <Y>609</Y>
          </Location>
          <Size>
            <Width>44</Width>
            <Height>18</Height>
          </Size>
          <X>1</X>
          <Y>609</Y>
          <Width>44</Width>
          <Height>18</Height>
        </QQi>
        <QQj xsi:nil="true"/>
      </QQe>
    </Second>
  </PairOfGuidQQauh>
  <PairOfGuidQQauh>
    <First>0636c0b0-c13f-4040-8a60-db6fc73d0cf1</First>
    <Second>
      <QQa>VB4new. May 2027  </QQa>
      <QQb>0636c0b0-c13f-4040-8a60-db6fc73d0cf1</QQb>
      <QQc>44</QQc>
      <QQd>18</QQd>
      <QQe>
        <QQa>TableOrChart</QQa>
        <QQb>Exclusive Scotland Intenders</QQb>
        <QQc>Exclusive Scotland Intenders</QQc>
        <QQe>VB4new. May 2027  </QQe>
        <QQf>Filter: Exclusive Scotland intenders; Weight: Weight; base n = 17; total n = 131; 114 missing; effective sample size = 9 (51%); 93% filtered out
Multiple comparison correction: False Discovery Rate (FDR) (p = 0.05)</QQf>
        <QQh>false</QQh>
        <QQi>
          <Location>
            <X>1</X>
            <Y>632</Y>
          </Location>
          <Size>
            <Width>44</Width>
            <Height>18</Height>
          </Size>
          <X>1</X>
          <Y>632</Y>
          <Width>44</Width>
          <Height>18</Height>
        </QQi>
        <QQj xsi:nil="true"/>
      </QQe>
    </Second>
  </PairOfGuidQQauh>
  <PairOfGuidQQauh>
    <First>89aba29a-504a-4aa6-acea-78f2598438dc</First>
    <Second>
      <QQa>VB4new. June 2027  </QQa>
      <QQb>89aba29a-504a-4aa6-acea-78f2598438dc</QQb>
      <QQc>44</QQc>
      <QQd>18</QQd>
      <QQe>
        <QQa>TableOrChart</QQa>
        <QQb>Exclusive Scotland Intenders</QQb>
        <QQc>Exclusive Scotland Intenders</QQc>
        <QQe>VB4new. June 2027  </QQe>
        <QQf>Filter: Exclusive Scotland intenders; Weight: Weight; base n = 17; total n = 131; 114 missing; effective sample size = 13 (76%); 93% filtered out
Multiple comparison correction: False Discovery Rate (FDR) (p = 0.05)</QQf>
        <QQh>false</QQh>
        <QQi>
          <Location>
            <X>1</X>
            <Y>655</Y>
          </Location>
          <Size>
            <Width>44</Width>
            <Height>18</Height>
          </Size>
          <X>1</X>
          <Y>655</Y>
          <Width>44</Width>
          <Height>18</Height>
        </QQi>
        <QQj xsi:nil="true"/>
      </QQe>
    </Second>
  </PairOfGuidQQauh>
  <PairOfGuidQQauh>
    <First>010af007-a1bd-483f-91ec-034c1a71c16a</First>
    <Second>
      <QQa>VB4new. July 2027 </QQa>
      <QQb>010af007-a1bd-483f-91ec-034c1a71c16a</QQb>
      <QQc>44</QQc>
      <QQd>18</QQd>
      <QQe>
        <QQa>TableOrChart</QQa>
        <QQb>Exclusive Scotland Intenders</QQb>
        <QQc>Exclusive Scotland Intenders</QQc>
        <QQe>VB4new. July 2027 </QQe>
        <QQf>Filter: Exclusive Scotland intenders; Weight: Weight; base n = 23; total n = 131; 108 missing; effective sample size = 14 (63%); 93% filtered out
Multiple comparison correction: False Discovery Rate (FDR) (p = 0.05)</QQf>
        <QQh>false</QQh>
        <QQi>
          <Location>
            <X>1</X>
            <Y>678</Y>
          </Location>
          <Size>
            <Width>44</Width>
            <Height>18</Height>
          </Size>
          <X>1</X>
          <Y>678</Y>
          <Width>44</Width>
          <Height>18</Height>
        </QQi>
        <QQj xsi:nil="true"/>
      </QQe>
    </Second>
  </PairOfGuidQQauh>
  <PairOfGuidQQauh>
    <First>fc011ab1-fe1f-467b-b202-332709bf6c3c</First>
    <Second>
      <QQa>VB4new. August 2027</QQa>
      <QQb>fc011ab1-fe1f-467b-b202-332709bf6c3c</QQb>
      <QQc>44</QQc>
      <QQd>18</QQd>
      <QQe>
        <QQa>TableOrChart</QQa>
        <QQb>Exclusive Scotland Intenders</QQb>
        <QQc>Exclusive Scotland Intenders</QQc>
        <QQe>VB4new. August 2027</QQe>
        <QQf>Filter: Exclusive Scotland intenders; Weight: Weight; base n = 22; total n = 131; 109 missing; effective sample size = 16 (72%); 93% filtered out
Multiple comparison correction: False Discovery Rate (FDR) (p = 0.05)</QQf>
        <QQh>false</QQh>
        <QQi>
          <Location>
            <X>1</X>
            <Y>701</Y>
          </Location>
          <Size>
            <Width>44</Width>
            <Height>18</Height>
          </Size>
          <X>1</X>
          <Y>701</Y>
          <Width>44</Width>
          <Height>18</Height>
        </QQi>
        <QQj xsi:nil="true"/>
      </QQe>
    </Second>
  </PairOfGuidQQauh>
  <PairOfGuidQQauh>
    <First>f7de352d-99d0-4817-b1b1-dcbb25e6308f</First>
    <Second>
      <QQa>VB4new. September 2027 or later</QQa>
      <QQb>f7de352d-99d0-4817-b1b1-dcbb25e6308f</QQb>
      <QQc>44</QQc>
      <QQd>18</QQd>
      <QQe>
        <QQa>TableOrChart</QQa>
        <QQb>Exclusive Scotland Intenders</QQb>
        <QQc>Exclusive Scotland Intenders</QQc>
        <QQe>VB4new. September 2027 or later</QQe>
        <QQf>Filter: Exclusive Scotland intenders; Weight: Weight; base n = 23; total n = 131; 108 missing; effective sample size = 16 (71%); 93% filtered out
Multiple comparison correction: False Discovery Rate (FDR) (p = 0.05)</QQf>
        <QQh>false</QQh>
        <QQi>
          <Location>
            <X>1</X>
            <Y>724</Y>
          </Location>
          <Size>
            <Width>44</Width>
            <Height>18</Height>
          </Size>
          <X>1</X>
          <Y>724</Y>
          <Width>44</Width>
          <Height>18</Height>
        </QQi>
        <QQj xsi:nil="true"/>
      </QQe>
    </Second>
  </PairOfGuidQQauh>
  <PairOfGuidQQauh>
    <First>fd8546fd-09fd-4873-a5c5-c4bfed0d5c46</First>
    <Second>
      <QQa>VB4a. Where in the UK are you likely to stay on this next trip in &lt;INSERT MONTH FROM VB2A&gt;? by Exclusive Scotland Intenders Banner</QQa>
      <QQb>fd8546fd-09fd-4873-a5c5-c4bfed0d5c46</QQb>
      <QQc>44</QQc>
      <QQd>18</QQd>
      <QQe>
        <QQa>TableOrChart</QQa>
        <QQb>Exclusive Scotland Intenders</QQb>
        <QQc>Exclusive Scotland Intenders</QQc>
        <QQe>VB4a. Where in the UK are you likely to stay on this next trip in &lt;INSERT MONTH FROM VB2A&gt;? by Exclusive Scotland Intenders Banner</QQe>
        <QQf>Filter: Exclusive Scotland intenders; Weight: Weight; base n = 131; effective sample size = 84 (64%); 93% filtered out
Multiple comparison correction: False Discovery Rate (FDR) (p = 0.05)</QQf>
        <QQh>false</QQh>
        <QQi>
          <Location>
            <X>1</X>
            <Y>747</Y>
          </Location>
          <Size>
            <Width>44</Width>
            <Height>18</Height>
          </Size>
          <X>1</X>
          <Y>747</Y>
          <Width>44</Width>
          <Height>18</Height>
        </QQi>
        <QQj xsi:nil="true"/>
      </QQe>
    </Second>
  </PairOfGuidQQauh>
  <PairOfGuidQQauh>
    <First>fc8a574f-6a1b-41a9-abde-e45e10e18d9c</First>
    <Second>
      <QQa>VB4ix. Scotland by Exclusive Scotland Intenders Banner</QQa>
      <QQb>fc8a574f-6a1b-41a9-abde-e45e10e18d9c</QQb>
      <QQc>44</QQc>
      <QQd>14</QQd>
      <QQe>
        <QQa>TableOrChart</QQa>
        <QQb>Exclusive Scotland Intenders</QQb>
        <QQc>Exclusive Scotland Intenders</QQc>
        <QQe>VB4ix. Scotland by Exclusive Scotland Intenders Banner</QQe>
        <QQf>Filter: Exclusive Scotland intenders; Weight: Weight; base n = 131; effective sample size = 84 (64%); 93% filtered out
Multiple comparison correction: False Discovery Rate (FDR) (p = 0.05)</QQf>
        <QQh>false</QQh>
        <QQi>
          <Location>
            <X>1</X>
            <Y>770</Y>
          </Location>
          <Size>
            <Width>44</Width>
            <Height>14</Height>
          </Size>
          <X>1</X>
          <Y>770</Y>
          <Width>44</Width>
          <Height>14</Height>
        </QQi>
        <QQj xsi:nil="true"/>
      </QQe>
    </Second>
  </PairOfGuidQQauh>
  <PairOfGuidQQauh>
    <First>8326c890-de86-46a0-ac32-d1c4f36d9b1c</First>
    <Second>
      <QQa>VB4aii. And where do you plan on staying for the longest period of time on this next trip in [pipe: hVB3]? If you're not sure, please select the destination you're most likely to stay longest at </QQa>
      <QQb>8326c890-de86-46a0-ac32-d1c4f36d9b1c</QQb>
      <QQc>44</QQc>
      <QQd>18</QQd>
      <QQe>
        <QQa>TableOrChart</QQa>
        <QQb>Exclusive Scotland Intenders</QQb>
        <QQc>Exclusive Scotland Intenders</QQc>
        <QQe>VB4aii. And where do you plan on staying for the longest period of time on this next trip in [pipe: hVB3]? If you're not sure, please select the destination you're most likely to stay longest at </QQe>
        <QQf>Filter: Exclusive Scotland intenders; Weight: Weight; base n = 131; effective sample size = 84 (64%); 93% filtered out
Multiple comparison correction: False Discovery Rate (FDR) (p = 0.05)</QQf>
        <QQh>false</QQh>
        <QQi>
          <Location>
            <X>1</X>
            <Y>789</Y>
          </Location>
          <Size>
            <Width>44</Width>
            <Height>18</Height>
          </Size>
          <X>1</X>
          <Y>789</Y>
          <Width>44</Width>
          <Height>18</Height>
        </QQi>
        <QQj xsi:nil="true"/>
      </QQe>
    </Second>
  </PairOfGuidQQauh>
  <PairOfGuidQQauh>
    <First>16d47036-c671-4de8-98c6-efcccf9ad25e</First>
    <Second>
      <QQa>VB3. Is this next trip to &lt;INSERT DESTINATION FROM VB4Aii&gt; in &lt;INSERT MONTH FROM VB2A&gt; likely to be a short break (1-3 nights) or a holiday (4+ nights)? </QQa>
      <QQb>16d47036-c671-4de8-98c6-efcccf9ad25e</QQb>
      <QQc>44</QQc>
      <QQd>8</QQd>
      <QQe>
        <QQa>TableOrChart</QQa>
        <QQb>Exclusive Scotland Intenders</QQb>
        <QQc>Exclusive Scotland Intenders</QQc>
        <QQe>VB3. Is this next trip to &lt;INSERT DESTINATION FROM VB4Aii&gt; in &lt;INSERT MONTH FROM VB2A&gt; likely to be a short break (1-3 nights) or a holiday (4+ nights)? </QQe>
        <QQf>Filter: Exclusive Scotland intenders; Weight: Weight; base n = 131; effective sample size = 84 (64%); 93% filtered out
Multiple comparison correction: False Discovery Rate (FDR) (p = 0.05)</QQf>
        <QQh>false</QQh>
        <QQi>
          <Location>
            <X>1</X>
            <Y>812</Y>
          </Location>
          <Size>
            <Width>44</Width>
            <Height>8</Height>
          </Size>
          <X>1</X>
          <Y>812</Y>
          <Width>44</Width>
          <Height>8</Height>
        </QQi>
        <QQj xsi:nil="true"/>
      </QQe>
    </Second>
  </PairOfGuidQQauh>
  <PairOfGuidQQauh>
    <First>1422b6fc-6cca-42df-9d33-cda50297e864</First>
    <Second>
      <QQa>VB4c. What do you anticipate being the main mode of travel to your next UK holiday or short break in &lt;INSERT DESTINATION FROM VB4Aii&gt;  in &lt;INSERT MONTH FROM VB2A&gt; ?</QQa>
      <QQb>1422b6fc-6cca-42df-9d33-cda50297e864</QQb>
      <QQc>44</QQc>
      <QQd>17</QQd>
      <QQe>
        <QQa>TableOrChart</QQa>
        <QQb>Exclusive Scotland Intenders</QQb>
        <QQc>Exclusive Scotland Intenders</QQc>
        <QQe>VB4c. What do you anticipate being the main mode of travel to your next UK holiday or short break in &lt;INSERT DESTINATION FROM VB4Aii&gt;  in &lt;INSERT MONTH FROM VB2A&gt; ?</QQe>
        <QQf>Filter: Exclusive Scotland intenders; Weight: Weight; base n = 131; effective sample size = 84 (64%); 93% filtered out
Multiple comparison correction: False Discovery Rate (FDR) (p = 0.05)</QQf>
        <QQh>false</QQh>
        <QQi>
          <Location>
            <X>1</X>
            <Y>825</Y>
          </Location>
          <Size>
            <Width>44</Width>
            <Height>17</Height>
          </Size>
          <X>1</X>
          <Y>825</Y>
          <Width>44</Width>
          <Height>17</Height>
        </QQi>
        <QQj xsi:nil="true"/>
      </QQe>
    </Second>
  </PairOfGuidQQauh>
  <PairOfGuidQQauh>
    <First>d127d996-3b1f-4cfa-bc60-2bcb28a76e56</First>
    <Second>
      <QQa>VB4d. With whom are you likely to be spending your next UK holiday or short break in &lt;INSERT DESTINATION FROM VB4Aii&gt;  in &lt;INSERT MONTH FROM VB2aiii&gt; ? by Exclusive Scotland Intenders Banner</QQa>
      <QQb>d127d996-3b1f-4cfa-bc60-2bcb28a76e56</QQb>
      <QQc>44</QQc>
      <QQd>16</QQd>
      <QQe>
        <QQa>TableOrChart</QQa>
        <QQb>Exclusive Scotland Intenders</QQb>
        <QQc>Exclusive Scotland Intenders</QQc>
        <QQe>VB4d. With whom are you likely to be spending your next UK holiday or short break in &lt;INSERT DESTINATION FROM VB4Aii&gt;  in &lt;INSERT MONTH FROM VB2aiii&gt; ? by Exclusive Scotland Intenders Banner</QQe>
        <QQf>Filter: Exclusive Scotland intenders; Weight: Weight; base n = 131; effective sample size = 84 (64%); 93% filtered out
Multiple comparison correction: False Discovery Rate (FDR) (p = 0.05)</QQf>
        <QQh>false</QQh>
        <QQi>
          <Location>
            <X>1</X>
            <Y>847</Y>
          </Location>
          <Size>
            <Width>44</Width>
            <Height>16</Height>
          </Size>
          <X>1</X>
          <Y>847</Y>
          <Width>44</Width>
          <Height>16</Height>
        </QQi>
        <QQj xsi:nil="true"/>
      </QQe>
    </Second>
  </PairOfGuidQQauh>
  <PairOfGuidQQauh>
    <First>63fbb453-7144-48b6-9b97-33fce24214ae</First>
    <Second>
      <QQa>VB5. Which of the following best describes the main types of destinations you are likely to stay in during your next UK holiday or short break in &lt;INSERT DESTINATION FROM VB4Aii&gt; in  &lt;INSERT MONTH FROM VB2A&gt;? by Exclusive Scotland Intenders Banner</QQa>
      <QQb>63fbb453-7144-48b6-9b97-33fce24214ae</QQb>
      <QQc>44</QQc>
      <QQd>12</QQd>
      <QQe>
        <QQa>TableOrChart</QQa>
        <QQb>Exclusive Scotland Intenders</QQb>
        <QQc>Exclusive Scotland Intenders</QQc>
        <QQe>VB5. Which of the following best describes the main types of destinations you are likely to stay in during your next UK holiday or short break in &lt;INSERT DESTINATION FROM VB4Aii&gt; in  &lt;INSERT MONTH FROM VB2A&gt;? by Exclusive Scotland Intenders Banner</QQe>
        <QQf>Filter: Exclusive Scotland intenders; Weight: Weight; base n = 131; effective sample size = 84 (64%); 93% filtered out
Multiple comparison correction: False Discovery Rate (FDR) (p = 0.05)</QQf>
        <QQh>false</QQh>
        <QQi>
          <Location>
            <X>1</X>
            <Y>868</Y>
          </Location>
          <Size>
            <Width>44</Width>
            <Height>12</Height>
          </Size>
          <X>1</X>
          <Y>868</Y>
          <Width>44</Width>
          <Height>12</Height>
        </QQi>
        <QQj xsi:nil="true"/>
      </QQe>
    </Second>
  </PairOfGuidQQauh>
  <PairOfGuidQQauh>
    <First>1869cc28-cfe2-472b-b06a-cdf7215d2ae4</First>
    <Second>
      <QQa>VB5i. Which of the following best describe the type/s of city or large town you intend to stay in during your next UK holiday or short break in &lt;INSERT DESTINATION FROM VB4Aii&gt; in &lt;INSERT MONTH FROM VB2(III)&gt;? by Exclusive Scotland Intenders Banner</QQa>
      <QQb>1869cc28-cfe2-472b-b06a-cdf7215d2ae4</QQb>
      <QQc>44</QQc>
      <QQd>7</QQd>
      <QQe>
        <QQa>TableOrChart</QQa>
        <QQb>Exclusive Scotland Intenders</QQb>
        <QQc>Exclusive Scotland Intenders</QQc>
        <QQe>VB5i. Which of the following best describe the type/s of city or large town you intend to stay in during your next UK holiday or short break in &lt;INSERT DESTINATION FROM VB4Aii&gt; in &lt;INSERT MONTH FROM VB2(III)&gt;? by Exclusive Scotland Intenders Banner</QQe>
        <QQf>Filter: Exclusive Scotland intenders; Weight: Weight; base n = 36; total n = 131; 95 missing; effective sample size = 24 (67%); 93% filtered out
Multiple comparison correction: False Discovery Rate (FDR) (p = 0.05)</QQf>
        <QQh>false</QQh>
        <QQi>
          <Location>
            <X>1</X>
            <Y>885</Y>
          </Location>
          <Size>
            <Width>44</Width>
            <Height>7</Height>
          </Size>
          <X>1</X>
          <Y>885</Y>
          <Width>44</Width>
          <Height>7</Height>
        </QQi>
        <QQj xsi:nil="true"/>
      </QQe>
    </Second>
  </PairOfGuidQQauh>
  <PairOfGuidQQauh>
    <First>3e6abf84-7f20-459f-a169-0c33825366b1</First>
    <Second>
      <QQa>VB6a. What type/s of accommodation do you expect to be staying in during your next UK holiday or short break in &lt;INSERT DESTINATION FROM VB4Aii&gt; in &lt;INSERT MONTH FROM VB2(III)&gt;? by Exclusive Scotland Intenders Banner</QQa>
      <QQb>3e6abf84-7f20-459f-a169-0c33825366b1</QQb>
      <QQc>44</QQc>
      <QQd>21</QQd>
      <QQe>
        <QQa>TableOrChart</QQa>
        <QQb>Exclusive Scotland Intenders</QQb>
        <QQc>Exclusive Scotland Intenders</QQc>
        <QQe>VB6a. What type/s of accommodation do you expect to be staying in during your next UK holiday or short break in &lt;INSERT DESTINATION FROM VB4Aii&gt; in &lt;INSERT MONTH FROM VB2(III)&gt;? by Exclusive Scotland Intenders Banner</QQe>
        <QQf>Filter: Exclusive Scotland intenders; Weight: Weight; base n = 131; effective sample size = 84 (64%); 93% filtered out
Multiple comparison correction: False Discovery Rate (FDR) (p = 0.05)</QQf>
        <QQh>false</QQh>
        <QQi>
          <Location>
            <X>1</X>
            <Y>897</Y>
          </Location>
          <Size>
            <Width>44</Width>
            <Height>21</Height>
          </Size>
          <X>1</X>
          <Y>897</Y>
          <Width>44</Width>
          <Height>21</Height>
        </QQi>
        <QQj xsi:nil="true"/>
      </QQe>
    </Second>
  </PairOfGuidQQauh>
  <PairOfGuidQQauh>
    <First>8943bf68-54b5-41bc-a18d-28e12efc4623</First>
    <Second>
      <QQa>VB6fii. Which of the following best describe your motivation/s for this trip? by Exclusive Scotland Intenders Banner</QQa>
      <QQb>8943bf68-54b5-41bc-a18d-28e12efc4623</QQb>
      <QQc>44</QQc>
      <QQd>21</QQd>
      <QQe>
        <QQa>TableOrChart</QQa>
        <QQb>Exclusive Scotland Intenders</QQb>
        <QQc>Exclusive Scotland Intenders</QQc>
        <QQe>VB6fii. Which of the following best describe your motivation/s for this trip? by Exclusive Scotland Intenders Banner</QQe>
        <QQf>Filter: Exclusive Scotland intenders; Weight: Weight; base n = 131; effective sample size = 84 (64%); 93% filtered out
Multiple comparison correction: False Discovery Rate (FDR) (p = 0.05)</QQf>
        <QQh>false</QQh>
        <QQi>
          <Location>
            <X>1</X>
            <Y>923</Y>
          </Location>
          <Size>
            <Width>44</Width>
            <Height>21</Height>
          </Size>
          <X>1</X>
          <Y>923</Y>
          <Width>44</Width>
          <Height>21</Height>
        </QQi>
        <QQj xsi:nil="true"/>
      </QQe>
    </Second>
  </PairOfGuidQQauh>
  <PairOfGuidQQauh>
    <First>52889759-5a5a-4fd2-b245-0906d06c37b8</First>
    <Second>
      <QQa>VB6fiii. Which, if any, of these activities are you likely to do on your next UK short break or holiday in &lt;INSERT MONTH FROM VB2A&gt;? by Exclusive Scotland Intenders Banner</QQa>
      <QQb>52889759-5a5a-4fd2-b245-0906d06c37b8</QQb>
      <QQc>44</QQc>
      <QQd>27</QQd>
      <QQe>
        <QQa>TableOrChart</QQa>
        <QQb>Exclusive Scotland Intenders</QQb>
        <QQc>Exclusive Scotland Intenders</QQc>
        <QQe>VB6fiii. Which, if any, of these activities are you likely to do on your next UK short break or holiday in &lt;INSERT MONTH FROM VB2A&gt;? by Exclusive Scotland Intenders Banner</QQe>
        <QQf>Filter: Exclusive Scotland intenders; Weight: Weight; base n = 131; effective sample size = 84 (64%); 93% filtered out
Multiple comparison correction: False Discovery Rate (FDR) (p = 0.05)</QQf>
        <QQh>false</QQh>
        <QQi>
          <Location>
            <X>1</X>
            <Y>949</Y>
          </Location>
          <Size>
            <Width>44</Width>
            <Height>27</Height>
          </Size>
          <X>1</X>
          <Y>949</Y>
          <Width>44</Width>
          <Height>27</Height>
        </QQi>
        <QQj xsi:nil="true"/>
      </QQe>
    </Second>
  </PairOfGuidQQauh>
  <PairOfGuidQQauh>
    <First>e4db3aab-8197-48e6-b9c5-871551c9f27d</First>
    <Second>
      <QQa>VB7bnew. Which, if any, of the following factors do you see as potential barriers to you taking a UK short break or holiday in the next six months? by Exclusive Scotland Intenders Banner</QQa>
      <QQb>e4db3aab-8197-48e6-b9c5-871551c9f27d</QQb>
      <QQc>44</QQc>
      <QQd>20</QQd>
      <QQe>
        <QQa>TableOrChart</QQa>
        <QQb>Exclusive Scotland Intenders</QQb>
        <QQc>Exclusive Scotland Intenders</QQc>
        <QQe>VB7bnew. Which, if any, of the following factors do you see as potential barriers to you taking a UK short break or holiday in the next six months? by Exclusive Scotland Intenders Banner</QQe>
        <QQf>Filter: Exclusive Scotland intenders; Weight: Weight; base n = 131; effective sample size = 84 (64%); 93% filtered out
Multiple comparison correction: False Discovery Rate (FDR) (p = 0.05)</QQf>
        <QQh>false</QQh>
        <QQi>
          <Location>
            <X>1</X>
            <Y>981</Y>
          </Location>
          <Size>
            <Width>44</Width>
            <Height>20</Height>
          </Size>
          <X>1</X>
          <Y>981</Y>
          <Width>44</Width>
          <Height>20</Height>
        </QQi>
        <QQj xsi:nil="true"/>
      </QQe>
    </Second>
  </PairOfGuidQQauh>
  <PairOfGuidQQauh>
    <First>4036e571-c631-411d-af70-b167f2daab47</First>
    <Second>
      <QQa>VB7bii. Which, if any, of these costs are the main financial barriers to you taking a UK short break or holiday in the next six months? by Exclusive Scotland Intenders Banner</QQa>
      <QQb>4036e571-c631-411d-af70-b167f2daab47</QQb>
      <QQc>44</QQc>
      <QQd>14</QQd>
      <QQe>
        <QQa>TableOrChart</QQa>
        <QQb>Exclusive Scotland Intenders</QQb>
        <QQc>Exclusive Scotland Intenders</QQc>
        <QQe>VB7bii. Which, if any, of these costs are the main financial barriers to you taking a UK short break or holiday in the next six months? by Exclusive Scotland Intenders Banner</QQe>
        <QQf>Filter: Exclusive Scotland intenders; Weight: Weight; base n = 131; effective sample size = 84 (64%); 93% filtered out
Multiple comparison correction: False Discovery Rate (FDR) (p = 0.05)</QQf>
        <QQh>false</QQh>
        <QQi>
          <Location>
            <X>1</X>
            <Y>1006</Y>
          </Location>
          <Size>
            <Width>44</Width>
            <Height>14</Height>
          </Size>
          <X>1</X>
          <Y>1006</Y>
          <Width>44</Width>
          <Height>14</Height>
        </QQi>
        <QQj xsi:nil="true"/>
      </QQe>
    </Second>
  </PairOfGuidQQauh>
  <PairOfGuidQQauh>
    <First>829d8e38-f159-4dda-a844-5561d95c305d</First>
    <Second>
      <QQa>VB7c. How, if at all, would you say the ‘cost of living crisis’ is likely to influence your UK short breaks or holidays in the next six months? by Exclusive Scotland Intenders Banner</QQa>
      <QQb>829d8e38-f159-4dda-a844-5561d95c305d</QQb>
      <QQc>44</QQc>
      <QQd>23</QQd>
      <QQe>
        <QQa>TableOrChart</QQa>
        <QQb>Exclusive Scotland Intenders</QQb>
        <QQc>Exclusive Scotland Intenders</QQc>
        <QQe>VB7c. How, if at all, would you say the ‘cost of living crisis’ is likely to influence your UK short breaks or holidays in the next six months? by Exclusive Scotland Intenders Banner</QQe>
        <QQf>Filter: Exclusive Scotland intenders; Weight: Weight; base n = 131; effective sample size = 84 (64%); 93% filtered out
Multiple comparison correction: False Discovery Rate (FDR) (p = 0.05)</QQf>
        <QQh>false</QQh>
        <QQi>
          <Location>
            <X>1</X>
            <Y>1025</Y>
          </Location>
          <Size>
            <Width>44</Width>
            <Height>23</Height>
          </Size>
          <X>1</X>
          <Y>1025</Y>
          <Width>44</Width>
          <Height>23</Height>
        </QQi>
        <QQj xsi:nil="true"/>
      </QQe>
    </Second>
  </PairOfGuidQQauh>
  <PairOfGuidQQauh>
    <First>9e3054d5-f003-40fb-9527-46bd6bce26d6</First>
    <Second>
      <QQa>VB7Cii. How, if at all, would you say the ‘cost of living crisis’ is likely to influence your day trips in the next few months? by Exclusive Scotland Intenders Banner</QQa>
      <QQb>9e3054d5-f003-40fb-9527-46bd6bce26d6</QQb>
      <QQc>44</QQc>
      <QQd>16</QQd>
      <QQe>
        <QQa>TableOrChart</QQa>
        <QQb>Exclusive Scotland Intenders</QQb>
        <QQc>Exclusive Scotland Intenders</QQc>
        <QQe>VB7Cii. How, if at all, would you say the ‘cost of living crisis’ is likely to influence your day trips in the next few months? by Exclusive Scotland Intenders Banner</QQe>
        <QQf>Filter: Exclusive Scotland intenders; Weight: Weight; base n = 131; effective sample size = 84 (64%); 93% filtered out
Multiple comparison correction: False Discovery Rate (FDR) (p = 0.05)</QQf>
        <QQh>false</QQh>
        <QQi>
          <Location>
            <X>1</X>
            <Y>1053</Y>
          </Location>
          <Size>
            <Width>44</Width>
            <Height>16</Height>
          </Size>
          <X>1</X>
          <Y>1053</Y>
          <Width>44</Width>
          <Height>16</Height>
        </QQi>
        <QQj xsi:nil="true"/>
      </QQe>
    </Second>
  </PairOfGuidQQauh>
  <PairOfGuidQQauh>
    <First>9b14e21b-60fd-48b8-a257-e56a478244d0</First>
    <Second>
      <QQa>VB13a: Now reflecting on your recent behaviour, have you taken an overnight short break or holiday in the UK in the last 12 months? </QQa>
      <QQb>9b14e21b-60fd-48b8-a257-e56a478244d0</QQb>
      <QQc>44</QQc>
      <QQd>7</QQd>
      <QQe>
        <QQa>TableOrChart</QQa>
        <QQb>Exclusive Scotland Intenders</QQb>
        <QQc>Exclusive Scotland Intenders</QQc>
        <QQe>VB13a: Now reflecting on your recent behaviour, have you taken an overnight short break or holiday in the UK in the last 12 months? </QQe>
        <QQf>Filter: Exclusive Scotland intenders; Weight: Weight; base n = 131; effective sample size = 85 (65%); 93% filtered out
Multiple comparison correction: False Discovery Rate (FDR) (p = 0.05)</QQf>
        <QQh>false</QQh>
        <QQi>
          <Location>
            <X>1</X>
            <Y>1074</Y>
          </Location>
          <Size>
            <Width>44</Width>
            <Height>7</Height>
          </Size>
          <X>1</X>
          <Y>1074</Y>
          <Width>44</Width>
          <Height>7</Height>
        </QQi>
        <QQj xsi:nil="true"/>
      </QQe>
    </Second>
  </PairOfGuidQQauh>
  <PairOfGuidQQauh>
    <First>ea151a82-b68c-4517-b7db-9eadceb20b76</First>
    <Second>
      <QQa>VB13b. Why did you cancel your UK short breaks or holidays in the last 12 months? by Exclusive Scotland Intenders Banner</QQa>
      <QQb>ea151a82-b68c-4517-b7db-9eadceb20b76</QQb>
      <QQc>44</QQc>
      <QQd>15</QQd>
      <QQe>
        <QQa>TableOrChart</QQa>
        <QQb>Exclusive Scotland Intenders</QQb>
        <QQc>Exclusive Scotland Intenders</QQc>
        <QQe>VB13b. Why did you cancel your UK short breaks or holidays in the last 12 months? by Exclusive Scotland Intenders Banner</QQe>
        <QQf>Filter: Exclusive Scotland intenders; Weight: Weight; base n = 0; total n = 131; 131 missing; 93% filtered out
Multiple comparison correction: False Discovery Rate (FDR) (p = 0.05)</QQf>
        <QQh>false</QQh>
        <QQi>
          <Location>
            <X>1</X>
            <Y>1086</Y>
          </Location>
          <Size>
            <Width>44</Width>
            <Height>15</Height>
          </Size>
          <X>1</X>
          <Y>1086</Y>
          <Width>44</Width>
          <Height>15</Height>
        </QQi>
        <QQj xsi:nil="true"/>
      </QQe>
    </Second>
  </PairOfGuidQQauh>
  <PairOfGuidQQauh>
    <First>1518dba6-976b-4a7d-ab02-d122c226bd40</First>
    <Second>
      <QQa>VB13A2. In which of these months have you taken an overnight short break or holiday in the UK in the last 12 months?  by Exclusive Scotland Intenders Banner</QQa>
      <QQb>1518dba6-976b-4a7d-ab02-d122c226bd40</QQb>
      <QQc>44</QQc>
      <QQd>19</QQd>
      <QQe>
        <QQa>TableOrChart</QQa>
        <QQb>Exclusive Scotland Intenders</QQb>
        <QQc>Exclusive Scotland Intenders</QQc>
        <QQe>VB13A2. In which of these months have you taken an overnight short break or holiday in the UK in the last 12 months?  by Exclusive Scotland Intenders Banner</QQe>
        <QQf>Filter: Exclusive Scotland intenders; Weight: Weight; base n = 97; total n = 131; 34 missing; effective sample size = 62 (64%); 93% filtered out
Multiple comparison correction: False Discovery Rate (FDR) (p = 0.05)</QQf>
        <QQh>false</QQh>
        <QQi>
          <Location>
            <X>1</X>
            <Y>1106</Y>
          </Location>
          <Size>
            <Width>44</Width>
            <Height>19</Height>
          </Size>
          <X>1</X>
          <Y>1106</Y>
          <Width>44</Width>
          <Height>19</Height>
        </QQi>
        <QQj xsi:nil="true"/>
      </QQe>
    </Second>
  </PairOfGuidQQauh>
  <PairOfGuidQQauh>
    <First>bfe59bca-4623-46bc-b7fc-c238cc31d8d5</First>
    <Second>
      <QQa>VB4NEW2. Where in the UK did you stay on the holidays/short breaks you took in these months?  by Exclusive Scotland Intenders Banner</QQa>
      <QQb>bfe59bca-4623-46bc-b7fc-c238cc31d8d5</QQb>
      <QQc>616</QQc>
      <QQd>18</QQd>
      <QQe>
        <QQa>TableOrChart</QQa>
        <QQb>Exclusive Scotland Intenders</QQb>
        <QQc>Exclusive Scotland Intenders</QQc>
        <QQe>VB4NEW2. Where in the UK did you stay on the holidays/short breaks you took in these months?  by Exclusive Scotland Intenders Banner</QQe>
        <QQf>Filter: Exclusive Scotland intenders; Weight: Weight; base n = from 0 to 10; total n = 131; 131 missing; effective sample size = 9 (87%); 93% filtered out
Multiple comparison correction: False Discovery Rate (FDR) (p = 0.05)</QQf>
        <QQh>false</QQh>
        <QQi>
          <Location>
            <X>1</X>
            <Y>1130</Y>
          </Location>
          <Size>
            <Width>616</Width>
            <Height>18</Height>
          </Size>
          <X>1</X>
          <Y>1130</Y>
          <Width>616</Width>
          <Height>18</Height>
        </QQi>
        <QQj xsi:nil="true"/>
      </QQe>
    </Second>
  </PairOfGuidQQauh>
  <PairOfGuidQQauh>
    <First>3a1848fa-4139-473f-9ac4-cc4077f7cfed</First>
    <Second>
      <QQa>VB13C. Where in the UK did you stay on your most recent trip in &lt;INSERT MOST RECENT MONTH FROM VB13A2&gt;? by Exclusive Scotland Intenders Banner</QQa>
      <QQb>3a1848fa-4139-473f-9ac4-cc4077f7cfed</QQb>
      <QQc>44</QQc>
      <QQd>18</QQd>
      <QQe>
        <QQa>TableOrChart</QQa>
        <QQb>Exclusive Scotland Intenders</QQb>
        <QQc>Exclusive Scotland Intenders</QQc>
        <QQe>VB13C. Where in the UK did you stay on your most recent trip in &lt;INSERT MOST RECENT MONTH FROM VB13A2&gt;? by Exclusive Scotland Intenders Banner</QQe>
        <QQf>Filter: Exclusive Scotland intenders; Weight: Weight; base n = 97; total n = 131; 34 missing; effective sample size = 62 (64%); 93% filtered out
Multiple comparison correction: False Discovery Rate (FDR) (p = 0.05)</QQf>
        <QQh>false</QQh>
        <QQi>
          <Location>
            <X>1</X>
            <Y>1153</Y>
          </Location>
          <Size>
            <Width>44</Width>
            <Height>18</Height>
          </Size>
          <X>1</X>
          <Y>1153</Y>
          <Width>44</Width>
          <Height>18</Height>
        </QQi>
        <QQj xsi:nil="true"/>
      </QQe>
    </Second>
  </PairOfGuidQQauh>
  <PairOfGuidQQauh>
    <First>004b48e1-4ef6-408b-9cf8-12c7dafed048</First>
    <Second>
      <QQa>VB13Di. Where in these areas did you stay on your most recent trip - East of England by Exclusive Scotland Intenders Banner</QQa>
      <QQb>004b48e1-4ef6-408b-9cf8-12c7dafed048</QQb>
      <QQc>44</QQc>
      <QQd>12</QQd>
      <QQe>
        <QQa>TableOrChart</QQa>
        <QQb>Exclusive Scotland Intenders</QQb>
        <QQc>Exclusive Scotland Intenders</QQc>
        <QQe>VB13Di. Where in these areas did you stay on your most recent trip - East of England by Exclusive Scotland Intenders Banner</QQe>
        <QQf>Filter: Exclusive Scotland intenders; Weight: Weight; base n = 6; total n = 131; 125 missing; effective sample size = 3 (58%); 93% filtered out
Multiple comparison correction: False Discovery Rate (FDR) (p = 0.05)</QQf>
        <QQh>false</QQh>
        <QQi>
          <Location>
            <X>1</X>
            <Y>1176</Y>
          </Location>
          <Size>
            <Width>44</Width>
            <Height>12</Height>
          </Size>
          <X>1</X>
          <Y>1176</Y>
          <Width>44</Width>
          <Height>12</Height>
        </QQi>
        <QQj xsi:nil="true"/>
      </QQe>
    </Second>
  </PairOfGuidQQauh>
  <PairOfGuidQQauh>
    <First>9f0f93b8-6c31-4254-a2b6-bb4144c6467b</First>
    <Second>
      <QQa>VB13Dii. Where in these areas did you stay on your most recent trip - East Midlands by Exclusive Scotland Intenders Banner</QQa>
      <QQb>9f0f93b8-6c31-4254-a2b6-bb4144c6467b</QQb>
      <QQc>44</QQc>
      <QQd>9</QQd>
      <QQe>
        <QQa>TableOrChart</QQa>
        <QQb>Exclusive Scotland Intenders</QQb>
        <QQc>Exclusive Scotland Intenders</QQc>
        <QQe>VB13Dii. Where in these areas did you stay on your most recent trip - East Midlands by Exclusive Scotland Intenders Banner</QQe>
        <QQf>Filter: Exclusive Scotland intenders; Weight: Weight; base n = 2; total n = 131; 129 missing; 93% filtered out
Multiple comparison correction: False Discovery Rate (FDR) (p = 0.05)</QQf>
        <QQh>false</QQh>
        <QQi>
          <Location>
            <X>1</X>
            <Y>1193</Y>
          </Location>
          <Size>
            <Width>44</Width>
            <Height>9</Height>
          </Size>
          <X>1</X>
          <Y>1193</Y>
          <Width>44</Width>
          <Height>9</Height>
        </QQi>
        <QQj xsi:nil="true"/>
      </QQe>
    </Second>
  </PairOfGuidQQauh>
  <PairOfGuidQQauh>
    <First>fbf8ca8a-6b72-4d0d-8b36-40a552caf061</First>
    <Second>
      <QQa>VB13Dix. Where in these areas did you stay on your most recent trip  - West Midlands by Exclusive Scotland Intenders Banner</QQa>
      <QQb>fbf8ca8a-6b72-4d0d-8b36-40a552caf061</QQb>
      <QQc>44</QQc>
      <QQd>15</QQd>
      <QQe>
        <QQa>TableOrChart</QQa>
        <QQb>Exclusive Scotland Intenders</QQb>
        <QQc>Exclusive Scotland Intenders</QQc>
        <QQe>VB13Dix. Where in these areas did you stay on your most recent trip  - West Midlands by Exclusive Scotland Intenders Banner</QQe>
        <QQf>Filter: Exclusive Scotland intenders; Weight: Weight; base n = 3; total n = 131; 128 missing; 93% filtered out
Multiple comparison correction: False Discovery Rate (FDR) (p = 0.05)</QQf>
        <QQh>false</QQh>
        <QQi>
          <Location>
            <X>1</X>
            <Y>1207</Y>
          </Location>
          <Size>
            <Width>44</Width>
            <Height>15</Height>
          </Size>
          <X>1</X>
          <Y>1207</Y>
          <Width>44</Width>
          <Height>15</Height>
        </QQi>
        <QQj xsi:nil="true"/>
      </QQe>
    </Second>
  </PairOfGuidQQauh>
  <PairOfGuidQQauh>
    <First>5354bc4c-95b4-4507-bbd4-6d73415f5d1d</First>
    <Second>
      <QQa>VB13Diii. Where in these areas did you stay on your most recent trip - North East by Exclusive Scotland Intenders Banner</QQa>
      <QQb>5354bc4c-95b4-4507-bbd4-6d73415f5d1d</QQb>
      <QQc>44</QQc>
      <QQd>11</QQd>
      <QQe>
        <QQa>TableOrChart</QQa>
        <QQb>Exclusive Scotland Intenders</QQb>
        <QQc>Exclusive Scotland Intenders</QQc>
        <QQe>VB13Diii. Where in these areas did you stay on your most recent trip - North East by Exclusive Scotland Intenders Banner</QQe>
        <QQf>Filter: Exclusive Scotland intenders; Weight: Weight; base n = 4; total n = 131; 127 missing; effective sample size = 3 (78%); 93% filtered out
Multiple comparison correction: False Discovery Rate (FDR) (p = 0.05)</QQf>
        <QQh>false</QQh>
        <QQi>
          <Location>
            <X>1</X>
            <Y>1227</Y>
          </Location>
          <Size>
            <Width>44</Width>
            <Height>11</Height>
          </Size>
          <X>1</X>
          <Y>1227</Y>
          <Width>44</Width>
          <Height>11</Height>
        </QQi>
        <QQj xsi:nil="true"/>
      </QQe>
    </Second>
  </PairOfGuidQQauh>
  <PairOfGuidQQauh>
    <First>596bb2e4-a0c0-4ecf-91c0-f27f66dc084f</First>
    <Second>
      <QQa>VB13Div. Where in these areas did you stay on your most recent trip - North West by Exclusive Scotland Intenders Banner</QQa>
      <QQb>596bb2e4-a0c0-4ecf-91c0-f27f66dc084f</QQb>
      <QQc>44</QQc>
      <QQd>11</QQd>
      <QQe>
        <QQa>TableOrChart</QQa>
        <QQb>Exclusive Scotland Intenders</QQb>
        <QQc>Exclusive Scotland Intenders</QQc>
        <QQe>VB13Div. Where in these areas did you stay on your most recent trip - North West by Exclusive Scotland Intenders Banner</QQe>
        <QQf>Filter: Exclusive Scotland intenders; Weight: Weight; base n = 7; total n = 131; 124 missing; effective sample size = 6 (83%); 93% filtered out
Multiple comparison correction: False Discovery Rate (FDR) (p = 0.05)</QQf>
        <QQh>false</QQh>
        <QQi>
          <Location>
            <X>1</X>
            <Y>1243</Y>
          </Location>
          <Size>
            <Width>44</Width>
            <Height>11</Height>
          </Size>
          <X>1</X>
          <Y>1243</Y>
          <Width>44</Width>
          <Height>11</Height>
        </QQi>
        <QQj xsi:nil="true"/>
      </QQe>
    </Second>
  </PairOfGuidQQauh>
  <PairOfGuidQQauh>
    <First>ebceef8f-90ee-4249-99a0-8418ccb7a962</First>
    <Second>
      <QQa>VB13Dv. Where in these areas did you stay on your most recent trip - South East by Exclusive Scotland Intenders Banner</QQa>
      <QQb>ebceef8f-90ee-4249-99a0-8418ccb7a962</QQb>
      <QQc>44</QQc>
      <QQd>15</QQd>
      <QQe>
        <QQa>TableOrChart</QQa>
        <QQb>Exclusive Scotland Intenders</QQb>
        <QQc>Exclusive Scotland Intenders</QQc>
        <QQe>VB13Dv. Where in these areas did you stay on your most recent trip - South East by Exclusive Scotland Intenders Banner</QQe>
        <QQf>Filter: Exclusive Scotland intenders; Weight: Weight; base n = 3; total n = 131; 128 missing; effective sample size = 2 (73%); 93% filtered out
Multiple comparison correction: False Discovery Rate (FDR) (p = 0.05)</QQf>
        <QQh>false</QQh>
        <QQi>
          <Location>
            <X>1</X>
            <Y>1259</Y>
          </Location>
          <Size>
            <Width>44</Width>
            <Height>15</Height>
          </Size>
          <X>1</X>
          <Y>1259</Y>
          <Width>44</Width>
          <Height>15</Height>
        </QQi>
        <QQj xsi:nil="true"/>
      </QQe>
    </Second>
  </PairOfGuidQQauh>
  <PairOfGuidQQauh>
    <First>eea09463-001f-49f7-a7f5-9e06c4804d41</First>
    <Second>
      <QQa>VB13Dvi. Where in these areas did you stay on your most recent trip - South West by Exclusive Scotland Intenders Banner</QQa>
      <QQb>eea09463-001f-49f7-a7f5-9e06c4804d41</QQb>
      <QQc>44</QQc>
      <QQd>14</QQd>
      <QQe>
        <QQa>TableOrChart</QQa>
        <QQb>Exclusive Scotland Intenders</QQb>
        <QQc>Exclusive Scotland Intenders</QQc>
        <QQe>VB13Dvi. Where in these areas did you stay on your most recent trip - South West by Exclusive Scotland Intenders Banner</QQe>
        <QQf>Filter: Exclusive Scotland intenders; Weight: Weight; base n = 5; total n = 131; 126 missing; 93% filtered out
Multiple comparison correction: False Discovery Rate (FDR) (p = 0.05)</QQf>
        <QQh>false</QQh>
        <QQi>
          <Location>
            <X>1</X>
            <Y>1279</Y>
          </Location>
          <Size>
            <Width>44</Width>
            <Height>14</Height>
          </Size>
          <X>1</X>
          <Y>1279</Y>
          <Width>44</Width>
          <Height>14</Height>
        </QQi>
        <QQj xsi:nil="true"/>
      </QQe>
    </Second>
  </PairOfGuidQQauh>
  <PairOfGuidQQauh>
    <First>880e9979-06ff-41a9-a8f7-a20e12e2a066</First>
    <Second>
      <QQa>VB13Dvii. Where in these areas did you stay on your most recent trip - Yorkshire and Humberside by Exclusive Scotland Intenders Banner</QQa>
      <QQb>880e9979-06ff-41a9-a8f7-a20e12e2a066</QQb>
      <QQc>44</QQc>
      <QQd>12</QQd>
      <QQe>
        <QQa>TableOrChart</QQa>
        <QQb>Exclusive Scotland Intenders</QQb>
        <QQc>Exclusive Scotland Intenders</QQc>
        <QQe>VB13Dvii. Where in these areas did you stay on your most recent trip - Yorkshire and Humberside by Exclusive Scotland Intenders Banner</QQe>
        <QQf>Filter: Exclusive Scotland intenders; Weight: Weight; base n = 6; total n = 131; 125 missing; effective sample size = 5 (79%); 93% filtered out
Multiple comparison correction: False Discovery Rate (FDR) (p = 0.05)</QQf>
        <QQh>false</QQh>
        <QQi>
          <Location>
            <X>1</X>
            <Y>1298</Y>
          </Location>
          <Size>
            <Width>44</Width>
            <Height>12</Height>
          </Size>
          <X>1</X>
          <Y>1298</Y>
          <Width>44</Width>
          <Height>12</Height>
        </QQi>
        <QQj xsi:nil="true"/>
      </QQe>
    </Second>
  </PairOfGuidQQauh>
  <PairOfGuidQQauh>
    <First>64b50e8b-e02c-4217-92f7-4803018ce38b</First>
    <Second>
      <QQa>VB13Dviii. Where in these areas did you stay on your most recent trip - Wales by Exclusive Scotland Intenders Banner</QQa>
      <QQb>64b50e8b-e02c-4217-92f7-4803018ce38b</QQb>
      <QQc>44</QQc>
      <QQd>19</QQd>
      <QQe>
        <QQa>TableOrChart</QQa>
        <QQb>Exclusive Scotland Intenders</QQb>
        <QQc>Exclusive Scotland Intenders</QQc>
        <QQe>VB13Dviii. Where in these areas did you stay on your most recent trip - Wales by Exclusive Scotland Intenders Banner</QQe>
        <QQf>Filter: Exclusive Scotland intenders; Weight: Weight; base n = 6; total n = 131; 125 missing; effective sample size = 5 (89%); 93% filtered out
Multiple comparison correction: False Discovery Rate (FDR) (p = 0.05)</QQf>
        <QQh>false</QQh>
        <QQi>
          <Location>
            <X>1</X>
            <Y>1315</Y>
          </Location>
          <Size>
            <Width>44</Width>
            <Height>19</Height>
          </Size>
          <X>1</X>
          <Y>1315</Y>
          <Width>44</Width>
          <Height>19</Height>
        </QQi>
        <QQj xsi:nil="true"/>
      </QQe>
    </Second>
  </PairOfGuidQQauh>
  <PairOfGuidQQauh>
    <First>6f2abad4-9a68-45e2-a213-d866bd5bbb9b</First>
    <Second>
      <QQa>VB13Dvix. Where in these areas did you stay on your most recent trip - Scotland by Exclusive Scotland Intenders Banner</QQa>
      <QQb>6f2abad4-9a68-45e2-a213-d866bd5bbb9b</QQb>
      <QQc>44</QQc>
      <QQd>14</QQd>
      <QQe>
        <QQa>TableOrChart</QQa>
        <QQb>Exclusive Scotland Intenders</QQb>
        <QQc>Exclusive Scotland Intenders</QQc>
        <QQe>VB13Dvix. Where in these areas did you stay on your most recent trip - Scotland by Exclusive Scotland Intenders Banner</QQe>
        <QQf>Filter: Exclusive Scotland intenders; Weight: Weight; base n = 44; total n = 131; 87 missing; effective sample size = 25 (56%); 93% filtered out
Multiple comparison correction: False Discovery Rate (FDR) (p = 0.05)</QQf>
        <QQh>false</QQh>
        <QQi>
          <Location>
            <X>1</X>
            <Y>1339</Y>
          </Location>
          <Size>
            <Width>44</Width>
            <Height>14</Height>
          </Size>
          <X>1</X>
          <Y>1339</Y>
          <Width>44</Width>
          <Height>14</Height>
        </QQi>
        <QQj xsi:nil="true"/>
      </QQe>
    </Second>
  </PairOfGuidQQauh>
  <PairOfGuidQQauh>
    <First>8088a1e9-011a-4ba8-9d88-5ecc25a588e4</First>
    <Second>
      <QQa>VB2eiii: Out of interest, have you cancelled any of your UK short breaks or holidays in the last 12 months? </QQa>
      <QQb>8088a1e9-011a-4ba8-9d88-5ecc25a588e4</QQb>
      <QQc>44</QQc>
      <QQd>7</QQd>
      <QQe>
        <QQa>TableOrChart</QQa>
        <QQb>Exclusive Scotland Intenders</QQb>
        <QQc>Exclusive Scotland Intenders</QQc>
        <QQe>VB2eiii: Out of interest, have you cancelled any of your UK short breaks or holidays in the last 12 months? </QQe>
        <QQf>Filter: Exclusive Scotland intenders; Weight: Weight; base n = 131; effective sample size = 85 (65%); 93% filtered out
Multiple comparison correction: False Discovery Rate (FDR) (p = 0.05)</QQf>
        <QQh>false</QQh>
        <QQi>
          <Location>
            <X>1</X>
            <Y>1358</Y>
          </Location>
          <Size>
            <Width>44</Width>
            <Height>7</Height>
          </Size>
          <X>1</X>
          <Y>1358</Y>
          <Width>44</Width>
          <Height>7</Height>
        </QQi>
        <QQj xsi:nil="true"/>
      </QQe>
    </Second>
  </PairOfGuidQQauh>
  <PairOfGuidQQauh>
    <First>23de2580-e77a-4ef0-a017-1ef0ea07a663</First>
    <Second>
      <QQa>VB13b. Why have you not taken an overnight short break or holiday in the UK in the last 12 months? by Exclusive Scotland Intenders Banner</QQa>
      <QQb>23de2580-e77a-4ef0-a017-1ef0ea07a663</QQb>
      <QQc>44</QQc>
      <QQd>19</QQd>
      <QQe>
        <QQa>TableOrChart</QQa>
        <QQb>Exclusive Scotland Intenders</QQb>
        <QQc>Exclusive Scotland Intenders</QQc>
        <QQe>VB13b. Why have you not taken an overnight short break or holiday in the UK in the last 12 months? by Exclusive Scotland Intenders Banner</QQe>
        <QQf>Filter: Exclusive Scotland intenders; Weight: Weight; base n = 34; total n = 131; 97 missing; effective sample size = 24 (69%); 93% filtered out
Multiple comparison correction: False Discovery Rate (FDR) (p = 0.05)</QQf>
        <QQh>false</QQh>
        <QQi>
          <Location>
            <X>1</X>
            <Y>1370</Y>
          </Location>
          <Size>
            <Width>44</Width>
            <Height>19</Height>
          </Size>
          <X>1</X>
          <Y>1370</Y>
          <Width>44</Width>
          <Height>19</Height>
        </QQi>
        <QQj xsi:nil="true"/>
      </QQe>
    </Second>
  </PairOfGuidQQauh>
  <PairOfGuidQQauh>
    <First>bef94c0f-1364-4c22-99b4-319e931eaffb</First>
    <Second>
      <QQa>VB13f:  Have you taken an overnight short break or holiday overseas in the last 12 months? </QQa>
      <QQb>bef94c0f-1364-4c22-99b4-319e931eaffb</QQb>
      <QQc>44</QQc>
      <QQd>7</QQd>
      <QQe>
        <QQa>TableOrChart</QQa>
        <QQb>Exclusive Scotland Intenders</QQb>
        <QQc>Exclusive Scotland Intenders</QQc>
        <QQe>VB13f:  Have you taken an overnight short break or holiday overseas in the last 12 months? </QQe>
        <QQf>Filter: Exclusive Scotland intenders; Weight: Weight; base n = 131; effective sample size = 84 (64%); 93% filtered out
Multiple comparison correction: False Discovery Rate (FDR) (p = 0.05)</QQf>
        <QQh>false</QQh>
        <QQi>
          <Location>
            <X>1</X>
            <Y>1394</Y>
          </Location>
          <Size>
            <Width>44</Width>
            <Height>7</Height>
          </Size>
          <X>1</X>
          <Y>1394</Y>
          <Width>44</Width>
          <Height>7</Height>
        </QQi>
        <QQj xsi:nil="true"/>
      </QQe>
    </Second>
  </PairOfGuidQQauh>
  <PairOfGuidQQauh>
    <First>77545de9-b9c4-4d77-8b7d-803707c29ed1</First>
    <Second>
      <QQa>VB13g. In which of the following months have you taken an overnight short break or holiday overseas in the last 12 months? by Exclusive Scotland Intenders Banner</QQa>
      <QQb>77545de9-b9c4-4d77-8b7d-803707c29ed1</QQb>
      <QQc>44</QQc>
      <QQd>19</QQd>
      <QQe>
        <QQa>TableOrChart</QQa>
        <QQb>Exclusive Scotland Intenders</QQb>
        <QQc>Exclusive Scotland Intenders</QQc>
        <QQe>VB13g. In which of the following months have you taken an overnight short break or holiday overseas in the last 12 months? by Exclusive Scotland Intenders Banner</QQe>
        <QQf>Filter: Exclusive Scotland intenders; Weight: Weight; base n = 54; total n = 131; 77 missing; effective sample size = 33 (61%); 93% filtered out
Multiple comparison correction: False Discovery Rate (FDR) (p = 0.05)</QQf>
        <QQh>false</QQh>
        <QQi>
          <Location>
            <X>1</X>
            <Y>1406</Y>
          </Location>
          <Size>
            <Width>44</Width>
            <Height>19</Height>
          </Size>
          <X>1</X>
          <Y>1406</Y>
          <Width>44</Width>
          <Height>19</Height>
        </QQi>
        <QQj xsi:nil="true"/>
      </QQe>
    </Second>
  </PairOfGuidQQauh>
  <PairOfGuidQQauh>
    <First>f5ff3c94-d12d-4ea1-8bf4-8eda4e61b3d3</First>
    <Second>
      <QQa>VB14a: Now looking ahead, are you intending to take any overnight business trips in the UK in the next three months? </QQa>
      <QQb>f5ff3c94-d12d-4ea1-8bf4-8eda4e61b3d3</QQb>
      <QQc>44</QQc>
      <QQd>8</QQd>
      <QQe>
        <QQa>TableOrChart</QQa>
        <QQb>Exclusive Scotland Intenders</QQb>
        <QQc>Exclusive Scotland Intenders</QQc>
        <QQe>VB14a: Now looking ahead, are you intending to take any overnight business trips in the UK in the next three months? </QQe>
        <QQf>Filter: Exclusive Scotland intenders; Weight: Weight; base n = 131; effective sample size = 84 (64%); 93% filtered out
Multiple comparison correction: False Discovery Rate (FDR) (p = 0.05)</QQf>
        <QQh>false</QQh>
        <QQi>
          <Location>
            <X>1</X>
            <Y>1430</Y>
          </Location>
          <Size>
            <Width>44</Width>
            <Height>8</Height>
          </Size>
          <X>1</X>
          <Y>1430</Y>
          <Width>44</Width>
          <Height>8</Height>
        </QQi>
        <QQj xsi:nil="true"/>
      </QQe>
    </Second>
  </PairOfGuidQQauh>
  <PairOfGuidQQauh>
    <First>869df8d9-a195-4bb5-ba82-d6a85a44f403</First>
    <Second>
      <QQa>VB14b. What would be the main reason/s for your next overnight business trip? by Exclusive Scotland Intenders Banner</QQa>
      <QQb>869df8d9-a195-4bb5-ba82-d6a85a44f403</QQb>
      <QQc>44</QQc>
      <QQd>12</QQd>
      <QQe>
        <QQa>TableOrChart</QQa>
        <QQb>Exclusive Scotland Intenders</QQb>
        <QQc>Exclusive Scotland Intenders</QQc>
        <QQe>VB14b. What would be the main reason/s for your next overnight business trip? by Exclusive Scotland Intenders Banner</QQe>
        <QQf>Filter: Exclusive Scotland intenders; Weight: Weight; base n = 25; total n = 131; 106 missing; effective sample size = 15 (60%); 93% filtered out
Multiple comparison correction: False Discovery Rate (FDR) (p = 0.05)</QQf>
        <QQh>false</QQh>
        <QQi>
          <Location>
            <X>1</X>
            <Y>1443</Y>
          </Location>
          <Size>
            <Width>44</Width>
            <Height>12</Height>
          </Size>
          <X>1</X>
          <Y>1443</Y>
          <Width>44</Width>
          <Height>12</Height>
        </QQi>
        <QQj xsi:nil="true"/>
      </QQe>
    </Second>
  </PairOfGuidQQauh>
  <PairOfGuidQQauh>
    <First>067f32e8-be1f-43cd-9b7b-bdcfa69f5ed6</First>
    <Second>
      <QQa>q17: There has been a lot of talk about how the ‘cost of living crisis’ has affected people’s financial circumstances. If you had to choose, which ONE of the following statements would best describe your feelings about your own situation, right now?</QQa>
      <QQb>067f32e8-be1f-43cd-9b7b-bdcfa69f5ed6</QQb>
      <QQc>44</QQc>
      <QQd>10</QQd>
      <QQe>
        <QQa>TableOrChart</QQa>
        <QQb>Exclusive Scotland Intenders</QQb>
        <QQc>Exclusive Scotland Intenders</QQc>
        <QQe>q17: There has been a lot of talk about how the ‘cost of living crisis’ has affected people’s financial circumstances. If you had to choose, which ONE of the following statements would best describe your feelings about your own situation, right now?</QQe>
        <QQf>Filter: Exclusive Scotland intenders; Weight: Weight; base n = 131; effective sample size = 84 (64%); 93% filtered out
Multiple comparison correction: False Discovery Rate (FDR) (p = 0.05)</QQf>
        <QQh>false</QQh>
        <QQi>
          <Location>
            <X>1</X>
            <Y>1460</Y>
          </Location>
          <Size>
            <Width>44</Width>
            <Height>10</Height>
          </Size>
          <X>1</X>
          <Y>1460</Y>
          <Width>44</Width>
          <Height>10</Height>
        </QQi>
        <QQj xsi:nil="true"/>
      </QQe>
    </Second>
  </PairOfGuidQQauh>
  <PairOfGuidQQauh>
    <First>9658962b-5bb8-430e-8d5f-8716bf7e9d6c</First>
    <Second>
      <QQa>Q18b: Do you have more, less or about the same amount of personal savings compared to this time last year? </QQa>
      <QQb>9658962b-5bb8-430e-8d5f-8716bf7e9d6c</QQb>
      <QQc>44</QQc>
      <QQd>10</QQd>
      <QQe>
        <QQa>TableOrChart</QQa>
        <QQb>Exclusive Scotland Intenders</QQb>
        <QQc>Exclusive Scotland Intenders</QQc>
        <QQe>Q18b: Do you have more, less or about the same amount of personal savings compared to this time last year? </QQe>
        <QQf>Filter: Exclusive Scotland intenders; Weight: Weight; base n = 0; total n = 131; 131 missing; 93% filtered out
Multiple comparison correction: False Discovery Rate (FDR) (p = 0.05)</QQf>
        <QQh>false</QQh>
        <QQi>
          <Location>
            <X>1</X>
            <Y>1475</Y>
          </Location>
          <Size>
            <Width>44</Width>
            <Height>10</Height>
          </Size>
          <X>1</X>
          <Y>1475</Y>
          <Width>44</Width>
          <Height>10</Height>
        </QQi>
        <QQj xsi:nil="true"/>
      </QQe>
    </Second>
  </PairOfGuidQQauh>
  <PairOfGuidQQauh>
    <First>8493ba76-eab2-4635-8dfd-7f26e3651248</First>
    <Second>
      <QQa>Q52. Do you have any of the following health conditions or impairments? by Exclusive Scotland Intenders Banner</QQa>
      <QQb>8493ba76-eab2-4635-8dfd-7f26e3651248</QQb>
      <QQc>44</QQc>
      <QQd>15</QQd>
      <QQe>
        <QQa>TableOrChart</QQa>
        <QQb>Exclusive Scotland Intenders</QQb>
        <QQc>Exclusive Scotland Intenders</QQc>
        <QQe>Q52. Do you have any of the following health conditions or impairments? by Exclusive Scotland Intenders Banner</QQe>
        <QQf>Filter: Exclusive Scotland intenders; Weight: Weight; base n = 123; total n = 131; 8 missing; effective sample size = 80 (65%); 93% filtered out
Multiple comparison correction: False Discovery Rate (FDR) (p = 0.05)</QQf>
        <QQh>false</QQh>
        <QQi>
          <Location>
            <X>1</X>
            <Y>1490</Y>
          </Location>
          <Size>
            <Width>44</Width>
            <Height>15</Height>
          </Size>
          <X>1</X>
          <Y>1490</Y>
          <Width>44</Width>
          <Height>15</Height>
        </QQi>
        <QQj xsi:nil="true"/>
      </QQe>
    </Second>
  </PairOfGuidQQauh>
  <PairOfGuidQQauh>
    <First>51fc9907-a9a2-4549-a71b-5d5975133bb7</First>
    <Second>
      <QQa>q2: Which of the following age groups are you in?</QQa>
      <QQb>51fc9907-a9a2-4549-a71b-5d5975133bb7</QQb>
      <QQc>44</QQc>
      <QQd>13</QQd>
      <QQe>
        <QQa>TableOrChart</QQa>
        <QQb>Exclusive Wales Intenders</QQb>
        <QQc>Exclusive Wales Intenders</QQc>
        <QQe>q2: Which of the following age groups are you in?</QQe>
        <QQf>Filter: Exclusive Wales intenders; Weight: Weight; base n = from 0 to 109; total n = 109; 109 missing; effective sample size = 68 (62%); 94% filtered out
Multiple comparison correction: False Discovery Rate (FDR) (p = 0.05)</QQf>
        <QQh>false</QQh>
        <QQi>
          <Location>
            <X>1</X>
            <Y>2</Y>
          </Location>
          <Size>
            <Width>44</Width>
            <Height>13</Height>
          </Size>
          <X>1</X>
          <Y>2</Y>
          <Width>44</Width>
          <Height>13</Height>
        </QQi>
        <QQj xsi:nil="true"/>
      </QQe>
    </Second>
  </PairOfGuidQQauh>
  <PairOfGuidQQauh>
    <First>3ed304ab-5482-4a97-ae37-bf2ed4018833</First>
    <Second>
      <QQa>q2: Which of the following age groups are you in? AVERAGE AGE</QQa>
      <QQb>3ed304ab-5482-4a97-ae37-bf2ed4018833</QQb>
      <QQc>44</QQc>
      <QQd>5</QQd>
      <QQe>
        <QQa>TableOrChart</QQa>
        <QQb>Exclusive Wales Intenders</QQb>
        <QQc>Exclusive Wales Intenders</QQc>
        <QQe>q2: Which of the following age groups are you in? AVERAGE AGE</QQe>
        <QQf>Filter: Exclusive Wales intenders; Weight: Weight; base n = from 0 to 109; total n = 109; 109 missing; effective sample size = 68 (62%); 94% filtered out
Multiple comparison correction: False Discovery Rate (FDR) (p = 0.05)</QQf>
        <QQh>false</QQh>
        <QQi>
          <Location>
            <X>1</X>
            <Y>20</Y>
          </Location>
          <Size>
            <Width>44</Width>
            <Height>5</Height>
          </Size>
          <X>1</X>
          <Y>20</Y>
          <Width>44</Width>
          <Height>5</Height>
        </QQi>
        <QQj xsi:nil="true"/>
      </QQe>
    </Second>
  </PairOfGuidQQauh>
  <PairOfGuidQQauh>
    <First>f806b7c5-4dce-477b-b08f-90ec46bfc042</First>
    <Second>
      <QQa>q49: Do you have any children aged 15 or under in your household that you are responsible for (parent, legal guardian etc.)? </QQa>
      <QQb>f806b7c5-4dce-477b-b08f-90ec46bfc042</QQb>
      <QQc>44</QQc>
      <QQd>7</QQd>
      <QQe>
        <QQa>TableOrChart</QQa>
        <QQb>Exclusive Wales Intenders</QQb>
        <QQc>Exclusive Wales Intenders</QQc>
        <QQe>q49: Do you have any children aged 15 or under in your household that you are responsible for (parent, legal guardian etc.)? </QQe>
        <QQf>Filter: Exclusive Wales intenders; Weight: Weight; base n = from 0 to 101; total n = 109; 109 missing; effective sample size = 63 (63%); 94% filtered out
Multiple comparison correction: False Discovery Rate (FDR) (p = 0.05)</QQf>
        <QQh>false</QQh>
        <QQi>
          <Location>
            <X>1</X>
            <Y>30</Y>
          </Location>
          <Size>
            <Width>44</Width>
            <Height>7</Height>
          </Size>
          <X>1</X>
          <Y>30</Y>
          <Width>44</Width>
          <Height>7</Height>
        </QQi>
        <QQj xsi:nil="true"/>
      </QQe>
    </Second>
  </PairOfGuidQQauh>
  <PairOfGuidQQauh>
    <First>956dffdd-eb5c-4521-bd18-deb7681d94ca</First>
    <Second>
      <QQa>Q49i. Are your children in school? by Exclusive Wales Intenders Banner</QQa>
      <QQb>956dffdd-eb5c-4521-bd18-deb7681d94ca</QQb>
      <QQc>44</QQc>
      <QQd>11</QQd>
      <QQe>
        <QQa>TableOrChart</QQa>
        <QQb>Exclusive Wales Intenders</QQb>
        <QQc>Exclusive Wales Intenders</QQc>
        <QQe>Q49i. Are your children in school? by Exclusive Wales Intenders Banner</QQe>
        <QQf>Filter: Exclusive Wales intenders; Weight: Weight; base n = from 0 to 39; total n = 109; 109 missing; effective sample size = 27 (69%); 94% filtered out
Multiple comparison correction: False Discovery Rate (FDR) (p = 0.05)</QQf>
        <QQh>false</QQh>
        <QQi>
          <Location>
            <X>1</X>
            <Y>42</Y>
          </Location>
          <Size>
            <Width>44</Width>
            <Height>11</Height>
          </Size>
          <X>1</X>
          <Y>42</Y>
          <Width>44</Width>
          <Height>11</Height>
        </QQi>
        <QQj xsi:nil="true"/>
      </QQe>
    </Second>
  </PairOfGuidQQauh>
  <PairOfGuidQQauh>
    <First>64f8c878-a030-47ca-97d5-9c8c59adcfef</First>
    <Second>
      <QQa>q3: In which region do you live?</QQa>
      <QQb>64f8c878-a030-47ca-97d5-9c8c59adcfef</QQb>
      <QQc>44</QQc>
      <QQd>18</QQd>
      <QQe>
        <QQa>TableOrChart</QQa>
        <QQb>Exclusive Wales Intenders</QQb>
        <QQc>Exclusive Wales Intenders</QQc>
        <QQe>q3: In which region do you live?</QQe>
        <QQf>Filter: Exclusive Wales intenders; Weight: Weight; base n = from 0 to 109; total n = 109; 109 missing; effective sample size = 68 (62%); 94% filtered out
Multiple comparison correction: False Discovery Rate (FDR) (p = 0.05)</QQf>
        <QQh>false</QQh>
        <QQi>
          <Location>
            <X>1</X>
            <Y>58</Y>
          </Location>
          <Size>
            <Width>44</Width>
            <Height>18</Height>
          </Size>
          <X>1</X>
          <Y>58</Y>
          <Width>44</Width>
          <Height>18</Height>
        </QQi>
        <QQj xsi:nil="true"/>
      </QQe>
    </Second>
  </PairOfGuidQQauh>
  <PairOfGuidQQauh>
    <First>e7ead171-1064-4c37-a051-be11ae1fc379</First>
    <Second>
      <QQa>Q7b: And now regarding the ‘cost of living crisis’ in the UK and the way it is going to change in the coming few months, which of the following best describes your opinion?</QQa>
      <QQb>e7ead171-1064-4c37-a051-be11ae1fc379</QQb>
      <QQc>44</QQc>
      <QQd>8</QQd>
      <QQe>
        <QQa>TableOrChart</QQa>
        <QQb>Exclusive Wales Intenders</QQb>
        <QQc>Exclusive Wales Intenders</QQc>
        <QQe>Q7b: And now regarding the ‘cost of living crisis’ in the UK and the way it is going to change in the coming few months, which of the following best describes your opinion?</QQe>
        <QQf>Filter: Exclusive Wales intenders; Weight: Weight; base n = from 0 to 109; total n = 109; 109 missing; effective sample size = 68 (62%); 94% filtered out
Multiple comparison correction: False Discovery Rate (FDR) (p = 0.05)</QQf>
        <QQh>false</QQh>
        <QQi>
          <Location>
            <X>1</X>
            <Y>81</Y>
          </Location>
          <Size>
            <Width>44</Width>
            <Height>8</Height>
          </Size>
          <X>1</X>
          <Y>81</Y>
          <Width>44</Width>
          <Height>8</Height>
        </QQi>
        <QQj xsi:nil="true"/>
      </QQe>
    </Second>
  </PairOfGuidQQauh>
  <PairOfGuidQQauh>
    <First>11a7b942-e3e8-420e-9ffe-58083ebbee8f</First>
    <Second>
      <QQa>VB1a - UK. Thinking about the next 12 months, are you likely to take more, fewer or about the same number of UK  holidays/short breaks than you took in the last 12 months?</QQa>
      <QQb>11a7b942-e3e8-420e-9ffe-58083ebbee8f</QQb>
      <QQc>44</QQc>
      <QQd>9</QQd>
      <QQe>
        <QQa>TableOrChart</QQa>
        <QQb>Exclusive Wales Intenders</QQb>
        <QQc>Exclusive Wales Intenders</QQc>
        <QQe>VB1a - UK. Thinking about the next 12 months, are you likely to take more, fewer or about the same number of UK  holidays/short breaks than you took in the last 12 months?</QQe>
        <QQf>Filter: Exclusive Wales intenders; Weight: Weight; base n = from 0 to 109; total n = 109; 109 missing; effective sample size = 68 (62%); 94% filtered out
Multiple comparison correction: False Discovery Rate (FDR) (p = 0.05)</QQf>
        <QQh>false</QQh>
        <QQi>
          <Location>
            <X>1</X>
            <Y>94</Y>
          </Location>
          <Size>
            <Width>44</Width>
            <Height>9</Height>
          </Size>
          <X>1</X>
          <Y>94</Y>
          <Width>44</Width>
          <Height>9</Height>
        </QQi>
        <QQj xsi:nil="true"/>
      </QQe>
    </Second>
  </PairOfGuidQQauh>
  <PairOfGuidQQauh>
    <First>86968879-bb7f-4923-8df1-cf4484e8c750</First>
    <Second>
      <QQa>VB1a - OVERSEAS. Thinking about the next 12 months, are you likely to take more, fewer or about the same number of overseas holidays/short breaks than you took in the last 12 months?</QQa>
      <QQb>86968879-bb7f-4923-8df1-cf4484e8c750</QQb>
      <QQc>44</QQc>
      <QQd>9</QQd>
      <QQe>
        <QQa>TableOrChart</QQa>
        <QQb>Exclusive Wales Intenders</QQb>
        <QQc>Exclusive Wales Intenders</QQc>
        <QQe>VB1a - OVERSEAS. Thinking about the next 12 months, are you likely to take more, fewer or about the same number of overseas holidays/short breaks than you took in the last 12 months?</QQe>
        <QQf>Filter: Exclusive Wales intenders; Weight: Weight; base n = from 0 to 109; total n = 109; 109 missing; effective sample size = 68 (62%); 94% filtered out
Multiple comparison correction: False Discovery Rate (FDR) (p = 0.05)</QQf>
        <QQh>false</QQh>
        <QQi>
          <Location>
            <X>1</X>
            <Y>108</Y>
          </Location>
          <Size>
            <Width>44</Width>
            <Height>9</Height>
          </Size>
          <X>1</X>
          <Y>108</Y>
          <Width>44</Width>
          <Height>9</Height>
        </QQi>
        <QQj xsi:nil="true"/>
      </QQe>
    </Second>
  </PairOfGuidQQauh>
  <PairOfGuidQQauh>
    <First>9f51808c-2b6f-4324-9f7c-3ab2c3257097</First>
    <Second>
      <QQa>VB1b - UK. Do you think you are likely to spend more, less or about the same amount of money on individual UK holidays/short breaks in the next 12 months than you spent in the last 12 months?</QQa>
      <QQb>9f51808c-2b6f-4324-9f7c-3ab2c3257097</QQb>
      <QQc>44</QQc>
      <QQd>9</QQd>
      <QQe>
        <QQa>TableOrChart</QQa>
        <QQb>Exclusive Wales Intenders</QQb>
        <QQc>Exclusive Wales Intenders</QQc>
        <QQe>VB1b - UK. Do you think you are likely to spend more, less or about the same amount of money on individual UK holidays/short breaks in the next 12 months than you spent in the last 12 months?</QQe>
        <QQf>Filter: Exclusive Wales intenders; Weight: Weight; base n = from 0 to 109; total n = 109; 109 missing; effective sample size = 68 (62%); 94% filtered out
Multiple comparison correction: False Discovery Rate (FDR) (p = 0.05)</QQf>
        <QQh>false</QQh>
        <QQi>
          <Location>
            <X>1</X>
            <Y>122</Y>
          </Location>
          <Size>
            <Width>44</Width>
            <Height>9</Height>
          </Size>
          <X>1</X>
          <Y>122</Y>
          <Width>44</Width>
          <Height>9</Height>
        </QQi>
        <QQj xsi:nil="true"/>
      </QQe>
    </Second>
  </PairOfGuidQQauh>
  <PairOfGuidQQauh>
    <First>a76649ce-9c47-4b48-a3dc-d7655a3a94ba</First>
    <Second>
      <QQa>VB1b - OVERSEAS. Do you think you are likely to spend more, less or about the same amount of money on individual overseas holidays/short breaks in the next 12 months than you spent in the last 12 months?</QQa>
      <QQb>a76649ce-9c47-4b48-a3dc-d7655a3a94ba</QQb>
      <QQc>44</QQc>
      <QQd>9</QQd>
      <QQe>
        <QQa>TableOrChart</QQa>
        <QQb>Exclusive Wales Intenders</QQb>
        <QQc>Exclusive Wales Intenders</QQc>
        <QQe>VB1b - OVERSEAS. Do you think you are likely to spend more, less or about the same amount of money on individual overseas holidays/short breaks in the next 12 months than you spent in the last 12 months?</QQe>
        <QQf>Filter: Exclusive Wales intenders; Weight: Weight; base n = from 0 to 109; total n = 109; 109 missing; effective sample size = 68 (62%); 94% filtered out
Multiple comparison correction: False Discovery Rate (FDR) (p = 0.05)</QQf>
        <QQh>false</QQh>
        <QQi>
          <Location>
            <X>1</X>
            <Y>136</Y>
          </Location>
          <Size>
            <Width>44</Width>
            <Height>9</Height>
          </Size>
          <X>1</X>
          <Y>136</Y>
          <Width>44</Width>
          <Height>9</Height>
        </QQi>
        <QQj xsi:nil="true"/>
      </QQe>
    </Second>
  </PairOfGuidQQauh>
  <PairOfGuidQQauh>
    <First>8a392c65-cd16-4592-b3be-3afa8ee60f5d</First>
    <Second>
      <QQa>VB2a. Thinking of your next UK holiday or short break, when are you likely to go on this trip?  by Exclusive Wales Intenders Banner</QQa>
      <QQb>8a392c65-cd16-4592-b3be-3afa8ee60f5d</QQb>
      <QQc>44</QQc>
      <QQd>24</QQd>
      <QQe>
        <QQa>TableOrChart</QQa>
        <QQb>Exclusive Wales Intenders</QQb>
        <QQc>Exclusive Wales Intenders</QQc>
        <QQe>VB2a. Thinking of your next UK holiday or short break, when are you likely to go on this trip?  by Exclusive Wales Intenders Banner</QQe>
        <QQf>Filter: Exclusive Wales intenders; Weight: Weight; base n = from 0 to 109; total n = 109; 109 missing; effective sample size = 68 (62%); 94% filtered out
Multiple comparison correction: False Discovery Rate (FDR) (p = 0.05)</QQf>
        <QQh>false</QQh>
        <QQi>
          <Location>
            <X>1</X>
            <Y>150</Y>
          </Location>
          <Size>
            <Width>44</Width>
            <Height>24</Height>
          </Size>
          <X>1</X>
          <Y>150</Y>
          <Width>44</Width>
          <Height>24</Height>
        </QQi>
        <QQj xsi:nil="true"/>
      </QQe>
    </Second>
  </PairOfGuidQQauh>
  <PairOfGuidQQauh>
    <First>559cb699-ce86-4f5f-b555-7ddeca08d232</First>
    <Second>
      <QQa>(VB2a/VB2b) Any UK trip</QQa>
      <QQb>559cb699-ce86-4f5f-b555-7ddeca08d232</QQb>
      <QQc>44</QQc>
      <QQd>22</QQd>
      <QQe>
        <QQa>TableOrChart</QQa>
        <QQb>Exclusive Wales Intenders</QQb>
        <QQc>Exclusive Wales Intenders</QQc>
        <QQe>(VB2a/VB2b) Any UK trip</QQe>
        <QQf>Filter: Exclusive Wales intenders; Weight: Weight; base n = from 0 to 109; total n = 109; 109 missing; effective sample size = 68 (62%); 94% filtered out
Multiple comparison correction: False Discovery Rate (FDR) (p = 0.05)</QQf>
        <QQh>false</QQh>
        <QQi>
          <Location>
            <X>1</X>
            <Y>179</Y>
          </Location>
          <Size>
            <Width>44</Width>
            <Height>22</Height>
          </Size>
          <X>1</X>
          <Y>179</Y>
          <Width>44</Width>
          <Height>22</Height>
        </QQi>
        <QQj xsi:nil="true"/>
      </QQe>
    </Second>
  </PairOfGuidQQauh>
  <PairOfGuidQQauh>
    <First>3fce1b63-a6a8-4e9a-8853-ec22238e409a</First>
    <Second>
      <QQa>VB2b. And when else do you anticipate going on a UK holiday or short break? by Exclusive Wales Intenders Banner</QQa>
      <QQb>3fce1b63-a6a8-4e9a-8853-ec22238e409a</QQb>
      <QQc>44</QQc>
      <QQd>20</QQd>
      <QQe>
        <QQa>TableOrChart</QQa>
        <QQb>Exclusive Wales Intenders</QQb>
        <QQc>Exclusive Wales Intenders</QQc>
        <QQe>VB2b. And when else do you anticipate going on a UK holiday or short break? by Exclusive Wales Intenders Banner</QQe>
        <QQf>Filter: Exclusive Wales intenders; Weight: Weight; base n = from 0 to 109; total n = 109; 109 missing; effective sample size = 68 (62%); 94% filtered out
Multiple comparison correction: False Discovery Rate (FDR) (p = 0.05)</QQf>
        <QQh>false</QQh>
        <QQi>
          <Location>
            <X>1</X>
            <Y>206</Y>
          </Location>
          <Size>
            <Width>44</Width>
            <Height>20</Height>
          </Size>
          <X>1</X>
          <Y>206</Y>
          <Width>44</Width>
          <Height>20</Height>
        </QQi>
        <QQj xsi:nil="true"/>
      </QQe>
    </Second>
  </PairOfGuidQQauh>
  <PairOfGuidQQauh>
    <First>3c8e599a-8088-4887-abfc-82275aaefcdd</First>
    <Second>
      <QQa>VB2enew: Which of the following best describe how close you are to booking your next overnight UK trip in &lt;INSERT MONTH FROM VB2a(III)&gt;</QQa>
      <QQb>3c8e599a-8088-4887-abfc-82275aaefcdd</QQb>
      <QQc>44</QQc>
      <QQd>9</QQd>
      <QQe>
        <QQa>TableOrChart</QQa>
        <QQb>Exclusive Wales Intenders</QQb>
        <QQc>Exclusive Wales Intenders</QQc>
        <QQe>VB2enew: Which of the following best describe how close you are to booking your next overnight UK trip in &lt;INSERT MONTH FROM VB2a(III)&gt;</QQe>
        <QQf>Filter: Exclusive Wales intenders; Weight: Weight; base n = from 0 to 109; total n = 109; 109 missing; effective sample size = 68 (62%); 94% filtered out
Multiple comparison correction: False Discovery Rate (FDR) (p = 0.05)</QQf>
        <QQh>false</QQh>
        <QQi>
          <Location>
            <X>1</X>
            <Y>231</Y>
          </Location>
          <Size>
            <Width>44</Width>
            <Height>9</Height>
          </Size>
          <X>1</X>
          <Y>231</Y>
          <Width>44</Width>
          <Height>9</Height>
        </QQi>
        <QQj xsi:nil="true"/>
      </QQe>
    </Second>
  </PairOfGuidQQauh>
  <PairOfGuidQQauh>
    <First>536e6e5e-e9f0-4f27-867f-7ec36925bbd6</First>
    <Second>
      <QQa>VB2ei: How committed are you to taking this next trip in [pipe: hVB3]? </QQa>
      <QQb>536e6e5e-e9f0-4f27-867f-7ec36925bbd6</QQb>
      <QQc>44</QQc>
      <QQd>10</QQd>
      <QQe>
        <QQa>TableOrChart</QQa>
        <QQb>Exclusive Wales Intenders</QQb>
        <QQc>Exclusive Wales Intenders</QQc>
        <QQe>VB2ei: How committed are you to taking this next trip in [pipe: hVB3]? </QQe>
        <QQf>Filter: Exclusive Wales intenders; Weight: Weight; base n = from 0 to 109; total n = 109; 109 missing; effective sample size = 68 (62%); 94% filtered out
Multiple comparison correction: False Discovery Rate (FDR) (p = 0.05)</QQf>
        <QQh>false</QQh>
        <QQi>
          <Location>
            <X>1</X>
            <Y>245</Y>
          </Location>
          <Size>
            <Width>44</Width>
            <Height>10</Height>
          </Size>
          <X>1</X>
          <Y>245</Y>
          <Width>44</Width>
          <Height>10</Height>
        </QQi>
        <QQj xsi:nil="true"/>
      </QQe>
    </Second>
  </PairOfGuidQQauh>
  <PairOfGuidQQauh>
    <First>20f6c2d8-8410-4c95-9390-1185b90e7649</First>
    <Second>
      <QQa>VB2c. Thinking of your next OVERSEAS holiday or short break, when are you likely to go on this trip? by Exclusive Wales Intenders Banner</QQa>
      <QQb>20f6c2d8-8410-4c95-9390-1185b90e7649</QQb>
      <QQc>44</QQc>
      <QQd>24</QQd>
      <QQe>
        <QQa>TableOrChart</QQa>
        <QQb>Exclusive Wales Intenders</QQb>
        <QQc>Exclusive Wales Intenders</QQc>
        <QQe>VB2c. Thinking of your next OVERSEAS holiday or short break, when are you likely to go on this trip? by Exclusive Wales Intenders Banner</QQe>
        <QQf>Filter: Exclusive Wales intenders; Weight: Weight; base n = from 0 to 109; total n = 109; 109 missing; effective sample size = 68 (62%); 94% filtered out
Multiple comparison correction: False Discovery Rate (FDR) (p = 0.05)</QQf>
        <QQh>false</QQh>
        <QQi>
          <Location>
            <X>1</X>
            <Y>260</Y>
          </Location>
          <Size>
            <Width>44</Width>
            <Height>24</Height>
          </Size>
          <X>1</X>
          <Y>260</Y>
          <Width>44</Width>
          <Height>24</Height>
        </QQi>
        <QQj xsi:nil="true"/>
      </QQe>
    </Second>
  </PairOfGuidQQauh>
  <PairOfGuidQQauh>
    <First>1e9cd1d9-140b-405e-a3aa-c809ad80d76e</First>
    <Second>
      <QQa>(VB2c/VB2d) Any overseas trip </QQa>
      <QQb>1e9cd1d9-140b-405e-a3aa-c809ad80d76e</QQb>
      <QQc>44</QQc>
      <QQd>23</QQd>
      <QQe>
        <QQa>TableOrChart</QQa>
        <QQb>Exclusive Wales Intenders</QQb>
        <QQc>Exclusive Wales Intenders</QQc>
        <QQe>(VB2c/VB2d) Any overseas trip </QQe>
        <QQf>Filter: Exclusive Wales intenders; Weight: Weight; base n = from 0 to 109; total n = 109; 109 missing; effective sample size = 68 (62%); 94% filtered out
Multiple comparison correction: False Discovery Rate (FDR) (p = 0.05)</QQf>
        <QQh>false</QQh>
        <QQi>
          <Location>
            <X>1</X>
            <Y>289</Y>
          </Location>
          <Size>
            <Width>44</Width>
            <Height>23</Height>
          </Size>
          <X>1</X>
          <Y>289</Y>
          <Width>44</Width>
          <Height>23</Height>
        </QQi>
        <QQj xsi:nil="true"/>
      </QQe>
    </Second>
  </PairOfGuidQQauh>
  <PairOfGuidQQauh>
    <First>4e78b025-5715-453b-acb1-b65fc1f1c781</First>
    <Second>
      <QQa>VB2d. And when else do you anticipate going on an OVERSEAS holiday or short break? by Exclusive Wales Intenders Banner</QQa>
      <QQb>4e78b025-5715-453b-acb1-b65fc1f1c781</QQb>
      <QQc>44</QQc>
      <QQd>20</QQd>
      <QQe>
        <QQa>TableOrChart</QQa>
        <QQb>Exclusive Wales Intenders</QQb>
        <QQc>Exclusive Wales Intenders</QQc>
        <QQe>VB2d. And when else do you anticipate going on an OVERSEAS holiday or short break? by Exclusive Wales Intenders Banner</QQe>
        <QQf>Filter: Exclusive Wales intenders; Weight: Weight; base n = from 0 to 79; total n = 109; 109 missing; effective sample size = 48 (61%); 94% filtered out
Multiple comparison correction: False Discovery Rate (FDR) (p = 0.05)</QQf>
        <QQh>false</QQh>
        <QQi>
          <Location>
            <X>1</X>
            <Y>317</Y>
          </Location>
          <Size>
            <Width>44</Width>
            <Height>20</Height>
          </Size>
          <X>1</X>
          <Y>317</Y>
          <Width>44</Width>
          <Height>20</Height>
        </QQi>
        <QQj xsi:nil="true"/>
      </QQe>
    </Second>
  </PairOfGuidQQauh>
  <PairOfGuidQQauh>
    <First>7a5a71f8-bc3f-4f79-8716-f36797146843</First>
    <Second>
      <QQa>VB2gnew: Which of the following best describes how close you are to booking your next overnight OVERSEAS trip in &lt;INSERT MONTH FROM VB2c(III)&gt;?</QQa>
      <QQb>7a5a71f8-bc3f-4f79-8716-f36797146843</QQb>
      <QQc>44</QQc>
      <QQd>9</QQd>
      <QQe>
        <QQa>TableOrChart</QQa>
        <QQb>Exclusive Wales Intenders</QQb>
        <QQc>Exclusive Wales Intenders</QQc>
        <QQe>VB2gnew: Which of the following best describes how close you are to booking your next overnight OVERSEAS trip in &lt;INSERT MONTH FROM VB2c(III)&gt;?</QQe>
        <QQf>Filter: Exclusive Wales intenders; Weight: Weight; base n = from 0 to 82; total n = 109; 109 missing; effective sample size = 50 (61%); 94% filtered out
Multiple comparison correction: False Discovery Rate (FDR) (p = 0.05)</QQf>
        <QQh>false</QQh>
        <QQi>
          <Location>
            <X>1</X>
            <Y>342</Y>
          </Location>
          <Size>
            <Width>44</Width>
            <Height>9</Height>
          </Size>
          <X>1</X>
          <Y>342</Y>
          <Width>44</Width>
          <Height>9</Height>
        </QQi>
        <QQj xsi:nil="true"/>
      </QQe>
    </Second>
  </PairOfGuidQQauh>
  <PairOfGuidQQauh>
    <First>a99758a6-8961-4236-a6d1-26f798a6a35d</First>
    <Second>
      <QQa>VB2eii: How committed are you to taking this next trip in [pipe: hVB2civ]?</QQa>
      <QQb>a99758a6-8961-4236-a6d1-26f798a6a35d</QQb>
      <QQc>44</QQc>
      <QQd>10</QQd>
      <QQe>
        <QQa>TableOrChart</QQa>
        <QQb>Exclusive Wales Intenders</QQb>
        <QQc>Exclusive Wales Intenders</QQc>
        <QQe>VB2eii: How committed are you to taking this next trip in [pipe: hVB2civ]?</QQe>
        <QQf>Filter: Exclusive Wales intenders; Weight: Weight; base n = from 0 to 82; total n = 109; 109 missing; effective sample size = 50 (61%); 94% filtered out
Multiple comparison correction: False Discovery Rate (FDR) (p = 0.05)</QQf>
        <QQh>false</QQh>
        <QQi>
          <Location>
            <X>1</X>
            <Y>356</Y>
          </Location>
          <Size>
            <Width>44</Width>
            <Height>10</Height>
          </Size>
          <X>1</X>
          <Y>356</Y>
          <Width>44</Width>
          <Height>10</Height>
        </QQi>
        <QQj xsi:nil="true"/>
      </QQe>
    </Second>
  </PairOfGuidQQauh>
  <PairOfGuidQQauh>
    <First>e901494f-34b1-4e3d-90a8-a528c07162cc</First>
    <Second>
      <QQa>VB2j: Thinking of the next 12 months, how different do you think your short break/holiday choices will be compared to the last 12 months?</QQa>
      <QQb>e901494f-34b1-4e3d-90a8-a528c07162cc</QQb>
      <QQc>44</QQc>
      <QQd>9</QQd>
      <QQe>
        <QQa>TableOrChart</QQa>
        <QQb>Exclusive Wales Intenders</QQb>
        <QQc>Exclusive Wales Intenders</QQc>
        <QQe>VB2j: Thinking of the next 12 months, how different do you think your short break/holiday choices will be compared to the last 12 months?</QQe>
        <QQf>Filter: Exclusive Wales intenders; Weight: Weight; base n = from 0 to 109; total n = 109; 109 missing; effective sample size = 68 (62%); 94% filtered out
Multiple comparison correction: False Discovery Rate (FDR) (p = 0.05)</QQf>
        <QQh>false</QQh>
        <QQi>
          <Location>
            <X>1</X>
            <Y>371</Y>
          </Location>
          <Size>
            <Width>44</Width>
            <Height>9</Height>
          </Size>
          <X>1</X>
          <Y>371</Y>
          <Width>44</Width>
          <Height>9</Height>
        </QQi>
        <QQj xsi:nil="true"/>
      </QQe>
    </Second>
  </PairOfGuidQQauh>
  <PairOfGuidQQauh>
    <First>3ed2464f-18e8-49a9-b412-6c8c5a240ed8</First>
    <Second>
      <QQa>VB2k. Why are you more likely to choose a UK trip than an overseas trip? by Exclusive Wales Intenders Banner</QQa>
      <QQb>3ed2464f-18e8-49a9-b412-6c8c5a240ed8</QQb>
      <QQc>44</QQc>
      <QQd>17</QQd>
      <QQe>
        <QQa>TableOrChart</QQa>
        <QQb>Exclusive Wales Intenders</QQb>
        <QQc>Exclusive Wales Intenders</QQc>
        <QQe>VB2k. Why are you more likely to choose a UK trip than an overseas trip? by Exclusive Wales Intenders Banner</QQe>
        <QQf>Filter: Exclusive Wales intenders; Weight: Weight; base n = from 0 to 43; total n = 109; 109 missing; effective sample size = 27 (62%); 94% filtered out
Multiple comparison correction: False Discovery Rate (FDR) (p = 0.05)</QQf>
        <QQh>false</QQh>
        <QQi>
          <Location>
            <X>1</X>
            <Y>385</Y>
          </Location>
          <Size>
            <Width>44</Width>
            <Height>17</Height>
          </Size>
          <X>1</X>
          <Y>385</Y>
          <Width>44</Width>
          <Height>17</Height>
        </QQi>
        <QQj xsi:nil="true"/>
      </QQe>
    </Second>
  </PairOfGuidQQauh>
  <PairOfGuidQQauh>
    <First>c2932215-f908-477f-865e-1f2ec8714d5f</First>
    <Second>
      <QQa>VB2l. Why are you more likely to choose an overseas trip than a UK trip?  by Exclusive Wales Intenders Banner</QQa>
      <QQb>c2932215-f908-477f-865e-1f2ec8714d5f</QQb>
      <QQc>44</QQc>
      <QQd>16</QQd>
      <QQe>
        <QQa>TableOrChart</QQa>
        <QQb>Exclusive Wales Intenders</QQb>
        <QQc>Exclusive Wales Intenders</QQc>
        <QQe>VB2l. Why are you more likely to choose an overseas trip than a UK trip?  by Exclusive Wales Intenders Banner</QQe>
        <QQf>Filter: Exclusive Wales intenders; Weight: Weight; base n = from 0 to 35; total n = 109; 109 missing; effective sample size = 25 (71%); 94% filtered out
Multiple comparison correction: False Discovery Rate (FDR) (p = 0.05)</QQf>
        <QQh>false</QQh>
        <QQi>
          <Location>
            <X>1</X>
            <Y>407</Y>
          </Location>
          <Size>
            <Width>44</Width>
            <Height>16</Height>
          </Size>
          <X>1</X>
          <Y>407</Y>
          <Width>44</Width>
          <Height>16</Height>
        </QQi>
        <QQj xsi:nil="true"/>
      </QQe>
    </Second>
  </PairOfGuidQQauh>
  <PairOfGuidQQauh>
    <First>943014c3-c038-457e-a5d8-d4a8ef7a5c2c</First>
    <Second>
      <QQa>VB4new. September 2026</QQa>
      <QQb>943014c3-c038-457e-a5d8-d4a8ef7a5c2c</QQb>
      <QQc>44</QQc>
      <QQd>18</QQd>
      <QQe>
        <QQa>TableOrChart</QQa>
        <QQb>Exclusive Wales Intenders</QQb>
        <QQc>Exclusive Wales Intenders</QQc>
        <QQe>VB4new. September 2026</QQe>
        <QQf>Filter: Exclusive Wales intenders; Weight: Weight; base n = from 0 to 13; total n = 109; 109 missing; effective sample size = 7 (56%); 94% filtered out
Multiple comparison correction: False Discovery Rate (FDR) (p = 0.05)</QQf>
        <QQh>false</QQh>
        <QQi>
          <Location>
            <X>1</X>
            <Y>428</Y>
          </Location>
          <Size>
            <Width>44</Width>
            <Height>18</Height>
          </Size>
          <X>1</X>
          <Y>428</Y>
          <Width>44</Width>
          <Height>18</Height>
        </QQi>
        <QQj xsi:nil="true"/>
      </QQe>
    </Second>
  </PairOfGuidQQauh>
  <PairOfGuidQQauh>
    <First>9fce1091-96ce-43d6-8b58-f957b8e1dc0f</First>
    <Second>
      <QQa>VB4new. October 2026</QQa>
      <QQb>9fce1091-96ce-43d6-8b58-f957b8e1dc0f</QQb>
      <QQc>44</QQc>
      <QQd>18</QQd>
      <QQe>
        <QQa>TableOrChart</QQa>
        <QQb>Exclusive Wales Intenders</QQb>
        <QQc>Exclusive Wales Intenders</QQc>
        <QQe>VB4new. October 2026</QQe>
        <QQf>Filter: Exclusive Wales intenders; Weight: Weight; base n = from 0 to 25; total n = 109; 109 missing; effective sample size = 14 (55%); 94% filtered out
Multiple comparison correction: False Discovery Rate (FDR) (p = 0.05)</QQf>
        <QQh>false</QQh>
        <QQi>
          <Location>
            <X>1</X>
            <Y>451</Y>
          </Location>
          <Size>
            <Width>44</Width>
            <Height>18</Height>
          </Size>
          <X>1</X>
          <Y>451</Y>
          <Width>44</Width>
          <Height>18</Height>
        </QQi>
        <QQj xsi:nil="true"/>
      </QQe>
    </Second>
  </PairOfGuidQQauh>
  <PairOfGuidQQauh>
    <First>ff840ade-ff81-45f6-8e0d-fb988e877b23</First>
    <Second>
      <QQa>VB4new. November 2026</QQa>
      <QQb>ff840ade-ff81-45f6-8e0d-fb988e877b23</QQb>
      <QQc>44</QQc>
      <QQd>18</QQd>
      <QQe>
        <QQa>TableOrChart</QQa>
        <QQb>Exclusive Wales Intenders</QQb>
        <QQc>Exclusive Wales Intenders</QQc>
        <QQe>VB4new. November 2026</QQe>
        <QQf>Filter: Exclusive Wales intenders; Weight: Weight; base n = from 0 to 13; total n = 109; 109 missing; effective sample size = 8 (60%); 94% filtered out
Multiple comparison correction: False Discovery Rate (FDR) (p = 0.05)</QQf>
        <QQh>false</QQh>
        <QQi>
          <Location>
            <X>1</X>
            <Y>474</Y>
          </Location>
          <Size>
            <Width>44</Width>
            <Height>18</Height>
          </Size>
          <X>1</X>
          <Y>474</Y>
          <Width>44</Width>
          <Height>18</Height>
        </QQi>
        <QQj xsi:nil="true"/>
      </QQe>
    </Second>
  </PairOfGuidQQauh>
  <PairOfGuidQQauh>
    <First>6cfdf0d1-ddbe-48d3-b9b3-2cc7314fd981</First>
    <Second>
      <QQa>VB4new. December 2026</QQa>
      <QQb>6cfdf0d1-ddbe-48d3-b9b3-2cc7314fd981</QQb>
      <QQc>44</QQc>
      <QQd>18</QQd>
      <QQe>
        <QQa>TableOrChart</QQa>
        <QQb>Exclusive Wales Intenders</QQb>
        <QQc>Exclusive Wales Intenders</QQc>
        <QQe>VB4new. December 2026</QQe>
        <QQf>Filter: Exclusive Wales intenders; Weight: Weight; base n = from 0 to 20; total n = 109; 109 missing; effective sample size = 14 (68%); 94% filtered out
Multiple comparison correction: False Discovery Rate (FDR) (p = 0.05)</QQf>
        <QQh>false</QQh>
        <QQi>
          <Location>
            <X>1</X>
            <Y>497</Y>
          </Location>
          <Size>
            <Width>44</Width>
            <Height>18</Height>
          </Size>
          <X>1</X>
          <Y>497</Y>
          <Width>44</Width>
          <Height>18</Height>
        </QQi>
        <QQj xsi:nil="true"/>
      </QQe>
    </Second>
  </PairOfGuidQQauh>
  <PairOfGuidQQauh>
    <First>9515a045-b8d2-49b2-9fc9-b70a0897796c</First>
    <Second>
      <QQa>VB4new. January 2027</QQa>
      <QQb>9515a045-b8d2-49b2-9fc9-b70a0897796c</QQb>
      <QQc>44</QQc>
      <QQd>18</QQd>
      <QQe>
        <QQa>TableOrChart</QQa>
        <QQb>Exclusive Wales Intenders</QQb>
        <QQc>Exclusive Wales Intenders</QQc>
        <QQe>VB4new. January 2027</QQe>
        <QQf>Filter: Exclusive Wales intenders; Weight: Weight; base n = from 0 to 6; total n = 109; 109 missing; effective sample size = 3 (52%); 94% filtered out
Multiple comparison correction: False Discovery Rate (FDR) (p = 0.05)</QQf>
        <QQh>false</QQh>
        <QQi>
          <Location>
            <X>1</X>
            <Y>520</Y>
          </Location>
          <Size>
            <Width>44</Width>
            <Height>18</Height>
          </Size>
          <X>1</X>
          <Y>520</Y>
          <Width>44</Width>
          <Height>18</Height>
        </QQi>
        <QQj xsi:nil="true"/>
      </QQe>
    </Second>
  </PairOfGuidQQauh>
  <PairOfGuidQQauh>
    <First>5c67ebbd-ac81-4257-9889-b52fdd4e2dec</First>
    <Second>
      <QQa>VB4new. February 2027</QQa>
      <QQb>5c67ebbd-ac81-4257-9889-b52fdd4e2dec</QQb>
      <QQc>44</QQc>
      <QQd>18</QQd>
      <QQe>
        <QQa>TableOrChart</QQa>
        <QQb>Exclusive Wales Intenders</QQb>
        <QQc>Exclusive Wales Intenders</QQc>
        <QQe>VB4new. February 2027</QQe>
        <QQf>Filter: Exclusive Wales intenders; Weight: Weight; base n = from 0 to 4; total n = 109; 109 missing; 94% filtered out
Multiple comparison correction: False Discovery Rate (FDR) (p = 0.05)</QQf>
        <QQh>false</QQh>
        <QQi>
          <Location>
            <X>1</X>
            <Y>543</Y>
          </Location>
          <Size>
            <Width>44</Width>
            <Height>18</Height>
          </Size>
          <X>1</X>
          <Y>543</Y>
          <Width>44</Width>
          <Height>18</Height>
        </QQi>
        <QQj xsi:nil="true"/>
      </QQe>
    </Second>
  </PairOfGuidQQauh>
  <PairOfGuidQQauh>
    <First>bf324403-ec76-4d34-a865-9f84511a9d5a</First>
    <Second>
      <QQa>VB4new. March 2027</QQa>
      <QQb>bf324403-ec76-4d34-a865-9f84511a9d5a</QQb>
      <QQc>44</QQc>
      <QQd>18</QQd>
      <QQe>
        <QQa>TableOrChart</QQa>
        <QQb>Exclusive Wales Intenders</QQb>
        <QQc>Exclusive Wales Intenders</QQc>
        <QQe>VB4new. March 2027</QQe>
        <QQf>Filter: Exclusive Wales intenders; Weight: Weight; base n = from 0 to 11; total n = 109; 109 missing; effective sample size = 9 (83%); 94% filtered out
Multiple comparison correction: False Discovery Rate (FDR) (p = 0.05)</QQf>
        <QQh>false</QQh>
        <QQi>
          <Location>
            <X>1</X>
            <Y>566</Y>
          </Location>
          <Size>
            <Width>44</Width>
            <Height>18</Height>
          </Size>
          <X>1</X>
          <Y>566</Y>
          <Width>44</Width>
          <Height>18</Height>
        </QQi>
        <QQj xsi:nil="true"/>
      </QQe>
    </Second>
  </PairOfGuidQQauh>
  <PairOfGuidQQauh>
    <First>bd4ab515-7e7d-405d-a034-7f06c1a3b81e</First>
    <Second>
      <QQa>VB4new. April 2027</QQa>
      <QQb>bd4ab515-7e7d-405d-a034-7f06c1a3b81e</QQb>
      <QQc>44</QQc>
      <QQd>18</QQd>
      <QQe>
        <QQa>TableOrChart</QQa>
        <QQb>Exclusive Wales Intenders</QQb>
        <QQc>Exclusive Wales Intenders</QQc>
        <QQe>VB4new. April 2027</QQe>
        <QQf>Filter: Exclusive Wales intenders; Weight: Weight; base n = from 0 to 23; total n = 109; 109 missing; effective sample size = 16 (68%); 94% filtered out
Multiple comparison correction: False Discovery Rate (FDR) (p = 0.05)</QQf>
        <QQh>false</QQh>
        <QQi>
          <Location>
            <X>1</X>
            <Y>589</Y>
          </Location>
          <Size>
            <Width>44</Width>
            <Height>18</Height>
          </Size>
          <X>1</X>
          <Y>589</Y>
          <Width>44</Width>
          <Height>18</Height>
        </QQi>
        <QQj xsi:nil="true"/>
      </QQe>
    </Second>
  </PairOfGuidQQauh>
  <PairOfGuidQQauh>
    <First>ed367d92-f61a-4669-bacc-5ad14b92a24e</First>
    <Second>
      <QQa>VB4new. May 2027</QQa>
      <QQb>ed367d92-f61a-4669-bacc-5ad14b92a24e</QQb>
      <QQc>44</QQc>
      <QQd>18</QQd>
      <QQe>
        <QQa>TableOrChart</QQa>
        <QQb>Exclusive Wales Intenders</QQb>
        <QQc>Exclusive Wales Intenders</QQc>
        <QQe>VB4new. May 2027</QQe>
        <QQf>Filter: Exclusive Wales intenders; Weight: Weight; base n = from 0 to 17; total n = 109; 109 missing; effective sample size = 11 (68%); 94% filtered out
Multiple comparison correction: False Discovery Rate (FDR) (p = 0.05)</QQf>
        <QQh>false</QQh>
        <QQi>
          <Location>
            <X>1</X>
            <Y>612</Y>
          </Location>
          <Size>
            <Width>44</Width>
            <Height>18</Height>
          </Size>
          <X>1</X>
          <Y>612</Y>
          <Width>44</Width>
          <Height>18</Height>
        </QQi>
        <QQj xsi:nil="true"/>
      </QQe>
    </Second>
  </PairOfGuidQQauh>
  <PairOfGuidQQauh>
    <First>04ba1e24-1980-400c-b140-bdb10367be70</First>
    <Second>
      <QQa>VB4new. June 2027</QQa>
      <QQb>04ba1e24-1980-400c-b140-bdb10367be70</QQb>
      <QQc>44</QQc>
      <QQd>18</QQd>
      <QQe>
        <QQa>TableOrChart</QQa>
        <QQb>Exclusive Wales Intenders</QQb>
        <QQc>Exclusive Wales Intenders</QQc>
        <QQe>VB4new. June 2027</QQe>
        <QQf>Filter: Exclusive Wales intenders; Weight: Weight; base n = from 0 to 21; total n = 109; 109 missing; effective sample size = 18 (86%); 94% filtered out
Multiple comparison correction: False Discovery Rate (FDR) (p = 0.05)</QQf>
        <QQh>false</QQh>
        <QQi>
          <Location>
            <X>1</X>
            <Y>635</Y>
          </Location>
          <Size>
            <Width>44</Width>
            <Height>18</Height>
          </Size>
          <X>1</X>
          <Y>635</Y>
          <Width>44</Width>
          <Height>18</Height>
        </QQi>
        <QQj xsi:nil="true"/>
      </QQe>
    </Second>
  </PairOfGuidQQauh>
  <PairOfGuidQQauh>
    <First>f98fa37c-b1af-4d18-aa52-e563638ef5c7</First>
    <Second>
      <QQa>VB4new. July 2027 </QQa>
      <QQb>f98fa37c-b1af-4d18-aa52-e563638ef5c7</QQb>
      <QQc>44</QQc>
      <QQd>18</QQd>
      <QQe>
        <QQa>TableOrChart</QQa>
        <QQb>Exclusive Wales Intenders</QQb>
        <QQc>Exclusive Wales Intenders</QQc>
        <QQe>VB4new. July 2027 </QQe>
        <QQf>Filter: Exclusive Wales intenders; Weight: Weight; base n = from 0 to 17; total n = 109; 109 missing; effective sample size = 14 (81%); 94% filtered out
Multiple comparison correction: False Discovery Rate (FDR) (p = 0.05)</QQf>
        <QQh>false</QQh>
        <QQi>
          <Location>
            <X>1</X>
            <Y>658</Y>
          </Location>
          <Size>
            <Width>44</Width>
            <Height>18</Height>
          </Size>
          <X>1</X>
          <Y>658</Y>
          <Width>44</Width>
          <Height>18</Height>
        </QQi>
        <QQj xsi:nil="true"/>
      </QQe>
    </Second>
  </PairOfGuidQQauh>
  <PairOfGuidQQauh>
    <First>5a138556-409e-4255-b23b-73d74793cb5b</First>
    <Second>
      <QQa>VB4new. August 2027</QQa>
      <QQb>5a138556-409e-4255-b23b-73d74793cb5b</QQb>
      <QQc>44</QQc>
      <QQd>18</QQd>
      <QQe>
        <QQa>TableOrChart</QQa>
        <QQb>Exclusive Wales Intenders</QQb>
        <QQc>Exclusive Wales Intenders</QQc>
        <QQe>VB4new. August 2027</QQe>
        <QQf>Filter: Exclusive Wales intenders; Weight: Weight; base n = from 0 to 17; total n = 109; 109 missing; effective sample size = 12 (73%); 94% filtered out
Multiple comparison correction: False Discovery Rate (FDR) (p = 0.05)</QQf>
        <QQh>false</QQh>
        <QQi>
          <Location>
            <X>1</X>
            <Y>681</Y>
          </Location>
          <Size>
            <Width>44</Width>
            <Height>18</Height>
          </Size>
          <X>1</X>
          <Y>681</Y>
          <Width>44</Width>
          <Height>18</Height>
        </QQi>
        <QQj xsi:nil="true"/>
      </QQe>
    </Second>
  </PairOfGuidQQauh>
  <PairOfGuidQQauh>
    <First>dd4eb683-09a6-40b8-b6b9-25066c16feaa</First>
    <Second>
      <QQa>VB4new. September 2027 or later</QQa>
      <QQb>dd4eb683-09a6-40b8-b6b9-25066c16feaa</QQb>
      <QQc>44</QQc>
      <QQd>18</QQd>
      <QQe>
        <QQa>TableOrChart</QQa>
        <QQb>Exclusive Wales Intenders</QQb>
        <QQc>Exclusive Wales Intenders</QQc>
        <QQe>VB4new. September 2027 or later</QQe>
        <QQf>Filter: Exclusive Wales intenders; Weight: Weight; base n = from 0 to 20; total n = 109; 109 missing; effective sample size = 16 (82%); 94% filtered out
Multiple comparison correction: False Discovery Rate (FDR) (p = 0.05)</QQf>
        <QQh>false</QQh>
        <QQi>
          <Location>
            <X>1</X>
            <Y>704</Y>
          </Location>
          <Size>
            <Width>44</Width>
            <Height>18</Height>
          </Size>
          <X>1</X>
          <Y>704</Y>
          <Width>44</Width>
          <Height>18</Height>
        </QQi>
        <QQj xsi:nil="true"/>
      </QQe>
    </Second>
  </PairOfGuidQQauh>
  <PairOfGuidQQauh>
    <First>9ebfe1e3-7936-4679-8f44-5aac1b187e1d</First>
    <Second>
      <QQa>VB4new. August 2027 by Exclusive Wales Intenders Banner</QQa>
      <QQb>9ebfe1e3-7936-4679-8f44-5aac1b187e1d</QQb>
      <QQc>44</QQc>
      <QQd>18</QQd>
      <QQe>
        <QQa>TableOrChart</QQa>
        <QQb>Exclusive Wales Intenders</QQb>
        <QQc>Exclusive Wales Intenders</QQc>
        <QQe>VB4new. August 2027 by Exclusive Wales Intenders Banner</QQe>
        <QQf>Filter: Exclusive Wales intenders; Weight: Weight; base n = from 0 to 17; total n = 109; 109 missing; effective sample size = 12 (73%); 94% filtered out
Multiple comparison correction: False Discovery Rate (FDR) (p = 0.05)</QQf>
        <QQh>false</QQh>
        <QQi>
          <Location>
            <X>1</X>
            <Y>727</Y>
          </Location>
          <Size>
            <Width>44</Width>
            <Height>18</Height>
          </Size>
          <X>1</X>
          <Y>727</Y>
          <Width>44</Width>
          <Height>18</Height>
        </QQi>
        <QQj xsi:nil="true"/>
      </QQe>
    </Second>
  </PairOfGuidQQauh>
  <PairOfGuidQQauh>
    <First>7d76f4e5-966f-4195-acfa-e78618877854</First>
    <Second>
      <QQa>VB4a. Where in the UK are you likely to stay on this next trip in &lt;INSERT MONTH FROM VB2A&gt;? by Exclusive Wales Intenders Banner</QQa>
      <QQb>7d76f4e5-966f-4195-acfa-e78618877854</QQb>
      <QQc>44</QQc>
      <QQd>18</QQd>
      <QQe>
        <QQa>TableOrChart</QQa>
        <QQb>Exclusive Wales Intenders</QQb>
        <QQc>Exclusive Wales Intenders</QQc>
        <QQe>VB4a. Where in the UK are you likely to stay on this next trip in &lt;INSERT MONTH FROM VB2A&gt;? by Exclusive Wales Intenders Banner</QQe>
        <QQf>Filter: Exclusive Wales intenders; Weight: Weight; base n = from 0 to 109; total n = 109; 109 missing; effective sample size = 68 (62%); 94% filtered out
Multiple comparison correction: False Discovery Rate (FDR) (p = 0.05)</QQf>
        <QQh>false</QQh>
        <QQi>
          <Location>
            <X>1</X>
            <Y>750</Y>
          </Location>
          <Size>
            <Width>44</Width>
            <Height>18</Height>
          </Size>
          <X>1</X>
          <Y>750</Y>
          <Width>44</Width>
          <Height>18</Height>
        </QQi>
        <QQj xsi:nil="true"/>
      </QQe>
    </Second>
  </PairOfGuidQQauh>
  <PairOfGuidQQauh>
    <First>c0fd16dd-8791-40be-9cca-505aa01dbe8b</First>
    <Second>
      <QQa>VB4viii. Wales by Exclusive Wales Intenders Banner</QQa>
      <QQb>c0fd16dd-8791-40be-9cca-505aa01dbe8b</QQb>
      <QQc>44</QQc>
      <QQd>19</QQd>
      <QQe>
        <QQa>TableOrChart</QQa>
        <QQb>Exclusive Wales Intenders</QQb>
        <QQc>Exclusive Wales Intenders</QQc>
        <QQe>VB4viii. Wales by Exclusive Wales Intenders Banner</QQe>
        <QQf>Filter: Exclusive Wales intenders; Weight: Weight; base n = from 0 to 109; total n = 109; 109 missing; effective sample size = 68 (62%); 94% filtered out
Multiple comparison correction: False Discovery Rate (FDR) (p = 0.05)</QQf>
        <QQh>false</QQh>
        <QQi>
          <Location>
            <X>1</X>
            <Y>773</Y>
          </Location>
          <Size>
            <Width>44</Width>
            <Height>19</Height>
          </Size>
          <X>1</X>
          <Y>773</Y>
          <Width>44</Width>
          <Height>19</Height>
        </QQi>
        <QQj xsi:nil="true"/>
      </QQe>
    </Second>
  </PairOfGuidQQauh>
  <PairOfGuidQQauh>
    <First>d311bc1a-4301-4623-8f80-87e3ca7e64bd</First>
    <Second>
      <QQa>VB3. Is this next trip to &lt;INSERT DESTINATION FROM VB4Aii&gt; in &lt;INSERT MONTH FROM VB2A&gt; likely to be a short break (1-3 nights) or a holiday (4+ nights)? </QQa>
      <QQb>d311bc1a-4301-4623-8f80-87e3ca7e64bd</QQb>
      <QQc>44</QQc>
      <QQd>8</QQd>
      <QQe>
        <QQa>TableOrChart</QQa>
        <QQb>Exclusive Wales Intenders</QQb>
        <QQc>Exclusive Wales Intenders</QQc>
        <QQe>VB3. Is this next trip to &lt;INSERT DESTINATION FROM VB4Aii&gt; in &lt;INSERT MONTH FROM VB2A&gt; likely to be a short break (1-3 nights) or a holiday (4+ nights)? </QQe>
        <QQf>Filter: Exclusive Wales intenders; Weight: Weight; base n = from 0 to 109; total n = 109; 109 missing; effective sample size = 68 (62%); 94% filtered out
Multiple comparison correction: False Discovery Rate (FDR) (p = 0.05)</QQf>
        <QQh>false</QQh>
        <QQi>
          <Location>
            <X>1</X>
            <Y>797</Y>
          </Location>
          <Size>
            <Width>44</Width>
            <Height>8</Height>
          </Size>
          <X>1</X>
          <Y>797</Y>
          <Width>44</Width>
          <Height>8</Height>
        </QQi>
        <QQj xsi:nil="true"/>
      </QQe>
    </Second>
  </PairOfGuidQQauh>
  <PairOfGuidQQauh>
    <First>7556fb1d-11b2-4d32-af49-d57de2e43c62</First>
    <Second>
      <QQa>VB4aii. And where do you plan on staying for the longest period of time on this next trip in [pipe: hVB3]? If you're not sure, please select the destination you're most likely to stay longest at</QQa>
      <QQb>7556fb1d-11b2-4d32-af49-d57de2e43c62</QQb>
      <QQc>44</QQc>
      <QQd>18</QQd>
      <QQe>
        <QQa>TableOrChart</QQa>
        <QQb>Exclusive Wales Intenders</QQb>
        <QQc>Exclusive Wales Intenders</QQc>
        <QQe>VB4aii. And where do you plan on staying for the longest period of time on this next trip in [pipe: hVB3]? If you're not sure, please select the destination you're most likely to stay longest at</QQe>
        <QQf>Filter: Exclusive Wales intenders; Weight: Weight; base n = from 0 to 109; total n = 109; 109 missing; effective sample size = 68 (62%); 94% filtered out
Multiple comparison correction: False Discovery Rate (FDR) (p = 0.05)</QQf>
        <QQh>false</QQh>
        <QQi>
          <Location>
            <X>1</X>
            <Y>810</Y>
          </Location>
          <Size>
            <Width>44</Width>
            <Height>18</Height>
          </Size>
          <X>1</X>
          <Y>810</Y>
          <Width>44</Width>
          <Height>18</Height>
        </QQi>
        <QQj xsi:nil="true"/>
      </QQe>
    </Second>
  </PairOfGuidQQauh>
  <PairOfGuidQQauh>
    <First>f3f35a91-7abf-4143-87d8-16af8ce4c088</First>
    <Second>
      <QQa>VB4c. What do you anticipate being the main mode of travel to your next UK holiday or short break in &lt;INSERT DESTINATION FROM VB4Aii&gt;  in &lt;INSERT MONTH FROM VB2A&gt; ?</QQa>
      <QQb>f3f35a91-7abf-4143-87d8-16af8ce4c088</QQb>
      <QQc>44</QQc>
      <QQd>30</QQd>
      <QQe>
        <QQa>TableOrChart</QQa>
        <QQb>Exclusive Wales Intenders</QQb>
        <QQc>Exclusive Wales Intenders</QQc>
        <QQe>VB4c. What do you anticipate being the main mode of travel to your next UK holiday or short break in &lt;INSERT DESTINATION FROM VB4Aii&gt;  in &lt;INSERT MONTH FROM VB2A&gt; ?</QQe>
        <QQf>Filter: Exclusive Wales intenders; Weight: Weight; base n = from 0 to 109; total n = 109; 109 missing; effective sample size = 68 (62%); 94% filtered out
Multiple comparison correction: False Discovery Rate (FDR) (p = 0.05)</QQf>
        <QQh>false</QQh>
        <QQi>
          <Location>
            <X>1</X>
            <Y>833</Y>
          </Location>
          <Size>
            <Width>44</Width>
            <Height>30</Height>
          </Size>
          <X>1</X>
          <Y>833</Y>
          <Width>44</Width>
          <Height>30</Height>
        </QQi>
        <QQj xsi:nil="true"/>
      </QQe>
    </Second>
  </PairOfGuidQQauh>
  <PairOfGuidQQauh>
    <First>16034f3e-1f64-48f1-a07e-6a7d1095c76c</First>
    <Second>
      <QQa>VB4d. With whom are you likely to be spending your next UK holiday or short break in &lt;INSERT DESTINATION FROM VB4Aii&gt;  in &lt;INSERT MONTH FROM VB2aiii&gt; ? by Exclusive Wales Intenders Banner</QQa>
      <QQb>16034f3e-1f64-48f1-a07e-6a7d1095c76c</QQb>
      <QQc>44</QQc>
      <QQd>16</QQd>
      <QQe>
        <QQa>TableOrChart</QQa>
        <QQb>Exclusive Wales Intenders</QQb>
        <QQc>Exclusive Wales Intenders</QQc>
        <QQe>VB4d. With whom are you likely to be spending your next UK holiday or short break in &lt;INSERT DESTINATION FROM VB4Aii&gt;  in &lt;INSERT MONTH FROM VB2aiii&gt; ? by Exclusive Wales Intenders Banner</QQe>
        <QQf>Filter: Exclusive Wales intenders; Weight: Weight; base n = from 0 to 109; total n = 109; 109 missing; effective sample size = 68 (62%); 94% filtered out
Multiple comparison correction: False Discovery Rate (FDR) (p = 0.05)</QQf>
        <QQh>false</QQh>
        <QQi>
          <Location>
            <X>1</X>
            <Y>868</Y>
          </Location>
          <Size>
            <Width>44</Width>
            <Height>16</Height>
          </Size>
          <X>1</X>
          <Y>868</Y>
          <Width>44</Width>
          <Height>16</Height>
        </QQi>
        <QQj xsi:nil="true"/>
      </QQe>
    </Second>
  </PairOfGuidQQauh>
  <PairOfGuidQQauh>
    <First>75e8c86b-9ce5-407b-882e-89060ba2cb5c</First>
    <Second>
      <QQa>VB5. Which of the following best describes the main types of destinations you are likely to stay in during your next UK holiday or short break in &lt;INSERT DESTINATION FROM VB4Aii&gt; in  &lt;INSERT MONTH FROM VB2A&gt;? by Exclusive Wales Intenders Banner</QQa>
      <QQb>75e8c86b-9ce5-407b-882e-89060ba2cb5c</QQb>
      <QQc>44</QQc>
      <QQd>12</QQd>
      <QQe>
        <QQa>TableOrChart</QQa>
        <QQb>Exclusive Wales Intenders</QQb>
        <QQc>Exclusive Wales Intenders</QQc>
        <QQe>VB5. Which of the following best describes the main types of destinations you are likely to stay in during your next UK holiday or short break in &lt;INSERT DESTINATION FROM VB4Aii&gt; in  &lt;INSERT MONTH FROM VB2A&gt;? by Exclusive Wales Intenders Banner</QQe>
        <QQf>Filter: Exclusive Wales intenders; Weight: Weight; base n = from 0 to 109; total n = 109; 109 missing; effective sample size = 68 (62%); 94% filtered out
Multiple comparison correction: False Discovery Rate (FDR) (p = 0.05)</QQf>
        <QQh>false</QQh>
        <QQi>
          <Location>
            <X>1</X>
            <Y>889</Y>
          </Location>
          <Size>
            <Width>44</Width>
            <Height>12</Height>
          </Size>
          <X>1</X>
          <Y>889</Y>
          <Width>44</Width>
          <Height>12</Height>
        </QQi>
        <QQj xsi:nil="true"/>
      </QQe>
    </Second>
  </PairOfGuidQQauh>
  <PairOfGuidQQauh>
    <First>03f6510d-9a1b-452b-9039-247760128d53</First>
    <Second>
      <QQa>VB5i. Which of the following best describe the type/s of city or large town you intend to stay in during your next UK holiday or short break in &lt;INSERT DESTINATION FROM VB4Aii&gt; in &lt;INSERT MONTH FROM VB2(III)&gt;? by Exclusive Wales Intenders Banner</QQa>
      <QQb>03f6510d-9a1b-452b-9039-247760128d53</QQb>
      <QQc>44</QQc>
      <QQd>7</QQd>
      <QQe>
        <QQa>TableOrChart</QQa>
        <QQb>Exclusive Wales Intenders</QQb>
        <QQc>Exclusive Wales Intenders</QQc>
        <QQe>VB5i. Which of the following best describe the type/s of city or large town you intend to stay in during your next UK holiday or short break in &lt;INSERT DESTINATION FROM VB4Aii&gt; in &lt;INSERT MONTH FROM VB2(III)&gt;? by Exclusive Wales Intenders Banner</QQe>
        <QQf>Filter: Exclusive Wales intenders; Weight: Weight; base n = from 0 to 18; total n = 109; 109 missing; effective sample size = 15 (83%); 94% filtered out
Multiple comparison correction: False Discovery Rate (FDR) (p = 0.05)</QQf>
        <QQh>false</QQh>
        <QQi>
          <Location>
            <X>1</X>
            <Y>906</Y>
          </Location>
          <Size>
            <Width>44</Width>
            <Height>7</Height>
          </Size>
          <X>1</X>
          <Y>906</Y>
          <Width>44</Width>
          <Height>7</Height>
        </QQi>
        <QQj xsi:nil="true"/>
      </QQe>
    </Second>
  </PairOfGuidQQauh>
  <PairOfGuidQQauh>
    <First>9b59c478-6a75-4b65-af58-2f7b6104cb9d</First>
    <Second>
      <QQa>VB6a. What type/s of accommodation do you expect to be staying in during your next UK holiday or short break in &lt;INSERT DESTINATION FROM VB4Aii&gt; in &lt;INSERT MONTH FROM VB2(III)&gt;? by Exclusive Wales Intenders Banner</QQa>
      <QQb>9b59c478-6a75-4b65-af58-2f7b6104cb9d</QQb>
      <QQc>44</QQc>
      <QQd>21</QQd>
      <QQe>
        <QQa>TableOrChart</QQa>
        <QQb>Exclusive Wales Intenders</QQb>
        <QQc>Exclusive Wales Intenders</QQc>
        <QQe>VB6a. What type/s of accommodation do you expect to be staying in during your next UK holiday or short break in &lt;INSERT DESTINATION FROM VB4Aii&gt; in &lt;INSERT MONTH FROM VB2(III)&gt;? by Exclusive Wales Intenders Banner</QQe>
        <QQf>Filter: Exclusive Wales intenders; Weight: Weight; base n = from 0 to 109; total n = 109; 109 missing; effective sample size = 68 (62%); 94% filtered out
Multiple comparison correction: False Discovery Rate (FDR) (p = 0.05)</QQf>
        <QQh>false</QQh>
        <QQi>
          <Location>
            <X>1</X>
            <Y>918</Y>
          </Location>
          <Size>
            <Width>44</Width>
            <Height>21</Height>
          </Size>
          <X>1</X>
          <Y>918</Y>
          <Width>44</Width>
          <Height>21</Height>
        </QQi>
        <QQj xsi:nil="true"/>
      </QQe>
    </Second>
  </PairOfGuidQQauh>
  <PairOfGuidQQauh>
    <First>37027e62-c2fd-456d-b111-b49bf53b4c19</First>
    <Second>
      <QQa>VB6fii. Which of the following best describe your motivation/s for this trip? by Exclusive Wales Intenders Banner</QQa>
      <QQb>37027e62-c2fd-456d-b111-b49bf53b4c19</QQb>
      <QQc>44</QQc>
      <QQd>21</QQd>
      <QQe>
        <QQa>TableOrChart</QQa>
        <QQb>Exclusive Wales Intenders</QQb>
        <QQc>Exclusive Wales Intenders</QQc>
        <QQe>VB6fii. Which of the following best describe your motivation/s for this trip? by Exclusive Wales Intenders Banner</QQe>
        <QQf>Filter: Exclusive Wales intenders; Weight: Weight; base n = from 0 to 109; total n = 109; 109 missing; effective sample size = 68 (62%); 94% filtered out
Multiple comparison correction: False Discovery Rate (FDR) (p = 0.05)</QQf>
        <QQh>false</QQh>
        <QQi>
          <Location>
            <X>1</X>
            <Y>944</Y>
          </Location>
          <Size>
            <Width>44</Width>
            <Height>21</Height>
          </Size>
          <X>1</X>
          <Y>944</Y>
          <Width>44</Width>
          <Height>21</Height>
        </QQi>
        <QQj xsi:nil="true"/>
      </QQe>
    </Second>
  </PairOfGuidQQauh>
  <PairOfGuidQQauh>
    <First>4c1456ba-7a77-4f37-a4a0-5cbcc7ce1517</First>
    <Second>
      <QQa>VB6fiii. Which, if any, of these activities are you likely to do on your next UK short break or holiday in &lt;INSERT MONTH FROM VB2A&gt;? by Exclusive Wales Intenders Banner</QQa>
      <QQb>4c1456ba-7a77-4f37-a4a0-5cbcc7ce1517</QQb>
      <QQc>44</QQc>
      <QQd>27</QQd>
      <QQe>
        <QQa>TableOrChart</QQa>
        <QQb>Exclusive Wales Intenders</QQb>
        <QQc>Exclusive Wales Intenders</QQc>
        <QQe>VB6fiii. Which, if any, of these activities are you likely to do on your next UK short break or holiday in &lt;INSERT MONTH FROM VB2A&gt;? by Exclusive Wales Intenders Banner</QQe>
        <QQf>Filter: Exclusive Wales intenders; Weight: Weight; base n = from 0 to 109; total n = 109; 109 missing; effective sample size = 68 (62%); 94% filtered out
Multiple comparison correction: False Discovery Rate (FDR) (p = 0.05)</QQf>
        <QQh>false</QQh>
        <QQi>
          <Location>
            <X>1</X>
            <Y>970</Y>
          </Location>
          <Size>
            <Width>44</Width>
            <Height>27</Height>
          </Size>
          <X>1</X>
          <Y>970</Y>
          <Width>44</Width>
          <Height>27</Height>
        </QQi>
        <QQj xsi:nil="true"/>
      </QQe>
    </Second>
  </PairOfGuidQQauh>
  <PairOfGuidQQauh>
    <First>9bea430d-3d7e-461d-81bc-ad2450b699d4</First>
    <Second>
      <QQa>VB7bnew. Which, if any, of the following factors do you see as potential barriers to you taking a UK short break or holiday in the next six months? by Exclusive Wales Intenders Banner</QQa>
      <QQb>9bea430d-3d7e-461d-81bc-ad2450b699d4</QQb>
      <QQc>44</QQc>
      <QQd>20</QQd>
      <QQe>
        <QQa>TableOrChart</QQa>
        <QQb>Exclusive Wales Intenders</QQb>
        <QQc>Exclusive Wales Intenders</QQc>
        <QQe>VB7bnew. Which, if any, of the following factors do you see as potential barriers to you taking a UK short break or holiday in the next six months? by Exclusive Wales Intenders Banner</QQe>
        <QQf>Filter: Exclusive Wales intenders; Weight: Weight; base n = from 0 to 109; total n = 109; 109 missing; effective sample size = 68 (62%); 94% filtered out
Multiple comparison correction: False Discovery Rate (FDR) (p = 0.05)</QQf>
        <QQh>false</QQh>
        <QQi>
          <Location>
            <X>1</X>
            <Y>1002</Y>
          </Location>
          <Size>
            <Width>44</Width>
            <Height>20</Height>
          </Size>
          <X>1</X>
          <Y>1002</Y>
          <Width>44</Width>
          <Height>20</Height>
        </QQi>
        <QQj xsi:nil="true"/>
      </QQe>
    </Second>
  </PairOfGuidQQauh>
  <PairOfGuidQQauh>
    <First>d17b609e-f8d9-4d24-83a4-09a7e60439ab</First>
    <Second>
      <QQa>VB7bii. Which, if any, of these costs are the main financial barriers to you taking a UK short break or holiday in the next six months? by Exclusive Wales Intenders Banner</QQa>
      <QQb>d17b609e-f8d9-4d24-83a4-09a7e60439ab</QQb>
      <QQc>44</QQc>
      <QQd>14</QQd>
      <QQe>
        <QQa>TableOrChart</QQa>
        <QQb>Exclusive Wales Intenders</QQb>
        <QQc>Exclusive Wales Intenders</QQc>
        <QQe>VB7bii. Which, if any, of these costs are the main financial barriers to you taking a UK short break or holiday in the next six months? by Exclusive Wales Intenders Banner</QQe>
        <QQf>Filter: Exclusive Wales intenders; Weight: Weight; base n = from 0 to 109; total n = 109; 109 missing; effective sample size = 68 (62%); 94% filtered out
Multiple comparison correction: False Discovery Rate (FDR) (p = 0.05)</QQf>
        <QQh>false</QQh>
        <QQi>
          <Location>
            <X>1</X>
            <Y>1027</Y>
          </Location>
          <Size>
            <Width>44</Width>
            <Height>14</Height>
          </Size>
          <X>1</X>
          <Y>1027</Y>
          <Width>44</Width>
          <Height>14</Height>
        </QQi>
        <QQj xsi:nil="true"/>
      </QQe>
    </Second>
  </PairOfGuidQQauh>
  <PairOfGuidQQauh>
    <First>962fa29b-6106-40e4-b4a3-4ce633158257</First>
    <Second>
      <QQa>VB7c. How, if at all, would you say the ‘cost of living crisis’ is likely to influence your UK short breaks or holidays in the next six months? by Exclusive Wales Intenders Banner</QQa>
      <QQb>962fa29b-6106-40e4-b4a3-4ce633158257</QQb>
      <QQc>44</QQc>
      <QQd>23</QQd>
      <QQe>
        <QQa>TableOrChart</QQa>
        <QQb>Exclusive Wales Intenders</QQb>
        <QQc>Exclusive Wales Intenders</QQc>
        <QQe>VB7c. How, if at all, would you say the ‘cost of living crisis’ is likely to influence your UK short breaks or holidays in the next six months? by Exclusive Wales Intenders Banner</QQe>
        <QQf>Filter: Exclusive Wales intenders; Weight: Weight; base n = from 0 to 109; total n = 109; 109 missing; effective sample size = 68 (62%); 94% filtered out
Multiple comparison correction: False Discovery Rate (FDR) (p = 0.05)</QQf>
        <QQh>false</QQh>
        <QQi>
          <Location>
            <X>1</X>
            <Y>1046</Y>
          </Location>
          <Size>
            <Width>44</Width>
            <Height>23</Height>
          </Size>
          <X>1</X>
          <Y>1046</Y>
          <Width>44</Width>
          <Height>23</Height>
        </QQi>
        <QQj xsi:nil="true"/>
      </QQe>
    </Second>
  </PairOfGuidQQauh>
  <PairOfGuidQQauh>
    <First>f58982d3-8fca-44e4-bf99-f7a8db8be4aa</First>
    <Second>
      <QQa>VB7Cii. How, if at all, would you say the ‘cost of living crisis’ is likely to influence your day trips in the next few months? by Exclusive Wales Intenders Banner</QQa>
      <QQb>f58982d3-8fca-44e4-bf99-f7a8db8be4aa</QQb>
      <QQc>44</QQc>
      <QQd>16</QQd>
      <QQe>
        <QQa>TableOrChart</QQa>
        <QQb>Exclusive Wales Intenders</QQb>
        <QQc>Exclusive Wales Intenders</QQc>
        <QQe>VB7Cii. How, if at all, would you say the ‘cost of living crisis’ is likely to influence your day trips in the next few months? by Exclusive Wales Intenders Banner</QQe>
        <QQf>Filter: Exclusive Wales intenders; Weight: Weight; base n = from 0 to 109; total n = 109; 109 missing; effective sample size = 68 (62%); 94% filtered out
Multiple comparison correction: False Discovery Rate (FDR) (p = 0.05)</QQf>
        <QQh>false</QQh>
        <QQi>
          <Location>
            <X>1</X>
            <Y>1074</Y>
          </Location>
          <Size>
            <Width>44</Width>
            <Height>16</Height>
          </Size>
          <X>1</X>
          <Y>1074</Y>
          <Width>44</Width>
          <Height>16</Height>
        </QQi>
        <QQj xsi:nil="true"/>
      </QQe>
    </Second>
  </PairOfGuidQQauh>
  <PairOfGuidQQauh>
    <First>55a5bcfc-896a-42c1-ae37-93dfb6a17e02</First>
    <Second>
      <QQa>VB13a: Now reflecting on your recent behaviour, have you taken an overnight short break or holiday in the UK in the last 12 months?</QQa>
      <QQb>55a5bcfc-896a-42c1-ae37-93dfb6a17e02</QQb>
      <QQc>44</QQc>
      <QQd>7</QQd>
      <QQe>
        <QQa>TableOrChart</QQa>
        <QQb>Exclusive Wales Intenders</QQb>
        <QQc>Exclusive Wales Intenders</QQc>
        <QQe>VB13a: Now reflecting on your recent behaviour, have you taken an overnight short break or holiday in the UK in the last 12 months?</QQe>
        <QQf>Filter: Exclusive Wales intenders; Weight: Weight; base n = from 0 to 109; total n = 109; 109 missing; effective sample size = 68 (62%); 94% filtered out
Multiple comparison correction: False Discovery Rate (FDR) (p = 0.05)</QQf>
        <QQh>false</QQh>
        <QQi>
          <Location>
            <X>1</X>
            <Y>1095</Y>
          </Location>
          <Size>
            <Width>44</Width>
            <Height>7</Height>
          </Size>
          <X>1</X>
          <Y>1095</Y>
          <Width>44</Width>
          <Height>7</Height>
        </QQi>
        <QQj xsi:nil="true"/>
      </QQe>
    </Second>
  </PairOfGuidQQauh>
  <PairOfGuidQQauh>
    <First>fb05db24-f652-4c72-8431-688955b23321</First>
    <Second>
      <QQa>VB13b. Why have you not taken an overnight short break or holiday in the UK in the last 12 months? by Exclusive Wales Intenders Banner</QQa>
      <QQb>fb05db24-f652-4c72-8431-688955b23321</QQb>
      <QQc>44</QQc>
      <QQd>19</QQd>
      <QQe>
        <QQa>TableOrChart</QQa>
        <QQb>Exclusive Wales Intenders</QQb>
        <QQc>Exclusive Wales Intenders</QQc>
        <QQe>VB13b. Why have you not taken an overnight short break or holiday in the UK in the last 12 months? by Exclusive Wales Intenders Banner</QQe>
        <QQf>Filter: Exclusive Wales intenders; Weight: Weight; base n = from 0 to 26; total n = 109; 109 missing; effective sample size = 18 (70%); 94% filtered out
Multiple comparison correction: False Discovery Rate (FDR) (p = 0.05)</QQf>
        <QQh>false</QQh>
        <QQi>
          <Location>
            <X>1</X>
            <Y>1107</Y>
          </Location>
          <Size>
            <Width>44</Width>
            <Height>19</Height>
          </Size>
          <X>1</X>
          <Y>1107</Y>
          <Width>44</Width>
          <Height>19</Height>
        </QQi>
        <QQj xsi:nil="true"/>
      </QQe>
    </Second>
  </PairOfGuidQQauh>
  <PairOfGuidQQauh>
    <First>3861f9d3-c66f-425f-a594-4c1fb0b9c37d</First>
    <Second>
      <QQa>VB13A2. In which of these months have you taken an overnight short break or holiday in the UK in the last 12 months?  by Exclusive Wales Intenders Banner</QQa>
      <QQb>3861f9d3-c66f-425f-a594-4c1fb0b9c37d</QQb>
      <QQc>44</QQc>
      <QQd>19</QQd>
      <QQe>
        <QQa>TableOrChart</QQa>
        <QQb>Exclusive Wales Intenders</QQb>
        <QQc>Exclusive Wales Intenders</QQc>
        <QQe>VB13A2. In which of these months have you taken an overnight short break or holiday in the UK in the last 12 months?  by Exclusive Wales Intenders Banner</QQe>
        <QQf>Filter: Exclusive Wales intenders; Weight: Weight; base n = from 0 to 83; total n = 109; 109 missing; effective sample size = 50 (61%); 94% filtered out
Multiple comparison correction: False Discovery Rate (FDR) (p = 0.05)</QQf>
        <QQh>false</QQh>
        <QQi>
          <Location>
            <X>1</X>
            <Y>1131</Y>
          </Location>
          <Size>
            <Width>44</Width>
            <Height>19</Height>
          </Size>
          <X>1</X>
          <Y>1131</Y>
          <Width>44</Width>
          <Height>19</Height>
        </QQi>
        <QQj xsi:nil="true"/>
      </QQe>
    </Second>
  </PairOfGuidQQauh>
  <PairOfGuidQQauh>
    <First>06499d1d-f0fd-4f26-9456-194c753885cd</First>
    <Second>
      <QQa>VB4NEW2. Where in the UK did you stay on the holidays/short breaks you took in these months?  by Exclusive Wales Intenders Banner</QQa>
      <QQb>06499d1d-f0fd-4f26-9456-194c753885cd</QQb>
      <QQc>616</QQc>
      <QQd>18</QQd>
      <QQe>
        <QQa>TableOrChart</QQa>
        <QQb>Exclusive Wales Intenders</QQb>
        <QQc>Exclusive Wales Intenders</QQc>
        <QQe>VB4NEW2. Where in the UK did you stay on the holidays/short breaks you took in these months?  by Exclusive Wales Intenders Banner</QQe>
        <QQf>Filter: Exclusive Wales intenders; Weight: Weight; base n = from 0 to 10; total n = 109; 109 missing; effective sample size = 9 (91%); 94% filtered out
Multiple comparison correction: False Discovery Rate (FDR) (p = 0.05)</QQf>
        <QQh>false</QQh>
        <QQi>
          <Location>
            <X>1</X>
            <Y>1155</Y>
          </Location>
          <Size>
            <Width>616</Width>
            <Height>18</Height>
          </Size>
          <X>1</X>
          <Y>1155</Y>
          <Width>616</Width>
          <Height>18</Height>
        </QQi>
        <QQj xsi:nil="true"/>
      </QQe>
    </Second>
  </PairOfGuidQQauh>
  <PairOfGuidQQauh>
    <First>0fd5a3d7-cfd1-46bc-b998-88a3aa5c4073</First>
    <Second>
      <QQa>VB13C. Where in the UK did you stay on your most recent trip in &lt;INSERT MOST RECENT MONTH FROM VB13A2&gt;? by Exclusive Wales Intenders Banner</QQa>
      <QQb>0fd5a3d7-cfd1-46bc-b998-88a3aa5c4073</QQb>
      <QQc>44</QQc>
      <QQd>18</QQd>
      <QQe>
        <QQa>TableOrChart</QQa>
        <QQb>Exclusive Wales Intenders</QQb>
        <QQc>Exclusive Wales Intenders</QQc>
        <QQe>VB13C. Where in the UK did you stay on your most recent trip in &lt;INSERT MOST RECENT MONTH FROM VB13A2&gt;? by Exclusive Wales Intenders Banner</QQe>
        <QQf>Filter: Exclusive Wales intenders; Weight: Weight; base n = from 0 to 83; total n = 109; 109 missing; effective sample size = 50 (61%); 94% filtered out
Multiple comparison correction: False Discovery Rate (FDR) (p = 0.05)</QQf>
        <QQh>false</QQh>
        <QQi>
          <Location>
            <X>1</X>
            <Y>1178</Y>
          </Location>
          <Size>
            <Width>44</Width>
            <Height>18</Height>
          </Size>
          <X>1</X>
          <Y>1178</Y>
          <Width>44</Width>
          <Height>18</Height>
        </QQi>
        <QQj xsi:nil="true"/>
      </QQe>
    </Second>
  </PairOfGuidQQauh>
  <PairOfGuidQQauh>
    <First>ed295f01-5a3a-4336-900a-b21ad14d7b26</First>
    <Second>
      <QQa>VB13Di. Where in these areas did you stay on your most recent trip - East of England by Exclusive Wales Intenders Banner</QQa>
      <QQb>ed295f01-5a3a-4336-900a-b21ad14d7b26</QQb>
      <QQc>44</QQc>
      <QQd>12</QQd>
      <QQe>
        <QQa>TableOrChart</QQa>
        <QQb>Exclusive Wales Intenders</QQb>
        <QQc>Exclusive Wales Intenders</QQc>
        <QQe>VB13Di. Where in these areas did you stay on your most recent trip - East of England by Exclusive Wales Intenders Banner</QQe>
        <QQf>Filter: Exclusive Wales intenders; Weight: Weight; base n = from 0 to 1; total n = 109; 109 missing; 94% filtered out
Multiple comparison correction: False Discovery Rate (FDR) (p = 0.05)</QQf>
        <QQh>false</QQh>
        <QQi>
          <Location>
            <X>1</X>
            <Y>1201</Y>
          </Location>
          <Size>
            <Width>44</Width>
            <Height>12</Height>
          </Size>
          <X>1</X>
          <Y>1201</Y>
          <Width>44</Width>
          <Height>12</Height>
        </QQi>
        <QQj xsi:nil="true"/>
      </QQe>
    </Second>
  </PairOfGuidQQauh>
  <PairOfGuidQQauh>
    <First>0bef7be2-26e0-4ec2-b366-0576c0196e62</First>
    <Second>
      <QQa>VB13Dii. Where in these areas did you stay on your most recent trip - East Midlands by Exclusive Wales Intenders Banner</QQa>
      <QQb>0bef7be2-26e0-4ec2-b366-0576c0196e62</QQb>
      <QQc>44</QQc>
      <QQd>9</QQd>
      <QQe>
        <QQa>TableOrChart</QQa>
        <QQb>Exclusive Wales Intenders</QQb>
        <QQc>Exclusive Wales Intenders</QQc>
        <QQe>VB13Dii. Where in these areas did you stay on your most recent trip - East Midlands by Exclusive Wales Intenders Banner</QQe>
        <QQf>Filter: Exclusive Wales intenders; Weight: Weight; base n = from 0 to 2; total n = 109; 109 missing; effective sample size = 1 (73%); 94% filtered out
Multiple comparison correction: False Discovery Rate (FDR) (p = 0.05)</QQf>
        <QQh>false</QQh>
        <QQi>
          <Location>
            <X>1</X>
            <Y>1218</Y>
          </Location>
          <Size>
            <Width>44</Width>
            <Height>9</Height>
          </Size>
          <X>1</X>
          <Y>1218</Y>
          <Width>44</Width>
          <Height>9</Height>
        </QQi>
        <QQj xsi:nil="true"/>
      </QQe>
    </Second>
  </PairOfGuidQQauh>
  <PairOfGuidQQauh>
    <First>dd6ecc29-ce55-4c4e-a208-97cf3c20f592</First>
    <Second>
      <QQa>VB13Diii. Where in these areas did you stay on your most recent trip - North East by Exclusive Wales Intenders Banner</QQa>
      <QQb>dd6ecc29-ce55-4c4e-a208-97cf3c20f592</QQb>
      <QQc>44</QQc>
      <QQd>11</QQd>
      <QQe>
        <QQa>TableOrChart</QQa>
        <QQb>Exclusive Wales Intenders</QQb>
        <QQc>Exclusive Wales Intenders</QQc>
        <QQe>VB13Diii. Where in these areas did you stay on your most recent trip - North East by Exclusive Wales Intenders Banner</QQe>
        <QQf>Filter: Exclusive Wales intenders; Weight: Weight; base n = from 0 to 1; total n = 109; 109 missing; 94% filtered out
Multiple comparison correction: False Discovery Rate (FDR) (p = 0.05)</QQf>
        <QQh>false</QQh>
        <QQi>
          <Location>
            <X>1</X>
            <Y>1232</Y>
          </Location>
          <Size>
            <Width>44</Width>
            <Height>11</Height>
          </Size>
          <X>1</X>
          <Y>1232</Y>
          <Width>44</Width>
          <Height>11</Height>
        </QQi>
        <QQj xsi:nil="true"/>
      </QQe>
    </Second>
  </PairOfGuidQQauh>
  <PairOfGuidQQauh>
    <First>961f0d7b-6216-4748-9ac7-f8dfac894dce</First>
    <Second>
      <QQa>VB13Dix. Where in these areas did you stay on your most recent trip  - West Midlands by Exclusive Wales Intenders Banner</QQa>
      <QQb>961f0d7b-6216-4748-9ac7-f8dfac894dce</QQb>
      <QQc>44</QQc>
      <QQd>15</QQd>
      <QQe>
        <QQa>TableOrChart</QQa>
        <QQb>Exclusive Wales Intenders</QQb>
        <QQc>Exclusive Wales Intenders</QQc>
        <QQe>VB13Dix. Where in these areas did you stay on your most recent trip  - West Midlands by Exclusive Wales Intenders Banner</QQe>
        <QQf>Filter: Exclusive Wales intenders; Weight: Weight; base n = from 0 to 3; total n = 109; 109 missing; 94% filtered out
Multiple comparison correction: False Discovery Rate (FDR) (p = 0.05)</QQf>
        <QQh>false</QQh>
        <QQi>
          <Location>
            <X>1</X>
            <Y>1248</Y>
          </Location>
          <Size>
            <Width>44</Width>
            <Height>15</Height>
          </Size>
          <X>1</X>
          <Y>1248</Y>
          <Width>44</Width>
          <Height>15</Height>
        </QQi>
        <QQj xsi:nil="true"/>
      </QQe>
    </Second>
  </PairOfGuidQQauh>
  <PairOfGuidQQauh>
    <First>d9b65ae8-b979-49dd-bed4-39b785ecbd8a</First>
    <Second>
      <QQa>VB13Div. Where in these areas did you stay on your most recent trip - North West by Exclusive Wales Intenders Banner</QQa>
      <QQb>d9b65ae8-b979-49dd-bed4-39b785ecbd8a</QQb>
      <QQc>44</QQc>
      <QQd>11</QQd>
      <QQe>
        <QQa>TableOrChart</QQa>
        <QQb>Exclusive Wales Intenders</QQb>
        <QQc>Exclusive Wales Intenders</QQc>
        <QQe>VB13Div. Where in these areas did you stay on your most recent trip - North West by Exclusive Wales Intenders Banner</QQe>
        <QQf>Filter: Exclusive Wales intenders; Weight: Weight; base n = from 0 to 9; total n = 109; 109 missing; effective sample size = 8 (88%); 94% filtered out
Multiple comparison correction: False Discovery Rate (FDR) (p = 0.05)</QQf>
        <QQh>false</QQh>
        <QQi>
          <Location>
            <X>1</X>
            <Y>1268</Y>
          </Location>
          <Size>
            <Width>44</Width>
            <Height>11</Height>
          </Size>
          <X>1</X>
          <Y>1268</Y>
          <Width>44</Width>
          <Height>11</Height>
        </QQi>
        <QQj xsi:nil="true"/>
      </QQe>
    </Second>
  </PairOfGuidQQauh>
  <PairOfGuidQQauh>
    <First>376d01de-4eff-4d3f-8ff5-e96ae76a1678</First>
    <Second>
      <QQa>VB13Dv. Where in these areas did you stay on your most recent trip - South East by Exclusive Wales Intenders Banner</QQa>
      <QQb>376d01de-4eff-4d3f-8ff5-e96ae76a1678</QQb>
      <QQc>44</QQc>
      <QQd>15</QQd>
      <QQe>
        <QQa>TableOrChart</QQa>
        <QQb>Exclusive Wales Intenders</QQb>
        <QQc>Exclusive Wales Intenders</QQc>
        <QQe>VB13Dv. Where in these areas did you stay on your most recent trip - South East by Exclusive Wales Intenders Banner</QQe>
        <QQf>Filter: Exclusive Wales intenders; Weight: Weight; base n = from 0 to 1; total n = 109; 109 missing; 94% filtered out
Multiple comparison correction: False Discovery Rate (FDR) (p = 0.05)</QQf>
        <QQh>false</QQh>
        <QQi>
          <Location>
            <X>1</X>
            <Y>1284</Y>
          </Location>
          <Size>
            <Width>44</Width>
            <Height>15</Height>
          </Size>
          <X>1</X>
          <Y>1284</Y>
          <Width>44</Width>
          <Height>15</Height>
        </QQi>
        <QQj xsi:nil="true"/>
      </QQe>
    </Second>
  </PairOfGuidQQauh>
  <PairOfGuidQQauh>
    <First>d054acfe-bd11-4687-bcc7-5caa5c52221c</First>
    <Second>
      <QQa>VB13Dvi. Where in these areas did you stay on your most recent trip - South West by Exclusive Wales Intenders Banner</QQa>
      <QQb>d054acfe-bd11-4687-bcc7-5caa5c52221c</QQb>
      <QQc>44</QQc>
      <QQd>14</QQd>
      <QQe>
        <QQa>TableOrChart</QQa>
        <QQb>Exclusive Wales Intenders</QQb>
        <QQc>Exclusive Wales Intenders</QQc>
        <QQe>VB13Dvi. Where in these areas did you stay on your most recent trip - South West by Exclusive Wales Intenders Banner</QQe>
        <QQf>Filter: Exclusive Wales intenders; Weight: Weight; base n = from 0 to 11; total n = 109; 109 missing; effective sample size = 6 (56%); 94% filtered out
Multiple comparison correction: False Discovery Rate (FDR) (p = 0.05)</QQf>
        <QQh>false</QQh>
        <QQi>
          <Location>
            <X>1</X>
            <Y>1304</Y>
          </Location>
          <Size>
            <Width>44</Width>
            <Height>14</Height>
          </Size>
          <X>1</X>
          <Y>1304</Y>
          <Width>44</Width>
          <Height>14</Height>
        </QQi>
        <QQj xsi:nil="true"/>
      </QQe>
    </Second>
  </PairOfGuidQQauh>
  <PairOfGuidQQauh>
    <First>57df9a31-8281-4f14-8f58-9bac7a76937a</First>
    <Second>
      <QQa>VB13Dvii. Where in these areas did you stay on your most recent trip - Yorkshire and Humberside by Exclusive Wales Intenders Banner</QQa>
      <QQb>57df9a31-8281-4f14-8f58-9bac7a76937a</QQb>
      <QQc>44</QQc>
      <QQd>12</QQd>
      <QQe>
        <QQa>TableOrChart</QQa>
        <QQb>Exclusive Wales Intenders</QQb>
        <QQc>Exclusive Wales Intenders</QQc>
        <QQe>VB13Dvii. Where in these areas did you stay on your most recent trip - Yorkshire and Humberside by Exclusive Wales Intenders Banner</QQe>
        <QQf>Filter: Exclusive Wales intenders; Weight: Weight; base n = from 0 to 3; total n = 109; 109 missing; effective sample size = 2 (52%); 94% filtered out
Multiple comparison correction: False Discovery Rate (FDR) (p = 0.05)</QQf>
        <QQh>false</QQh>
        <QQi>
          <Location>
            <X>1</X>
            <Y>1323</Y>
          </Location>
          <Size>
            <Width>44</Width>
            <Height>12</Height>
          </Size>
          <X>1</X>
          <Y>1323</Y>
          <Width>44</Width>
          <Height>12</Height>
        </QQi>
        <QQj xsi:nil="true"/>
      </QQe>
    </Second>
  </PairOfGuidQQauh>
  <PairOfGuidQQauh>
    <First>bdecbca6-2c77-44f2-9e5c-1f70b7f3012f</First>
    <Second>
      <QQa>VB13Dviii. Where in these areas did you stay on your most recent trip - Wales by Exclusive Wales Intenders Banner</QQa>
      <QQb>bdecbca6-2c77-44f2-9e5c-1f70b7f3012f</QQb>
      <QQc>44</QQc>
      <QQd>19</QQd>
      <QQe>
        <QQa>TableOrChart</QQa>
        <QQb>Exclusive Wales Intenders</QQb>
        <QQc>Exclusive Wales Intenders</QQc>
        <QQe>VB13Dviii. Where in these areas did you stay on your most recent trip - Wales by Exclusive Wales Intenders Banner</QQe>
        <QQf>Filter: Exclusive Wales intenders; Weight: Weight; base n = from 0 to 39; total n = 109; 109 missing; effective sample size = 28 (72%); 94% filtered out
Multiple comparison correction: False Discovery Rate (FDR) (p = 0.05)</QQf>
        <QQh>false</QQh>
        <QQi>
          <Location>
            <X>1</X>
            <Y>1340</Y>
          </Location>
          <Size>
            <Width>44</Width>
            <Height>19</Height>
          </Size>
          <X>1</X>
          <Y>1340</Y>
          <Width>44</Width>
          <Height>19</Height>
        </QQi>
        <QQj xsi:nil="true"/>
      </QQe>
    </Second>
  </PairOfGuidQQauh>
  <PairOfGuidQQauh>
    <First>e65d8ad1-671b-4843-865d-05a39b773bf0</First>
    <Second>
      <QQa>VB13Dvix. Where in these areas did you stay on your most recent trip - Scotland by Exclusive Wales Intenders Banner</QQa>
      <QQb>e65d8ad1-671b-4843-865d-05a39b773bf0</QQb>
      <QQc>44</QQc>
      <QQd>14</QQd>
      <QQe>
        <QQa>TableOrChart</QQa>
        <QQb>Exclusive Wales Intenders</QQb>
        <QQc>Exclusive Wales Intenders</QQc>
        <QQe>VB13Dvix. Where in these areas did you stay on your most recent trip - Scotland by Exclusive Wales Intenders Banner</QQe>
        <QQf>Filter: Exclusive Wales intenders; Weight: Weight; base n = from 0 to 3; total n = 109; 109 missing; effective sample size = 2 (82%); 94% filtered out
Multiple comparison correction: False Discovery Rate (FDR) (p = 0.05)</QQf>
        <QQh>false</QQh>
        <QQi>
          <Location>
            <X>1</X>
            <Y>1364</Y>
          </Location>
          <Size>
            <Width>44</Width>
            <Height>14</Height>
          </Size>
          <X>1</X>
          <Y>1364</Y>
          <Width>44</Width>
          <Height>14</Height>
        </QQi>
        <QQj xsi:nil="true"/>
      </QQe>
    </Second>
  </PairOfGuidQQauh>
  <PairOfGuidQQauh>
    <First>057195b2-ef07-4a3b-8f27-51d7f0786d5b</First>
    <Second>
      <QQa>VB2eiii: Out of interest, have you cancelled any of your UK short breaks or holidays in the last 12 months?</QQa>
      <QQb>057195b2-ef07-4a3b-8f27-51d7f0786d5b</QQb>
      <QQc>44</QQc>
      <QQd>7</QQd>
      <QQe>
        <QQa>TableOrChart</QQa>
        <QQb>Exclusive Wales Intenders</QQb>
        <QQc>Exclusive Wales Intenders</QQc>
        <QQe>VB2eiii: Out of interest, have you cancelled any of your UK short breaks or holidays in the last 12 months?</QQe>
        <QQf>Filter: Exclusive Wales intenders; Weight: Weight; base n = from 0 to 109; total n = 109; 109 missing; effective sample size = 68 (62%); 94% filtered out
Multiple comparison correction: False Discovery Rate (FDR) (p = 0.05)</QQf>
        <QQh>false</QQh>
        <QQi>
          <Location>
            <X>1</X>
            <Y>1383</Y>
          </Location>
          <Size>
            <Width>44</Width>
            <Height>7</Height>
          </Size>
          <X>1</X>
          <Y>1383</Y>
          <Width>44</Width>
          <Height>7</Height>
        </QQi>
        <QQj xsi:nil="true"/>
      </QQe>
    </Second>
  </PairOfGuidQQauh>
  <PairOfGuidQQauh>
    <First>2ecf71cd-6567-428e-9fe2-53394d0c10ec</First>
    <Second>
      <QQa>VB13b. Why have you not taken an overnight short break or holiday in the UK in the last 12 months? by Exclusive Wales Intenders Banner</QQa>
      <QQb>2ecf71cd-6567-428e-9fe2-53394d0c10ec</QQb>
      <QQc>44</QQc>
      <QQd>19</QQd>
      <QQe>
        <QQa>TableOrChart</QQa>
        <QQb>Exclusive Wales Intenders</QQb>
        <QQc>Exclusive Wales Intenders</QQc>
        <QQe>VB13b. Why have you not taken an overnight short break or holiday in the UK in the last 12 months? by Exclusive Wales Intenders Banner</QQe>
        <QQf>Filter: Exclusive Wales intenders; Weight: Weight; base n = from 0 to 26; total n = 109; 109 missing; effective sample size = 18 (70%); 94% filtered out
Multiple comparison correction: False Discovery Rate (FDR) (p = 0.05)</QQf>
        <QQh>false</QQh>
        <QQi>
          <Location>
            <X>1</X>
            <Y>1395</Y>
          </Location>
          <Size>
            <Width>44</Width>
            <Height>19</Height>
          </Size>
          <X>1</X>
          <Y>1395</Y>
          <Width>44</Width>
          <Height>19</Height>
        </QQi>
        <QQj xsi:nil="true"/>
      </QQe>
    </Second>
  </PairOfGuidQQauh>
  <PairOfGuidQQauh>
    <First>ce8c3055-4b73-45f2-b55c-5bfb27297968</First>
    <Second>
      <QQa>VB13f:  Have you taken an overnight short break or holiday overseas in the last 12 months?</QQa>
      <QQb>ce8c3055-4b73-45f2-b55c-5bfb27297968</QQb>
      <QQc>44</QQc>
      <QQd>7</QQd>
      <QQe>
        <QQa>TableOrChart</QQa>
        <QQb>Exclusive Wales Intenders</QQb>
        <QQc>Exclusive Wales Intenders</QQc>
        <QQe>VB13f:  Have you taken an overnight short break or holiday overseas in the last 12 months?</QQe>
        <QQf>Filter: Exclusive Wales intenders; Weight: Weight; base n = from 0 to 109; total n = 109; 109 missing; effective sample size = 68 (62%); 94% filtered out
Multiple comparison correction: False Discovery Rate (FDR) (p = 0.05)</QQf>
        <QQh>false</QQh>
        <QQi>
          <Location>
            <X>1</X>
            <Y>1419</Y>
          </Location>
          <Size>
            <Width>44</Width>
            <Height>7</Height>
          </Size>
          <X>1</X>
          <Y>1419</Y>
          <Width>44</Width>
          <Height>7</Height>
        </QQi>
        <QQj xsi:nil="true"/>
      </QQe>
    </Second>
  </PairOfGuidQQauh>
  <PairOfGuidQQauh>
    <First>ba0f842b-9342-48f8-9062-2d5177c26a03</First>
    <Second>
      <QQa>VB13g. In which of the following months have you taken an overnight short break or holiday overseas in the last 12 months? by Exclusive Wales Intenders Banner</QQa>
      <QQb>ba0f842b-9342-48f8-9062-2d5177c26a03</QQb>
      <QQc>44</QQc>
      <QQd>19</QQd>
      <QQe>
        <QQa>TableOrChart</QQa>
        <QQb>Exclusive Wales Intenders</QQb>
        <QQc>Exclusive Wales Intenders</QQc>
        <QQe>VB13g. In which of the following months have you taken an overnight short break or holiday overseas in the last 12 months? by Exclusive Wales Intenders Banner</QQe>
        <QQf>Filter: Exclusive Wales intenders; Weight: Weight; base n = from 0 to 50; total n = 109; 109 missing; effective sample size = 28 (57%); 94% filtered out
Multiple comparison correction: False Discovery Rate (FDR) (p = 0.05)</QQf>
        <QQh>false</QQh>
        <QQi>
          <Location>
            <X>1</X>
            <Y>1431</Y>
          </Location>
          <Size>
            <Width>44</Width>
            <Height>19</Height>
          </Size>
          <X>1</X>
          <Y>1431</Y>
          <Width>44</Width>
          <Height>19</Height>
        </QQi>
        <QQj xsi:nil="true"/>
      </QQe>
    </Second>
  </PairOfGuidQQauh>
  <PairOfGuidQQauh>
    <First>c9abdac1-532c-4a1c-9db6-72749d214576</First>
    <Second>
      <QQa>VB14a: Now looking ahead, are you intending to take any overnight business trips in the UK in the next three months?</QQa>
      <QQb>c9abdac1-532c-4a1c-9db6-72749d214576</QQb>
      <QQc>44</QQc>
      <QQd>8</QQd>
      <QQe>
        <QQa>TableOrChart</QQa>
        <QQb>Exclusive Wales Intenders</QQb>
        <QQc>Exclusive Wales Intenders</QQc>
        <QQe>VB14a: Now looking ahead, are you intending to take any overnight business trips in the UK in the next three months?</QQe>
        <QQf>Filter: Exclusive Wales intenders; Weight: Weight; base n = from 0 to 109; total n = 109; 109 missing; effective sample size = 68 (62%); 94% filtered out
Multiple comparison correction: False Discovery Rate (FDR) (p = 0.05)</QQf>
        <QQh>false</QQh>
        <QQi>
          <Location>
            <X>1</X>
            <Y>1455</Y>
          </Location>
          <Size>
            <Width>44</Width>
            <Height>8</Height>
          </Size>
          <X>1</X>
          <Y>1455</Y>
          <Width>44</Width>
          <Height>8</Height>
        </QQi>
        <QQj xsi:nil="true"/>
      </QQe>
    </Second>
  </PairOfGuidQQauh>
  <PairOfGuidQQauh>
    <First>aebb1809-8709-49ea-9f7f-8e5f3aed8498</First>
    <Second>
      <QQa>VB14b. What would be the main reason/s for your next overnight business trip? by Exclusive Wales Intenders Banner</QQa>
      <QQb>aebb1809-8709-49ea-9f7f-8e5f3aed8498</QQb>
      <QQc>44</QQc>
      <QQd>12</QQd>
      <QQe>
        <QQa>TableOrChart</QQa>
        <QQb>Exclusive Wales Intenders</QQb>
        <QQc>Exclusive Wales Intenders</QQc>
        <QQe>VB14b. What would be the main reason/s for your next overnight business trip? by Exclusive Wales Intenders Banner</QQe>
        <QQf>Filter: Exclusive Wales intenders; Weight: Weight; base n = from 0 to 9; total n = 109; 109 missing; effective sample size = 5 (59%); 94% filtered out
Multiple comparison correction: False Discovery Rate (FDR) (p = 0.05)</QQf>
        <QQh>false</QQh>
        <QQi>
          <Location>
            <X>1</X>
            <Y>1468</Y>
          </Location>
          <Size>
            <Width>44</Width>
            <Height>12</Height>
          </Size>
          <X>1</X>
          <Y>1468</Y>
          <Width>44</Width>
          <Height>12</Height>
        </QQi>
        <QQj xsi:nil="true"/>
      </QQe>
    </Second>
  </PairOfGuidQQauh>
  <PairOfGuidQQauh>
    <First>742665d5-d44b-42c3-a468-5b9fca0ed6cc</First>
    <Second>
      <QQa>q17: There has been a lot of talk about how the ‘cost of living crisis’ has affected people’s financial circumstances. If you had to choose, which ONE of the following statements would best describe your feelings about your own situation, right now?</QQa>
      <QQb>742665d5-d44b-42c3-a468-5b9fca0ed6cc</QQb>
      <QQc>44</QQc>
      <QQd>10</QQd>
      <QQe>
        <QQa>TableOrChart</QQa>
        <QQb>Exclusive Wales Intenders</QQb>
        <QQc>Exclusive Wales Intenders</QQc>
        <QQe>q17: There has been a lot of talk about how the ‘cost of living crisis’ has affected people’s financial circumstances. If you had to choose, which ONE of the following statements would best describe your feelings about your own situation, right now?</QQe>
        <QQf>Filter: Exclusive Wales intenders; Weight: Weight; base n = from 0 to 109; total n = 109; 109 missing; effective sample size = 68 (62%); 94% filtered out
Multiple comparison correction: False Discovery Rate (FDR) (p = 0.05)</QQf>
        <QQh>false</QQh>
        <QQi>
          <Location>
            <X>1</X>
            <Y>1485</Y>
          </Location>
          <Size>
            <Width>44</Width>
            <Height>10</Height>
          </Size>
          <X>1</X>
          <Y>1485</Y>
          <Width>44</Width>
          <Height>10</Height>
        </QQi>
        <QQj xsi:nil="true"/>
      </QQe>
    </Second>
  </PairOfGuidQQauh>
  <PairOfGuidQQauh>
    <First>317790b1-c9d3-4504-a469-084ae0f01e67</First>
    <Second>
      <QQa>Q18b: Do you have more, less or about the same amount of personal savings compared to this time last year? </QQa>
      <QQb>317790b1-c9d3-4504-a469-084ae0f01e67</QQb>
      <QQc>44</QQc>
      <QQd>10</QQd>
      <QQe>
        <QQa>TableOrChart</QQa>
        <QQb>Exclusive Wales Intenders</QQb>
        <QQc>Exclusive Wales Intenders</QQc>
        <QQe>Q18b: Do you have more, less or about the same amount of personal savings compared to this time last year? </QQe>
        <QQf>Filter: Exclusive Wales intenders; Weight: Weight; base n = 0; total n = 109; 109 missing; 94% filtered out
Multiple comparison correction: False Discovery Rate (FDR) (p = 0.05)</QQf>
        <QQh>false</QQh>
        <QQi>
          <Location>
            <X>1</X>
            <Y>1500</Y>
          </Location>
          <Size>
            <Width>44</Width>
            <Height>10</Height>
          </Size>
          <X>1</X>
          <Y>1500</Y>
          <Width>44</Width>
          <Height>10</Height>
        </QQi>
        <QQj xsi:nil="true"/>
      </QQe>
    </Second>
  </PairOfGuidQQauh>
  <PairOfGuidQQauh>
    <First>153e97e9-0fe4-4e21-992b-1c44c1189232</First>
    <Second>
      <QQa>Q52. Do you have any of the following health conditions or impairments? by Exclusive Wales Intenders Banner</QQa>
      <QQb>153e97e9-0fe4-4e21-992b-1c44c1189232</QQb>
      <QQc>44</QQc>
      <QQd>15</QQd>
      <QQe>
        <QQa>TableOrChart</QQa>
        <QQb>Exclusive Wales Intenders</QQb>
        <QQc>Exclusive Wales Intenders</QQc>
        <QQe>Q52. Do you have any of the following health conditions or impairments? by Exclusive Wales Intenders Banner</QQe>
        <QQf>Filter: Exclusive Wales intenders; Weight: Weight; base n = from 0 to 101; total n = 109; 109 missing; effective sample size = 63 (63%); 94% filtered out
Multiple comparison correction: False Discovery Rate (FDR) (p = 0.05)</QQf>
        <QQh>false</QQh>
        <QQi>
          <Location>
            <X>1</X>
            <Y>1515</Y>
          </Location>
          <Size>
            <Width>44</Width>
            <Height>15</Height>
          </Size>
          <X>1</X>
          <Y>1515</Y>
          <Width>44</Width>
          <Height>15</Height>
        </QQi>
        <QQj xsi:nil="true"/>
      </QQe>
    </Second>
  </PairOfGuidQQauh>
  <PairOfGuidQQauh>
    <First>fde96cd1-a539-4f38-a07a-8ba59a993ee5</First>
    <Second>
      <QQa>q2: Age</QQa>
      <QQb>fde96cd1-a539-4f38-a07a-8ba59a993ee5</QQb>
      <QQc>40</QQc>
      <QQd>21</QQd>
      <QQe>
        <QQa>TableOrChart</QQa>
        <QQb>Questions filtered on overseas </QQb>
        <QQc>Questions filtered on overseas trip intenders</QQc>
        <QQe>q2: Age</QQe>
        <QQf>Filter: Overseas holiday or short break Intenders only; Weight: Weight; base n = from 1107 to 1192; total n = 1193; 86 missing; effective sample size = 819 (69%); 32% filtered out
Multiple comparison correction: False Discovery Rate (FDR) (p = 0.05)</QQf>
        <QQh>false</QQh>
        <QQi>
          <Location>
            <X>1</X>
            <Y>2</Y>
          </Location>
          <Size>
            <Width>40</Width>
            <Height>21</Height>
          </Size>
          <X>1</X>
          <Y>2</Y>
          <Width>40</Width>
          <Height>21</Height>
        </QQi>
        <QQj xsi:nil="true"/>
      </QQe>
    </Second>
  </PairOfGuidQQauh>
  <PairOfGuidQQauh>
    <First>3d4d0228-eb29-4900-8624-86439da20bc8</First>
    <Second>
      <QQa>q2: Average age</QQa>
      <QQb>3d4d0228-eb29-4900-8624-86439da20bc8</QQb>
      <QQc>40</QQc>
      <QQd>5</QQd>
      <QQe>
        <QQa>TableOrChart</QQa>
        <QQb>Questions filtered on overseas </QQb>
        <QQc>Questions filtered on overseas trip intenders</QQc>
        <QQe>q2: Average age</QQe>
        <QQf>Filter: Overseas holiday or short break Intenders only; Weight: Weight; base n = from 1107 to 1192; total n = 1193; 86 missing; effective sample size = 787 (66%); 32% filtered out
Multiple comparison correction: False Discovery Rate (FDR) (p = 0.05)</QQf>
        <QQh>false</QQh>
        <QQi>
          <Location>
            <X>1</X>
            <Y>28</Y>
          </Location>
          <Size>
            <Width>40</Width>
            <Height>5</Height>
          </Size>
          <X>1</X>
          <Y>28</Y>
          <Width>40</Width>
          <Height>5</Height>
        </QQi>
        <QQj xsi:nil="true"/>
      </QQe>
    </Second>
  </PairOfGuidQQauh>
  <PairOfGuidQQauh>
    <First>2bcbfa3f-6bc9-4185-aa00-6e79503f91ec</First>
    <Second>
      <QQa>q49: Do you have any children aged 15 or under in your household that you are responsible for (parent, legal guardian etc.)? </QQa>
      <QQb>2bcbfa3f-6bc9-4185-aa00-6e79503f91ec</QQb>
      <QQc>40</QQc>
      <QQd>9</QQd>
      <QQe>
        <QQa>TableOrChart</QQa>
        <QQb>Questions filtered on overseas </QQb>
        <QQc>Questions filtered on overseas trip intenders</QQc>
        <QQe>q49: Do you have any children aged 15 or under in your household that you are responsible for (parent, legal guardian etc.)? </QQe>
        <QQf>Filter: Overseas holiday or short break Intenders only; Weight: Weight; base n = from 1055 to 1135; total n = 1193; 138 missing; effective sample size = 836 (74%); 32% filtered out
Multiple comparison correction: False Discovery Rate (FDR) (p = 0.05)</QQf>
        <QQh>false</QQh>
        <QQi>
          <Location>
            <X>1</X>
            <Y>38</Y>
          </Location>
          <Size>
            <Width>40</Width>
            <Height>9</Height>
          </Size>
          <X>1</X>
          <Y>38</Y>
          <Width>40</Width>
          <Height>9</Height>
        </QQi>
        <QQj xsi:nil="true"/>
      </QQe>
    </Second>
  </PairOfGuidQQauh>
  <PairOfGuidQQauh>
    <First>f973c0c2-01a8-4dbf-b1e4-d53f13ee4beb</First>
    <Second>
      <QQa>Q49i. Are your children in school? by Demographics Banner</QQa>
      <QQb>f973c0c2-01a8-4dbf-b1e4-d53f13ee4beb</QQb>
      <QQc>40</QQc>
      <QQd>17</QQd>
      <QQe>
        <QQa>TableOrChart</QQa>
        <QQb>Questions filtered on overseas </QQb>
        <QQc>Questions filtered on overseas trip intenders</QQc>
        <QQe>Q49i. Are your children in school? by Demographics Banner</QQe>
        <QQf>Filter: Overseas holiday or short break Intenders only; Weight: Weight; base n = from 506 to 527; total n = 1193; 687 missing; effective sample size = 389 (74%); 32% filtered out
Multiple comparison correction: False Discovery Rate (FDR) (p = 0.05)</QQf>
        <QQh>false</QQh>
        <QQi>
          <Location>
            <X>1</X>
            <Y>52</Y>
          </Location>
          <Size>
            <Width>40</Width>
            <Height>17</Height>
          </Size>
          <X>1</X>
          <Y>52</Y>
          <Width>40</Width>
          <Height>17</Height>
        </QQi>
        <QQj xsi:nil="true"/>
      </QQe>
    </Second>
  </PairOfGuidQQauh>
  <PairOfGuidQQauh>
    <First>9957219e-6bf9-449f-b45d-b21cc7bbca08</First>
    <Second>
      <QQa>q3: In which region do you live?</QQa>
      <QQb>9957219e-6bf9-449f-b45d-b21cc7bbca08</QQb>
      <QQc>40</QQc>
      <QQd>31</QQd>
      <QQe>
        <QQa>TableOrChart</QQa>
        <QQb>Questions filtered on overseas </QQb>
        <QQc>Questions filtered on overseas trip intenders</QQc>
        <QQe>q3: In which region do you live?</QQe>
        <QQf>Filter: Overseas holiday or short break Intenders only; Weight: Weight; base n = from 1107 to 1192; total n = 1193; 86 missing; effective sample size = 913 (77%); 32% filtered out
Multiple comparison correction: False Discovery Rate (FDR) (p = 0.05)</QQf>
        <QQh>false</QQh>
        <QQi>
          <Location>
            <X>1</X>
            <Y>74</Y>
          </Location>
          <Size>
            <Width>40</Width>
            <Height>31</Height>
          </Size>
          <X>1</X>
          <Y>74</Y>
          <Width>40</Width>
          <Height>31</Height>
        </QQi>
        <QQj xsi:nil="true"/>
      </QQe>
    </Second>
  </PairOfGuidQQauh>
  <PairOfGuidQQauh>
    <First>406bf853-5907-4e91-a122-73f95db7d646</First>
    <Second>
      <QQa>q7: Outlook on Coronavirus</QQa>
      <QQb>406bf853-5907-4e91-a122-73f95db7d646</QQb>
      <QQc>40</QQc>
      <QQd>11</QQd>
      <QQe>
        <QQa>TableOrChart</QQa>
        <QQb>Questions filtered on overseas </QQb>
        <QQc>Questions filtered on overseas trip intenders</QQc>
        <QQe>q7: Outlook on Coronavirus</QQe>
        <QQf>Filter: Overseas holiday or short break Intenders only; Weight: Weight; base n = 0; total n = 1193; 1193 missing; 32% filtered out
Multiple comparison correction: False Discovery Rate (FDR) (p = 0.05)</QQf>
        <QQh>false</QQh>
        <QQi>
          <Location>
            <X>1</X>
            <Y>110</Y>
          </Location>
          <Size>
            <Width>40</Width>
            <Height>11</Height>
          </Size>
          <X>1</X>
          <Y>110</Y>
          <Width>40</Width>
          <Height>11</Height>
        </QQi>
        <QQj xsi:nil="true"/>
      </QQe>
    </Second>
  </PairOfGuidQQauh>
  <PairOfGuidQQauh>
    <First>acfa0939-a4ac-45eb-a635-e08637c797d5</First>
    <Second>
      <QQa>Q7b: And now regarding the ‘cost of living crisis’ in the UK and the way it is going to change in the coming few months, which of the following best describes your opinion?</QQa>
      <QQb>acfa0939-a4ac-45eb-a635-e08637c797d5</QQb>
      <QQc>40</QQc>
      <QQd>11</QQd>
      <QQe>
        <QQa>TableOrChart</QQa>
        <QQb>Questions filtered on overseas </QQb>
        <QQc>Questions filtered on overseas trip intenders</QQc>
        <QQe>Q7b: And now regarding the ‘cost of living crisis’ in the UK and the way it is going to change in the coming few months, which of the following best describes your opinion?</QQe>
        <QQf>Filter: Overseas holiday or short break Intenders only; Weight: Weight; base n = from 1107 to 1192; total n = 1193; 86 missing; effective sample size = 882 (74%); 32% filtered out
Multiple comparison correction: False Discovery Rate (FDR) (p = 0.05)</QQf>
        <QQh>false</QQh>
        <QQi>
          <Location>
            <X>1</X>
            <Y>126</Y>
          </Location>
          <Size>
            <Width>40</Width>
            <Height>11</Height>
          </Size>
          <X>1</X>
          <Y>126</Y>
          <Width>40</Width>
          <Height>11</Height>
        </QQi>
        <QQj xsi:nil="true"/>
      </QQe>
    </Second>
  </PairOfGuidQQauh>
  <PairOfGuidQQauh>
    <First>3cd0611f-5ee3-462d-8484-f809fe420ec3</First>
    <Second>
      <QQa>VB1a. Thinking about the next 12 months, are you likely to take more, fewer or about the same number of overseas holidays/short breaks than you took in the last 12 months?  by Demographics Banner</QQa>
      <QQb>3cd0611f-5ee3-462d-8484-f809fe420ec3</QQb>
      <QQc>40</QQc>
      <QQd>13</QQd>
      <QQe>
        <QQa>TableOrChart</QQa>
        <QQb>Questions filtered on overseas </QQb>
        <QQc>Questions filtered on overseas trip intenders</QQc>
        <QQe>VB1a. Thinking about the next 12 months, are you likely to take more, fewer or about the same number of overseas holidays/short breaks than you took in the last 12 months?  by Demographics Banner</QQe>
        <QQf>Filter: Overseas holiday or short break Intenders only; Weight: Weight; base n = from 1107 to 1192; total n = 1193; 86 missing; effective sample size = 874 (73%); 32% filtered out
Multiple comparison correction: False Discovery Rate (FDR) (p = 0.05)</QQf>
        <QQh>false</QQh>
        <QQi>
          <Location>
            <X>1</X>
            <Y>142</Y>
          </Location>
          <Size>
            <Width>40</Width>
            <Height>13</Height>
          </Size>
          <X>1</X>
          <Y>142</Y>
          <Width>40</Width>
          <Height>13</Height>
        </QQi>
        <QQj xsi:nil="true"/>
      </QQe>
    </Second>
  </PairOfGuidQQauh>
  <PairOfGuidQQauh>
    <First>a2ce9b10-b9f0-47b3-9595-e8def5523b8f</First>
    <Second>
      <QQa>VB1b. Do you think you are likely to spend more, less or about the same amount of money on individual overseas holidays/short breaks in the next 12 months than you spent in the last 12 months? by Demographics Banner</QQa>
      <QQb>a2ce9b10-b9f0-47b3-9595-e8def5523b8f</QQb>
      <QQc>40</QQc>
      <QQd>13</QQd>
      <QQe>
        <QQa>TableOrChart</QQa>
        <QQb>Questions filtered on overseas </QQb>
        <QQc>Questions filtered on overseas trip intenders</QQc>
        <QQe>VB1b. Do you think you are likely to spend more, less or about the same amount of money on individual overseas holidays/short breaks in the next 12 months than you spent in the last 12 months? by Demographics Banner</QQe>
        <QQf>Filter: Overseas holiday or short break Intenders only; Weight: Weight; base n = from 1107 to 1192; total n = 1193; 86 missing; effective sample size = 874 (73%); 32% filtered out
Multiple comparison correction: False Discovery Rate (FDR) (p = 0.05)</QQf>
        <QQh>false</QQh>
        <QQi>
          <Location>
            <X>1</X>
            <Y>160</Y>
          </Location>
          <Size>
            <Width>40</Width>
            <Height>13</Height>
          </Size>
          <X>1</X>
          <Y>160</Y>
          <Width>40</Width>
          <Height>13</Height>
        </QQi>
        <QQj xsi:nil="true"/>
      </QQe>
    </Second>
  </PairOfGuidQQauh>
  <PairOfGuidQQauh>
    <First>a0579cec-6b9c-4899-a042-d2f79c51730e</First>
    <Second>
      <QQa>VB2c. Thinking of your next OVERSEAS holiday or short break, when are you likely to go on this trip?</QQa>
      <QQb>a0579cec-6b9c-4899-a042-d2f79c51730e</QQb>
      <QQc>1</QQc>
      <QQd>24</QQd>
      <QQe>
        <QQa>TableOrChart</QQa>
        <QQb>Questions filtered on overseas </QQb>
        <QQc>Questions filtered on overseas trip intenders</QQc>
        <QQe>VB2c. Thinking of your next OVERSEAS holiday or short break, when are you likely to go on this trip?</QQe>
        <QQf>Filter: Overseas holiday or short break Intenders only; Weight: Weight; base n = 1192; total n = 1193; 1 missing; effective sample size = 819 (69%); 32% filtered out
Multiple comparison correction: False Discovery Rate (FDR) (p = 0.05)</QQf>
        <QQh>false</QQh>
        <QQi>
          <Location>
            <X>1</X>
            <Y>178</Y>
          </Location>
          <Size>
            <Width>1</Width>
            <Height>24</Height>
          </Size>
          <X>1</X>
          <Y>178</Y>
          <Width>1</Width>
          <Height>24</Height>
        </QQi>
        <QQj xsi:nil="true"/>
      </QQe>
    </Second>
  </PairOfGuidQQauh>
  <PairOfGuidQQauh>
    <First>3799f133-da75-4137-99c0-fa77d3f19af2</First>
    <Second>
      <QQa>VB2c. Thinking of your next OVERSEAS holiday or short break, when are you likely to go on this trip? by Demographics Banner</QQa>
      <QQb>3799f133-da75-4137-99c0-fa77d3f19af2</QQb>
      <QQc>40</QQc>
      <QQd>24</QQd>
      <QQe>
        <QQa>TableOrChart</QQa>
        <QQb>Questions filtered on overseas </QQb>
        <QQc>Questions filtered on overseas trip intenders</QQc>
        <QQe>VB2c. Thinking of your next OVERSEAS holiday or short break, when are you likely to go on this trip? by Demographics Banner</QQe>
        <QQf>Filter: Overseas holiday or short break Intenders only; Weight: Weight; base n = from 1107 to 1192; total n = 1193; 86 missing; effective sample size = 872 (73%); 32% filtered out
Multiple comparison correction: False Discovery Rate (FDR) (p = 0.05)</QQf>
        <QQh>false</QQh>
        <QQi>
          <Location>
            <X>1</X>
            <Y>207</Y>
          </Location>
          <Size>
            <Width>40</Width>
            <Height>24</Height>
          </Size>
          <X>1</X>
          <Y>207</Y>
          <Width>40</Width>
          <Height>24</Height>
        </QQi>
        <QQj xsi:nil="true"/>
      </QQe>
    </Second>
  </PairOfGuidQQauh>
  <PairOfGuidQQauh>
    <First>842c5b6a-0a35-47b3-ab2a-7e1ee161b0fb</First>
    <Second>
      <QQa>VB2gnew: Which of the following best describes how close you are to booking your next overnight OVERSEAS trip in &lt;INSERT MONTH FROM VB2c(III)&gt;? </QQa>
      <QQb>842c5b6a-0a35-47b3-ab2a-7e1ee161b0fb</QQb>
      <QQc>40</QQc>
      <QQd>13</QQd>
      <QQe>
        <QQa>TableOrChart</QQa>
        <QQb>Questions filtered on overseas </QQb>
        <QQc>Questions filtered on overseas trip intenders</QQc>
        <QQe>VB2gnew: Which of the following best describes how close you are to booking your next overnight OVERSEAS trip in &lt;INSERT MONTH FROM VB2c(III)&gt;? </QQe>
        <QQf>Filter: Overseas holiday or short break Intenders only; Weight: Weight; base n = from 1107 to 1192; total n = 1193; 86 missing; effective sample size = 857 (72%); 32% filtered out
Multiple comparison correction: False Discovery Rate (FDR) (p = 0.05)</QQf>
        <QQh>false</QQh>
        <QQi>
          <Location>
            <X>1</X>
            <Y>236</Y>
          </Location>
          <Size>
            <Width>40</Width>
            <Height>13</Height>
          </Size>
          <X>1</X>
          <Y>236</Y>
          <Width>40</Width>
          <Height>13</Height>
        </QQi>
        <QQj xsi:nil="true"/>
      </QQe>
    </Second>
  </PairOfGuidQQauh>
  <PairOfGuidQQauh>
    <First>a0da3f2e-69cb-4bf8-b3ad-40a8d0fa924a</First>
    <Second>
      <QQa>VB2d. And when else do you anticipate going on an OVERSEAS holiday or short break? by Demographics Banner</QQa>
      <QQb>a0da3f2e-69cb-4bf8-b3ad-40a8d0fa924a</QQb>
      <QQc>40</QQc>
      <QQd>35</QQd>
      <QQe>
        <QQa>TableOrChart</QQa>
        <QQb>Questions filtered on overseas </QQb>
        <QQc>Questions filtered on overseas trip intenders</QQc>
        <QQe>VB2d. And when else do you anticipate going on an OVERSEAS holiday or short break? by Demographics Banner</QQe>
        <QQf>Filter: Overseas holiday or short break Intenders only; Weight: Weight; base n = from 1021 to 1099; total n = 1193; 172 missing; effective sample size = 881 (80%); 32% filtered out
Multiple comparison correction: False Discovery Rate (FDR) (p = 0.05)</QQf>
        <QQh>false</QQh>
        <QQi>
          <Location>
            <X>1</X>
            <Y>254</Y>
          </Location>
          <Size>
            <Width>40</Width>
            <Height>35</Height>
          </Size>
          <X>1</X>
          <Y>254</Y>
          <Width>40</Width>
          <Height>35</Height>
        </QQi>
        <QQj xsi:nil="true"/>
      </QQe>
    </Second>
  </PairOfGuidQQauh>
  <PairOfGuidQQauh>
    <First>d91c62f5-4f9b-47bf-80f1-9b3393d11732</First>
    <Second>
      <QQa>VB2j: Thinking of the next 12 months, how different do you think your short break/holiday choices will be compared to the last 12 months?</QQa>
      <QQb>d91c62f5-4f9b-47bf-80f1-9b3393d11732</QQb>
      <QQc>40</QQc>
      <QQd>13</QQd>
      <QQe>
        <QQa>TableOrChart</QQa>
        <QQb>Questions filtered on overseas </QQb>
        <QQc>Questions filtered on overseas trip intenders</QQc>
        <QQe>VB2j: Thinking of the next 12 months, how different do you think your short break/holiday choices will be compared to the last 12 months?</QQe>
        <QQf>Filter: Overseas holiday or short break Intenders only; Weight: Weight; base n = from 1107 to 1192; total n = 1193; 86 missing; effective sample size = 874 (73%); 32% filtered out
Multiple comparison correction: False Discovery Rate (FDR) (p = 0.05)</QQf>
        <QQh>false</QQh>
        <QQi>
          <Location>
            <X>1</X>
            <Y>294</Y>
          </Location>
          <Size>
            <Width>40</Width>
            <Height>13</Height>
          </Size>
          <X>1</X>
          <Y>294</Y>
          <Width>40</Width>
          <Height>13</Height>
        </QQi>
        <QQj xsi:nil="true"/>
      </QQe>
    </Second>
  </PairOfGuidQQauh>
  <PairOfGuidQQauh>
    <First>c7f1f631-2ab1-4399-b0d8-128d970dbfd8</First>
    <Second>
      <QQa>VB2k. Why are you more likely to choose a UK trip than an overseas trip? by Demographics Banner</QQa>
      <QQb>c7f1f631-2ab1-4399-b0d8-128d970dbfd8</QQb>
      <QQc>40</QQc>
      <QQd>29</QQd>
      <QQe>
        <QQa>TableOrChart</QQa>
        <QQb>Questions filtered on overseas </QQb>
        <QQc>Questions filtered on overseas trip intenders</QQc>
        <QQe>VB2k. Why are you more likely to choose a UK trip than an overseas trip? by Demographics Banner</QQe>
        <QQf>Filter: Overseas holiday or short break Intenders only; Weight: Weight; base n = from 348 to 358; total n = 1193; 845 missing; effective sample size = 282 (79%); 32% filtered out
Multiple comparison correction: False Discovery Rate (FDR) (p = 0.05)</QQf>
        <QQh>false</QQh>
        <QQi>
          <Location>
            <X>1</X>
            <Y>312</Y>
          </Location>
          <Size>
            <Width>40</Width>
            <Height>29</Height>
          </Size>
          <X>1</X>
          <Y>312</Y>
          <Width>40</Width>
          <Height>29</Height>
        </QQi>
        <QQj xsi:nil="true"/>
      </QQe>
    </Second>
  </PairOfGuidQQauh>
  <PairOfGuidQQauh>
    <First>65ecb7c1-aac3-4cf0-b5f8-7a78373c19b0</First>
    <Second>
      <QQa>VB2l. Why are you more likely to choose an overseas trip than a UK trip?  by Demographics Banner</QQa>
      <QQb>65ecb7c1-aac3-4cf0-b5f8-7a78373c19b0</QQb>
      <QQc>40</QQc>
      <QQd>27</QQd>
      <QQe>
        <QQa>TableOrChart</QQa>
        <QQb>Questions filtered on overseas </QQb>
        <QQc>Questions filtered on overseas trip intenders</QQc>
        <QQe>VB2l. Why are you more likely to choose an overseas trip than a UK trip?  by Demographics Banner</QQe>
        <QQf>Filter: Overseas holiday or short break Intenders only; Weight: Weight; base n = from 391 to 439; total n = 1193; 802 missing; effective sample size = 339 (77%); 32% filtered out
Multiple comparison correction: False Discovery Rate (FDR) (p = 0.05)</QQf>
        <QQh>false</QQh>
        <QQi>
          <Location>
            <X>1</X>
            <Y>346</Y>
          </Location>
          <Size>
            <Width>40</Width>
            <Height>27</Height>
          </Size>
          <X>1</X>
          <Y>346</Y>
          <Width>40</Width>
          <Height>27</Height>
        </QQi>
        <QQj xsi:nil="true"/>
      </QQe>
    </Second>
  </PairOfGuidQQauh>
  <PairOfGuidQQauh>
    <First>bec2c30d-6515-4c1a-8043-a3642450df9b</First>
    <Second>
      <QQa>VB7bnew. Which, if any, of the following factors do you see as potential barriers to you taking a UK short break or holiday in the next six months? by Demographics Banner</QQa>
      <QQb>bec2c30d-6515-4c1a-8043-a3642450df9b</QQb>
      <QQc>40</QQc>
      <QQd>35</QQd>
      <QQe>
        <QQa>TableOrChart</QQa>
        <QQb>Questions filtered on overseas </QQb>
        <QQc>Questions filtered on overseas trip intenders</QQc>
        <QQe>VB7bnew. Which, if any, of the following factors do you see as potential barriers to you taking a UK short break or holiday in the next six months? by Demographics Banner</QQe>
        <QQf>Filter: Overseas holiday or short break Intenders only; Weight: Weight; base n = from 1107 to 1192; total n = 1193; 86 missing; effective sample size = 937 (79%); 32% filtered out
Multiple comparison correction: False Discovery Rate (FDR) (p = 0.05)</QQf>
        <QQh>false</QQh>
        <QQi>
          <Location>
            <X>1</X>
            <Y>378</Y>
          </Location>
          <Size>
            <Width>40</Width>
            <Height>35</Height>
          </Size>
          <X>1</X>
          <Y>378</Y>
          <Width>40</Width>
          <Height>35</Height>
        </QQi>
        <QQj xsi:nil="true"/>
      </QQe>
    </Second>
  </PairOfGuidQQauh>
  <PairOfGuidQQauh>
    <First>7b649905-5ef7-4c37-ac2f-65516b427a62</First>
    <Second>
      <QQa>VB7c. How, if at all, would you say the ‘cost of living crisis’ is likely to influence your UK short breaks or holidays in the next six months? by Demographics Banner</QQa>
      <QQb>7b649905-5ef7-4c37-ac2f-65516b427a62</QQb>
      <QQc>40</QQc>
      <QQd>41</QQd>
      <QQe>
        <QQa>TableOrChart</QQa>
        <QQb>Questions filtered on overseas </QQb>
        <QQc>Questions filtered on overseas trip intenders</QQc>
        <QQe>VB7c. How, if at all, would you say the ‘cost of living crisis’ is likely to influence your UK short breaks or holidays in the next six months? by Demographics Banner</QQe>
        <QQf>Filter: Overseas holiday or short break Intenders only; Weight: Weight; base n = from 1107 to 1192; total n = 1193; 86 missing; effective sample size = 912 (76%); 32% filtered out
Multiple comparison correction: False Discovery Rate (FDR) (p = 0.05)</QQf>
        <QQh>false</QQh>
        <QQi>
          <Location>
            <X>1</X>
            <Y>418</Y>
          </Location>
          <Size>
            <Width>40</Width>
            <Height>41</Height>
          </Size>
          <X>1</X>
          <Y>418</Y>
          <Width>40</Width>
          <Height>41</Height>
        </QQi>
        <QQj xsi:nil="true"/>
      </QQe>
    </Second>
  </PairOfGuidQQauh>
  <PairOfGuidQQauh>
    <First>d90489a8-1a7e-40fc-9b8a-e6a6b85033b5</First>
    <Second>
      <QQa>VB13f:  Have you taken an overnight short break or holiday overseas in the last 12 months?</QQa>
      <QQb>d90489a8-1a7e-40fc-9b8a-e6a6b85033b5</QQb>
      <QQc>40</QQc>
      <QQd>9</QQd>
      <QQe>
        <QQa>TableOrChart</QQa>
        <QQb>Questions filtered on overseas </QQb>
        <QQc>Questions filtered on overseas trip intenders</QQc>
        <QQe>VB13f:  Have you taken an overnight short break or holiday overseas in the last 12 months?</QQe>
        <QQf>Filter: Overseas holiday or short break Intenders only; Weight: Weight; base n = from 1107 to 1192; total n = 1193; 86 missing; effective sample size = 865 (73%); 32% filtered out
Multiple comparison correction: False Discovery Rate (FDR) (p = 0.05)</QQf>
        <QQh>false</QQh>
        <QQi>
          <Location>
            <X>1</X>
            <Y>464</Y>
          </Location>
          <Size>
            <Width>40</Width>
            <Height>9</Height>
          </Size>
          <X>1</X>
          <Y>464</Y>
          <Width>40</Width>
          <Height>9</Height>
        </QQi>
        <QQj xsi:nil="true"/>
      </QQe>
    </Second>
  </PairOfGuidQQauh>
  <PairOfGuidQQauh>
    <First>f32fb569-675c-42e4-ad0c-b214cd50b15f</First>
    <Second>
      <QQa>VB13g. In which of the following months have you taken an overnight short break or holiday overseas in the last 12 months? by Demographics Banner</QQa>
      <QQb>f32fb569-675c-42e4-ad0c-b214cd50b15f</QQb>
      <QQc>40</QQc>
      <QQd>33</QQd>
      <QQe>
        <QQa>TableOrChart</QQa>
        <QQb>Questions filtered on overseas </QQb>
        <QQc>Questions filtered on overseas trip intenders</QQc>
        <QQe>VB13g. In which of the following months have you taken an overnight short break or holiday overseas in the last 12 months? by Demographics Banner</QQe>
        <QQf>Filter: Overseas holiday or short break Intenders only; Weight: Weight; base n = from 668 to 716; total n = 1193; 525 missing; effective sample size = 553 (77%); 32% filtered out
Multiple comparison correction: False Discovery Rate (FDR) (p = 0.05)</QQf>
        <QQh>false</QQh>
        <QQi>
          <Location>
            <X>1</X>
            <Y>478</Y>
          </Location>
          <Size>
            <Width>40</Width>
            <Height>33</Height>
          </Size>
          <X>1</X>
          <Y>478</Y>
          <Width>40</Width>
          <Height>33</Height>
        </QQi>
        <QQj xsi:nil="true"/>
      </QQe>
    </Second>
  </PairOfGuidQQauh>
  <PairOfGuidQQauh>
    <First>9131bea1-f40c-4980-938f-d432267b4da6</First>
    <Second>
      <QQa>q17: There has been a lot of talk about how the ‘cost of living crisis’ has affected people’s financial circumstances. If you had to choose, which ONE of the following statements would best describe your feelings about your own situation, right now? </QQa>
      <QQb>9131bea1-f40c-4980-938f-d432267b4da6</QQb>
      <QQc>40</QQc>
      <QQd>15</QQd>
      <QQe>
        <QQa>TableOrChart</QQa>
        <QQb>Questions filtered on overseas </QQb>
        <QQc>Questions filtered on overseas trip intenders</QQc>
        <QQe>q17: There has been a lot of talk about how the ‘cost of living crisis’ has affected people’s financial circumstances. If you had to choose, which ONE of the following statements would best describe your feelings about your own situation, right now? </QQe>
        <QQf>Filter: Overseas holiday or short break Intenders only; Weight: Weight; base n = from 1107 to 1192; total n = 1193; 86 missing; effective sample size = 929 (78%); 32% filtered out
Multiple comparison correction: False Discovery Rate (FDR) (p = 0.05)</QQf>
        <QQh>false</QQh>
        <QQi>
          <Location>
            <X>1</X>
            <Y>516</Y>
          </Location>
          <Size>
            <Width>40</Width>
            <Height>15</Height>
          </Size>
          <X>1</X>
          <Y>516</Y>
          <Width>40</Width>
          <Height>15</Height>
        </QQi>
        <QQj xsi:nil="true"/>
      </QQe>
    </Second>
  </PairOfGuidQQauh>
  <PairOfGuidQQauh>
    <First>ab1ce515-a15f-418c-b48c-43495bcd7fdd</First>
    <Second>
      <QQa>Q18b: Do you have more, less or about the same amount of personal savings compared to this time last year? </QQa>
      <QQb>ab1ce515-a15f-418c-b48c-43495bcd7fdd</QQb>
      <QQc>40</QQc>
      <QQd>15</QQd>
      <QQe>
        <QQa>TableOrChart</QQa>
        <QQb>Questions filtered on overseas </QQb>
        <QQc>Questions filtered on overseas trip intenders</QQc>
        <QQe>Q18b: Do you have more, less or about the same amount of personal savings compared to this time last year? </QQe>
        <QQf>Filter: Overseas holiday or short break Intenders only; Weight: Weight; base n = 0; total n = 1193; 1193 missing; 32% filtered out
Multiple comparison correction: False Discovery Rate (FDR) (p = 0.05)</QQf>
        <QQh>false</QQh>
        <QQi>
          <Location>
            <X>1</X>
            <Y>536</Y>
          </Location>
          <Size>
            <Width>40</Width>
            <Height>15</Height>
          </Size>
          <X>1</X>
          <Y>536</Y>
          <Width>40</Width>
          <Height>15</Height>
        </QQi>
        <QQj xsi:nil="true"/>
      </QQe>
    </Second>
  </PairOfGuidQQauh>
  <PairOfGuidQQauh>
    <First>5049faa5-d16c-4622-b469-780bba0d1a7b</First>
    <Second>
      <QQa>Q52. Do you have any of the following health conditions or impairments? by Demographics Banner</QQa>
      <QQb>5049faa5-d16c-4622-b469-780bba0d1a7b</QQb>
      <QQc>40</QQc>
      <QQd>25</QQd>
      <QQe>
        <QQa>TableOrChart</QQa>
        <QQb>Questions filtered on overseas </QQb>
        <QQc>Questions filtered on overseas trip intenders</QQc>
        <QQe>Q52. Do you have any of the following health conditions or impairments? by Demographics Banner</QQe>
        <QQf>Filter: Overseas holiday or short break Intenders only; Weight: Weight; base n = from 1055 to 1135; total n = 1193; 138 missing; effective sample size = 1040 (92%); 32% filtered out
Multiple comparison correction: False Discovery Rate (FDR) (p = 0.05)</QQf>
        <QQh>false</QQh>
        <QQi>
          <Location>
            <X>1</X>
            <Y>556</Y>
          </Location>
          <Size>
            <Width>40</Width>
            <Height>25</Height>
          </Size>
          <X>1</X>
          <Y>556</Y>
          <Width>40</Width>
          <Height>25</Height>
        </QQi>
        <QQj xsi:nil="true"/>
      </QQe>
    </Second>
  </PairOfGuidQQauh>
  <PairOfGuidQQauh>
    <First>bf214afd-b975-42f9-8f90-87f47674408f</First>
    <Second>
      <QQa>(VB2a/VB2b) Any UK trip by q3: In which region do you live?</QQa>
      <QQb>bf214afd-b975-42f9-8f90-87f47674408f</QQb>
      <QQc>14</QQc>
      <QQd>39</QQd>
      <QQe>
        <QQa>TableOrChart</QQa>
        <QQb>VB2aVB2d by Region</QQb>
        <QQc>VB2a/VB2d by Region</QQc>
        <QQe>(VB2a/VB2b) Any UK trip by q3: In which region do you live?</QQe>
        <QQf>Total sample; Weight: Weight; base n = 1750; total n = 1755; 5 missing; effective sample size = 1291 (74%)
Multiple comparison correction: False Discovery Rate (FDR) (p = 0.05)</QQf>
        <QQh>false</QQh>
        <QQi>
          <Location>
            <X>1</X>
            <Y>2</Y>
          </Location>
          <Size>
            <Width>14</Width>
            <Height>39</Height>
          </Size>
          <X>1</X>
          <Y>2</Y>
          <Width>14</Width>
          <Height>39</Height>
        </QQi>
        <QQj xsi:nil="true"/>
      </QQe>
    </Second>
  </PairOfGuidQQauh>
  <PairOfGuidQQauh>
    <First>de9c5c5b-c3a8-409a-b781-3fbd6d7b9dac</First>
    <Second>
      <QQa>Any UK trip September 2026 or later Intender</QQa>
      <QQb>de9c5c5b-c3a8-409a-b781-3fbd6d7b9dac</QQb>
      <QQc>51</QQc>
      <QQd>7</QQd>
      <QQe>
        <QQa>TableOrChart</QQa>
        <QQb>Report tables</QQb>
        <QQc>Report tables</QQc>
        <QQe>Any UK trip September 2026 or later Intender</QQe>
        <QQf>Total sample; Weight: Weight; base n = from 1411 to 1750; total n = 1755; 344 missing; effective sample size = 1194 (68%)
Multiple comparison correction: False Discovery Rate (FDR) (p = 0.05)</QQf>
        <QQh>false</QQh>
        <QQi>
          <Location>
            <X>1</X>
            <Y>2</Y>
          </Location>
          <Size>
            <Width>51</Width>
            <Height>7</Height>
          </Size>
          <X>1</X>
          <Y>2</Y>
          <Width>51</Width>
          <Height>7</Height>
        </QQi>
        <QQj xsi:nil="true"/>
      </QQe>
    </Second>
  </PairOfGuidQQauh>
  <PairOfGuidQQauh>
    <First>1e5d3fbf-76df-4988-9c6f-f73c5921acf1</First>
    <Second>
      <QQa>VB2enew: Which of the following best describe how close you are to booking your next overnight UK trip in &lt;INSERT MONTH FROM VB2a(III)&gt; by hVB3. New Autofill report</QQa>
      <QQb>1e5d3fbf-76df-4988-9c6f-f73c5921acf1</QQb>
      <QQc>15</QQc>
      <QQd>9</QQd>
      <QQe>
        <QQa>TableOrChart</QQa>
        <QQb>Report tables</QQb>
        <QQc>Report tables</QQc>
        <QQe>VB2enew: Which of the following best describe how close you are to booking your next overnight UK trip in &lt;INSERT MONTH FROM VB2a(III)&gt; by hVB3. New Autofill report</QQe>
        <QQf>Total sample; Weight: Weight; base n = 1412; total n = 1755; 343 missing; effective sample size = 1065 (75%)
Multiple comparison correction: False Discovery Rate (FDR) (p = 0.05)</QQf>
        <QQh>false</QQh>
        <QQi>
          <Location>
            <X>1</X>
            <Y>14</Y>
          </Location>
          <Size>
            <Width>15</Width>
            <Height>9</Height>
          </Size>
          <X>1</X>
          <Y>14</Y>
          <Width>15</Width>
          <Height>9</Height>
        </QQi>
        <QQj xsi:nil="true"/>
      </QQe>
    </Second>
  </PairOfGuidQQauh>
  <PairOfGuidQQauh>
    <First>eab9e5b0-ddc3-4d04-9290-be954ddf9fcc</First>
    <Second>
      <QQa>VB2gnew: Which of the following best describes how close you are to booking your next overnight OVERSEAS trip in &lt;INSERT MONTH FROM VB2c(III)&gt;?  by hVB2civ. New Autofill1</QQa>
      <QQb>eab9e5b0-ddc3-4d04-9290-be954ddf9fcc</QQb>
      <QQc>15</QQc>
      <QQd>9</QQd>
      <QQe>
        <QQa>TableOrChart</QQa>
        <QQb>Report tables</QQb>
        <QQc>Report tables</QQc>
        <QQe>VB2gnew: Which of the following best describes how close you are to booking your next overnight OVERSEAS trip in &lt;INSERT MONTH FROM VB2c(III)&gt;?  by hVB2civ. New Autofill1</QQe>
        <QQf>Total sample; Weight: Weight; base n = 1192; total n = 1755; 563 missing; effective sample size = 875 (73%)
Multiple comparison correction: False Discovery Rate (FDR) (p = 0.05)</QQf>
        <QQh>false</QQh>
        <QQi>
          <Location>
            <X>1</X>
            <Y>28</Y>
          </Location>
          <Size>
            <Width>15</Width>
            <Height>9</Height>
          </Size>
          <X>1</X>
          <Y>28</Y>
          <Width>15</Width>
          <Height>9</Height>
        </QQi>
        <QQj xsi:nil="true"/>
      </QQe>
    </Second>
  </PairOfGuidQQauh>
  <PairOfGuidQQauh>
    <First>a7849933-4ffa-4d0d-a48b-64ca65c35c71</First>
    <Second>
      <QQa>VB3. Is this next trip to &lt;INSERT DESTINATION FROM VB4Aii&gt; in &lt;INSERT MONTH FROM VB2A&gt; likely to be a short break (1-3 nights) or a holiday (4+ nights)? by hVB3. New Autofill report</QQa>
      <QQb>a7849933-4ffa-4d0d-a48b-64ca65c35c71</QQb>
      <QQc>15</QQc>
      <QQd>8</QQd>
      <QQe>
        <QQa>TableOrChart</QQa>
        <QQb>Report tables</QQb>
        <QQc>Report tables</QQc>
        <QQe>VB3. Is this next trip to &lt;INSERT DESTINATION FROM VB4Aii&gt; in &lt;INSERT MONTH FROM VB2A&gt; likely to be a short break (1-3 nights) or a holiday (4+ nights)? by hVB3. New Autofill report</QQe>
        <QQf>Total sample; Weight: Weight; base n = 1412; total n = 1755; 343 missing; effective sample size = 1069 (76%)
Multiple comparison correction: False Discovery Rate (FDR) (p = 0.05)</QQf>
        <QQh>false</QQh>
        <QQi>
          <Location>
            <X>1</X>
            <Y>42</Y>
          </Location>
          <Size>
            <Width>15</Width>
            <Height>8</Height>
          </Size>
          <X>1</X>
          <Y>42</Y>
          <Width>15</Width>
          <Height>8</Height>
        </QQi>
        <QQj xsi:nil="true"/>
      </QQe>
    </Second>
  </PairOfGuidQQauh>
  <PairOfGuidQQauh>
    <First>ffe8bbbe-25a5-43d3-9088-d64d50e70502</First>
    <Second>
      <QQa>VB6a. What type/s of accommodation do you expect to be staying in during your next UK holiday or short break in &lt;INSERT DESTINATION FROM VB4Aii&gt; in &lt;INSERT MONTH FROM VB2(III)&gt;? by hVB13c. New Autofill</QQa>
      <QQb>ffe8bbbe-25a5-43d3-9088-d64d50e70502</QQb>
      <QQc>16</QQc>
      <QQd>21</QQd>
      <QQe>
        <QQa>TableOrChart</QQa>
        <QQb>Report tables</QQb>
        <QQc>Report tables</QQc>
        <QQe>VB6a. What type/s of accommodation do you expect to be staying in during your next UK holiday or short break in &lt;INSERT DESTINATION FROM VB4Aii&gt; in &lt;INSERT MONTH FROM VB2(III)&gt;? by hVB13c. New Autofill</QQe>
        <QQf>Total sample; Weight: Weight; base n = 1412; total n = 1755; 343 missing; effective sample size = 1069 (76%)
Multiple comparison correction: False Discovery Rate (FDR) (p = 0.05)</QQf>
        <QQh>false</QQh>
        <QQi>
          <Location>
            <X>1</X>
            <Y>55</Y>
          </Location>
          <Size>
            <Width>16</Width>
            <Height>21</Height>
          </Size>
          <X>1</X>
          <Y>55</Y>
          <Width>16</Width>
          <Height>21</Height>
        </QQi>
        <QQj xsi:nil="true"/>
      </QQe>
    </Second>
  </PairOfGuidQQauh>
  <PairOfGuidQQauh>
    <First>fb8f929c-2598-4f0b-83da-cbb5f562750f</First>
    <Second>
      <QQa>VB7bnew. Which, if any, of the following factors do you see as potential barriers to you taking a UK short break or holiday in the next six months? by Life Stages</QQa>
      <QQb>fb8f929c-2598-4f0b-83da-cbb5f562750f</QQb>
      <QQc>5</QQc>
      <QQd>20</QQd>
      <QQe>
        <QQa>TableOrChart</QQa>
        <QQb>Report tables</QQb>
        <QQc>Report tables</QQc>
        <QQe>VB7bnew. Which, if any, of the following factors do you see as potential barriers to you taking a UK short break or holiday in the next six months? by Life Stages</QQe>
        <QQf>Total sample; Weight: Weight; base n = 1749; total n = 1755; 6 missing; effective sample size = 1264 (72%)
Multiple comparison correction: False Discovery Rate (FDR) (p = 0.05)</QQf>
        <QQh>false</QQh>
        <QQi>
          <Location>
            <X>1</X>
            <Y>81</Y>
          </Location>
          <Size>
            <Width>5</Width>
            <Height>20</Height>
          </Size>
          <X>1</X>
          <Y>81</Y>
          <Width>5</Width>
          <Height>20</Height>
        </QQi>
        <QQj xsi:nil="true"/>
      </QQe>
    </Second>
  </PairOfGuidQQauh>
  <PairOfGuidQQauh>
    <First>d3c016b6-457a-4ea7-88b0-cd19dead885a</First>
    <Second>
      <QQa>UK September 2025 - August 2026 VB13a</QQa>
      <QQb>d3c016b6-457a-4ea7-88b0-cd19dead885a</QQb>
      <QQc>1</QQc>
      <QQd>7</QQd>
      <QQe>
        <QQa>TableOrChart</QQa>
        <QQb>Report tables</QQb>
        <QQc>Report tables</QQc>
        <QQe>UK September 2025 - August 2026 VB13a</QQe>
        <QQf>Total sample; Weight: Weight; base n = 1750; total n = 1755; 5 missing; effective sample size = 1213 (69%)
Multiple comparison correction: False Discovery Rate (FDR) (p = 0.05)</QQf>
        <QQh>false</QQh>
        <QQi>
          <Location>
            <X>1</X>
            <Y>106</Y>
          </Location>
          <Size>
            <Width>1</Width>
            <Height>7</Height>
          </Size>
          <X>1</X>
          <Y>106</Y>
          <Width>1</Width>
          <Height>7</Height>
        </QQi>
        <QQj xsi:nil="true"/>
      </QQe>
    </Second>
  </PairOfGuidQQauh>
  <PairOfGuidQQauh>
    <First>d220236a-0a64-49c7-bb2c-df9100424639</First>
    <Second>
      <QQa>UK September 2025 VB13a</QQa>
      <QQb>d220236a-0a64-49c7-bb2c-df9100424639</QQb>
      <QQc>1</QQc>
      <QQd>7</QQd>
      <QQe>
        <QQa>TableOrChart</QQa>
        <QQb>Report tables</QQb>
        <QQc>Report tables</QQc>
        <QQe>UK September 2025 VB13a</QQe>
        <QQf>Total sample; Weight: Weight; base n = 1750; total n = 1755; 5 missing; effective sample size = 1148 (66%)
Multiple comparison correction: False Discovery Rate (FDR) (p = 0.05)</QQf>
        <QQh>false</QQh>
        <QQi>
          <Location>
            <X>1</X>
            <Y>118</Y>
          </Location>
          <Size>
            <Width>1</Width>
            <Height>7</Height>
          </Size>
          <X>1</X>
          <Y>118</Y>
          <Width>1</Width>
          <Height>7</Height>
        </QQi>
        <QQj xsi:nil="true"/>
      </QQe>
    </Second>
  </PairOfGuidQQauh>
  <PairOfGuidQQauh>
    <First>5186fd5f-7e8a-4ee3-9db8-7c78038db594</First>
    <Second>
      <QQa>UK October - December 2025 VB13a</QQa>
      <QQb>5186fd5f-7e8a-4ee3-9db8-7c78038db594</QQb>
      <QQc>1</QQc>
      <QQd>7</QQd>
      <QQe>
        <QQa>TableOrChart</QQa>
        <QQb>Report tables</QQb>
        <QQc>Report tables</QQc>
        <QQe>UK October - December 2025 VB13a</QQe>
        <QQf>Total sample; Weight: Weight; base n = 1750; total n = 1755; 5 missing; effective sample size = 1213 (69%)
Multiple comparison correction: False Discovery Rate (FDR) (p = 0.05)</QQf>
        <QQh>false</QQh>
        <QQi>
          <Location>
            <X>1</X>
            <Y>130</Y>
          </Location>
          <Size>
            <Width>1</Width>
            <Height>7</Height>
          </Size>
          <X>1</X>
          <Y>130</Y>
          <Width>1</Width>
          <Height>7</Height>
        </QQi>
        <QQj xsi:nil="true"/>
      </QQe>
    </Second>
  </PairOfGuidQQauh>
  <PairOfGuidQQauh>
    <First>5a9c47af-d259-4c05-8642-dac066d38d5c</First>
    <Second>
      <QQa>UK January - March 2026 VB13a</QQa>
      <QQb>5a9c47af-d259-4c05-8642-dac066d38d5c</QQb>
      <QQc>1</QQc>
      <QQd>7</QQd>
      <QQe>
        <QQa>TableOrChart</QQa>
        <QQb>Report tables</QQb>
        <QQc>Report tables</QQc>
        <QQe>UK January - March 2026 VB13a</QQe>
        <QQf>Total sample; Weight: Weight; base n = 1750; total n = 1755; 5 missing; effective sample size = 1151 (66%)
Multiple comparison correction: False Discovery Rate (FDR) (p = 0.05)</QQf>
        <QQh>false</QQh>
        <QQi>
          <Location>
            <X>1</X>
            <Y>142</Y>
          </Location>
          <Size>
            <Width>1</Width>
            <Height>7</Height>
          </Size>
          <X>1</X>
          <Y>142</Y>
          <Width>1</Width>
          <Height>7</Height>
        </QQi>
        <QQj xsi:nil="true"/>
      </QQe>
    </Second>
  </PairOfGuidQQauh>
  <PairOfGuidQQauh>
    <First>1edfbfcd-fd01-4523-b3b8-2d7ae4c3b9d0</First>
    <Second>
      <QQa>UK April - June 2026 VB13a</QQa>
      <QQb>1edfbfcd-fd01-4523-b3b8-2d7ae4c3b9d0</QQb>
      <QQc>1</QQc>
      <QQd>7</QQd>
      <QQe>
        <QQa>TableOrChart</QQa>
        <QQb>Report tables</QQb>
        <QQc>Report tables</QQc>
        <QQe>UK April - June 2026 VB13a</QQe>
        <QQf>Total sample; Weight: Weight; base n = 1750; total n = 1755; 5 missing; effective sample size = 1231 (70%)
Multiple comparison correction: False Discovery Rate (FDR) (p = 0.05)</QQf>
        <QQh>false</QQh>
        <QQi>
          <Location>
            <X>1</X>
            <Y>154</Y>
          </Location>
          <Size>
            <Width>1</Width>
            <Height>7</Height>
          </Size>
          <X>1</X>
          <Y>154</Y>
          <Width>1</Width>
          <Height>7</Height>
        </QQi>
        <QQj xsi:nil="true"/>
      </QQe>
    </Second>
  </PairOfGuidQQauh>
  <PairOfGuidQQauh>
    <First>6ca71376-2998-4de7-a80a-b902877ff6e2</First>
    <Second>
      <QQa>UK July-August 2026 VB13a</QQa>
      <QQb>6ca71376-2998-4de7-a80a-b902877ff6e2</QQb>
      <QQc>1</QQc>
      <QQd>7</QQd>
      <QQe>
        <QQa>TableOrChart</QQa>
        <QQb>Report tables</QQb>
        <QQc>Report tables</QQc>
        <QQe>UK July-August 2026 VB13a</QQe>
        <QQf>Total sample; Weight: Weight; base n = 1750; total n = 1755; 5 missing; effective sample size = 1113 (64%)
Multiple comparison correction: False Discovery Rate (FDR) (p = 0.05)</QQf>
        <QQh>false</QQh>
        <QQi>
          <Location>
            <X>1</X>
            <Y>166</Y>
          </Location>
          <Size>
            <Width>1</Width>
            <Height>7</Height>
          </Size>
          <X>1</X>
          <Y>166</Y>
          <Width>1</Width>
          <Height>7</Height>
        </QQi>
        <QQj xsi:nil="true"/>
      </QQe>
    </Second>
  </PairOfGuidQQauh>
  <PairOfGuidQQauh>
    <First>9cd90a81-3309-499c-b4d0-e41cc2459c74</First>
    <Second>
      <QQa>Overseas September 2025 - August 2026 VB13g</QQa>
      <QQb>9cd90a81-3309-499c-b4d0-e41cc2459c74</QQb>
      <QQc>1</QQc>
      <QQd>7</QQd>
      <QQe>
        <QQa>TableOrChart</QQa>
        <QQb>Report tables</QQb>
        <QQc>Report tables</QQc>
        <QQe>Overseas September 2025 - August 2026 VB13g</QQe>
        <QQf>Total sample; Weight: Weight; base n = 1750; total n = 1755; 5 missing; effective sample size = 1195 (68%)
Multiple comparison correction: False Discovery Rate (FDR) (p = 0.05)</QQf>
        <QQh>false</QQh>
        <QQi>
          <Location>
            <X>1</X>
            <Y>178</Y>
          </Location>
          <Size>
            <Width>1</Width>
            <Height>7</Height>
          </Size>
          <X>1</X>
          <Y>178</Y>
          <Width>1</Width>
          <Height>7</Height>
        </QQi>
        <QQj xsi:nil="true"/>
      </QQe>
    </Second>
  </PairOfGuidQQauh>
  <PairOfGuidQQauh>
    <First>74fd894a-53fa-477a-90bc-32ed61e6bf25</First>
    <Second>
      <QQa>Overseas September 2025 VB13g</QQa>
      <QQb>74fd894a-53fa-477a-90bc-32ed61e6bf25</QQb>
      <QQc>1</QQc>
      <QQd>7</QQd>
      <QQe>
        <QQa>TableOrChart</QQa>
        <QQb>Report tables</QQb>
        <QQc>Report tables</QQc>
        <QQe>Overseas September 2025 VB13g</QQe>
        <QQf>Total sample; Weight: Weight; base n = 1750; total n = 1755; 5 missing; effective sample size = 1207 (69%)
Multiple comparison correction: False Discovery Rate (FDR) (p = 0.05)</QQf>
        <QQh>false</QQh>
        <QQi>
          <Location>
            <X>1</X>
            <Y>190</Y>
          </Location>
          <Size>
            <Width>1</Width>
            <Height>7</Height>
          </Size>
          <X>1</X>
          <Y>190</Y>
          <Width>1</Width>
          <Height>7</Height>
        </QQi>
        <QQj xsi:nil="true"/>
      </QQe>
    </Second>
  </PairOfGuidQQauh>
  <PairOfGuidQQauh>
    <First>fbfbaf66-4291-4508-9b99-a0071b6f452c</First>
    <Second>
      <QQa>Overseas October - December 2025 VB13g</QQa>
      <QQb>fbfbaf66-4291-4508-9b99-a0071b6f452c</QQb>
      <QQc>1</QQc>
      <QQd>7</QQd>
      <QQe>
        <QQa>TableOrChart</QQa>
        <QQb>Report tables</QQb>
        <QQc>Report tables</QQc>
        <QQe>Overseas October - December 2025 VB13g</QQe>
        <QQf>Total sample; Weight: Weight; base n = 1750; total n = 1755; 5 missing; effective sample size = 1302 (74%)
Multiple comparison correction: False Discovery Rate (FDR) (p = 0.05)</QQf>
        <QQh>false</QQh>
        <QQi>
          <Location>
            <X>1</X>
            <Y>202</Y>
          </Location>
          <Size>
            <Width>1</Width>
            <Height>7</Height>
          </Size>
          <X>1</X>
          <Y>202</Y>
          <Width>1</Width>
          <Height>7</Height>
        </QQi>
        <QQj xsi:nil="true"/>
      </QQe>
    </Second>
  </PairOfGuidQQauh>
  <PairOfGuidQQauh>
    <First>b68383bf-5c21-45dc-8d34-c0690b1052b0</First>
    <Second>
      <QQa>Overseas January - March 2026 VB13g</QQa>
      <QQb>b68383bf-5c21-45dc-8d34-c0690b1052b0</QQb>
      <QQc>1</QQc>
      <QQd>7</QQd>
      <QQe>
        <QQa>TableOrChart</QQa>
        <QQb>Report tables</QQb>
        <QQc>Report tables</QQc>
        <QQe>Overseas January - March 2026 VB13g</QQe>
        <QQf>Total sample; Weight: Weight; base n = 1750; total n = 1755; 5 missing; effective sample size = 1268 (72%)
Multiple comparison correction: False Discovery Rate (FDR) (p = 0.05)</QQf>
        <QQh>false</QQh>
        <QQi>
          <Location>
            <X>1</X>
            <Y>214</Y>
          </Location>
          <Size>
            <Width>1</Width>
            <Height>7</Height>
          </Size>
          <X>1</X>
          <Y>214</Y>
          <Width>1</Width>
          <Height>7</Height>
        </QQi>
        <QQj xsi:nil="true"/>
      </QQe>
    </Second>
  </PairOfGuidQQauh>
  <PairOfGuidQQauh>
    <First>f0043e88-18fa-482f-84c3-99e91c421ae1</First>
    <Second>
      <QQa>Overseas April - June 2026 VB13g</QQa>
      <QQb>f0043e88-18fa-482f-84c3-99e91c421ae1</QQb>
      <QQc>1</QQc>
      <QQd>7</QQd>
      <QQe>
        <QQa>TableOrChart</QQa>
        <QQb>Report tables</QQb>
        <QQc>Report tables</QQc>
        <QQe>Overseas April - June 2026 VB13g</QQe>
        <QQf>Total sample; Weight: Weight; base n = 1750; total n = 1755; 5 missing; effective sample size = 1171 (67%)
Multiple comparison correction: False Discovery Rate (FDR) (p = 0.05)</QQf>
        <QQh>false</QQh>
        <QQi>
          <Location>
            <X>1</X>
            <Y>226</Y>
          </Location>
          <Size>
            <Width>1</Width>
            <Height>7</Height>
          </Size>
          <X>1</X>
          <Y>226</Y>
          <Width>1</Width>
          <Height>7</Height>
        </QQi>
        <QQj xsi:nil="true"/>
      </QQe>
    </Second>
  </PairOfGuidQQauh>
  <PairOfGuidQQauh>
    <First>9f187dd9-0e29-48e3-88e6-609b4428d9e9</First>
    <Second>
      <QQa>Overseas July-August 2026 VB13g</QQa>
      <QQb>9f187dd9-0e29-48e3-88e6-609b4428d9e9</QQb>
      <QQc>1</QQc>
      <QQd>7</QQd>
      <QQe>
        <QQa>TableOrChart</QQa>
        <QQb>Report tables</QQb>
        <QQc>Report tables</QQc>
        <QQe>Overseas July-August 2026 VB13g</QQe>
        <QQf>Total sample; Weight: Weight; base n = 1750; total n = 1755; 5 missing; effective sample size = 1187 (68%)
Multiple comparison correction: False Discovery Rate (FDR) (p = 0.05)</QQf>
        <QQh>false</QQh>
        <QQi>
          <Location>
            <X>1</X>
            <Y>238</Y>
          </Location>
          <Size>
            <Width>1</Width>
            <Height>7</Height>
          </Size>
          <X>1</X>
          <Y>238</Y>
          <Width>1</Width>
          <Height>7</Height>
        </QQi>
        <QQj xsi:nil="true"/>
      </QQe>
    </Second>
  </PairOfGuidQQauh>
  <PairOfGuidQQauh>
    <First>d7201f23-5c0c-45f7-b5b8-7a53e5f0437b</First>
    <Second>
      <QQa>Respondents currently in employment</QQa>
      <QQb>d7201f23-5c0c-45f7-b5b8-7a53e5f0437b</QQb>
      <QQc>2</QQc>
      <QQd>6</QQd>
      <QQe>
        <QQa>TableOrChart</QQa>
        <QQb>Report tables</QQb>
        <QQc>Report tables</QQc>
        <QQe>Respondents currently in employment</QQe>
        <QQf>Total sample; Weight: Weight; base n = 1750; total n = 1755; 5 missing; effective sample size = 1757 (100%)
Multiple comparison correction: False Discovery Rate (FDR) (p = 0.05)</QQf>
        <QQh>false</QQh>
        <QQi>
          <Location>
            <X>1</X>
            <Y>250</Y>
          </Location>
          <Size>
            <Width>2</Width>
            <Height>6</Height>
          </Size>
          <X>1</X>
          <Y>250</Y>
          <Width>2</Width>
          <Height>6</Height>
        </QQi>
        <QQj xsi:nil="true"/>
      </QQe>
    </Second>
  </PairOfGuidQQauh>
  <PairOfGuidQQauh>
    <First>37005eb4-e3fa-434e-a7b4-bec808220a36</First>
    <Second>
      <QQa>VB13C. Where in the UK did you stay on your most recent trip in &lt;INSERT MOST RECENT MONTH FROM VB13A2&gt;? by hVB13c. New Autofill</QQa>
      <QQb>37005eb4-e3fa-434e-a7b4-bec808220a36</QQb>
      <QQc>16</QQc>
      <QQd>18</QQd>
      <QQe>
        <QQa>TableOrChart</QQa>
        <QQb>Report tables</QQb>
        <QQc>Report tables</QQc>
        <QQe>VB13C. Where in the UK did you stay on your most recent trip in &lt;INSERT MOST RECENT MONTH FROM VB13A2&gt;? by hVB13c. New Autofill</QQe>
        <QQf>Total sample; Weight: Weight; base n = 1207; total n = 1755; 548 missing; effective sample size = 919 (76%)
Multiple comparison correction: False Discovery Rate (FDR) (p = 0.05)</QQf>
        <QQh>false</QQh>
        <QQi>
          <Location>
            <X>1</X>
            <Y>261</Y>
          </Location>
          <Size>
            <Width>16</Width>
            <Height>18</Height>
          </Size>
          <X>1</X>
          <Y>261</Y>
          <Width>16</Width>
          <Height>18</Height>
        </QQi>
        <QQj xsi:nil="true"/>
      </QQe>
    </Second>
  </PairOfGuidQQauh>
  <PairOfGuidQQauh>
    <First>b495ff11-95dc-4ae6-ad0b-710ad158b52d</First>
    <Second>
      <QQa>VS_Q1 - To what extent does the expected weather at a destination influence your choice of destination for a holiday or short break in the UK?</QQa>
      <QQb>b495ff11-95dc-4ae6-ad0b-710ad158b52d</QQb>
      <QQc>1</QQc>
      <QQd>10</QQd>
      <QQe>
        <QQa>TableOrChart</QQa>
        <QQb>Visit Scotland bespoke analysis</QQb>
        <QQc>Visit Scotland bespoke analysis - September 2026</QQc>
        <QQe>VS_Q1 - To what extent does the expected weather at a destination influence your choice of destination for a holiday or short break in the UK?</QQe>
        <QQf>Total sample; Weight: Weight; base n = 1412; total n = 1755; 343 missing; effective sample size = 989 (70%)
Multiple comparison correction: False Discovery Rate (FDR) (p = 0.05)</QQf>
        <QQh>false</QQh>
        <QQi>
          <Location>
            <X>1</X>
            <Y>2</Y>
          </Location>
          <Size>
            <Width>1</Width>
            <Height>10</Height>
          </Size>
          <X>1</X>
          <Y>2</Y>
          <Width>1</Width>
          <Height>10</Height>
        </QQi>
        <QQj xsi:nil="true"/>
      </QQe>
    </Second>
  </PairOfGuidQQauh>
  <PairOfGuidQQauh>
    <First>ea184421-1986-4294-8c57-cc24edb78076</First>
    <Second>
      <QQa>VS_Q1 - To what extent does the expected weather at a destination influence your choice of destination for a holiday or short break in the UK? by DEMOGRAPHIC BANNER</QQa>
      <QQb>ea184421-1986-4294-8c57-cc24edb78076</QQb>
      <QQc>32</QQc>
      <QQd>10</QQd>
      <QQe>
        <QQa>TableOrChart</QQa>
        <QQb>Visit Scotland bespoke analysis</QQb>
        <QQc>Visit Scotland bespoke analysis - September 2026</QQc>
        <QQe>VS_Q1 - To what extent does the expected weather at a destination influence your choice of destination for a holiday or short break in the UK? by DEMOGRAPHIC BANNER</QQe>
        <QQf>Total sample; Weight: Weight; base n = from 1411 to 1412; total n = 1755; 344 missing; effective sample size = 1100 (78%)
Multiple comparison correction: False Discovery Rate (FDR) (p = 0.05)</QQf>
        <QQh>false</QQh>
        <QQi>
          <Location>
            <X>1</X>
            <Y>17</Y>
          </Location>
          <Size>
            <Width>32</Width>
            <Height>10</Height>
          </Size>
          <X>1</X>
          <Y>17</Y>
          <Width>32</Width>
          <Height>10</Height>
        </QQi>
        <QQj xsi:nil="true"/>
      </QQe>
    </Second>
  </PairOfGuidQQauh>
  <PairOfGuidQQauh>
    <First>49cafa2c-3ddf-4b4b-9922-33ebb00965f2</First>
    <Second>
      <QQa>VS_Q2 - Are there particular times of year when weather has more of an impact on your choice of UK destination for a holiday or short break?</QQa>
      <QQb>49cafa2c-3ddf-4b4b-9922-33ebb00965f2</QQb>
      <QQc>1</QQc>
      <QQd>10</QQd>
      <QQe>
        <QQa>TableOrChart</QQa>
        <QQb>Visit Scotland bespoke analysis</QQb>
        <QQc>Visit Scotland bespoke analysis - September 2026</QQc>
        <QQe>VS_Q2 - Are there particular times of year when weather has more of an impact on your choice of UK destination for a holiday or short break?</QQe>
        <QQf>Total sample; Weight: Weight; base n = 1281; total n = 1755; 474 missing; effective sample size = 876 (68%)
Multiple comparison correction: False Discovery Rate (FDR) (p = 0.05)</QQf>
        <QQh>false</QQh>
        <QQi>
          <Location>
            <X>1</X>
            <Y>32</Y>
          </Location>
          <Size>
            <Width>1</Width>
            <Height>10</Height>
          </Size>
          <X>1</X>
          <Y>32</Y>
          <Width>1</Width>
          <Height>10</Height>
        </QQi>
        <QQj xsi:nil="true"/>
      </QQe>
    </Second>
  </PairOfGuidQQauh>
  <PairOfGuidQQauh>
    <First>748a56f7-734d-4296-9184-ee06d32a7bcb</First>
    <Second>
      <QQa>VS_Q2 - Are there particular times of year when weather has more of an impact on your choice of UK destination for a holiday or short break? by DEMOGRAPHIC BANNER</QQa>
      <QQb>748a56f7-734d-4296-9184-ee06d32a7bcb</QQb>
      <QQc>32</QQc>
      <QQd>10</QQd>
      <QQe>
        <QQa>TableOrChart</QQa>
        <QQb>Visit Scotland bespoke analysis</QQb>
        <QQc>Visit Scotland bespoke analysis - September 2026</QQc>
        <QQe>VS_Q2 - Are there particular times of year when weather has more of an impact on your choice of UK destination for a holiday or short break? by DEMOGRAPHIC BANNER</QQe>
        <QQf>Total sample; Weight: Weight; base n = from 1280 to 1281; total n = 1755; 475 missing; effective sample size = 939 (73%)
Multiple comparison correction: False Discovery Rate (FDR) (p = 0.05)</QQf>
        <QQh>false</QQh>
        <QQi>
          <Location>
            <X>1</X>
            <Y>47</Y>
          </Location>
          <Size>
            <Width>32</Width>
            <Height>10</Height>
          </Size>
          <X>1</X>
          <Y>47</Y>
          <Width>32</Width>
          <Height>10</Height>
        </QQi>
        <QQj xsi:nil="true"/>
      </QQe>
    </Second>
  </PairOfGuidQQauh>
  <PairOfGuidQQauh>
    <First>9573a870-c863-4543-ae4d-137aeb5c5be9</First>
    <Second>
      <QQa>VS_Q3 - Have recent weather events (such as those described before) changed how important weather is when choosing a destination for a UK holiday or short break?</QQa>
      <QQb>9573a870-c863-4543-ae4d-137aeb5c5be9</QQb>
      <QQc>1</QQc>
      <QQd>9</QQd>
      <QQe>
        <QQa>TableOrChart</QQa>
        <QQb>Visit Scotland bespoke analysis</QQb>
        <QQc>Visit Scotland bespoke analysis - September 2026</QQc>
        <QQe>VS_Q3 - Have recent weather events (such as those described before) changed how important weather is when choosing a destination for a UK holiday or short break?</QQe>
        <QQf>Total sample; Weight: Weight; base n = 1281; total n = 1755; 474 missing; effective sample size = 888 (69%)
Multiple comparison correction: False Discovery Rate (FDR) (p = 0.05)</QQf>
        <QQh>false</QQh>
        <QQi>
          <Location>
            <X>1</X>
            <Y>62</Y>
          </Location>
          <Size>
            <Width>1</Width>
            <Height>9</Height>
          </Size>
          <X>1</X>
          <Y>62</Y>
          <Width>1</Width>
          <Height>9</Height>
        </QQi>
        <QQj xsi:nil="true"/>
      </QQe>
    </Second>
  </PairOfGuidQQauh>
  <PairOfGuidQQauh>
    <First>574388b1-6c94-45f3-af2c-3e861e34996f</First>
    <Second>
      <QQa>VS_Q3 - Have recent weather events (such as those described before) changed how important weather is when choosing a destination for a UK holiday or short break? by DEMOGRAPHIC BANNER</QQa>
      <QQb>574388b1-6c94-45f3-af2c-3e861e34996f</QQb>
      <QQc>32</QQc>
      <QQd>9</QQd>
      <QQe>
        <QQa>TableOrChart</QQa>
        <QQb>Visit Scotland bespoke analysis</QQb>
        <QQc>Visit Scotland bespoke analysis - September 2026</QQc>
        <QQe>VS_Q3 - Have recent weather events (such as those described before) changed how important weather is when choosing a destination for a UK holiday or short break? by DEMOGRAPHIC BANNER</QQe>
        <QQf>Total sample; Weight: Weight; base n = from 1280 to 1281; total n = 1755; 475 missing; effective sample size = 928 (72%)
Multiple comparison correction: False Discovery Rate (FDR) (p = 0.05)</QQf>
        <QQh>false</QQh>
        <QQi>
          <Location>
            <X>1</X>
            <Y>76</Y>
          </Location>
          <Size>
            <Width>32</Width>
            <Height>9</Height>
          </Size>
          <X>1</X>
          <Y>76</Y>
          <Width>32</Width>
          <Height>9</Height>
        </QQi>
        <QQj xsi:nil="true"/>
      </QQe>
    </Second>
  </PairOfGuidQQauh>
  <PairOfGuidQQauh>
    <First>6e7f411d-fa11-4316-bf78-84fa500f170f</First>
    <Second>
      <QQa>VS_Q3b - Have recent periods of very hot weather or extreme weather abroad made you more or less likely to consider taking a holiday in the UK rather than overseas?</QQa>
      <QQb>6e7f411d-fa11-4316-bf78-84fa500f170f</QQb>
      <QQc>1</QQc>
      <QQd>11</QQd>
      <QQe>
        <QQa>TableOrChart</QQa>
        <QQb>Visit Scotland bespoke analysis</QQb>
        <QQc>Visit Scotland bespoke analysis - September 2026</QQc>
        <QQe>VS_Q3b - Have recent periods of very hot weather or extreme weather abroad made you more or less likely to consider taking a holiday in the UK rather than overseas?</QQe>
        <QQf>Total sample; Weight: Weight; base n = 1281; total n = 1755; 474 missing; effective sample size = 897 (70%)
Multiple comparison correction: False Discovery Rate (FDR) (p = 0.05)</QQf>
        <QQh>false</QQh>
        <QQi>
          <Location>
            <X>1</X>
            <Y>90</Y>
          </Location>
          <Size>
            <Width>1</Width>
            <Height>11</Height>
          </Size>
          <X>1</X>
          <Y>90</Y>
          <Width>1</Width>
          <Height>11</Height>
        </QQi>
        <QQj xsi:nil="true"/>
      </QQe>
    </Second>
  </PairOfGuidQQauh>
  <PairOfGuidQQauh>
    <First>93882195-cbc0-404a-8a90-0a240e82ee08</First>
    <Second>
      <QQa>VS_Q3b - Have recent periods of very hot weather or extreme weather abroad made you more or less likely to consider taking a holiday in the UK rather than overseas? by DEMOGRAPHIC BANNER</QQa>
      <QQb>93882195-cbc0-404a-8a90-0a240e82ee08</QQb>
      <QQc>32</QQc>
      <QQd>11</QQd>
      <QQe>
        <QQa>TableOrChart</QQa>
        <QQb>Visit Scotland bespoke analysis</QQb>
        <QQc>Visit Scotland bespoke analysis - September 2026</QQc>
        <QQe>VS_Q3b - Have recent periods of very hot weather or extreme weather abroad made you more or less likely to consider taking a holiday in the UK rather than overseas? by DEMOGRAPHIC BANNER</QQe>
        <QQf>Total sample; Weight: Weight; base n = from 1280 to 1281; total n = 1755; 475 missing; effective sample size = 984 (77%)
Multiple comparison correction: False Discovery Rate (FDR) (p = 0.05)</QQf>
        <QQh>false</QQh>
        <QQi>
          <Location>
            <X>1</X>
            <Y>106</Y>
          </Location>
          <Size>
            <Width>32</Width>
            <Height>11</Height>
          </Size>
          <X>1</X>
          <Y>106</Y>
          <Width>32</Width>
          <Height>11</Height>
        </QQi>
        <QQj xsi:nil="true"/>
      </QQe>
    </Second>
  </PairOfGuidQQauh>
  <PairOfGuidQQauh>
    <First>682be8b7-e5ef-41c0-971c-3b11c7a8316a</First>
    <Second>
      <QQa>VS_Q4 - Have you had to change your UK travel plans in the last 12 months due to weather conditions?</QQa>
      <QQb>682be8b7-e5ef-41c0-971c-3b11c7a8316a</QQb>
      <QQc>1</QQc>
      <QQd>10</QQd>
      <QQe>
        <QQa>TableOrChart</QQa>
        <QQb>Visit Scotland bespoke analysis</QQb>
        <QQc>Visit Scotland bespoke analysis - September 2026</QQc>
        <QQe>VS_Q4 - Have you had to change your UK travel plans in the last 12 months due to weather conditions?</QQe>
        <QQf>Total sample; Weight: Weight; base n = 1207; total n = 1755; 548 missing; effective sample size = 1027 (85%)
Multiple comparison correction: False Discovery Rate (FDR) (p = 0.05)</QQf>
        <QQh>false</QQh>
        <QQi>
          <Location>
            <X>1</X>
            <Y>122</Y>
          </Location>
          <Size>
            <Width>1</Width>
            <Height>10</Height>
          </Size>
          <X>1</X>
          <Y>122</Y>
          <Width>1</Width>
          <Height>10</Height>
        </QQi>
        <QQj xsi:nil="true"/>
      </QQe>
    </Second>
  </PairOfGuidQQauh>
  <PairOfGuidQQauh>
    <First>3ff65a28-3d35-407a-bfd7-2d610f6de9b2</First>
    <Second>
      <QQa>VS_Q4 - Have you had to change your UK travel plans in the last 12 months due to weather conditions? by DEMOGRAPHIC BANNER</QQa>
      <QQb>3ff65a28-3d35-407a-bfd7-2d610f6de9b2</QQb>
      <QQc>32</QQc>
      <QQd>10</QQd>
      <QQe>
        <QQa>TableOrChart</QQa>
        <QQb>Visit Scotland bespoke analysis</QQb>
        <QQc>Visit Scotland bespoke analysis - September 2026</QQc>
        <QQe>VS_Q4 - Have you had to change your UK travel plans in the last 12 months due to weather conditions? by DEMOGRAPHIC BANNER</QQe>
        <QQf>Total sample; Weight: Weight; base n = from 1206 to 1207; total n = 1755; 549 missing; effective sample size = 1003 (83%)
Multiple comparison correction: False Discovery Rate (FDR) (p = 0.05)</QQf>
        <QQh>false</QQh>
        <QQi>
          <Location>
            <X>1</X>
            <Y>137</Y>
          </Location>
          <Size>
            <Width>32</Width>
            <Height>10</Height>
          </Size>
          <X>1</X>
          <Y>137</Y>
          <Width>32</Width>
          <Height>10</Height>
        </QQi>
        <QQj xsi:nil="true"/>
      </QQe>
    </Second>
  </PairOfGuidQQauh>
  <PairOfGuidQQauh>
    <First>f64bb763-bab4-4ebe-9a78-55136d4833e7</First>
    <Second>
      <QQa>VS_Q5 - Do you think that weather events (such as those described before) will influence where you may take a holiday or short break in the UK in the future?</QQa>
      <QQb>f64bb763-bab4-4ebe-9a78-55136d4833e7</QQb>
      <QQc>1</QQc>
      <QQd>8</QQd>
      <QQe>
        <QQa>TableOrChart</QQa>
        <QQb>Visit Scotland bespoke analysis</QQb>
        <QQc>Visit Scotland bespoke analysis - September 2026</QQc>
        <QQe>VS_Q5 - Do you think that weather events (such as those described before) will influence where you may take a holiday or short break in the UK in the future?</QQe>
        <QQf>Total sample; Weight: Weight; base n = 1750; total n = 1755; 5 missing; effective sample size = 1190 (68%)
Multiple comparison correction: False Discovery Rate (FDR) (p = 0.05)</QQf>
        <QQh>false</QQh>
        <QQi>
          <Location>
            <X>1</X>
            <Y>152</Y>
          </Location>
          <Size>
            <Width>1</Width>
            <Height>8</Height>
          </Size>
          <X>1</X>
          <Y>152</Y>
          <Width>1</Width>
          <Height>8</Height>
        </QQi>
        <QQj xsi:nil="true"/>
      </QQe>
    </Second>
  </PairOfGuidQQauh>
  <PairOfGuidQQauh>
    <First>143cafd7-96ad-44f7-a5ca-233dd401e91e</First>
    <Second>
      <QQa>VS_Q5 - Do you think that weather events (such as those described before) will influence where you may take a holiday or short break in the UK in the future? by DEMOGRAPHIC BANNER</QQa>
      <QQb>143cafd7-96ad-44f7-a5ca-233dd401e91e</QQb>
      <QQc>32</QQc>
      <QQd>8</QQd>
      <QQe>
        <QQa>TableOrChart</QQa>
        <QQb>Visit Scotland bespoke analysis</QQb>
        <QQc>Visit Scotland bespoke analysis - September 2026</QQc>
        <QQe>VS_Q5 - Do you think that weather events (such as those described before) will influence where you may take a holiday or short break in the UK in the future? by DEMOGRAPHIC BANNER</QQe>
        <QQf>Total sample; Weight: Weight; base n = from 1749 to 1750; total n = 1755; 6 missing; effective sample size = 1251 (71%)
Multiple comparison correction: False Discovery Rate (FDR) (p = 0.05)</QQf>
        <QQh>false</QQh>
        <QQi>
          <Location>
            <X>1</X>
            <Y>165</Y>
          </Location>
          <Size>
            <Width>32</Width>
            <Height>8</Height>
          </Size>
          <X>1</X>
          <Y>165</Y>
          <Width>32</Width>
          <Height>8</Height>
        </QQi>
        <QQj xsi:nil="true"/>
      </QQe>
    </Second>
  </PairOfGuidQQauh>
  <PairOfGuidQQauh>
    <First>41e0048b-4433-4bef-89d7-a1e1b9b1bc65</First>
    <Second>
      <QQa>VS_Q6 - Please describe what influence you believe weather events will have on your future UK trips.</QQa>
      <QQb>41e0048b-4433-4bef-89d7-a1e1b9b1bc65</QQb>
      <QQc>1</QQc>
      <QQd>1757</QQd>
      <QQe>
        <QQa>TableOrChart</QQa>
        <QQb>Visit Scotland bespoke analysis</QQb>
        <QQc>Visit Scotland bespoke analysis - September 2026</QQc>
        <QQe>VS_Q6 - Please describe what influence you believe weather events will have on your future UK trips.</QQe>
        <QQf>Total sample; Weight: Weight; base n = 1755</QQf>
        <QQh>false</QQh>
        <QQi>
          <Location>
            <X>1</X>
            <Y>178</Y>
          </Location>
          <Size>
            <Width>1</Width>
            <Height>1757</Height>
          </Size>
          <X>1</X>
          <Y>178</Y>
          <Width>1</Width>
          <Height>1757</Height>
        </QQi>
        <QQj xsi:nil="true"/>
      </QQe>
    </Second>
  </PairOfGuidQQauh>
</ArrayOfPairOfGuidQQauh>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VB_DMS_KeyDocument xmlns="fa2293c0-36c5-4b66-9e44-33018cec65dd">false</VB_DMS_KeyDocument>
    <lc877df38adc420d8d41ede6b2d4a626 xmlns="fa2293c0-36c5-4b66-9e44-33018cec65dd">
      <Terms xmlns="http://schemas.microsoft.com/office/infopath/2007/PartnerControls"/>
    </lc877df38adc420d8d41ede6b2d4a626>
    <TaxCatchAll xmlns="0b9dd597-3a13-49a0-8cb5-48429b297a9e" xsi:nil="true"/>
    <_ip_UnifiedCompliancePolicyProperties xmlns="http://schemas.microsoft.com/sharepoint/v3" xsi:nil="true"/>
    <lcf76f155ced4ddcb4097134ff3c332f xmlns="7a858931-c72a-4337-878a-40744796645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7C1269E-71FB-44D9-BABC-BD98E545FA5B}">
  <ds:schemaRefs>
    <ds:schemaRef ds:uri="http://schemas.microsoft.com/sharepoint/v3/contenttype/forms"/>
  </ds:schemaRefs>
</ds:datastoreItem>
</file>

<file path=customXml/itemProps2.xml><?xml version="1.0" encoding="utf-8"?>
<ds:datastoreItem xmlns:ds="http://schemas.openxmlformats.org/officeDocument/2006/customXml" ds:itemID="{74154E30-119F-46EA-9ED2-B7A29D15F3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a2293c0-36c5-4b66-9e44-33018cec65dd"/>
    <ds:schemaRef ds:uri="0b9dd597-3a13-49a0-8cb5-48429b297a9e"/>
    <ds:schemaRef ds:uri="7a858931-c72a-4337-878a-4074479664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3102C4-38FC-40B3-8484-34A5397688A8}">
  <ds:schemaRefs>
    <ds:schemaRef ds:uri="http://www.w3.org/2001/XMLSchema"/>
  </ds:schemaRefs>
</ds:datastoreItem>
</file>

<file path=customXml/itemProps4.xml><?xml version="1.0" encoding="utf-8"?>
<ds:datastoreItem xmlns:ds="http://schemas.openxmlformats.org/officeDocument/2006/customXml" ds:itemID="{1A8E9FB1-A08B-461E-B87C-5AB7ADBCAA84}">
  <ds:schemaRefs>
    <ds:schemaRef ds:uri="http://schemas.microsoft.com/office/2006/metadata/properties"/>
    <ds:schemaRef ds:uri="http://schemas.microsoft.com/office/infopath/2007/PartnerControls"/>
    <ds:schemaRef ds:uri="http://schemas.microsoft.com/sharepoint/v3"/>
    <ds:schemaRef ds:uri="fa2293c0-36c5-4b66-9e44-33018cec65dd"/>
    <ds:schemaRef ds:uri="0b9dd597-3a13-49a0-8cb5-48429b297a9e"/>
    <ds:schemaRef ds:uri="7a858931-c72a-4337-878a-407447966453"/>
  </ds:schemaRefs>
</ds:datastoreItem>
</file>

<file path=docMetadata/LabelInfo.xml><?xml version="1.0" encoding="utf-8"?>
<clbl:labelList xmlns:clbl="http://schemas.microsoft.com/office/2020/mipLabelMetadata">
  <clbl:label id="{fd8303a1-53e5-4eea-a089-131c09e7ebc7}" enabled="1" method="Privileged" siteId="{2561ed5d-d38c-48ee-bff8-0e61efa3d024}"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TOC</vt:lpstr>
      <vt:lpstr>UK residents (ALL respondents)</vt:lpstr>
      <vt:lpstr>Exclusive England Intenders</vt:lpstr>
      <vt:lpstr>Report tables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Giulia.Bonesso</dc:creator>
  <cp:lastModifiedBy>Keri Portas</cp:lastModifiedBy>
  <dcterms:created xsi:type="dcterms:W3CDTF">2026-09-21T11:38:57Z</dcterms:created>
  <dcterms:modified xsi:type="dcterms:W3CDTF">2026-09-22T08:07:45Z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71188cd6-b0d3-43f1-b0cc-f396583a6c1a">
    <vt:lpwstr>2026-38-21 12:38:51 +01:00|3,FromBottomOfOneToTopOfNext|OneWorksheetPerPage</vt:lpwstr>
  </property>
  <property fmtid="{D5CDD505-2E9C-101B-9397-08002B2CF9AE}" pid="3" name="Group_84e5376c-d9ac-477d-a90d-78b46cde9687">
    <vt:lpwstr>UK residents (ALL respondents)</vt:lpwstr>
  </property>
  <property fmtid="{D5CDD505-2E9C-101B-9397-08002B2CF9AE}" pid="4" name="Item_74a70177-8b04-4890-9a94-90382ecdd82c">
    <vt:lpwstr>1x2-2x7|UK residents (ALL respondents)</vt:lpwstr>
  </property>
  <property fmtid="{D5CDD505-2E9C-101B-9397-08002B2CF9AE}" pid="5" name="Item_c611afe4-ec88-4314-9e70-5baa87f1d4ee">
    <vt:lpwstr>1x12-52x17|UK residents (ALL respondents)</vt:lpwstr>
  </property>
  <property fmtid="{D5CDD505-2E9C-101B-9397-08002B2CF9AE}" pid="6" name="Item_f29d9dfd-3e67-48f3-82e5-4c07e86441b6">
    <vt:lpwstr>1x22-52x29|UK residents (ALL respondents)</vt:lpwstr>
  </property>
  <property fmtid="{D5CDD505-2E9C-101B-9397-08002B2CF9AE}" pid="7" name="Item_d693ec70-0e1c-43f8-b9d8-efe849f24e70">
    <vt:lpwstr>1x34-52x52|UK residents (ALL respondents)</vt:lpwstr>
  </property>
  <property fmtid="{D5CDD505-2E9C-101B-9397-08002B2CF9AE}" pid="8" name="Item_c05e41b9-1c41-4cdd-986d-a6694c6414c8">
    <vt:lpwstr>1x57-3x65|UK residents (ALL respondents)</vt:lpwstr>
  </property>
  <property fmtid="{D5CDD505-2E9C-101B-9397-08002B2CF9AE}" pid="9" name="Item_49529cfe-9238-4496-817e-f899712b4985">
    <vt:lpwstr>1x70-52x78|UK residents (ALL respondents)</vt:lpwstr>
  </property>
  <property fmtid="{D5CDD505-2E9C-101B-9397-08002B2CF9AE}" pid="10" name="Item_6c7ffcac-2cc5-4e99-bf2a-b567c65fb587">
    <vt:lpwstr>1x83-52x92|UK residents (ALL respondents)</vt:lpwstr>
  </property>
  <property fmtid="{D5CDD505-2E9C-101B-9397-08002B2CF9AE}" pid="11" name="Item_c8e5d797-51d9-45ab-88a3-009fe2394e17">
    <vt:lpwstr>1x97-52x106|UK residents (ALL respondents)</vt:lpwstr>
  </property>
  <property fmtid="{D5CDD505-2E9C-101B-9397-08002B2CF9AE}" pid="12" name="Item_32528e30-ba89-4e0a-92d2-f92890050a95">
    <vt:lpwstr>1x111-52x120|UK residents (ALL respondents)</vt:lpwstr>
  </property>
  <property fmtid="{D5CDD505-2E9C-101B-9397-08002B2CF9AE}" pid="13" name="Item_f31cb52f-8a9b-489e-8b65-aa241f9f4904">
    <vt:lpwstr>1x125-52x134|UK residents (ALL respondents)</vt:lpwstr>
  </property>
  <property fmtid="{D5CDD505-2E9C-101B-9397-08002B2CF9AE}" pid="14" name="Item_0c4dde58-7bcf-4ff3-91a1-4c0e708aaffb">
    <vt:lpwstr>1x139-2x183|UK residents (ALL respondents)</vt:lpwstr>
  </property>
  <property fmtid="{D5CDD505-2E9C-101B-9397-08002B2CF9AE}" pid="15" name="Item_99bca810-2cff-49f3-945d-23a089f53523">
    <vt:lpwstr>1x188-52x212|UK residents (ALL respondents)</vt:lpwstr>
  </property>
  <property fmtid="{D5CDD505-2E9C-101B-9397-08002B2CF9AE}" pid="16" name="Item_bd836d03-2117-485b-8afb-30228022b7ba">
    <vt:lpwstr>1x217-3x239|UK residents (ALL respondents)</vt:lpwstr>
  </property>
  <property fmtid="{D5CDD505-2E9C-101B-9397-08002B2CF9AE}" pid="17" name="Item_c58e22ad-0981-42f7-b07f-a8d850836caf">
    <vt:lpwstr>1x244-52x284|UK residents (ALL respondents)</vt:lpwstr>
  </property>
  <property fmtid="{D5CDD505-2E9C-101B-9397-08002B2CF9AE}" pid="18" name="Item_cf26f47f-64d2-4429-a220-e6a36b872e35">
    <vt:lpwstr>1x289-3x309|UK residents (ALL respondents)</vt:lpwstr>
  </property>
  <property fmtid="{D5CDD505-2E9C-101B-9397-08002B2CF9AE}" pid="19" name="Item_b5df6626-4b14-4b94-9eae-344cb944e9d4">
    <vt:lpwstr>1x314-52x334|UK residents (ALL respondents)</vt:lpwstr>
  </property>
  <property fmtid="{D5CDD505-2E9C-101B-9397-08002B2CF9AE}" pid="20" name="Item_15f5b0d6-34b5-41a3-a5ef-15a109c583f4">
    <vt:lpwstr>1x339-52x348|UK residents (ALL respondents)</vt:lpwstr>
  </property>
  <property fmtid="{D5CDD505-2E9C-101B-9397-08002B2CF9AE}" pid="21" name="Item_561f0323-b3f5-40ed-86c1-610de5e5a886">
    <vt:lpwstr>1x353-52x363|UK residents (ALL respondents)</vt:lpwstr>
  </property>
  <property fmtid="{D5CDD505-2E9C-101B-9397-08002B2CF9AE}" pid="22" name="Item_f00ba6ea-aca4-467b-b57b-178cf7cdc463">
    <vt:lpwstr>1x368-2x412|UK residents (ALL respondents)</vt:lpwstr>
  </property>
  <property fmtid="{D5CDD505-2E9C-101B-9397-08002B2CF9AE}" pid="23" name="Item_6650a9d8-915e-4860-bfc8-bd61e5efc16f">
    <vt:lpwstr>1x417-52x441|UK residents (ALL respondents)</vt:lpwstr>
  </property>
  <property fmtid="{D5CDD505-2E9C-101B-9397-08002B2CF9AE}" pid="24" name="Item_a10210b4-67cc-43ec-a67c-b50b21590cfc">
    <vt:lpwstr>1x446-3x469|UK residents (ALL respondents)</vt:lpwstr>
  </property>
  <property fmtid="{D5CDD505-2E9C-101B-9397-08002B2CF9AE}" pid="25" name="Item_86dd4e0f-fe36-4092-980d-52e51212443e">
    <vt:lpwstr>1x474-52x497|UK residents (ALL respondents)</vt:lpwstr>
  </property>
  <property fmtid="{D5CDD505-2E9C-101B-9397-08002B2CF9AE}" pid="26" name="Item_04699ee8-3640-4a7e-8668-f71cd509f7b9">
    <vt:lpwstr>1x502-3x522|UK residents (ALL respondents)</vt:lpwstr>
  </property>
  <property fmtid="{D5CDD505-2E9C-101B-9397-08002B2CF9AE}" pid="27" name="Item_30fcd854-fb7e-4422-9508-330210f74fca">
    <vt:lpwstr>1x527-52x547|UK residents (ALL respondents)</vt:lpwstr>
  </property>
  <property fmtid="{D5CDD505-2E9C-101B-9397-08002B2CF9AE}" pid="28" name="Item_f43cec6e-5d8e-44a7-9179-6580cfc02029">
    <vt:lpwstr>1x552-52x561|UK residents (ALL respondents)</vt:lpwstr>
  </property>
  <property fmtid="{D5CDD505-2E9C-101B-9397-08002B2CF9AE}" pid="29" name="Item_8536426c-29ab-4b8d-914a-0f02807da1f2">
    <vt:lpwstr>1x566-52x576|UK residents (ALL respondents)</vt:lpwstr>
  </property>
  <property fmtid="{D5CDD505-2E9C-101B-9397-08002B2CF9AE}" pid="30" name="Item_846104a6-bba2-4631-806b-80b4d0557059">
    <vt:lpwstr>1x581-52x590|UK residents (ALL respondents)</vt:lpwstr>
  </property>
  <property fmtid="{D5CDD505-2E9C-101B-9397-08002B2CF9AE}" pid="31" name="Item_dbb0eda6-b5d0-4c3d-acec-624dda088d42">
    <vt:lpwstr>1x595-52x612|UK residents (ALL respondents)</vt:lpwstr>
  </property>
  <property fmtid="{D5CDD505-2E9C-101B-9397-08002B2CF9AE}" pid="32" name="Item_c98ad223-3530-41a1-bec4-0ce460490922">
    <vt:lpwstr>1x617-52x633|UK residents (ALL respondents)</vt:lpwstr>
  </property>
  <property fmtid="{D5CDD505-2E9C-101B-9397-08002B2CF9AE}" pid="33" name="Item_e636e382-f64b-4d7b-9739-2c779ff1cbda">
    <vt:lpwstr>1x638-52x656|UK residents (ALL respondents)</vt:lpwstr>
  </property>
  <property fmtid="{D5CDD505-2E9C-101B-9397-08002B2CF9AE}" pid="34" name="Item_c908ef9b-dfa4-45e7-a621-fe0e730ebe8b">
    <vt:lpwstr>1x661-52x679|UK residents (ALL respondents)</vt:lpwstr>
  </property>
  <property fmtid="{D5CDD505-2E9C-101B-9397-08002B2CF9AE}" pid="35" name="Item_b980f547-0031-41e6-9c7f-9f87656a2c0f">
    <vt:lpwstr>1x684-52x702|UK residents (ALL respondents)</vt:lpwstr>
  </property>
  <property fmtid="{D5CDD505-2E9C-101B-9397-08002B2CF9AE}" pid="36" name="Item_289abc1e-cffe-460c-9acd-7793aa0d9807">
    <vt:lpwstr>1x707-52x725|UK residents (ALL respondents)</vt:lpwstr>
  </property>
  <property fmtid="{D5CDD505-2E9C-101B-9397-08002B2CF9AE}" pid="37" name="Item_44a84910-a551-4b7e-ae6e-75836436cca4">
    <vt:lpwstr>1x730-52x748|UK residents (ALL respondents)</vt:lpwstr>
  </property>
  <property fmtid="{D5CDD505-2E9C-101B-9397-08002B2CF9AE}" pid="38" name="Item_d1f6c08b-bbd3-47da-840b-c6d325051f04">
    <vt:lpwstr>1x753-52x771|UK residents (ALL respondents)</vt:lpwstr>
  </property>
  <property fmtid="{D5CDD505-2E9C-101B-9397-08002B2CF9AE}" pid="39" name="Item_0d7081f1-1ee5-47f9-a984-fc9e6ffdc8e2">
    <vt:lpwstr>1x776-52x794|UK residents (ALL respondents)</vt:lpwstr>
  </property>
  <property fmtid="{D5CDD505-2E9C-101B-9397-08002B2CF9AE}" pid="40" name="Item_ad2e1e6d-2cae-4e71-bcae-dbf0a8732d0c">
    <vt:lpwstr>1x799-52x817|UK residents (ALL respondents)</vt:lpwstr>
  </property>
  <property fmtid="{D5CDD505-2E9C-101B-9397-08002B2CF9AE}" pid="41" name="Item_46ff4818-1ff2-41d6-810d-382168fb0702">
    <vt:lpwstr>1x822-52x840|UK residents (ALL respondents)</vt:lpwstr>
  </property>
  <property fmtid="{D5CDD505-2E9C-101B-9397-08002B2CF9AE}" pid="42" name="Item_8e6a65b2-c3ba-4063-9aa7-b4d63c361040">
    <vt:lpwstr>1x845-52x863|UK residents (ALL respondents)</vt:lpwstr>
  </property>
  <property fmtid="{D5CDD505-2E9C-101B-9397-08002B2CF9AE}" pid="43" name="Item_3f7bc30f-a79c-4009-aff6-59bfe31e5d95">
    <vt:lpwstr>1x868-52x886|UK residents (ALL respondents)</vt:lpwstr>
  </property>
  <property fmtid="{D5CDD505-2E9C-101B-9397-08002B2CF9AE}" pid="44" name="Item_9eb689bb-3ee5-4f7d-9ca6-1253f351f51a">
    <vt:lpwstr>1x891-52x909|UK residents (ALL respondents)</vt:lpwstr>
  </property>
  <property fmtid="{D5CDD505-2E9C-101B-9397-08002B2CF9AE}" pid="45" name="Item_9ae9a1a7-1fda-4ed7-847e-9f62ce16be66">
    <vt:lpwstr>1x914-52x932|UK residents (ALL respondents)</vt:lpwstr>
  </property>
  <property fmtid="{D5CDD505-2E9C-101B-9397-08002B2CF9AE}" pid="46" name="Item_01f69118-602b-4711-962c-f6b771aad727">
    <vt:lpwstr>1x937-50x955|UK residents (ALL respondents)</vt:lpwstr>
  </property>
  <property fmtid="{D5CDD505-2E9C-101B-9397-08002B2CF9AE}" pid="47" name="Item_e2b22106-037c-4b47-af74-b6660de04f8e">
    <vt:lpwstr>1x960-50x972|UK residents (ALL respondents)</vt:lpwstr>
  </property>
  <property fmtid="{D5CDD505-2E9C-101B-9397-08002B2CF9AE}" pid="48" name="Item_f1fbd917-ffa8-4a07-a2d0-69a346f4eba4">
    <vt:lpwstr>1x977-50x986|UK residents (ALL respondents)</vt:lpwstr>
  </property>
  <property fmtid="{D5CDD505-2E9C-101B-9397-08002B2CF9AE}" pid="49" name="Item_1068129d-83ef-43a0-a3a8-3a036a05abb0">
    <vt:lpwstr>1x991-50x1006|UK residents (ALL respondents)</vt:lpwstr>
  </property>
  <property fmtid="{D5CDD505-2E9C-101B-9397-08002B2CF9AE}" pid="50" name="Item_73f9a327-a958-4a50-94f9-562f53981e4a">
    <vt:lpwstr>1x1011-50x1022|UK residents (ALL respondents)</vt:lpwstr>
  </property>
  <property fmtid="{D5CDD505-2E9C-101B-9397-08002B2CF9AE}" pid="51" name="Item_b0be9a1b-462e-4214-9c47-2c68dc0670ea">
    <vt:lpwstr>1x1027-50x1042|UK residents (ALL respondents)</vt:lpwstr>
  </property>
  <property fmtid="{D5CDD505-2E9C-101B-9397-08002B2CF9AE}" pid="52" name="Item_f399405e-3fa8-450b-b455-f866aa1363d9">
    <vt:lpwstr>1x1047-50x1061|UK residents (ALL respondents)</vt:lpwstr>
  </property>
  <property fmtid="{D5CDD505-2E9C-101B-9397-08002B2CF9AE}" pid="53" name="Item_d8a4f3a9-8770-4a34-966c-8294316c6d6c">
    <vt:lpwstr>1x1066-50x1078|UK residents (ALL respondents)</vt:lpwstr>
  </property>
  <property fmtid="{D5CDD505-2E9C-101B-9397-08002B2CF9AE}" pid="54" name="Item_ce7cfe78-2233-44d2-9a6d-f82f5b6e32b1">
    <vt:lpwstr>1x1083-50x1102|UK residents (ALL respondents)</vt:lpwstr>
  </property>
  <property fmtid="{D5CDD505-2E9C-101B-9397-08002B2CF9AE}" pid="55" name="Item_e0031397-dd54-441c-9ce0-4b2184b597b9">
    <vt:lpwstr>1x1107-50x1121|UK residents (ALL respondents)</vt:lpwstr>
  </property>
  <property fmtid="{D5CDD505-2E9C-101B-9397-08002B2CF9AE}" pid="56" name="Item_02909b4a-b6f4-4bba-a891-d98b668903d6">
    <vt:lpwstr>1x1126-50x1134|UK residents (ALL respondents)</vt:lpwstr>
  </property>
  <property fmtid="{D5CDD505-2E9C-101B-9397-08002B2CF9AE}" pid="57" name="Item_ecc43817-d09f-4333-9be2-9784c59e3157">
    <vt:lpwstr>1x1139-50x1169|UK residents (ALL respondents)</vt:lpwstr>
  </property>
  <property fmtid="{D5CDD505-2E9C-101B-9397-08002B2CF9AE}" pid="58" name="Item_88885b4b-cdbe-4294-97db-c8964e1a054e">
    <vt:lpwstr>1x1174-50x1190|UK residents (ALL respondents)</vt:lpwstr>
  </property>
  <property fmtid="{D5CDD505-2E9C-101B-9397-08002B2CF9AE}" pid="59" name="Item_f05946b0-c768-40ec-a32e-6267a9454a10">
    <vt:lpwstr>1x1195-50x1207|UK residents (ALL respondents)</vt:lpwstr>
  </property>
  <property fmtid="{D5CDD505-2E9C-101B-9397-08002B2CF9AE}" pid="60" name="Item_2ccd379a-c296-4bbf-ac7a-1a8ba1c26519">
    <vt:lpwstr>1x1212-50x1219|UK residents (ALL respondents)</vt:lpwstr>
  </property>
  <property fmtid="{D5CDD505-2E9C-101B-9397-08002B2CF9AE}" pid="61" name="Item_a9a6ec94-9274-466e-9d21-ab8434a94b5f">
    <vt:lpwstr>1x1224-50x1245|UK residents (ALL respondents)</vt:lpwstr>
  </property>
  <property fmtid="{D5CDD505-2E9C-101B-9397-08002B2CF9AE}" pid="62" name="Item_e3df62bb-7653-4e5f-88a6-ce888a5afecb">
    <vt:lpwstr>1x1250-50x1271|UK residents (ALL respondents)</vt:lpwstr>
  </property>
  <property fmtid="{D5CDD505-2E9C-101B-9397-08002B2CF9AE}" pid="63" name="Item_7c678047-56fd-4734-bb62-e06e7d005f51">
    <vt:lpwstr>1x1276-50x1303|UK residents (ALL respondents)</vt:lpwstr>
  </property>
  <property fmtid="{D5CDD505-2E9C-101B-9397-08002B2CF9AE}" pid="64" name="Item_621179cf-95f2-470d-ab85-8cab5b6ce9b5">
    <vt:lpwstr>1x1308-52x1328|UK residents (ALL respondents)</vt:lpwstr>
  </property>
  <property fmtid="{D5CDD505-2E9C-101B-9397-08002B2CF9AE}" pid="65" name="Item_a110d2a0-1695-45cf-bb83-b291d90d0572">
    <vt:lpwstr>1x1333-52x1347|UK residents (ALL respondents)</vt:lpwstr>
  </property>
  <property fmtid="{D5CDD505-2E9C-101B-9397-08002B2CF9AE}" pid="66" name="Item_b53dfee1-853d-4756-b896-157b63092e8e">
    <vt:lpwstr>1x1352-3x1359|UK residents (ALL respondents)</vt:lpwstr>
  </property>
  <property fmtid="{D5CDD505-2E9C-101B-9397-08002B2CF9AE}" pid="67" name="Item_4e694c60-7357-4498-88d9-43ec18842cbd">
    <vt:lpwstr>1x1364-52x1387|UK residents (ALL respondents)</vt:lpwstr>
  </property>
  <property fmtid="{D5CDD505-2E9C-101B-9397-08002B2CF9AE}" pid="68" name="Item_e0ac9296-c43a-45ac-9996-db9e40ebba28">
    <vt:lpwstr>1x1392-3x1400|UK residents (ALL respondents)</vt:lpwstr>
  </property>
  <property fmtid="{D5CDD505-2E9C-101B-9397-08002B2CF9AE}" pid="69" name="Item_fc9554e0-2ab5-48b5-ad91-34c010c6f8e1">
    <vt:lpwstr>1x1405-52x1421|UK residents (ALL respondents)</vt:lpwstr>
  </property>
  <property fmtid="{D5CDD505-2E9C-101B-9397-08002B2CF9AE}" pid="70" name="Item_f2f9f437-f650-4bbf-95e2-c1d50f991442">
    <vt:lpwstr>1x1426-3x1433|UK residents (ALL respondents)</vt:lpwstr>
  </property>
  <property fmtid="{D5CDD505-2E9C-101B-9397-08002B2CF9AE}" pid="71" name="Item_3fbae990-0cdb-4548-b010-3a3a8daa1b44">
    <vt:lpwstr>1x1438-52x1445|UK residents (ALL respondents)</vt:lpwstr>
  </property>
  <property fmtid="{D5CDD505-2E9C-101B-9397-08002B2CF9AE}" pid="72" name="Item_a3c67a69-3836-4489-a742-f388209df14c">
    <vt:lpwstr>1x1450-52x1469|UK residents (ALL respondents)</vt:lpwstr>
  </property>
  <property fmtid="{D5CDD505-2E9C-101B-9397-08002B2CF9AE}" pid="73" name="Item_31338a3b-ce8e-4f7d-943d-734197307f9f">
    <vt:lpwstr>1x1474-3x1493|UK residents (ALL respondents)</vt:lpwstr>
  </property>
  <property fmtid="{D5CDD505-2E9C-101B-9397-08002B2CF9AE}" pid="74" name="Item_45351740-c20d-4b33-99a7-787ca346c1a8">
    <vt:lpwstr>1x1498-52x1517|UK residents (ALL respondents)</vt:lpwstr>
  </property>
  <property fmtid="{D5CDD505-2E9C-101B-9397-08002B2CF9AE}" pid="75" name="Item_10d350d4-737b-421c-9f7f-ddeac3d645da">
    <vt:lpwstr>1x1522-16x1553|UK residents (ALL respondents)</vt:lpwstr>
  </property>
  <property fmtid="{D5CDD505-2E9C-101B-9397-08002B2CF9AE}" pid="76" name="Item_4d6e1016-be17-4210-9990-3164298229dd">
    <vt:lpwstr>1x1558-52x1576|UK residents (ALL respondents)</vt:lpwstr>
  </property>
  <property fmtid="{D5CDD505-2E9C-101B-9397-08002B2CF9AE}" pid="77" name="Item_000726dc-b4dc-445d-81ba-58ed691c9b43">
    <vt:lpwstr>1x1581-52x1593|UK residents (ALL respondents)</vt:lpwstr>
  </property>
  <property fmtid="{D5CDD505-2E9C-101B-9397-08002B2CF9AE}" pid="78" name="Item_338d396f-b208-4319-9e42-fa1ccac809c8">
    <vt:lpwstr>1x1598-52x1607|UK residents (ALL respondents)</vt:lpwstr>
  </property>
  <property fmtid="{D5CDD505-2E9C-101B-9397-08002B2CF9AE}" pid="79" name="Item_f85d46bd-7d31-4396-9303-f8149f21e9f1">
    <vt:lpwstr>1x1612-52x1627|UK residents (ALL respondents)</vt:lpwstr>
  </property>
  <property fmtid="{D5CDD505-2E9C-101B-9397-08002B2CF9AE}" pid="80" name="Item_a4dd628d-8d1b-43f7-bb0a-f366331aab3c">
    <vt:lpwstr>1x1632-52x1643|UK residents (ALL respondents)</vt:lpwstr>
  </property>
  <property fmtid="{D5CDD505-2E9C-101B-9397-08002B2CF9AE}" pid="81" name="Item_5c5a20f5-44f9-4b24-a7b9-eb9e5281c475">
    <vt:lpwstr>1x1648-52x1659|UK residents (ALL respondents)</vt:lpwstr>
  </property>
  <property fmtid="{D5CDD505-2E9C-101B-9397-08002B2CF9AE}" pid="82" name="Item_33d1a68a-16c0-4ef1-9f6b-71b651faf384">
    <vt:lpwstr>1x1664-52x1679|UK residents (ALL respondents)</vt:lpwstr>
  </property>
  <property fmtid="{D5CDD505-2E9C-101B-9397-08002B2CF9AE}" pid="83" name="Item_6577d0fe-55ff-4d2e-a36e-d66ca4f8bc70">
    <vt:lpwstr>1x1684-52x1698|UK residents (ALL respondents)</vt:lpwstr>
  </property>
  <property fmtid="{D5CDD505-2E9C-101B-9397-08002B2CF9AE}" pid="84" name="Item_40714557-5044-4651-b045-55b3150dd213">
    <vt:lpwstr>1x1703-52x1715|UK residents (ALL respondents)</vt:lpwstr>
  </property>
  <property fmtid="{D5CDD505-2E9C-101B-9397-08002B2CF9AE}" pid="85" name="Item_4d10ab45-d566-4bcc-8149-1149f13def2e">
    <vt:lpwstr>1x1720-52x1739|UK residents (ALL respondents)</vt:lpwstr>
  </property>
  <property fmtid="{D5CDD505-2E9C-101B-9397-08002B2CF9AE}" pid="86" name="Item_db1f0cf6-a7ae-4c05-a56f-28e6d215e755">
    <vt:lpwstr>1x1744-52x1758|UK residents (ALL respondents)</vt:lpwstr>
  </property>
  <property fmtid="{D5CDD505-2E9C-101B-9397-08002B2CF9AE}" pid="87" name="Item_e3b833b3-fb75-47ee-b8a9-6c76c7068989">
    <vt:lpwstr>1x1763-52x1770|UK residents (ALL respondents)</vt:lpwstr>
  </property>
  <property fmtid="{D5CDD505-2E9C-101B-9397-08002B2CF9AE}" pid="88" name="Item_f5ada8df-3282-4d13-b4dd-bd468c1abed3">
    <vt:lpwstr>1x1775-52x1782|UK residents (ALL respondents)</vt:lpwstr>
  </property>
  <property fmtid="{D5CDD505-2E9C-101B-9397-08002B2CF9AE}" pid="89" name="Item_17b6aea7-e5b3-4acf-8c09-e0e47fc79706">
    <vt:lpwstr>1x1787-3x1806|UK residents (ALL respondents)</vt:lpwstr>
  </property>
  <property fmtid="{D5CDD505-2E9C-101B-9397-08002B2CF9AE}" pid="90" name="Item_7df3ae86-b7f9-4458-aeda-0105914853ef">
    <vt:lpwstr>1x1811-52x1830|UK residents (ALL respondents)</vt:lpwstr>
  </property>
  <property fmtid="{D5CDD505-2E9C-101B-9397-08002B2CF9AE}" pid="91" name="Item_b7c87dd5-2e8c-4180-b2c5-f54a1e296526">
    <vt:lpwstr>1x1835-52x1843|UK residents (ALL respondents)</vt:lpwstr>
  </property>
  <property fmtid="{D5CDD505-2E9C-101B-9397-08002B2CF9AE}" pid="92" name="Item_9c5d6196-3ab5-4076-aee2-4c760fc41d7d">
    <vt:lpwstr>1x1848-52x1860|UK residents (ALL respondents)</vt:lpwstr>
  </property>
  <property fmtid="{D5CDD505-2E9C-101B-9397-08002B2CF9AE}" pid="93" name="Item_15b273b9-2247-4b20-aa00-42dc1ca7e859">
    <vt:lpwstr>1x1865-52x1875|UK residents (ALL respondents)</vt:lpwstr>
  </property>
  <property fmtid="{D5CDD505-2E9C-101B-9397-08002B2CF9AE}" pid="94" name="Item_72fc0c24-58d6-4e51-8a71-fe7682e09c39">
    <vt:lpwstr>1x1880-52x1890|UK residents (ALL respondents)</vt:lpwstr>
  </property>
  <property fmtid="{D5CDD505-2E9C-101B-9397-08002B2CF9AE}" pid="95" name="Item_2e76fbc6-16d0-4ac1-9430-5b16465b48df">
    <vt:lpwstr>1x1895-52x1910|UK residents (ALL respondents)</vt:lpwstr>
  </property>
  <property fmtid="{D5CDD505-2E9C-101B-9397-08002B2CF9AE}" pid="96" name="Group_22e479b5-59f1-49bd-86cb-4583cd2c89a4">
    <vt:lpwstr>Exclusive England Intenders</vt:lpwstr>
  </property>
  <property fmtid="{D5CDD505-2E9C-101B-9397-08002B2CF9AE}" pid="97" name="Item_4a54794f-9b94-416a-b615-c2919fc25c24">
    <vt:lpwstr>1x2-45x15|Exclusive England Intenders</vt:lpwstr>
  </property>
  <property fmtid="{D5CDD505-2E9C-101B-9397-08002B2CF9AE}" pid="98" name="Item_93a0f8a3-2cdd-4709-99d6-82375749421b">
    <vt:lpwstr>1x20-45x25|Exclusive England Intenders</vt:lpwstr>
  </property>
  <property fmtid="{D5CDD505-2E9C-101B-9397-08002B2CF9AE}" pid="99" name="Item_7b861430-cd89-4a77-9ed6-6176965c3afe">
    <vt:lpwstr>1x30-45x37|Exclusive England Intenders</vt:lpwstr>
  </property>
  <property fmtid="{D5CDD505-2E9C-101B-9397-08002B2CF9AE}" pid="100" name="Item_d7b60075-be68-4af7-a546-5251342e78a7">
    <vt:lpwstr>1x42-45x53|Exclusive England Intenders</vt:lpwstr>
  </property>
  <property fmtid="{D5CDD505-2E9C-101B-9397-08002B2CF9AE}" pid="101" name="Item_9e12f8f3-05a8-4434-9a3c-d03805eef997">
    <vt:lpwstr>1x58-45x76|Exclusive England Intenders</vt:lpwstr>
  </property>
  <property fmtid="{D5CDD505-2E9C-101B-9397-08002B2CF9AE}" pid="102" name="Item_3eb1df2b-d871-4f03-99ef-0df9daea129f">
    <vt:lpwstr>1x81-45x89|Exclusive England Intenders</vt:lpwstr>
  </property>
  <property fmtid="{D5CDD505-2E9C-101B-9397-08002B2CF9AE}" pid="103" name="Item_892997ad-41c9-4197-8a78-2c9fd191472d">
    <vt:lpwstr>1x94-45x103|Exclusive England Intenders</vt:lpwstr>
  </property>
  <property fmtid="{D5CDD505-2E9C-101B-9397-08002B2CF9AE}" pid="104" name="Item_e9f5a2ba-9fac-44a4-a551-cb6d0164800f">
    <vt:lpwstr>1x108-45x117|Exclusive England Intenders</vt:lpwstr>
  </property>
  <property fmtid="{D5CDD505-2E9C-101B-9397-08002B2CF9AE}" pid="105" name="Item_7f9bfebd-2df0-42fc-81d0-f2c760942a96">
    <vt:lpwstr>1x122-45x131|Exclusive England Intenders</vt:lpwstr>
  </property>
  <property fmtid="{D5CDD505-2E9C-101B-9397-08002B2CF9AE}" pid="106" name="Item_907def28-9f01-441b-910a-9a7cdf7771a7">
    <vt:lpwstr>1x136-45x145|Exclusive England Intenders</vt:lpwstr>
  </property>
  <property fmtid="{D5CDD505-2E9C-101B-9397-08002B2CF9AE}" pid="107" name="Item_abe17545-3ef1-46dc-83e0-90cea10076d6">
    <vt:lpwstr>1x150-2x173|Exclusive England Intenders</vt:lpwstr>
  </property>
  <property fmtid="{D5CDD505-2E9C-101B-9397-08002B2CF9AE}" pid="108" name="Item_28f64308-aba2-407a-91b7-2fed6d05e761">
    <vt:lpwstr>1x178-45x202|Exclusive England Intenders</vt:lpwstr>
  </property>
  <property fmtid="{D5CDD505-2E9C-101B-9397-08002B2CF9AE}" pid="109" name="Item_28a446e6-72ce-4e55-903a-ca1a8f91835c">
    <vt:lpwstr>1x207-45x229|Exclusive England Intenders</vt:lpwstr>
  </property>
  <property fmtid="{D5CDD505-2E9C-101B-9397-08002B2CF9AE}" pid="110" name="Item_7cd3704a-045d-42e9-bbda-b9827fe5f66e">
    <vt:lpwstr>1x234-2x254|Exclusive England Intenders</vt:lpwstr>
  </property>
  <property fmtid="{D5CDD505-2E9C-101B-9397-08002B2CF9AE}" pid="111" name="Item_a1ee77ea-8a66-410d-90b4-98d2371c4cd8">
    <vt:lpwstr>1x259-45x279|Exclusive England Intenders</vt:lpwstr>
  </property>
  <property fmtid="{D5CDD505-2E9C-101B-9397-08002B2CF9AE}" pid="112" name="Item_2596bd5e-146d-4c40-9192-be713bae245f">
    <vt:lpwstr>1x284-45x293|Exclusive England Intenders</vt:lpwstr>
  </property>
  <property fmtid="{D5CDD505-2E9C-101B-9397-08002B2CF9AE}" pid="113" name="Item_c10c6e33-43b8-4882-9b1f-bed59531ee09">
    <vt:lpwstr>1x298-45x308|Exclusive England Intenders</vt:lpwstr>
  </property>
  <property fmtid="{D5CDD505-2E9C-101B-9397-08002B2CF9AE}" pid="114" name="Item_4d4a1ca3-5ef9-4597-b773-7b7673970e69">
    <vt:lpwstr>1x313-45x337|Exclusive England Intenders</vt:lpwstr>
  </property>
  <property fmtid="{D5CDD505-2E9C-101B-9397-08002B2CF9AE}" pid="115" name="Item_552c56fe-2b46-4edd-afdb-099c5d2fb126">
    <vt:lpwstr>1x342-45x365|Exclusive England Intenders</vt:lpwstr>
  </property>
  <property fmtid="{D5CDD505-2E9C-101B-9397-08002B2CF9AE}" pid="116" name="Item_4f9149d8-64fb-4bca-bce2-1227ff91f6cd">
    <vt:lpwstr>1x370-2x390|Exclusive England Intenders</vt:lpwstr>
  </property>
  <property fmtid="{D5CDD505-2E9C-101B-9397-08002B2CF9AE}" pid="117" name="Item_69c501bd-f691-452a-9dc1-3cc6a8982fa5">
    <vt:lpwstr>1x395-45x415|Exclusive England Intenders</vt:lpwstr>
  </property>
  <property fmtid="{D5CDD505-2E9C-101B-9397-08002B2CF9AE}" pid="118" name="Item_6862ea8e-6b42-4aaf-b2d4-9d8df553b623">
    <vt:lpwstr>1x420-45x429|Exclusive England Intenders</vt:lpwstr>
  </property>
  <property fmtid="{D5CDD505-2E9C-101B-9397-08002B2CF9AE}" pid="119" name="Item_a7ac245f-044d-416d-b8f1-bac303cf4e43">
    <vt:lpwstr>1x434-45x444|Exclusive England Intenders</vt:lpwstr>
  </property>
  <property fmtid="{D5CDD505-2E9C-101B-9397-08002B2CF9AE}" pid="120" name="Item_f2d47a0a-ffa4-4306-bcf4-c51530911ae2">
    <vt:lpwstr>1x449-45x458|Exclusive England Intenders</vt:lpwstr>
  </property>
  <property fmtid="{D5CDD505-2E9C-101B-9397-08002B2CF9AE}" pid="121" name="Item_b157c32d-000f-4841-8152-f009d90f6184">
    <vt:lpwstr>1x463-45x480|Exclusive England Intenders</vt:lpwstr>
  </property>
  <property fmtid="{D5CDD505-2E9C-101B-9397-08002B2CF9AE}" pid="122" name="Item_c0ef5f4b-462b-4805-af8b-ef62dc46809b">
    <vt:lpwstr>1x485-45x501|Exclusive England Intenders</vt:lpwstr>
  </property>
  <property fmtid="{D5CDD505-2E9C-101B-9397-08002B2CF9AE}" pid="123" name="Item_6846b29a-a5de-4ac1-9b86-25dca3fcb51d">
    <vt:lpwstr>1x506-45x524|Exclusive England Intenders</vt:lpwstr>
  </property>
  <property fmtid="{D5CDD505-2E9C-101B-9397-08002B2CF9AE}" pid="124" name="Item_f7aa6fc8-32d4-4ce7-a845-d8a4ad98569d">
    <vt:lpwstr>1x529-45x547|Exclusive England Intenders</vt:lpwstr>
  </property>
  <property fmtid="{D5CDD505-2E9C-101B-9397-08002B2CF9AE}" pid="125" name="Item_50360238-7374-4ad7-97ed-cd30ea4560b5">
    <vt:lpwstr>1x552-45x570|Exclusive England Intenders</vt:lpwstr>
  </property>
  <property fmtid="{D5CDD505-2E9C-101B-9397-08002B2CF9AE}" pid="126" name="Item_6141cfac-67ac-4085-9a8b-959f8cd53862">
    <vt:lpwstr>1x575-45x593|Exclusive England Intenders</vt:lpwstr>
  </property>
  <property fmtid="{D5CDD505-2E9C-101B-9397-08002B2CF9AE}" pid="127" name="Item_0733fc4f-a03f-4608-8977-996952dddcbd">
    <vt:lpwstr>1x598-45x616|Exclusive England Intenders</vt:lpwstr>
  </property>
  <property fmtid="{D5CDD505-2E9C-101B-9397-08002B2CF9AE}" pid="128" name="Item_0218f5f0-da48-4735-9cd9-5844749f75f4">
    <vt:lpwstr>1x621-45x639|Exclusive England Intenders</vt:lpwstr>
  </property>
  <property fmtid="{D5CDD505-2E9C-101B-9397-08002B2CF9AE}" pid="129" name="Item_c2d1a53a-7dcc-4371-a72f-adce9dc78fb1">
    <vt:lpwstr>1x644-45x662|Exclusive England Intenders</vt:lpwstr>
  </property>
  <property fmtid="{D5CDD505-2E9C-101B-9397-08002B2CF9AE}" pid="130" name="Item_86927f7d-120a-41b6-9655-86f9f74bd5c8">
    <vt:lpwstr>1x667-45x685|Exclusive England Intenders</vt:lpwstr>
  </property>
  <property fmtid="{D5CDD505-2E9C-101B-9397-08002B2CF9AE}" pid="131" name="Item_b46da382-6768-40db-a969-7e967c2ea20c">
    <vt:lpwstr>1x690-45x708|Exclusive England Intenders</vt:lpwstr>
  </property>
  <property fmtid="{D5CDD505-2E9C-101B-9397-08002B2CF9AE}" pid="132" name="Item_13037456-6fc6-4a78-988f-91c6a2a868ea">
    <vt:lpwstr>1x713-45x731|Exclusive England Intenders</vt:lpwstr>
  </property>
  <property fmtid="{D5CDD505-2E9C-101B-9397-08002B2CF9AE}" pid="133" name="Item_f9c084d0-6660-4525-917a-db9bdf7f331f">
    <vt:lpwstr>1x736-45x754|Exclusive England Intenders</vt:lpwstr>
  </property>
  <property fmtid="{D5CDD505-2E9C-101B-9397-08002B2CF9AE}" pid="134" name="Item_67fe1349-ae3e-4e3e-8113-9a1367028c1c">
    <vt:lpwstr>1x759-45x777|Exclusive England Intenders</vt:lpwstr>
  </property>
  <property fmtid="{D5CDD505-2E9C-101B-9397-08002B2CF9AE}" pid="135" name="Item_a4986b41-5d6e-4d8b-a345-28760c7221e0">
    <vt:lpwstr>1x782-45x800|Exclusive England Intenders</vt:lpwstr>
  </property>
  <property fmtid="{D5CDD505-2E9C-101B-9397-08002B2CF9AE}" pid="136" name="Item_8311f3ab-be4d-4fb6-a4c8-5dbf22c2ac2a">
    <vt:lpwstr>1x805-45x823|Exclusive England Intenders</vt:lpwstr>
  </property>
  <property fmtid="{D5CDD505-2E9C-101B-9397-08002B2CF9AE}" pid="137" name="Item_c6bd129a-7bcf-4da6-8cdb-3171e63fe59b">
    <vt:lpwstr>1x828-45x840|Exclusive England Intenders</vt:lpwstr>
  </property>
  <property fmtid="{D5CDD505-2E9C-101B-9397-08002B2CF9AE}" pid="138" name="Item_01679d71-b6dd-42c6-be75-5cf42394885c">
    <vt:lpwstr>1x845-45x854|Exclusive England Intenders</vt:lpwstr>
  </property>
  <property fmtid="{D5CDD505-2E9C-101B-9397-08002B2CF9AE}" pid="139" name="Item_e71db9a1-e937-4fb8-84fe-2714bbe1e784">
    <vt:lpwstr>1x859-45x874|Exclusive England Intenders</vt:lpwstr>
  </property>
  <property fmtid="{D5CDD505-2E9C-101B-9397-08002B2CF9AE}" pid="140" name="Item_6b741afc-07f1-4c24-9475-a338b0001512">
    <vt:lpwstr>1x879-45x890|Exclusive England Intenders</vt:lpwstr>
  </property>
  <property fmtid="{D5CDD505-2E9C-101B-9397-08002B2CF9AE}" pid="141" name="Item_06aaef87-a15d-405b-84b2-e02fa9945ea4">
    <vt:lpwstr>1x895-45x910|Exclusive England Intenders</vt:lpwstr>
  </property>
  <property fmtid="{D5CDD505-2E9C-101B-9397-08002B2CF9AE}" pid="142" name="Item_4828d000-4a88-4cc9-b3b4-fbf4c87e89a1">
    <vt:lpwstr>1x915-45x929|Exclusive England Intenders</vt:lpwstr>
  </property>
  <property fmtid="{D5CDD505-2E9C-101B-9397-08002B2CF9AE}" pid="143" name="Item_f09f525d-d4c2-4d3e-9c49-c3953a41ca55">
    <vt:lpwstr>1x934-45x946|Exclusive England Intenders</vt:lpwstr>
  </property>
  <property fmtid="{D5CDD505-2E9C-101B-9397-08002B2CF9AE}" pid="144" name="Item_cf539230-2728-4181-bf5d-1632f3d38394">
    <vt:lpwstr>1x951-45x969|Exclusive England Intenders</vt:lpwstr>
  </property>
  <property fmtid="{D5CDD505-2E9C-101B-9397-08002B2CF9AE}" pid="145" name="Item_92579e0a-66ab-475f-955d-01dace843b87">
    <vt:lpwstr>1x974-45x982|Exclusive England Intenders</vt:lpwstr>
  </property>
  <property fmtid="{D5CDD505-2E9C-101B-9397-08002B2CF9AE}" pid="146" name="Item_c705fca9-04db-4623-82d8-6ff31f192a72">
    <vt:lpwstr>1x987-45x1017|Exclusive England Intenders</vt:lpwstr>
  </property>
  <property fmtid="{D5CDD505-2E9C-101B-9397-08002B2CF9AE}" pid="147" name="Item_4a5c5364-5cb0-4c23-854b-29816081b60d">
    <vt:lpwstr>1x1022-45x1038|Exclusive England Intenders</vt:lpwstr>
  </property>
  <property fmtid="{D5CDD505-2E9C-101B-9397-08002B2CF9AE}" pid="148" name="Item_81313e13-5d96-4dd9-a166-105937616c19">
    <vt:lpwstr>1x1043-45x1055|Exclusive England Intenders</vt:lpwstr>
  </property>
  <property fmtid="{D5CDD505-2E9C-101B-9397-08002B2CF9AE}" pid="149" name="Item_9a148833-66c2-4358-8799-a91e31f88193">
    <vt:lpwstr>1x1060-45x1067|Exclusive England Intenders</vt:lpwstr>
  </property>
  <property fmtid="{D5CDD505-2E9C-101B-9397-08002B2CF9AE}" pid="150" name="Item_05c8930f-6ba9-4819-8867-f363cd14bf5a">
    <vt:lpwstr>1x1072-45x1093|Exclusive England Intenders</vt:lpwstr>
  </property>
  <property fmtid="{D5CDD505-2E9C-101B-9397-08002B2CF9AE}" pid="151" name="Item_00d58acc-46fa-4c5e-b7b9-5bea7bb1f01c">
    <vt:lpwstr>1x1098-45x1119|Exclusive England Intenders</vt:lpwstr>
  </property>
  <property fmtid="{D5CDD505-2E9C-101B-9397-08002B2CF9AE}" pid="152" name="Item_7239aa41-c374-48bf-ad75-180f9c106dbd">
    <vt:lpwstr>1x1124-45x1151|Exclusive England Intenders</vt:lpwstr>
  </property>
  <property fmtid="{D5CDD505-2E9C-101B-9397-08002B2CF9AE}" pid="153" name="Item_a4973265-8b9e-499d-8ebd-30b35861d87f">
    <vt:lpwstr>1x1156-45x1176|Exclusive England Intenders</vt:lpwstr>
  </property>
  <property fmtid="{D5CDD505-2E9C-101B-9397-08002B2CF9AE}" pid="154" name="Item_c6a6d165-d240-48f9-9200-e8ff994e1d0c">
    <vt:lpwstr>1x1181-45x1195|Exclusive England Intenders</vt:lpwstr>
  </property>
  <property fmtid="{D5CDD505-2E9C-101B-9397-08002B2CF9AE}" pid="155" name="Item_5e371454-a39b-40cb-b71f-a6c276e0365c">
    <vt:lpwstr>1x1200-45x1216|Exclusive England Intenders</vt:lpwstr>
  </property>
  <property fmtid="{D5CDD505-2E9C-101B-9397-08002B2CF9AE}" pid="156" name="Item_f822724f-5467-4b3c-9237-7ebfdd96b3ba">
    <vt:lpwstr>1x1221-45x1237|Exclusive England Intenders</vt:lpwstr>
  </property>
  <property fmtid="{D5CDD505-2E9C-101B-9397-08002B2CF9AE}" pid="157" name="Item_c717d8f9-3c69-44ca-894a-a0d4407bdfc1">
    <vt:lpwstr>1x1242-45x1249|Exclusive England Intenders</vt:lpwstr>
  </property>
  <property fmtid="{D5CDD505-2E9C-101B-9397-08002B2CF9AE}" pid="158" name="Item_712aa69e-7327-4151-8cc0-4cf453509ec4">
    <vt:lpwstr>1x1254-45x1269|Exclusive England Intenders</vt:lpwstr>
  </property>
  <property fmtid="{D5CDD505-2E9C-101B-9397-08002B2CF9AE}" pid="159" name="Item_4ac52590-6af7-4e7e-aa93-beef4520968a">
    <vt:lpwstr>1x1274-45x1293|Exclusive England Intenders</vt:lpwstr>
  </property>
  <property fmtid="{D5CDD505-2E9C-101B-9397-08002B2CF9AE}" pid="160" name="Item_2f59b7f4-a9a1-4b65-a86e-e2dd2ff03800">
    <vt:lpwstr>1x1298-617x1316|Exclusive England Intenders</vt:lpwstr>
  </property>
  <property fmtid="{D5CDD505-2E9C-101B-9397-08002B2CF9AE}" pid="161" name="Item_f39d1599-a513-4ec0-83e4-3b71fe09a747">
    <vt:lpwstr>1x1321-45x1339|Exclusive England Intenders</vt:lpwstr>
  </property>
  <property fmtid="{D5CDD505-2E9C-101B-9397-08002B2CF9AE}" pid="162" name="Item_20440f97-029f-4e72-9e0e-a335fbdf0ac4">
    <vt:lpwstr>1x1344-45x1356|Exclusive England Intenders</vt:lpwstr>
  </property>
  <property fmtid="{D5CDD505-2E9C-101B-9397-08002B2CF9AE}" pid="163" name="Item_7724835b-b420-4f7c-83ea-0f117528b47e">
    <vt:lpwstr>1x1361-45x1370|Exclusive England Intenders</vt:lpwstr>
  </property>
  <property fmtid="{D5CDD505-2E9C-101B-9397-08002B2CF9AE}" pid="164" name="Item_cdf4063c-8cda-4d99-b351-08403661ef0f">
    <vt:lpwstr>1x1375-45x1390|Exclusive England Intenders</vt:lpwstr>
  </property>
  <property fmtid="{D5CDD505-2E9C-101B-9397-08002B2CF9AE}" pid="165" name="Item_aa3ad973-4ecc-4213-bb0a-7137a08aecf2">
    <vt:lpwstr>1x1395-45x1406|Exclusive England Intenders</vt:lpwstr>
  </property>
  <property fmtid="{D5CDD505-2E9C-101B-9397-08002B2CF9AE}" pid="166" name="Item_016a6989-856e-4af2-a241-c5ed6767ebe8">
    <vt:lpwstr>1x1411-45x1422|Exclusive England Intenders</vt:lpwstr>
  </property>
  <property fmtid="{D5CDD505-2E9C-101B-9397-08002B2CF9AE}" pid="167" name="Item_84024271-39c7-4244-b3ad-3cb7999ecf6e">
    <vt:lpwstr>1x1427-45x1442|Exclusive England Intenders</vt:lpwstr>
  </property>
  <property fmtid="{D5CDD505-2E9C-101B-9397-08002B2CF9AE}" pid="168" name="Item_cad227b2-43c4-4e25-bdd9-3e77f0413636">
    <vt:lpwstr>1x1447-45x1461|Exclusive England Intenders</vt:lpwstr>
  </property>
  <property fmtid="{D5CDD505-2E9C-101B-9397-08002B2CF9AE}" pid="169" name="Item_4fa3d9ee-1c68-4f1a-9663-873c61af081c">
    <vt:lpwstr>1x1466-45x1478|Exclusive England Intenders</vt:lpwstr>
  </property>
  <property fmtid="{D5CDD505-2E9C-101B-9397-08002B2CF9AE}" pid="170" name="Item_f11942a2-0042-4578-98ef-356e4fa5e0bb">
    <vt:lpwstr>1x1483-45x1502|Exclusive England Intenders</vt:lpwstr>
  </property>
  <property fmtid="{D5CDD505-2E9C-101B-9397-08002B2CF9AE}" pid="171" name="Item_443e6fd1-11e8-4692-8e98-54128af41b4e">
    <vt:lpwstr>1x1507-45x1521|Exclusive England Intenders</vt:lpwstr>
  </property>
  <property fmtid="{D5CDD505-2E9C-101B-9397-08002B2CF9AE}" pid="172" name="Item_46409ecc-5f02-4788-907a-7b4625eb81f9">
    <vt:lpwstr>1x1526-45x1533|Exclusive England Intenders</vt:lpwstr>
  </property>
  <property fmtid="{D5CDD505-2E9C-101B-9397-08002B2CF9AE}" pid="173" name="Item_473214e1-2c97-432b-99aa-ec6fd827baf0">
    <vt:lpwstr>1x1538-45x1552|Exclusive England Intenders</vt:lpwstr>
  </property>
  <property fmtid="{D5CDD505-2E9C-101B-9397-08002B2CF9AE}" pid="174" name="Item_b49ef9a0-5751-4941-8d6a-2867b70f8a85">
    <vt:lpwstr>1x1557-45x1564|Exclusive England Intenders</vt:lpwstr>
  </property>
  <property fmtid="{D5CDD505-2E9C-101B-9397-08002B2CF9AE}" pid="175" name="Item_6ec5fb9f-6167-4614-ae05-0aad60b7193b">
    <vt:lpwstr>1x1569-45x1588|Exclusive England Intenders</vt:lpwstr>
  </property>
  <property fmtid="{D5CDD505-2E9C-101B-9397-08002B2CF9AE}" pid="176" name="Item_33b5c649-68e9-475c-bc24-f7c928e1f8b0">
    <vt:lpwstr>1x1593-45x1601|Exclusive England Intenders</vt:lpwstr>
  </property>
  <property fmtid="{D5CDD505-2E9C-101B-9397-08002B2CF9AE}" pid="177" name="Item_49362686-b6ec-4bc0-9c73-00051ae5dca0">
    <vt:lpwstr>1x1606-45x1618|Exclusive England Intenders</vt:lpwstr>
  </property>
  <property fmtid="{D5CDD505-2E9C-101B-9397-08002B2CF9AE}" pid="178" name="Item_ac91a002-fde5-4315-9157-f12af60997cb">
    <vt:lpwstr>1x1623-45x1633|Exclusive England Intenders</vt:lpwstr>
  </property>
  <property fmtid="{D5CDD505-2E9C-101B-9397-08002B2CF9AE}" pid="179" name="Item_e364894b-3203-4a31-a812-312479382e8e">
    <vt:lpwstr>1x1638-45x1648|Exclusive England Intenders</vt:lpwstr>
  </property>
  <property fmtid="{D5CDD505-2E9C-101B-9397-08002B2CF9AE}" pid="180" name="Item_bfadf6fd-d0cf-4368-b9ad-6103875c78e0">
    <vt:lpwstr>1x1653-45x1668|Exclusive England Intenders</vt:lpwstr>
  </property>
  <property fmtid="{D5CDD505-2E9C-101B-9397-08002B2CF9AE}" pid="181" name="Group_239e6a0e-3963-4768-b4eb-a3c7cd3da1da">
    <vt:lpwstr>Exclusive Scotland Intenders</vt:lpwstr>
  </property>
  <property fmtid="{D5CDD505-2E9C-101B-9397-08002B2CF9AE}" pid="182" name="Item_841b5d23-ff01-40cc-8e2f-c0b1aae7edac">
    <vt:lpwstr>1x2-45x15|Exclusive Scotland Intenders</vt:lpwstr>
  </property>
  <property fmtid="{D5CDD505-2E9C-101B-9397-08002B2CF9AE}" pid="183" name="Item_d63c8ed5-bf14-46b4-9844-df9e4c2716e4">
    <vt:lpwstr>1x20-45x25|Exclusive Scotland Intenders</vt:lpwstr>
  </property>
  <property fmtid="{D5CDD505-2E9C-101B-9397-08002B2CF9AE}" pid="184" name="Item_7b9fad1a-c9f3-49ca-9c09-c58fc1043d81">
    <vt:lpwstr>1x30-45x37|Exclusive Scotland Intenders</vt:lpwstr>
  </property>
  <property fmtid="{D5CDD505-2E9C-101B-9397-08002B2CF9AE}" pid="185" name="Item_cd9ab160-62c9-48a5-b7cc-f81e3a4f98f8">
    <vt:lpwstr>1x42-45x53|Exclusive Scotland Intenders</vt:lpwstr>
  </property>
  <property fmtid="{D5CDD505-2E9C-101B-9397-08002B2CF9AE}" pid="186" name="Item_fcb31d9d-cf0a-48f8-af64-dbf58c3487cf">
    <vt:lpwstr>1x58-45x76|Exclusive Scotland Intenders</vt:lpwstr>
  </property>
  <property fmtid="{D5CDD505-2E9C-101B-9397-08002B2CF9AE}" pid="187" name="Item_7b31713c-ff8b-4ea1-982e-3074fddfaed3">
    <vt:lpwstr>1x81-45x89|Exclusive Scotland Intenders</vt:lpwstr>
  </property>
  <property fmtid="{D5CDD505-2E9C-101B-9397-08002B2CF9AE}" pid="188" name="Item_d3935fa7-dd93-4340-bdf2-0032654f34a2">
    <vt:lpwstr>1x94-45x103|Exclusive Scotland Intenders</vt:lpwstr>
  </property>
  <property fmtid="{D5CDD505-2E9C-101B-9397-08002B2CF9AE}" pid="189" name="Item_7e370e92-e9d0-4800-931a-baa64a3b5072">
    <vt:lpwstr>1x108-45x117|Exclusive Scotland Intenders</vt:lpwstr>
  </property>
  <property fmtid="{D5CDD505-2E9C-101B-9397-08002B2CF9AE}" pid="190" name="Item_e4149e2b-c4dc-4eae-9d76-adfc5818f216">
    <vt:lpwstr>1x122-45x131|Exclusive Scotland Intenders</vt:lpwstr>
  </property>
  <property fmtid="{D5CDD505-2E9C-101B-9397-08002B2CF9AE}" pid="191" name="Item_0ca5dad1-136e-47d2-9a9a-74dbe0797e34">
    <vt:lpwstr>1x136-45x145|Exclusive Scotland Intenders</vt:lpwstr>
  </property>
  <property fmtid="{D5CDD505-2E9C-101B-9397-08002B2CF9AE}" pid="192" name="Item_47d0a133-4b03-478d-9662-400a4bbbb8f7">
    <vt:lpwstr>1x150-45x194|Exclusive Scotland Intenders</vt:lpwstr>
  </property>
  <property fmtid="{D5CDD505-2E9C-101B-9397-08002B2CF9AE}" pid="193" name="Item_c372d019-27ee-4f84-bd0d-e4d1a0b10951">
    <vt:lpwstr>1x199-45x221|Exclusive Scotland Intenders</vt:lpwstr>
  </property>
  <property fmtid="{D5CDD505-2E9C-101B-9397-08002B2CF9AE}" pid="194" name="Item_bfd7d49f-5e5c-471e-9016-8deddd22a8e6">
    <vt:lpwstr>1x226-45x246|Exclusive Scotland Intenders</vt:lpwstr>
  </property>
  <property fmtid="{D5CDD505-2E9C-101B-9397-08002B2CF9AE}" pid="195" name="Item_5db37c95-797d-4ea2-ba38-a1d2e443f1fb">
    <vt:lpwstr>1x251-45x260|Exclusive Scotland Intenders</vt:lpwstr>
  </property>
  <property fmtid="{D5CDD505-2E9C-101B-9397-08002B2CF9AE}" pid="196" name="Item_3d5ee5cc-8be6-4aea-8c54-045c8dfc2ca5">
    <vt:lpwstr>1x265-45x275|Exclusive Scotland Intenders</vt:lpwstr>
  </property>
  <property fmtid="{D5CDD505-2E9C-101B-9397-08002B2CF9AE}" pid="197" name="Item_2bba95e6-842f-4a52-87f0-6e61774ee3c5">
    <vt:lpwstr>1x280-45x304|Exclusive Scotland Intenders</vt:lpwstr>
  </property>
  <property fmtid="{D5CDD505-2E9C-101B-9397-08002B2CF9AE}" pid="198" name="Item_72188047-a022-450c-9eb6-9efb840b1872">
    <vt:lpwstr>1x309-45x332|Exclusive Scotland Intenders</vt:lpwstr>
  </property>
  <property fmtid="{D5CDD505-2E9C-101B-9397-08002B2CF9AE}" pid="199" name="Item_3e405df7-317a-4cff-9248-583996a27616">
    <vt:lpwstr>1x337-45x357|Exclusive Scotland Intenders</vt:lpwstr>
  </property>
  <property fmtid="{D5CDD505-2E9C-101B-9397-08002B2CF9AE}" pid="200" name="Item_1275a120-a461-4ea7-a717-84b013e609b8">
    <vt:lpwstr>1x362-45x371|Exclusive Scotland Intenders</vt:lpwstr>
  </property>
  <property fmtid="{D5CDD505-2E9C-101B-9397-08002B2CF9AE}" pid="201" name="Item_7cf59852-8be7-4bf1-840b-b66094e77a29">
    <vt:lpwstr>1x376-45x386|Exclusive Scotland Intenders</vt:lpwstr>
  </property>
  <property fmtid="{D5CDD505-2E9C-101B-9397-08002B2CF9AE}" pid="202" name="Item_450b21ed-da0d-4960-8b1a-94af55c65e2e">
    <vt:lpwstr>1x391-45x400|Exclusive Scotland Intenders</vt:lpwstr>
  </property>
  <property fmtid="{D5CDD505-2E9C-101B-9397-08002B2CF9AE}" pid="203" name="Item_ce316553-66b1-40b1-a685-c8d20dbceb4d">
    <vt:lpwstr>1x405-45x422|Exclusive Scotland Intenders</vt:lpwstr>
  </property>
  <property fmtid="{D5CDD505-2E9C-101B-9397-08002B2CF9AE}" pid="204" name="Item_7a76ec42-35fa-4407-989c-4b253a93a2ab">
    <vt:lpwstr>1x427-45x443|Exclusive Scotland Intenders</vt:lpwstr>
  </property>
  <property fmtid="{D5CDD505-2E9C-101B-9397-08002B2CF9AE}" pid="205" name="Item_b4b902e1-1aed-49b1-b281-e0d489059603">
    <vt:lpwstr>1x448-45x466|Exclusive Scotland Intenders</vt:lpwstr>
  </property>
  <property fmtid="{D5CDD505-2E9C-101B-9397-08002B2CF9AE}" pid="206" name="Item_a45efcc7-949f-4e76-8ba9-39bc05f1cf70">
    <vt:lpwstr>1x471-45x489|Exclusive Scotland Intenders</vt:lpwstr>
  </property>
  <property fmtid="{D5CDD505-2E9C-101B-9397-08002B2CF9AE}" pid="207" name="Item_7140366f-f2ed-4dd1-a4e7-e811e5abf0a6">
    <vt:lpwstr>1x494-45x512|Exclusive Scotland Intenders</vt:lpwstr>
  </property>
  <property fmtid="{D5CDD505-2E9C-101B-9397-08002B2CF9AE}" pid="208" name="Item_2f00c214-1a3c-4ecf-8b63-ae24b36645bf">
    <vt:lpwstr>1x517-45x535|Exclusive Scotland Intenders</vt:lpwstr>
  </property>
  <property fmtid="{D5CDD505-2E9C-101B-9397-08002B2CF9AE}" pid="209" name="Item_22116700-b03c-4940-8650-e49e41da0203">
    <vt:lpwstr>1x540-45x558|Exclusive Scotland Intenders</vt:lpwstr>
  </property>
  <property fmtid="{D5CDD505-2E9C-101B-9397-08002B2CF9AE}" pid="210" name="Item_116eb4aa-ce4c-43bd-9f2f-8a2e27d76c51">
    <vt:lpwstr>1x563-45x581|Exclusive Scotland Intenders</vt:lpwstr>
  </property>
  <property fmtid="{D5CDD505-2E9C-101B-9397-08002B2CF9AE}" pid="211" name="Item_c6eac28b-a438-48c7-93bc-2323c9385560">
    <vt:lpwstr>1x586-45x604|Exclusive Scotland Intenders</vt:lpwstr>
  </property>
  <property fmtid="{D5CDD505-2E9C-101B-9397-08002B2CF9AE}" pid="212" name="Item_322b7ad2-a644-4cd5-a34b-3a949051439a">
    <vt:lpwstr>1x609-45x627|Exclusive Scotland Intenders</vt:lpwstr>
  </property>
  <property fmtid="{D5CDD505-2E9C-101B-9397-08002B2CF9AE}" pid="213" name="Item_0636c0b0-c13f-4040-8a60-db6fc73d0cf1">
    <vt:lpwstr>1x632-45x650|Exclusive Scotland Intenders</vt:lpwstr>
  </property>
  <property fmtid="{D5CDD505-2E9C-101B-9397-08002B2CF9AE}" pid="214" name="Item_89aba29a-504a-4aa6-acea-78f2598438dc">
    <vt:lpwstr>1x655-45x673|Exclusive Scotland Intenders</vt:lpwstr>
  </property>
  <property fmtid="{D5CDD505-2E9C-101B-9397-08002B2CF9AE}" pid="215" name="Item_010af007-a1bd-483f-91ec-034c1a71c16a">
    <vt:lpwstr>1x678-45x696|Exclusive Scotland Intenders</vt:lpwstr>
  </property>
  <property fmtid="{D5CDD505-2E9C-101B-9397-08002B2CF9AE}" pid="216" name="Item_fc011ab1-fe1f-467b-b202-332709bf6c3c">
    <vt:lpwstr>1x701-45x719|Exclusive Scotland Intenders</vt:lpwstr>
  </property>
  <property fmtid="{D5CDD505-2E9C-101B-9397-08002B2CF9AE}" pid="217" name="Item_f7de352d-99d0-4817-b1b1-dcbb25e6308f">
    <vt:lpwstr>1x724-45x742|Exclusive Scotland Intenders</vt:lpwstr>
  </property>
  <property fmtid="{D5CDD505-2E9C-101B-9397-08002B2CF9AE}" pid="218" name="Item_fd8546fd-09fd-4873-a5c5-c4bfed0d5c46">
    <vt:lpwstr>1x747-45x765|Exclusive Scotland Intenders</vt:lpwstr>
  </property>
  <property fmtid="{D5CDD505-2E9C-101B-9397-08002B2CF9AE}" pid="219" name="Item_fc8a574f-6a1b-41a9-abde-e45e10e18d9c">
    <vt:lpwstr>1x770-45x784|Exclusive Scotland Intenders</vt:lpwstr>
  </property>
  <property fmtid="{D5CDD505-2E9C-101B-9397-08002B2CF9AE}" pid="220" name="Item_8326c890-de86-46a0-ac32-d1c4f36d9b1c">
    <vt:lpwstr>1x789-45x807|Exclusive Scotland Intenders</vt:lpwstr>
  </property>
  <property fmtid="{D5CDD505-2E9C-101B-9397-08002B2CF9AE}" pid="221" name="Item_16d47036-c671-4de8-98c6-efcccf9ad25e">
    <vt:lpwstr>1x812-45x820|Exclusive Scotland Intenders</vt:lpwstr>
  </property>
  <property fmtid="{D5CDD505-2E9C-101B-9397-08002B2CF9AE}" pid="222" name="Item_1422b6fc-6cca-42df-9d33-cda50297e864">
    <vt:lpwstr>1x825-45x842|Exclusive Scotland Intenders</vt:lpwstr>
  </property>
  <property fmtid="{D5CDD505-2E9C-101B-9397-08002B2CF9AE}" pid="223" name="Item_d127d996-3b1f-4cfa-bc60-2bcb28a76e56">
    <vt:lpwstr>1x847-45x863|Exclusive Scotland Intenders</vt:lpwstr>
  </property>
  <property fmtid="{D5CDD505-2E9C-101B-9397-08002B2CF9AE}" pid="224" name="Item_63fbb453-7144-48b6-9b97-33fce24214ae">
    <vt:lpwstr>1x868-45x880|Exclusive Scotland Intenders</vt:lpwstr>
  </property>
  <property fmtid="{D5CDD505-2E9C-101B-9397-08002B2CF9AE}" pid="225" name="Item_1869cc28-cfe2-472b-b06a-cdf7215d2ae4">
    <vt:lpwstr>1x885-45x892|Exclusive Scotland Intenders</vt:lpwstr>
  </property>
  <property fmtid="{D5CDD505-2E9C-101B-9397-08002B2CF9AE}" pid="226" name="Item_3e6abf84-7f20-459f-a169-0c33825366b1">
    <vt:lpwstr>1x897-45x918|Exclusive Scotland Intenders</vt:lpwstr>
  </property>
  <property fmtid="{D5CDD505-2E9C-101B-9397-08002B2CF9AE}" pid="227" name="Item_8943bf68-54b5-41bc-a18d-28e12efc4623">
    <vt:lpwstr>1x923-45x944|Exclusive Scotland Intenders</vt:lpwstr>
  </property>
  <property fmtid="{D5CDD505-2E9C-101B-9397-08002B2CF9AE}" pid="228" name="Item_52889759-5a5a-4fd2-b245-0906d06c37b8">
    <vt:lpwstr>1x949-45x976|Exclusive Scotland Intenders</vt:lpwstr>
  </property>
  <property fmtid="{D5CDD505-2E9C-101B-9397-08002B2CF9AE}" pid="229" name="Item_e4db3aab-8197-48e6-b9c5-871551c9f27d">
    <vt:lpwstr>1x981-45x1001|Exclusive Scotland Intenders</vt:lpwstr>
  </property>
  <property fmtid="{D5CDD505-2E9C-101B-9397-08002B2CF9AE}" pid="230" name="Item_4036e571-c631-411d-af70-b167f2daab47">
    <vt:lpwstr>1x1006-45x1020|Exclusive Scotland Intenders</vt:lpwstr>
  </property>
  <property fmtid="{D5CDD505-2E9C-101B-9397-08002B2CF9AE}" pid="231" name="Item_829d8e38-f159-4dda-a844-5561d95c305d">
    <vt:lpwstr>1x1025-45x1048|Exclusive Scotland Intenders</vt:lpwstr>
  </property>
  <property fmtid="{D5CDD505-2E9C-101B-9397-08002B2CF9AE}" pid="232" name="Item_9e3054d5-f003-40fb-9527-46bd6bce26d6">
    <vt:lpwstr>1x1053-45x1069|Exclusive Scotland Intenders</vt:lpwstr>
  </property>
  <property fmtid="{D5CDD505-2E9C-101B-9397-08002B2CF9AE}" pid="233" name="Item_9b14e21b-60fd-48b8-a257-e56a478244d0">
    <vt:lpwstr>1x1074-45x1081|Exclusive Scotland Intenders</vt:lpwstr>
  </property>
  <property fmtid="{D5CDD505-2E9C-101B-9397-08002B2CF9AE}" pid="234" name="Item_ea151a82-b68c-4517-b7db-9eadceb20b76">
    <vt:lpwstr>1x1086-45x1101|Exclusive Scotland Intenders</vt:lpwstr>
  </property>
  <property fmtid="{D5CDD505-2E9C-101B-9397-08002B2CF9AE}" pid="235" name="Item_1518dba6-976b-4a7d-ab02-d122c226bd40">
    <vt:lpwstr>1x1106-45x1125|Exclusive Scotland Intenders</vt:lpwstr>
  </property>
  <property fmtid="{D5CDD505-2E9C-101B-9397-08002B2CF9AE}" pid="236" name="Item_bfe59bca-4623-46bc-b7fc-c238cc31d8d5">
    <vt:lpwstr>1x1130-617x1148|Exclusive Scotland Intenders</vt:lpwstr>
  </property>
  <property fmtid="{D5CDD505-2E9C-101B-9397-08002B2CF9AE}" pid="237" name="Item_3a1848fa-4139-473f-9ac4-cc4077f7cfed">
    <vt:lpwstr>1x1153-45x1171|Exclusive Scotland Intenders</vt:lpwstr>
  </property>
  <property fmtid="{D5CDD505-2E9C-101B-9397-08002B2CF9AE}" pid="238" name="Item_004b48e1-4ef6-408b-9cf8-12c7dafed048">
    <vt:lpwstr>1x1176-45x1188|Exclusive Scotland Intenders</vt:lpwstr>
  </property>
  <property fmtid="{D5CDD505-2E9C-101B-9397-08002B2CF9AE}" pid="239" name="Item_9f0f93b8-6c31-4254-a2b6-bb4144c6467b">
    <vt:lpwstr>1x1193-45x1202|Exclusive Scotland Intenders</vt:lpwstr>
  </property>
  <property fmtid="{D5CDD505-2E9C-101B-9397-08002B2CF9AE}" pid="240" name="Item_fbf8ca8a-6b72-4d0d-8b36-40a552caf061">
    <vt:lpwstr>1x1207-45x1222|Exclusive Scotland Intenders</vt:lpwstr>
  </property>
  <property fmtid="{D5CDD505-2E9C-101B-9397-08002B2CF9AE}" pid="241" name="Item_5354bc4c-95b4-4507-bbd4-6d73415f5d1d">
    <vt:lpwstr>1x1227-45x1238|Exclusive Scotland Intenders</vt:lpwstr>
  </property>
  <property fmtid="{D5CDD505-2E9C-101B-9397-08002B2CF9AE}" pid="242" name="Item_596bb2e4-a0c0-4ecf-91c0-f27f66dc084f">
    <vt:lpwstr>1x1243-45x1254|Exclusive Scotland Intenders</vt:lpwstr>
  </property>
  <property fmtid="{D5CDD505-2E9C-101B-9397-08002B2CF9AE}" pid="243" name="Item_ebceef8f-90ee-4249-99a0-8418ccb7a962">
    <vt:lpwstr>1x1259-45x1274|Exclusive Scotland Intenders</vt:lpwstr>
  </property>
  <property fmtid="{D5CDD505-2E9C-101B-9397-08002B2CF9AE}" pid="244" name="Item_eea09463-001f-49f7-a7f5-9e06c4804d41">
    <vt:lpwstr>1x1279-45x1293|Exclusive Scotland Intenders</vt:lpwstr>
  </property>
  <property fmtid="{D5CDD505-2E9C-101B-9397-08002B2CF9AE}" pid="245" name="Item_880e9979-06ff-41a9-a8f7-a20e12e2a066">
    <vt:lpwstr>1x1298-45x1310|Exclusive Scotland Intenders</vt:lpwstr>
  </property>
  <property fmtid="{D5CDD505-2E9C-101B-9397-08002B2CF9AE}" pid="246" name="Item_64b50e8b-e02c-4217-92f7-4803018ce38b">
    <vt:lpwstr>1x1315-45x1334|Exclusive Scotland Intenders</vt:lpwstr>
  </property>
  <property fmtid="{D5CDD505-2E9C-101B-9397-08002B2CF9AE}" pid="247" name="Item_6f2abad4-9a68-45e2-a213-d866bd5bbb9b">
    <vt:lpwstr>1x1339-45x1353|Exclusive Scotland Intenders</vt:lpwstr>
  </property>
  <property fmtid="{D5CDD505-2E9C-101B-9397-08002B2CF9AE}" pid="248" name="Item_8088a1e9-011a-4ba8-9d88-5ecc25a588e4">
    <vt:lpwstr>1x1358-45x1365|Exclusive Scotland Intenders</vt:lpwstr>
  </property>
  <property fmtid="{D5CDD505-2E9C-101B-9397-08002B2CF9AE}" pid="249" name="Item_23de2580-e77a-4ef0-a017-1ef0ea07a663">
    <vt:lpwstr>1x1370-45x1389|Exclusive Scotland Intenders</vt:lpwstr>
  </property>
  <property fmtid="{D5CDD505-2E9C-101B-9397-08002B2CF9AE}" pid="250" name="Item_bef94c0f-1364-4c22-99b4-319e931eaffb">
    <vt:lpwstr>1x1394-45x1401|Exclusive Scotland Intenders</vt:lpwstr>
  </property>
  <property fmtid="{D5CDD505-2E9C-101B-9397-08002B2CF9AE}" pid="251" name="Item_77545de9-b9c4-4d77-8b7d-803707c29ed1">
    <vt:lpwstr>1x1406-45x1425|Exclusive Scotland Intenders</vt:lpwstr>
  </property>
  <property fmtid="{D5CDD505-2E9C-101B-9397-08002B2CF9AE}" pid="252" name="Item_f5ff3c94-d12d-4ea1-8bf4-8eda4e61b3d3">
    <vt:lpwstr>1x1430-45x1438|Exclusive Scotland Intenders</vt:lpwstr>
  </property>
  <property fmtid="{D5CDD505-2E9C-101B-9397-08002B2CF9AE}" pid="253" name="Item_869df8d9-a195-4bb5-ba82-d6a85a44f403">
    <vt:lpwstr>1x1443-45x1455|Exclusive Scotland Intenders</vt:lpwstr>
  </property>
  <property fmtid="{D5CDD505-2E9C-101B-9397-08002B2CF9AE}" pid="254" name="Item_067f32e8-be1f-43cd-9b7b-bdcfa69f5ed6">
    <vt:lpwstr>1x1460-45x1470|Exclusive Scotland Intenders</vt:lpwstr>
  </property>
  <property fmtid="{D5CDD505-2E9C-101B-9397-08002B2CF9AE}" pid="255" name="Item_9658962b-5bb8-430e-8d5f-8716bf7e9d6c">
    <vt:lpwstr>1x1475-45x1485|Exclusive Scotland Intenders</vt:lpwstr>
  </property>
  <property fmtid="{D5CDD505-2E9C-101B-9397-08002B2CF9AE}" pid="256" name="Item_8493ba76-eab2-4635-8dfd-7f26e3651248">
    <vt:lpwstr>1x1490-45x1505|Exclusive Scotland Intenders</vt:lpwstr>
  </property>
  <property fmtid="{D5CDD505-2E9C-101B-9397-08002B2CF9AE}" pid="257" name="Group_6479b323-626c-41d6-b26c-196fbdfcc12b">
    <vt:lpwstr>Exclusive Wales Intenders</vt:lpwstr>
  </property>
  <property fmtid="{D5CDD505-2E9C-101B-9397-08002B2CF9AE}" pid="258" name="Item_51fc9907-a9a2-4549-a71b-5d5975133bb7">
    <vt:lpwstr>1x2-45x15|Exclusive Wales Intenders</vt:lpwstr>
  </property>
  <property fmtid="{D5CDD505-2E9C-101B-9397-08002B2CF9AE}" pid="259" name="Item_3ed304ab-5482-4a97-ae37-bf2ed4018833">
    <vt:lpwstr>1x20-45x25|Exclusive Wales Intenders</vt:lpwstr>
  </property>
  <property fmtid="{D5CDD505-2E9C-101B-9397-08002B2CF9AE}" pid="260" name="Item_f806b7c5-4dce-477b-b08f-90ec46bfc042">
    <vt:lpwstr>1x30-45x37|Exclusive Wales Intenders</vt:lpwstr>
  </property>
  <property fmtid="{D5CDD505-2E9C-101B-9397-08002B2CF9AE}" pid="261" name="Item_956dffdd-eb5c-4521-bd18-deb7681d94ca">
    <vt:lpwstr>1x42-45x53|Exclusive Wales Intenders</vt:lpwstr>
  </property>
  <property fmtid="{D5CDD505-2E9C-101B-9397-08002B2CF9AE}" pid="262" name="Item_64f8c878-a030-47ca-97d5-9c8c59adcfef">
    <vt:lpwstr>1x58-45x76|Exclusive Wales Intenders</vt:lpwstr>
  </property>
  <property fmtid="{D5CDD505-2E9C-101B-9397-08002B2CF9AE}" pid="263" name="Item_e7ead171-1064-4c37-a051-be11ae1fc379">
    <vt:lpwstr>1x81-45x89|Exclusive Wales Intenders</vt:lpwstr>
  </property>
  <property fmtid="{D5CDD505-2E9C-101B-9397-08002B2CF9AE}" pid="264" name="Item_11a7b942-e3e8-420e-9ffe-58083ebbee8f">
    <vt:lpwstr>1x94-45x103|Exclusive Wales Intenders</vt:lpwstr>
  </property>
  <property fmtid="{D5CDD505-2E9C-101B-9397-08002B2CF9AE}" pid="265" name="Item_86968879-bb7f-4923-8df1-cf4484e8c750">
    <vt:lpwstr>1x108-45x117|Exclusive Wales Intenders</vt:lpwstr>
  </property>
  <property fmtid="{D5CDD505-2E9C-101B-9397-08002B2CF9AE}" pid="266" name="Item_9f51808c-2b6f-4324-9f7c-3ab2c3257097">
    <vt:lpwstr>1x122-45x131|Exclusive Wales Intenders</vt:lpwstr>
  </property>
  <property fmtid="{D5CDD505-2E9C-101B-9397-08002B2CF9AE}" pid="267" name="Item_a76649ce-9c47-4b48-a3dc-d7655a3a94ba">
    <vt:lpwstr>1x136-45x145|Exclusive Wales Intenders</vt:lpwstr>
  </property>
  <property fmtid="{D5CDD505-2E9C-101B-9397-08002B2CF9AE}" pid="268" name="Item_8a392c65-cd16-4592-b3be-3afa8ee60f5d">
    <vt:lpwstr>1x150-45x174|Exclusive Wales Intenders</vt:lpwstr>
  </property>
  <property fmtid="{D5CDD505-2E9C-101B-9397-08002B2CF9AE}" pid="269" name="Item_559cb699-ce86-4f5f-b555-7ddeca08d232">
    <vt:lpwstr>1x179-45x201|Exclusive Wales Intenders</vt:lpwstr>
  </property>
  <property fmtid="{D5CDD505-2E9C-101B-9397-08002B2CF9AE}" pid="270" name="Item_3fce1b63-a6a8-4e9a-8853-ec22238e409a">
    <vt:lpwstr>1x206-45x226|Exclusive Wales Intenders</vt:lpwstr>
  </property>
  <property fmtid="{D5CDD505-2E9C-101B-9397-08002B2CF9AE}" pid="271" name="Item_3c8e599a-8088-4887-abfc-82275aaefcdd">
    <vt:lpwstr>1x231-45x240|Exclusive Wales Intenders</vt:lpwstr>
  </property>
  <property fmtid="{D5CDD505-2E9C-101B-9397-08002B2CF9AE}" pid="272" name="Item_536e6e5e-e9f0-4f27-867f-7ec36925bbd6">
    <vt:lpwstr>1x245-45x255|Exclusive Wales Intenders</vt:lpwstr>
  </property>
  <property fmtid="{D5CDD505-2E9C-101B-9397-08002B2CF9AE}" pid="273" name="Item_20f6c2d8-8410-4c95-9390-1185b90e7649">
    <vt:lpwstr>1x260-45x284|Exclusive Wales Intenders</vt:lpwstr>
  </property>
  <property fmtid="{D5CDD505-2E9C-101B-9397-08002B2CF9AE}" pid="274" name="Item_1e9cd1d9-140b-405e-a3aa-c809ad80d76e">
    <vt:lpwstr>1x289-45x312|Exclusive Wales Intenders</vt:lpwstr>
  </property>
  <property fmtid="{D5CDD505-2E9C-101B-9397-08002B2CF9AE}" pid="275" name="Item_4e78b025-5715-453b-acb1-b65fc1f1c781">
    <vt:lpwstr>1x317-45x337|Exclusive Wales Intenders</vt:lpwstr>
  </property>
  <property fmtid="{D5CDD505-2E9C-101B-9397-08002B2CF9AE}" pid="276" name="Item_7a5a71f8-bc3f-4f79-8716-f36797146843">
    <vt:lpwstr>1x342-45x351|Exclusive Wales Intenders</vt:lpwstr>
  </property>
  <property fmtid="{D5CDD505-2E9C-101B-9397-08002B2CF9AE}" pid="277" name="Item_a99758a6-8961-4236-a6d1-26f798a6a35d">
    <vt:lpwstr>1x356-45x366|Exclusive Wales Intenders</vt:lpwstr>
  </property>
  <property fmtid="{D5CDD505-2E9C-101B-9397-08002B2CF9AE}" pid="278" name="Item_e901494f-34b1-4e3d-90a8-a528c07162cc">
    <vt:lpwstr>1x371-45x380|Exclusive Wales Intenders</vt:lpwstr>
  </property>
  <property fmtid="{D5CDD505-2E9C-101B-9397-08002B2CF9AE}" pid="279" name="Item_3ed2464f-18e8-49a9-b412-6c8c5a240ed8">
    <vt:lpwstr>1x385-45x402|Exclusive Wales Intenders</vt:lpwstr>
  </property>
  <property fmtid="{D5CDD505-2E9C-101B-9397-08002B2CF9AE}" pid="280" name="Item_c2932215-f908-477f-865e-1f2ec8714d5f">
    <vt:lpwstr>1x407-45x423|Exclusive Wales Intenders</vt:lpwstr>
  </property>
  <property fmtid="{D5CDD505-2E9C-101B-9397-08002B2CF9AE}" pid="281" name="Item_943014c3-c038-457e-a5d8-d4a8ef7a5c2c">
    <vt:lpwstr>1x428-45x446|Exclusive Wales Intenders</vt:lpwstr>
  </property>
  <property fmtid="{D5CDD505-2E9C-101B-9397-08002B2CF9AE}" pid="282" name="Item_9fce1091-96ce-43d6-8b58-f957b8e1dc0f">
    <vt:lpwstr>1x451-45x469|Exclusive Wales Intenders</vt:lpwstr>
  </property>
  <property fmtid="{D5CDD505-2E9C-101B-9397-08002B2CF9AE}" pid="283" name="Item_ff840ade-ff81-45f6-8e0d-fb988e877b23">
    <vt:lpwstr>1x474-45x492|Exclusive Wales Intenders</vt:lpwstr>
  </property>
  <property fmtid="{D5CDD505-2E9C-101B-9397-08002B2CF9AE}" pid="284" name="Item_6cfdf0d1-ddbe-48d3-b9b3-2cc7314fd981">
    <vt:lpwstr>1x497-45x515|Exclusive Wales Intenders</vt:lpwstr>
  </property>
  <property fmtid="{D5CDD505-2E9C-101B-9397-08002B2CF9AE}" pid="285" name="Item_9515a045-b8d2-49b2-9fc9-b70a0897796c">
    <vt:lpwstr>1x520-45x538|Exclusive Wales Intenders</vt:lpwstr>
  </property>
  <property fmtid="{D5CDD505-2E9C-101B-9397-08002B2CF9AE}" pid="286" name="Item_5c67ebbd-ac81-4257-9889-b52fdd4e2dec">
    <vt:lpwstr>1x543-45x561|Exclusive Wales Intenders</vt:lpwstr>
  </property>
  <property fmtid="{D5CDD505-2E9C-101B-9397-08002B2CF9AE}" pid="287" name="Item_bf324403-ec76-4d34-a865-9f84511a9d5a">
    <vt:lpwstr>1x566-45x584|Exclusive Wales Intenders</vt:lpwstr>
  </property>
  <property fmtid="{D5CDD505-2E9C-101B-9397-08002B2CF9AE}" pid="288" name="Item_bd4ab515-7e7d-405d-a034-7f06c1a3b81e">
    <vt:lpwstr>1x589-45x607|Exclusive Wales Intenders</vt:lpwstr>
  </property>
  <property fmtid="{D5CDD505-2E9C-101B-9397-08002B2CF9AE}" pid="289" name="Item_ed367d92-f61a-4669-bacc-5ad14b92a24e">
    <vt:lpwstr>1x612-45x630|Exclusive Wales Intenders</vt:lpwstr>
  </property>
  <property fmtid="{D5CDD505-2E9C-101B-9397-08002B2CF9AE}" pid="290" name="Item_04ba1e24-1980-400c-b140-bdb10367be70">
    <vt:lpwstr>1x635-45x653|Exclusive Wales Intenders</vt:lpwstr>
  </property>
  <property fmtid="{D5CDD505-2E9C-101B-9397-08002B2CF9AE}" pid="291" name="Item_f98fa37c-b1af-4d18-aa52-e563638ef5c7">
    <vt:lpwstr>1x658-45x676|Exclusive Wales Intenders</vt:lpwstr>
  </property>
  <property fmtid="{D5CDD505-2E9C-101B-9397-08002B2CF9AE}" pid="292" name="Item_5a138556-409e-4255-b23b-73d74793cb5b">
    <vt:lpwstr>1x681-45x699|Exclusive Wales Intenders</vt:lpwstr>
  </property>
  <property fmtid="{D5CDD505-2E9C-101B-9397-08002B2CF9AE}" pid="293" name="Item_dd4eb683-09a6-40b8-b6b9-25066c16feaa">
    <vt:lpwstr>1x704-45x722|Exclusive Wales Intenders</vt:lpwstr>
  </property>
  <property fmtid="{D5CDD505-2E9C-101B-9397-08002B2CF9AE}" pid="294" name="Item_9ebfe1e3-7936-4679-8f44-5aac1b187e1d">
    <vt:lpwstr>1x727-45x745|Exclusive Wales Intenders</vt:lpwstr>
  </property>
  <property fmtid="{D5CDD505-2E9C-101B-9397-08002B2CF9AE}" pid="295" name="Item_7d76f4e5-966f-4195-acfa-e78618877854">
    <vt:lpwstr>1x750-45x768|Exclusive Wales Intenders</vt:lpwstr>
  </property>
  <property fmtid="{D5CDD505-2E9C-101B-9397-08002B2CF9AE}" pid="296" name="Item_c0fd16dd-8791-40be-9cca-505aa01dbe8b">
    <vt:lpwstr>1x773-45x792|Exclusive Wales Intenders</vt:lpwstr>
  </property>
  <property fmtid="{D5CDD505-2E9C-101B-9397-08002B2CF9AE}" pid="297" name="Item_d311bc1a-4301-4623-8f80-87e3ca7e64bd">
    <vt:lpwstr>1x797-45x805|Exclusive Wales Intenders</vt:lpwstr>
  </property>
  <property fmtid="{D5CDD505-2E9C-101B-9397-08002B2CF9AE}" pid="298" name="Item_7556fb1d-11b2-4d32-af49-d57de2e43c62">
    <vt:lpwstr>1x810-45x828|Exclusive Wales Intenders</vt:lpwstr>
  </property>
  <property fmtid="{D5CDD505-2E9C-101B-9397-08002B2CF9AE}" pid="299" name="Item_f3f35a91-7abf-4143-87d8-16af8ce4c088">
    <vt:lpwstr>1x833-45x863|Exclusive Wales Intenders</vt:lpwstr>
  </property>
  <property fmtid="{D5CDD505-2E9C-101B-9397-08002B2CF9AE}" pid="300" name="Item_16034f3e-1f64-48f1-a07e-6a7d1095c76c">
    <vt:lpwstr>1x868-45x884|Exclusive Wales Intenders</vt:lpwstr>
  </property>
  <property fmtid="{D5CDD505-2E9C-101B-9397-08002B2CF9AE}" pid="301" name="Item_75e8c86b-9ce5-407b-882e-89060ba2cb5c">
    <vt:lpwstr>1x889-45x901|Exclusive Wales Intenders</vt:lpwstr>
  </property>
  <property fmtid="{D5CDD505-2E9C-101B-9397-08002B2CF9AE}" pid="302" name="Item_03f6510d-9a1b-452b-9039-247760128d53">
    <vt:lpwstr>1x906-45x913|Exclusive Wales Intenders</vt:lpwstr>
  </property>
  <property fmtid="{D5CDD505-2E9C-101B-9397-08002B2CF9AE}" pid="303" name="Item_9b59c478-6a75-4b65-af58-2f7b6104cb9d">
    <vt:lpwstr>1x918-45x939|Exclusive Wales Intenders</vt:lpwstr>
  </property>
  <property fmtid="{D5CDD505-2E9C-101B-9397-08002B2CF9AE}" pid="304" name="Item_37027e62-c2fd-456d-b111-b49bf53b4c19">
    <vt:lpwstr>1x944-45x965|Exclusive Wales Intenders</vt:lpwstr>
  </property>
  <property fmtid="{D5CDD505-2E9C-101B-9397-08002B2CF9AE}" pid="305" name="Item_4c1456ba-7a77-4f37-a4a0-5cbcc7ce1517">
    <vt:lpwstr>1x970-45x997|Exclusive Wales Intenders</vt:lpwstr>
  </property>
  <property fmtid="{D5CDD505-2E9C-101B-9397-08002B2CF9AE}" pid="306" name="Item_9bea430d-3d7e-461d-81bc-ad2450b699d4">
    <vt:lpwstr>1x1002-45x1022|Exclusive Wales Intenders</vt:lpwstr>
  </property>
  <property fmtid="{D5CDD505-2E9C-101B-9397-08002B2CF9AE}" pid="307" name="Item_d17b609e-f8d9-4d24-83a4-09a7e60439ab">
    <vt:lpwstr>1x1027-45x1041|Exclusive Wales Intenders</vt:lpwstr>
  </property>
  <property fmtid="{D5CDD505-2E9C-101B-9397-08002B2CF9AE}" pid="308" name="Item_962fa29b-6106-40e4-b4a3-4ce633158257">
    <vt:lpwstr>1x1046-45x1069|Exclusive Wales Intenders</vt:lpwstr>
  </property>
  <property fmtid="{D5CDD505-2E9C-101B-9397-08002B2CF9AE}" pid="309" name="Item_f58982d3-8fca-44e4-bf99-f7a8db8be4aa">
    <vt:lpwstr>1x1074-45x1090|Exclusive Wales Intenders</vt:lpwstr>
  </property>
  <property fmtid="{D5CDD505-2E9C-101B-9397-08002B2CF9AE}" pid="310" name="Item_55a5bcfc-896a-42c1-ae37-93dfb6a17e02">
    <vt:lpwstr>1x1095-45x1102|Exclusive Wales Intenders</vt:lpwstr>
  </property>
  <property fmtid="{D5CDD505-2E9C-101B-9397-08002B2CF9AE}" pid="311" name="Item_fb05db24-f652-4c72-8431-688955b23321">
    <vt:lpwstr>1x1107-45x1126|Exclusive Wales Intenders</vt:lpwstr>
  </property>
  <property fmtid="{D5CDD505-2E9C-101B-9397-08002B2CF9AE}" pid="312" name="Item_3861f9d3-c66f-425f-a594-4c1fb0b9c37d">
    <vt:lpwstr>1x1131-45x1150|Exclusive Wales Intenders</vt:lpwstr>
  </property>
  <property fmtid="{D5CDD505-2E9C-101B-9397-08002B2CF9AE}" pid="313" name="Item_06499d1d-f0fd-4f26-9456-194c753885cd">
    <vt:lpwstr>1x1155-617x1173|Exclusive Wales Intenders</vt:lpwstr>
  </property>
  <property fmtid="{D5CDD505-2E9C-101B-9397-08002B2CF9AE}" pid="314" name="Item_0fd5a3d7-cfd1-46bc-b998-88a3aa5c4073">
    <vt:lpwstr>1x1178-45x1196|Exclusive Wales Intenders</vt:lpwstr>
  </property>
  <property fmtid="{D5CDD505-2E9C-101B-9397-08002B2CF9AE}" pid="315" name="Item_ed295f01-5a3a-4336-900a-b21ad14d7b26">
    <vt:lpwstr>1x1201-45x1213|Exclusive Wales Intenders</vt:lpwstr>
  </property>
  <property fmtid="{D5CDD505-2E9C-101B-9397-08002B2CF9AE}" pid="316" name="Item_0bef7be2-26e0-4ec2-b366-0576c0196e62">
    <vt:lpwstr>1x1218-45x1227|Exclusive Wales Intenders</vt:lpwstr>
  </property>
  <property fmtid="{D5CDD505-2E9C-101B-9397-08002B2CF9AE}" pid="317" name="Item_dd6ecc29-ce55-4c4e-a208-97cf3c20f592">
    <vt:lpwstr>1x1232-45x1243|Exclusive Wales Intenders</vt:lpwstr>
  </property>
  <property fmtid="{D5CDD505-2E9C-101B-9397-08002B2CF9AE}" pid="318" name="Item_961f0d7b-6216-4748-9ac7-f8dfac894dce">
    <vt:lpwstr>1x1248-45x1263|Exclusive Wales Intenders</vt:lpwstr>
  </property>
  <property fmtid="{D5CDD505-2E9C-101B-9397-08002B2CF9AE}" pid="319" name="Item_d9b65ae8-b979-49dd-bed4-39b785ecbd8a">
    <vt:lpwstr>1x1268-45x1279|Exclusive Wales Intenders</vt:lpwstr>
  </property>
  <property fmtid="{D5CDD505-2E9C-101B-9397-08002B2CF9AE}" pid="320" name="Item_376d01de-4eff-4d3f-8ff5-e96ae76a1678">
    <vt:lpwstr>1x1284-45x1299|Exclusive Wales Intenders</vt:lpwstr>
  </property>
  <property fmtid="{D5CDD505-2E9C-101B-9397-08002B2CF9AE}" pid="321" name="Item_d054acfe-bd11-4687-bcc7-5caa5c52221c">
    <vt:lpwstr>1x1304-45x1318|Exclusive Wales Intenders</vt:lpwstr>
  </property>
  <property fmtid="{D5CDD505-2E9C-101B-9397-08002B2CF9AE}" pid="322" name="Item_57df9a31-8281-4f14-8f58-9bac7a76937a">
    <vt:lpwstr>1x1323-45x1335|Exclusive Wales Intenders</vt:lpwstr>
  </property>
  <property fmtid="{D5CDD505-2E9C-101B-9397-08002B2CF9AE}" pid="323" name="Item_bdecbca6-2c77-44f2-9e5c-1f70b7f3012f">
    <vt:lpwstr>1x1340-45x1359|Exclusive Wales Intenders</vt:lpwstr>
  </property>
  <property fmtid="{D5CDD505-2E9C-101B-9397-08002B2CF9AE}" pid="324" name="Item_e65d8ad1-671b-4843-865d-05a39b773bf0">
    <vt:lpwstr>1x1364-45x1378|Exclusive Wales Intenders</vt:lpwstr>
  </property>
  <property fmtid="{D5CDD505-2E9C-101B-9397-08002B2CF9AE}" pid="325" name="Item_057195b2-ef07-4a3b-8f27-51d7f0786d5b">
    <vt:lpwstr>1x1383-45x1390|Exclusive Wales Intenders</vt:lpwstr>
  </property>
  <property fmtid="{D5CDD505-2E9C-101B-9397-08002B2CF9AE}" pid="326" name="Item_2ecf71cd-6567-428e-9fe2-53394d0c10ec">
    <vt:lpwstr>1x1395-45x1414|Exclusive Wales Intenders</vt:lpwstr>
  </property>
  <property fmtid="{D5CDD505-2E9C-101B-9397-08002B2CF9AE}" pid="327" name="Item_ce8c3055-4b73-45f2-b55c-5bfb27297968">
    <vt:lpwstr>1x1419-45x1426|Exclusive Wales Intenders</vt:lpwstr>
  </property>
  <property fmtid="{D5CDD505-2E9C-101B-9397-08002B2CF9AE}" pid="328" name="Item_ba0f842b-9342-48f8-9062-2d5177c26a03">
    <vt:lpwstr>1x1431-45x1450|Exclusive Wales Intenders</vt:lpwstr>
  </property>
  <property fmtid="{D5CDD505-2E9C-101B-9397-08002B2CF9AE}" pid="329" name="Item_c9abdac1-532c-4a1c-9db6-72749d214576">
    <vt:lpwstr>1x1455-45x1463|Exclusive Wales Intenders</vt:lpwstr>
  </property>
  <property fmtid="{D5CDD505-2E9C-101B-9397-08002B2CF9AE}" pid="330" name="Item_aebb1809-8709-49ea-9f7f-8e5f3aed8498">
    <vt:lpwstr>1x1468-45x1480|Exclusive Wales Intenders</vt:lpwstr>
  </property>
  <property fmtid="{D5CDD505-2E9C-101B-9397-08002B2CF9AE}" pid="331" name="Item_742665d5-d44b-42c3-a468-5b9fca0ed6cc">
    <vt:lpwstr>1x1485-45x1495|Exclusive Wales Intenders</vt:lpwstr>
  </property>
  <property fmtid="{D5CDD505-2E9C-101B-9397-08002B2CF9AE}" pid="332" name="Item_317790b1-c9d3-4504-a469-084ae0f01e67">
    <vt:lpwstr>1x1500-45x1510|Exclusive Wales Intenders</vt:lpwstr>
  </property>
  <property fmtid="{D5CDD505-2E9C-101B-9397-08002B2CF9AE}" pid="333" name="Item_153e97e9-0fe4-4e21-992b-1c44c1189232">
    <vt:lpwstr>1x1515-45x1530|Exclusive Wales Intenders</vt:lpwstr>
  </property>
  <property fmtid="{D5CDD505-2E9C-101B-9397-08002B2CF9AE}" pid="334" name="Group_45c44eb7-1e06-4c3f-9d70-cac255c5fba3">
    <vt:lpwstr>Questions filtered on overseas </vt:lpwstr>
  </property>
  <property fmtid="{D5CDD505-2E9C-101B-9397-08002B2CF9AE}" pid="335" name="Item_fde96cd1-a539-4f38-a07a-8ba59a993ee5">
    <vt:lpwstr>1x2-41x23|Questions filtered on overseas </vt:lpwstr>
  </property>
  <property fmtid="{D5CDD505-2E9C-101B-9397-08002B2CF9AE}" pid="336" name="Item_3d4d0228-eb29-4900-8624-86439da20bc8">
    <vt:lpwstr>1x28-41x33|Questions filtered on overseas </vt:lpwstr>
  </property>
  <property fmtid="{D5CDD505-2E9C-101B-9397-08002B2CF9AE}" pid="337" name="Item_2bcbfa3f-6bc9-4185-aa00-6e79503f91ec">
    <vt:lpwstr>1x38-41x47|Questions filtered on overseas </vt:lpwstr>
  </property>
  <property fmtid="{D5CDD505-2E9C-101B-9397-08002B2CF9AE}" pid="338" name="Item_f973c0c2-01a8-4dbf-b1e4-d53f13ee4beb">
    <vt:lpwstr>1x52-41x69|Questions filtered on overseas </vt:lpwstr>
  </property>
  <property fmtid="{D5CDD505-2E9C-101B-9397-08002B2CF9AE}" pid="339" name="Item_9957219e-6bf9-449f-b45d-b21cc7bbca08">
    <vt:lpwstr>1x74-41x105|Questions filtered on overseas </vt:lpwstr>
  </property>
  <property fmtid="{D5CDD505-2E9C-101B-9397-08002B2CF9AE}" pid="340" name="Item_406bf853-5907-4e91-a122-73f95db7d646">
    <vt:lpwstr>1x110-41x121|Questions filtered on overseas </vt:lpwstr>
  </property>
  <property fmtid="{D5CDD505-2E9C-101B-9397-08002B2CF9AE}" pid="341" name="Item_acfa0939-a4ac-45eb-a635-e08637c797d5">
    <vt:lpwstr>1x126-41x137|Questions filtered on overseas </vt:lpwstr>
  </property>
  <property fmtid="{D5CDD505-2E9C-101B-9397-08002B2CF9AE}" pid="342" name="Item_3cd0611f-5ee3-462d-8484-f809fe420ec3">
    <vt:lpwstr>1x142-41x155|Questions filtered on overseas </vt:lpwstr>
  </property>
  <property fmtid="{D5CDD505-2E9C-101B-9397-08002B2CF9AE}" pid="343" name="Item_a2ce9b10-b9f0-47b3-9595-e8def5523b8f">
    <vt:lpwstr>1x160-41x173|Questions filtered on overseas </vt:lpwstr>
  </property>
  <property fmtid="{D5CDD505-2E9C-101B-9397-08002B2CF9AE}" pid="344" name="Item_a0579cec-6b9c-4899-a042-d2f79c51730e">
    <vt:lpwstr>1x178-2x202|Questions filtered on overseas </vt:lpwstr>
  </property>
  <property fmtid="{D5CDD505-2E9C-101B-9397-08002B2CF9AE}" pid="345" name="Item_3799f133-da75-4137-99c0-fa77d3f19af2">
    <vt:lpwstr>1x207-41x231|Questions filtered on overseas </vt:lpwstr>
  </property>
  <property fmtid="{D5CDD505-2E9C-101B-9397-08002B2CF9AE}" pid="346" name="Item_842c5b6a-0a35-47b3-ab2a-7e1ee161b0fb">
    <vt:lpwstr>1x236-41x249|Questions filtered on overseas </vt:lpwstr>
  </property>
  <property fmtid="{D5CDD505-2E9C-101B-9397-08002B2CF9AE}" pid="347" name="Item_a0da3f2e-69cb-4bf8-b3ad-40a8d0fa924a">
    <vt:lpwstr>1x254-41x289|Questions filtered on overseas </vt:lpwstr>
  </property>
  <property fmtid="{D5CDD505-2E9C-101B-9397-08002B2CF9AE}" pid="348" name="Item_d91c62f5-4f9b-47bf-80f1-9b3393d11732">
    <vt:lpwstr>1x294-41x307|Questions filtered on overseas </vt:lpwstr>
  </property>
  <property fmtid="{D5CDD505-2E9C-101B-9397-08002B2CF9AE}" pid="349" name="Item_c7f1f631-2ab1-4399-b0d8-128d970dbfd8">
    <vt:lpwstr>1x312-41x341|Questions filtered on overseas </vt:lpwstr>
  </property>
  <property fmtid="{D5CDD505-2E9C-101B-9397-08002B2CF9AE}" pid="350" name="Item_65ecb7c1-aac3-4cf0-b5f8-7a78373c19b0">
    <vt:lpwstr>1x346-41x373|Questions filtered on overseas </vt:lpwstr>
  </property>
  <property fmtid="{D5CDD505-2E9C-101B-9397-08002B2CF9AE}" pid="351" name="Item_bec2c30d-6515-4c1a-8043-a3642450df9b">
    <vt:lpwstr>1x378-41x413|Questions filtered on overseas </vt:lpwstr>
  </property>
  <property fmtid="{D5CDD505-2E9C-101B-9397-08002B2CF9AE}" pid="352" name="Item_7b649905-5ef7-4c37-ac2f-65516b427a62">
    <vt:lpwstr>1x418-41x459|Questions filtered on overseas </vt:lpwstr>
  </property>
  <property fmtid="{D5CDD505-2E9C-101B-9397-08002B2CF9AE}" pid="353" name="Item_d90489a8-1a7e-40fc-9b8a-e6a6b85033b5">
    <vt:lpwstr>1x464-41x473|Questions filtered on overseas </vt:lpwstr>
  </property>
  <property fmtid="{D5CDD505-2E9C-101B-9397-08002B2CF9AE}" pid="354" name="Item_f32fb569-675c-42e4-ad0c-b214cd50b15f">
    <vt:lpwstr>1x478-41x511|Questions filtered on overseas </vt:lpwstr>
  </property>
  <property fmtid="{D5CDD505-2E9C-101B-9397-08002B2CF9AE}" pid="355" name="Item_9131bea1-f40c-4980-938f-d432267b4da6">
    <vt:lpwstr>1x516-41x531|Questions filtered on overseas </vt:lpwstr>
  </property>
  <property fmtid="{D5CDD505-2E9C-101B-9397-08002B2CF9AE}" pid="356" name="Item_ab1ce515-a15f-418c-b48c-43495bcd7fdd">
    <vt:lpwstr>1x536-41x551|Questions filtered on overseas </vt:lpwstr>
  </property>
  <property fmtid="{D5CDD505-2E9C-101B-9397-08002B2CF9AE}" pid="357" name="Item_5049faa5-d16c-4622-b469-780bba0d1a7b">
    <vt:lpwstr>1x556-41x581|Questions filtered on overseas </vt:lpwstr>
  </property>
  <property fmtid="{D5CDD505-2E9C-101B-9397-08002B2CF9AE}" pid="358" name="Group_dacc7997-f192-416b-8bc3-9228fd71250e">
    <vt:lpwstr>VB2aVB2d by Region</vt:lpwstr>
  </property>
  <property fmtid="{D5CDD505-2E9C-101B-9397-08002B2CF9AE}" pid="359" name="Item_bf214afd-b975-42f9-8f90-87f47674408f">
    <vt:lpwstr>1x2-15x41|VB2aVB2d by Region</vt:lpwstr>
  </property>
  <property fmtid="{D5CDD505-2E9C-101B-9397-08002B2CF9AE}" pid="360" name="Group_a9e58f37-4261-4633-ac71-13f9d8a30282">
    <vt:lpwstr>Report tables</vt:lpwstr>
  </property>
  <property fmtid="{D5CDD505-2E9C-101B-9397-08002B2CF9AE}" pid="361" name="Item_de9c5c5b-c3a8-409a-b781-3fbd6d7b9dac">
    <vt:lpwstr>1x2-52x9|Report tables</vt:lpwstr>
  </property>
  <property fmtid="{D5CDD505-2E9C-101B-9397-08002B2CF9AE}" pid="362" name="Item_1e5d3fbf-76df-4988-9c6f-f73c5921acf1">
    <vt:lpwstr>1x14-16x23|Report tables</vt:lpwstr>
  </property>
  <property fmtid="{D5CDD505-2E9C-101B-9397-08002B2CF9AE}" pid="363" name="Item_eab9e5b0-ddc3-4d04-9290-be954ddf9fcc">
    <vt:lpwstr>1x28-16x37|Report tables</vt:lpwstr>
  </property>
  <property fmtid="{D5CDD505-2E9C-101B-9397-08002B2CF9AE}" pid="364" name="Item_a7849933-4ffa-4d0d-a48b-64ca65c35c71">
    <vt:lpwstr>1x42-16x50|Report tables</vt:lpwstr>
  </property>
  <property fmtid="{D5CDD505-2E9C-101B-9397-08002B2CF9AE}" pid="365" name="Item_ffe8bbbe-25a5-43d3-9088-d64d50e70502">
    <vt:lpwstr>1x55-17x76|Report tables</vt:lpwstr>
  </property>
  <property fmtid="{D5CDD505-2E9C-101B-9397-08002B2CF9AE}" pid="366" name="Item_fb8f929c-2598-4f0b-83da-cbb5f562750f">
    <vt:lpwstr>1x81-6x101|Report tables</vt:lpwstr>
  </property>
  <property fmtid="{D5CDD505-2E9C-101B-9397-08002B2CF9AE}" pid="367" name="Item_d3c016b6-457a-4ea7-88b0-cd19dead885a">
    <vt:lpwstr>1x106-2x113|Report tables</vt:lpwstr>
  </property>
  <property fmtid="{D5CDD505-2E9C-101B-9397-08002B2CF9AE}" pid="368" name="Item_d220236a-0a64-49c7-bb2c-df9100424639">
    <vt:lpwstr>1x118-2x125|Report tables</vt:lpwstr>
  </property>
  <property fmtid="{D5CDD505-2E9C-101B-9397-08002B2CF9AE}" pid="369" name="Item_5186fd5f-7e8a-4ee3-9db8-7c78038db594">
    <vt:lpwstr>1x130-2x137|Report tables</vt:lpwstr>
  </property>
  <property fmtid="{D5CDD505-2E9C-101B-9397-08002B2CF9AE}" pid="370" name="Item_5a9c47af-d259-4c05-8642-dac066d38d5c">
    <vt:lpwstr>1x142-2x149|Report tables</vt:lpwstr>
  </property>
  <property fmtid="{D5CDD505-2E9C-101B-9397-08002B2CF9AE}" pid="371" name="Item_1edfbfcd-fd01-4523-b3b8-2d7ae4c3b9d0">
    <vt:lpwstr>1x154-2x161|Report tables</vt:lpwstr>
  </property>
  <property fmtid="{D5CDD505-2E9C-101B-9397-08002B2CF9AE}" pid="372" name="Item_6ca71376-2998-4de7-a80a-b902877ff6e2">
    <vt:lpwstr>1x166-2x173|Report tables</vt:lpwstr>
  </property>
  <property fmtid="{D5CDD505-2E9C-101B-9397-08002B2CF9AE}" pid="373" name="Item_9cd90a81-3309-499c-b4d0-e41cc2459c74">
    <vt:lpwstr>1x178-2x185|Report tables</vt:lpwstr>
  </property>
  <property fmtid="{D5CDD505-2E9C-101B-9397-08002B2CF9AE}" pid="374" name="Item_74fd894a-53fa-477a-90bc-32ed61e6bf25">
    <vt:lpwstr>1x190-2x197|Report tables</vt:lpwstr>
  </property>
  <property fmtid="{D5CDD505-2E9C-101B-9397-08002B2CF9AE}" pid="375" name="Item_fbfbaf66-4291-4508-9b99-a0071b6f452c">
    <vt:lpwstr>1x202-2x209|Report tables</vt:lpwstr>
  </property>
  <property fmtid="{D5CDD505-2E9C-101B-9397-08002B2CF9AE}" pid="376" name="Item_b68383bf-5c21-45dc-8d34-c0690b1052b0">
    <vt:lpwstr>1x214-2x221|Report tables</vt:lpwstr>
  </property>
  <property fmtid="{D5CDD505-2E9C-101B-9397-08002B2CF9AE}" pid="377" name="Item_f0043e88-18fa-482f-84c3-99e91c421ae1">
    <vt:lpwstr>1x226-2x233|Report tables</vt:lpwstr>
  </property>
  <property fmtid="{D5CDD505-2E9C-101B-9397-08002B2CF9AE}" pid="378" name="Item_9f187dd9-0e29-48e3-88e6-609b4428d9e9">
    <vt:lpwstr>1x238-2x245|Report tables</vt:lpwstr>
  </property>
  <property fmtid="{D5CDD505-2E9C-101B-9397-08002B2CF9AE}" pid="379" name="Item_d7201f23-5c0c-45f7-b5b8-7a53e5f0437b">
    <vt:lpwstr>1x250-3x256|Report tables</vt:lpwstr>
  </property>
  <property fmtid="{D5CDD505-2E9C-101B-9397-08002B2CF9AE}" pid="380" name="Item_37005eb4-e3fa-434e-a7b4-bec808220a36">
    <vt:lpwstr>1x261-17x279|Report tables</vt:lpwstr>
  </property>
  <property fmtid="{D5CDD505-2E9C-101B-9397-08002B2CF9AE}" pid="381" name="Group_096de850-2476-4f1b-bb50-bc5c6024f110">
    <vt:lpwstr>Visit Scotland bespoke analysis</vt:lpwstr>
  </property>
  <property fmtid="{D5CDD505-2E9C-101B-9397-08002B2CF9AE}" pid="382" name="Item_b495ff11-95dc-4ae6-ad0b-710ad158b52d">
    <vt:lpwstr>1x2-2x12|Visit Scotland bespoke analysis</vt:lpwstr>
  </property>
  <property fmtid="{D5CDD505-2E9C-101B-9397-08002B2CF9AE}" pid="383" name="Item_ea184421-1986-4294-8c57-cc24edb78076">
    <vt:lpwstr>1x17-33x27|Visit Scotland bespoke analysis</vt:lpwstr>
  </property>
  <property fmtid="{D5CDD505-2E9C-101B-9397-08002B2CF9AE}" pid="384" name="Item_49cafa2c-3ddf-4b4b-9922-33ebb00965f2">
    <vt:lpwstr>1x32-2x42|Visit Scotland bespoke analysis</vt:lpwstr>
  </property>
  <property fmtid="{D5CDD505-2E9C-101B-9397-08002B2CF9AE}" pid="385" name="Item_748a56f7-734d-4296-9184-ee06d32a7bcb">
    <vt:lpwstr>1x47-33x57|Visit Scotland bespoke analysis</vt:lpwstr>
  </property>
  <property fmtid="{D5CDD505-2E9C-101B-9397-08002B2CF9AE}" pid="386" name="Item_9573a870-c863-4543-ae4d-137aeb5c5be9">
    <vt:lpwstr>1x62-2x71|Visit Scotland bespoke analysis</vt:lpwstr>
  </property>
  <property fmtid="{D5CDD505-2E9C-101B-9397-08002B2CF9AE}" pid="387" name="Item_574388b1-6c94-45f3-af2c-3e861e34996f">
    <vt:lpwstr>1x76-33x85|Visit Scotland bespoke analysis</vt:lpwstr>
  </property>
  <property fmtid="{D5CDD505-2E9C-101B-9397-08002B2CF9AE}" pid="388" name="Item_6e7f411d-fa11-4316-bf78-84fa500f170f">
    <vt:lpwstr>1x90-2x101|Visit Scotland bespoke analysis</vt:lpwstr>
  </property>
  <property fmtid="{D5CDD505-2E9C-101B-9397-08002B2CF9AE}" pid="389" name="Item_93882195-cbc0-404a-8a90-0a240e82ee08">
    <vt:lpwstr>1x106-33x117|Visit Scotland bespoke analysis</vt:lpwstr>
  </property>
  <property fmtid="{D5CDD505-2E9C-101B-9397-08002B2CF9AE}" pid="390" name="Item_682be8b7-e5ef-41c0-971c-3b11c7a8316a">
    <vt:lpwstr>1x122-2x132|Visit Scotland bespoke analysis</vt:lpwstr>
  </property>
  <property fmtid="{D5CDD505-2E9C-101B-9397-08002B2CF9AE}" pid="391" name="Item_3ff65a28-3d35-407a-bfd7-2d610f6de9b2">
    <vt:lpwstr>1x137-33x147|Visit Scotland bespoke analysis</vt:lpwstr>
  </property>
  <property fmtid="{D5CDD505-2E9C-101B-9397-08002B2CF9AE}" pid="392" name="Item_f64bb763-bab4-4ebe-9a78-55136d4833e7">
    <vt:lpwstr>1x152-2x160|Visit Scotland bespoke analysis</vt:lpwstr>
  </property>
  <property fmtid="{D5CDD505-2E9C-101B-9397-08002B2CF9AE}" pid="393" name="Item_143cafd7-96ad-44f7-a5ca-233dd401e91e">
    <vt:lpwstr>1x165-33x173|Visit Scotland bespoke analysis</vt:lpwstr>
  </property>
  <property fmtid="{D5CDD505-2E9C-101B-9397-08002B2CF9AE}" pid="394" name="Item_41e0048b-4433-4bef-89d7-a1e1b9b1bc65">
    <vt:lpwstr>1x178-2x1935|Visit Scotland bespoke analysis</vt:lpwstr>
  </property>
  <property fmtid="{D5CDD505-2E9C-101B-9397-08002B2CF9AE}" pid="395" name="ContentTypeId">
    <vt:lpwstr>0x01010065F2B32527EE624785C5D8CA2406D5EF00D6417CC50AE5A844882AD0D18D155A88</vt:lpwstr>
  </property>
  <property fmtid="{D5CDD505-2E9C-101B-9397-08002B2CF9AE}" pid="396" name="VB_DMS_Department">
    <vt:lpwstr/>
  </property>
  <property fmtid="{D5CDD505-2E9C-101B-9397-08002B2CF9AE}" pid="397" name="MediaServiceImageTags">
    <vt:lpwstr/>
  </property>
</Properties>
</file>