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3"/>
    <p:restoredTop sz="94658"/>
  </p:normalViewPr>
  <p:slideViewPr>
    <p:cSldViewPr snapToGrid="0">
      <p:cViewPr varScale="1">
        <p:scale>
          <a:sx n="48" d="100"/>
          <a:sy n="48" d="100"/>
        </p:scale>
        <p:origin x="232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nline Image Placeholder 9">
            <a:extLst>
              <a:ext uri="{FF2B5EF4-FFF2-40B4-BE49-F238E27FC236}">
                <a16:creationId xmlns:a16="http://schemas.microsoft.com/office/drawing/2014/main" id="{E74BBED0-4393-014B-11AF-650A18B17043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1777002" y="3474767"/>
            <a:ext cx="4676049" cy="6374628"/>
          </a:xfrm>
        </p:spPr>
        <p:txBody>
          <a:bodyPr/>
          <a:lstStyle/>
          <a:p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377706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8A2F-A7E0-ED45-A858-BFF3946D3EEE}" type="datetimeFigureOut">
              <a:rPr lang="en-001" smtClean="0"/>
              <a:t>09/23/2026</a:t>
            </a:fld>
            <a:endParaRPr lang="en-00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433C2-02C1-6942-8670-60E03613C041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3069097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8A2F-A7E0-ED45-A858-BFF3946D3EEE}" type="datetimeFigureOut">
              <a:rPr lang="en-001" smtClean="0"/>
              <a:t>09/23/2026</a:t>
            </a:fld>
            <a:endParaRPr lang="en-00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433C2-02C1-6942-8670-60E03613C041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1735497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8A2F-A7E0-ED45-A858-BFF3946D3EEE}" type="datetimeFigureOut">
              <a:rPr lang="en-001" smtClean="0"/>
              <a:t>09/23/2026</a:t>
            </a:fld>
            <a:endParaRPr lang="en-00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433C2-02C1-6942-8670-60E03613C041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815463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912901"/>
            <a:ext cx="11830050" cy="331421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6263268"/>
            <a:ext cx="5831087" cy="9212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8A2F-A7E0-ED45-A858-BFF3946D3EEE}" type="datetimeFigureOut">
              <a:rPr lang="en-001" smtClean="0"/>
              <a:t>09/23/2026</a:t>
            </a:fld>
            <a:endParaRPr lang="en-00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433C2-02C1-6942-8670-60E03613C041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1973479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8A2F-A7E0-ED45-A858-BFF3946D3EEE}" type="datetimeFigureOut">
              <a:rPr lang="en-001" smtClean="0"/>
              <a:t>09/23/2026</a:t>
            </a:fld>
            <a:endParaRPr lang="en-00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433C2-02C1-6942-8670-60E03613C041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1776873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8A2F-A7E0-ED45-A858-BFF3946D3EEE}" type="datetimeFigureOut">
              <a:rPr lang="en-001" smtClean="0"/>
              <a:t>09/23/2026</a:t>
            </a:fld>
            <a:endParaRPr lang="en-00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433C2-02C1-6942-8670-60E03613C041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478578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2468795"/>
            <a:ext cx="6943725" cy="1218519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8A2F-A7E0-ED45-A858-BFF3946D3EEE}" type="datetimeFigureOut">
              <a:rPr lang="en-001" smtClean="0"/>
              <a:t>09/23/2026</a:t>
            </a:fld>
            <a:endParaRPr lang="en-00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433C2-02C1-6942-8670-60E03613C041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2638489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8A2F-A7E0-ED45-A858-BFF3946D3EEE}" type="datetimeFigureOut">
              <a:rPr lang="en-001" smtClean="0"/>
              <a:t>09/23/2026</a:t>
            </a:fld>
            <a:endParaRPr lang="en-00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433C2-02C1-6942-8670-60E03613C041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3189088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8A2F-A7E0-ED45-A858-BFF3946D3EEE}" type="datetimeFigureOut">
              <a:rPr lang="en-001" smtClean="0"/>
              <a:t>09/23/2026</a:t>
            </a:fld>
            <a:endParaRPr lang="en-00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433C2-02C1-6942-8670-60E03613C041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1470242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8A2F-A7E0-ED45-A858-BFF3946D3EEE}" type="datetimeFigureOut">
              <a:rPr lang="en-001" smtClean="0"/>
              <a:t>09/23/2026</a:t>
            </a:fld>
            <a:endParaRPr lang="en-00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433C2-02C1-6942-8670-60E03613C041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4272552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718A2F-A7E0-ED45-A858-BFF3946D3EEE}" type="datetimeFigureOut">
              <a:rPr lang="en-001" smtClean="0"/>
              <a:t>09/23/2026</a:t>
            </a:fld>
            <a:endParaRPr lang="en-00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00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1433C2-02C1-6942-8670-60E03613C041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3909571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94663FA9-56B7-0594-EEE5-D477FE8EB306}"/>
              </a:ext>
            </a:extLst>
          </p:cNvPr>
          <p:cNvSpPr txBox="1"/>
          <p:nvPr/>
        </p:nvSpPr>
        <p:spPr>
          <a:xfrm>
            <a:off x="4876335" y="11016489"/>
            <a:ext cx="3884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01" sz="1200" dirty="0">
                <a:latin typeface="Arial" panose="020B0604020202020204" pitchFamily="34" charset="0"/>
                <a:cs typeface="Arial" panose="020B0604020202020204" pitchFamily="34" charset="0"/>
              </a:rPr>
              <a:t>This text box is editable for you then to insert your name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D225C6-888F-061A-FA45-1C74869A6C75}"/>
              </a:ext>
            </a:extLst>
          </p:cNvPr>
          <p:cNvSpPr txBox="1"/>
          <p:nvPr/>
        </p:nvSpPr>
        <p:spPr>
          <a:xfrm>
            <a:off x="1342225" y="15991229"/>
            <a:ext cx="3939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01" sz="1400" dirty="0">
                <a:latin typeface="Arial" panose="020B0604020202020204" pitchFamily="34" charset="0"/>
                <a:cs typeface="Arial" panose="020B0604020202020204" pitchFamily="34" charset="0"/>
              </a:rPr>
              <a:t>To export file as either PDF, JPEG or PNG, </a:t>
            </a:r>
            <a:br>
              <a:rPr lang="en-001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001" sz="1400" dirty="0">
                <a:latin typeface="Arial" panose="020B0604020202020204" pitchFamily="34" charset="0"/>
                <a:cs typeface="Arial" panose="020B0604020202020204" pitchFamily="34" charset="0"/>
              </a:rPr>
              <a:t>go to File&gt;Export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4A9BA3-AC3D-D2BB-F827-A357433CD974}"/>
              </a:ext>
            </a:extLst>
          </p:cNvPr>
          <p:cNvSpPr txBox="1"/>
          <p:nvPr/>
        </p:nvSpPr>
        <p:spPr>
          <a:xfrm>
            <a:off x="1265400" y="1100522"/>
            <a:ext cx="34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01" sz="2400" b="1" dirty="0">
                <a:latin typeface="Arial" panose="020B0604020202020204" pitchFamily="34" charset="0"/>
                <a:cs typeface="Arial" panose="020B0604020202020204" pitchFamily="34" charset="0"/>
              </a:rPr>
              <a:t>Add image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01E2A9-3CC4-7E88-EE10-FEB92E5B3802}"/>
              </a:ext>
            </a:extLst>
          </p:cNvPr>
          <p:cNvSpPr txBox="1"/>
          <p:nvPr/>
        </p:nvSpPr>
        <p:spPr>
          <a:xfrm>
            <a:off x="1342225" y="11867432"/>
            <a:ext cx="34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01" sz="2400" b="1" dirty="0">
                <a:latin typeface="Arial" panose="020B0604020202020204" pitchFamily="34" charset="0"/>
                <a:cs typeface="Arial" panose="020B0604020202020204" pitchFamily="34" charset="0"/>
              </a:rPr>
              <a:t>Export file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F73E77-86ED-9DD5-620F-5C9DD8A46A4E}"/>
              </a:ext>
            </a:extLst>
          </p:cNvPr>
          <p:cNvSpPr txBox="1"/>
          <p:nvPr/>
        </p:nvSpPr>
        <p:spPr>
          <a:xfrm>
            <a:off x="1280846" y="537419"/>
            <a:ext cx="34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01" sz="3200" b="1" dirty="0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D9EB5D-60AB-0BC2-2E76-2E44B627B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610" y="2038311"/>
            <a:ext cx="3194196" cy="40005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9F93F1-C238-CA89-F6E3-717624DB2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0258" y="2051900"/>
            <a:ext cx="3993488" cy="39875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ED40A5-150A-1300-F517-B5B8D2066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295" y="2051900"/>
            <a:ext cx="3183893" cy="39767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1A110B-BE9C-8876-E216-F5702EDBEF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7383" y="12670376"/>
            <a:ext cx="6107209" cy="12815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133C1A7-D02A-3928-A971-291C0CC759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6456" y="12858503"/>
            <a:ext cx="4517144" cy="30438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609C9B8-F618-A173-5D96-5220CDCF86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1379" y="7241131"/>
            <a:ext cx="3384721" cy="282347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06D86B1-285B-F6E0-2FF6-847B40D95E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3295" y="7233279"/>
            <a:ext cx="3477464" cy="371611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35ABDDC-C8FA-594D-7DC6-8606F73CA3CA}"/>
              </a:ext>
            </a:extLst>
          </p:cNvPr>
          <p:cNvSpPr txBox="1"/>
          <p:nvPr/>
        </p:nvSpPr>
        <p:spPr>
          <a:xfrm>
            <a:off x="1342225" y="12361866"/>
            <a:ext cx="34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01"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9C17967-1E0D-E0FF-9C8F-8DB120DF8523}"/>
              </a:ext>
            </a:extLst>
          </p:cNvPr>
          <p:cNvSpPr txBox="1"/>
          <p:nvPr/>
        </p:nvSpPr>
        <p:spPr>
          <a:xfrm>
            <a:off x="6307371" y="12361867"/>
            <a:ext cx="34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01" sz="2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C78E7A8-16EA-D703-B8C5-716F7AD5CDBF}"/>
              </a:ext>
            </a:extLst>
          </p:cNvPr>
          <p:cNvSpPr txBox="1"/>
          <p:nvPr/>
        </p:nvSpPr>
        <p:spPr>
          <a:xfrm>
            <a:off x="1301379" y="6168381"/>
            <a:ext cx="34328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001" sz="1200" dirty="0">
                <a:latin typeface="Arial" panose="020B0604020202020204" pitchFamily="34" charset="0"/>
                <a:cs typeface="Arial" panose="020B0604020202020204" pitchFamily="34" charset="0"/>
              </a:rPr>
              <a:t>To insert a picture click on the ‘image icon’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D62BC0-D2FD-425D-270C-BDCA3732B61D}"/>
              </a:ext>
            </a:extLst>
          </p:cNvPr>
          <p:cNvSpPr txBox="1"/>
          <p:nvPr/>
        </p:nvSpPr>
        <p:spPr>
          <a:xfrm>
            <a:off x="1301379" y="1624532"/>
            <a:ext cx="34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01"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0A53389-9B09-5B7E-99FB-346EFD68AA74}"/>
              </a:ext>
            </a:extLst>
          </p:cNvPr>
          <p:cNvSpPr txBox="1"/>
          <p:nvPr/>
        </p:nvSpPr>
        <p:spPr>
          <a:xfrm>
            <a:off x="4855070" y="1562187"/>
            <a:ext cx="34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01" sz="2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4AC1F4-8F89-9AF3-00B2-F8B6007EACC8}"/>
              </a:ext>
            </a:extLst>
          </p:cNvPr>
          <p:cNvSpPr txBox="1"/>
          <p:nvPr/>
        </p:nvSpPr>
        <p:spPr>
          <a:xfrm>
            <a:off x="4938197" y="6168381"/>
            <a:ext cx="34328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001" sz="1200" dirty="0">
                <a:latin typeface="Arial" panose="020B0604020202020204" pitchFamily="34" charset="0"/>
                <a:cs typeface="Arial" panose="020B0604020202020204" pitchFamily="34" charset="0"/>
              </a:rPr>
              <a:t>Choose an image from your files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1E75CC-2BAC-03D3-8470-65AE1E8787DD}"/>
              </a:ext>
            </a:extLst>
          </p:cNvPr>
          <p:cNvSpPr txBox="1"/>
          <p:nvPr/>
        </p:nvSpPr>
        <p:spPr>
          <a:xfrm>
            <a:off x="8471106" y="6168381"/>
            <a:ext cx="3432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001" sz="1200" dirty="0">
                <a:latin typeface="Arial" panose="020B0604020202020204" pitchFamily="34" charset="0"/>
                <a:cs typeface="Arial" panose="020B0604020202020204" pitchFamily="34" charset="0"/>
              </a:rPr>
              <a:t>Once in place the image can be scaled </a:t>
            </a:r>
            <a:br>
              <a:rPr lang="en-001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001" sz="1200" dirty="0">
                <a:latin typeface="Arial" panose="020B0604020202020204" pitchFamily="34" charset="0"/>
                <a:cs typeface="Arial" panose="020B0604020202020204" pitchFamily="34" charset="0"/>
              </a:rPr>
              <a:t>up or down (don’t worry about overlap as we sort that in the next step)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78BB2DD-3CBC-A9D5-8F0E-E96BF42C3F78}"/>
              </a:ext>
            </a:extLst>
          </p:cNvPr>
          <p:cNvSpPr txBox="1"/>
          <p:nvPr/>
        </p:nvSpPr>
        <p:spPr>
          <a:xfrm>
            <a:off x="1322161" y="10220835"/>
            <a:ext cx="3432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001" sz="1200" dirty="0">
                <a:latin typeface="Arial" panose="020B0604020202020204" pitchFamily="34" charset="0"/>
                <a:cs typeface="Arial" panose="020B0604020202020204" pitchFamily="34" charset="0"/>
              </a:rPr>
              <a:t>Once the image is scaled, select the image and go ‘arrange’ in the menu and choose ‘Send to back’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F220A5-1241-E60E-8E63-5A4A5DE5DBFE}"/>
              </a:ext>
            </a:extLst>
          </p:cNvPr>
          <p:cNvSpPr txBox="1"/>
          <p:nvPr/>
        </p:nvSpPr>
        <p:spPr>
          <a:xfrm>
            <a:off x="8391931" y="1556687"/>
            <a:ext cx="34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01" sz="2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66A7A5D-99B8-E0B7-0F78-FDE01DDD054B}"/>
              </a:ext>
            </a:extLst>
          </p:cNvPr>
          <p:cNvSpPr txBox="1"/>
          <p:nvPr/>
        </p:nvSpPr>
        <p:spPr>
          <a:xfrm>
            <a:off x="1240000" y="6814670"/>
            <a:ext cx="34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01" sz="24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22AE96F-7A8D-B6E7-3711-2A99D8F6354A}"/>
              </a:ext>
            </a:extLst>
          </p:cNvPr>
          <p:cNvSpPr txBox="1"/>
          <p:nvPr/>
        </p:nvSpPr>
        <p:spPr>
          <a:xfrm>
            <a:off x="4876335" y="6772140"/>
            <a:ext cx="34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01" sz="24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7617593-A098-83F0-D7D4-C5E8B578ED71}"/>
              </a:ext>
            </a:extLst>
          </p:cNvPr>
          <p:cNvSpPr/>
          <p:nvPr/>
        </p:nvSpPr>
        <p:spPr>
          <a:xfrm>
            <a:off x="3757431" y="7968967"/>
            <a:ext cx="679938" cy="117231"/>
          </a:xfrm>
          <a:prstGeom prst="rect">
            <a:avLst/>
          </a:prstGeom>
          <a:noFill/>
          <a:ln w="28575">
            <a:solidFill>
              <a:srgbClr val="FF0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3A7AC3C-7500-9A0A-863E-6F1AF27F1237}"/>
              </a:ext>
            </a:extLst>
          </p:cNvPr>
          <p:cNvSpPr/>
          <p:nvPr/>
        </p:nvSpPr>
        <p:spPr>
          <a:xfrm>
            <a:off x="3749615" y="7453152"/>
            <a:ext cx="312616" cy="249644"/>
          </a:xfrm>
          <a:prstGeom prst="rect">
            <a:avLst/>
          </a:prstGeom>
          <a:noFill/>
          <a:ln w="28575">
            <a:solidFill>
              <a:srgbClr val="FF0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30E819D-6225-7178-94C5-BDB87B7B7932}"/>
              </a:ext>
            </a:extLst>
          </p:cNvPr>
          <p:cNvSpPr/>
          <p:nvPr/>
        </p:nvSpPr>
        <p:spPr>
          <a:xfrm>
            <a:off x="1412814" y="8062752"/>
            <a:ext cx="1953847" cy="1367692"/>
          </a:xfrm>
          <a:prstGeom prst="rect">
            <a:avLst/>
          </a:prstGeom>
          <a:noFill/>
          <a:ln w="28575">
            <a:solidFill>
              <a:srgbClr val="FF0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05305BC-8207-5BF8-3B57-0FF31C1EA6B3}"/>
              </a:ext>
            </a:extLst>
          </p:cNvPr>
          <p:cNvSpPr/>
          <p:nvPr/>
        </p:nvSpPr>
        <p:spPr>
          <a:xfrm>
            <a:off x="6944935" y="8785128"/>
            <a:ext cx="731756" cy="321681"/>
          </a:xfrm>
          <a:prstGeom prst="rect">
            <a:avLst/>
          </a:prstGeom>
          <a:noFill/>
          <a:ln w="28575">
            <a:solidFill>
              <a:srgbClr val="FF0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A9204E9-475C-68DB-3ADF-548C65C2599D}"/>
              </a:ext>
            </a:extLst>
          </p:cNvPr>
          <p:cNvSpPr/>
          <p:nvPr/>
        </p:nvSpPr>
        <p:spPr>
          <a:xfrm>
            <a:off x="2159353" y="3427803"/>
            <a:ext cx="393913" cy="365651"/>
          </a:xfrm>
          <a:prstGeom prst="rect">
            <a:avLst/>
          </a:prstGeom>
          <a:noFill/>
          <a:ln w="28575">
            <a:solidFill>
              <a:srgbClr val="FF0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6997202-8D8E-3710-5964-EFACABD30BE5}"/>
              </a:ext>
            </a:extLst>
          </p:cNvPr>
          <p:cNvSpPr/>
          <p:nvPr/>
        </p:nvSpPr>
        <p:spPr>
          <a:xfrm>
            <a:off x="1836330" y="3826223"/>
            <a:ext cx="1039958" cy="183955"/>
          </a:xfrm>
          <a:prstGeom prst="rect">
            <a:avLst/>
          </a:prstGeom>
          <a:noFill/>
          <a:ln w="28575">
            <a:solidFill>
              <a:srgbClr val="FF0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4DF8BC4-1AF3-4180-13FA-DD53895EF116}"/>
              </a:ext>
            </a:extLst>
          </p:cNvPr>
          <p:cNvSpPr/>
          <p:nvPr/>
        </p:nvSpPr>
        <p:spPr>
          <a:xfrm>
            <a:off x="1337913" y="13516378"/>
            <a:ext cx="1103283" cy="115732"/>
          </a:xfrm>
          <a:prstGeom prst="rect">
            <a:avLst/>
          </a:prstGeom>
          <a:noFill/>
          <a:ln w="28575">
            <a:solidFill>
              <a:srgbClr val="FF0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E00A2D9-2E51-087C-D103-6B4111965B52}"/>
              </a:ext>
            </a:extLst>
          </p:cNvPr>
          <p:cNvSpPr/>
          <p:nvPr/>
        </p:nvSpPr>
        <p:spPr>
          <a:xfrm>
            <a:off x="7849071" y="13406020"/>
            <a:ext cx="1103283" cy="115732"/>
          </a:xfrm>
          <a:prstGeom prst="rect">
            <a:avLst/>
          </a:prstGeom>
          <a:noFill/>
          <a:ln w="28575">
            <a:solidFill>
              <a:srgbClr val="FF0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831389F-7BB8-BC35-26C1-3AEA3044CC78}"/>
              </a:ext>
            </a:extLst>
          </p:cNvPr>
          <p:cNvSpPr/>
          <p:nvPr/>
        </p:nvSpPr>
        <p:spPr>
          <a:xfrm>
            <a:off x="7833029" y="13654672"/>
            <a:ext cx="1103283" cy="115732"/>
          </a:xfrm>
          <a:prstGeom prst="rect">
            <a:avLst/>
          </a:prstGeom>
          <a:noFill/>
          <a:ln w="28575">
            <a:solidFill>
              <a:srgbClr val="FF0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439239C-BF35-D771-4F67-32089707CFE9}"/>
              </a:ext>
            </a:extLst>
          </p:cNvPr>
          <p:cNvCxnSpPr/>
          <p:nvPr/>
        </p:nvCxnSpPr>
        <p:spPr>
          <a:xfrm>
            <a:off x="1280846" y="11762233"/>
            <a:ext cx="112237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236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B890DE-45B5-9C81-509A-6CE39BBD7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44"/>
            <a:ext cx="13716000" cy="171322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113B2D-F01A-CA2A-79FE-43DDB0E6F539}"/>
              </a:ext>
            </a:extLst>
          </p:cNvPr>
          <p:cNvSpPr txBox="1"/>
          <p:nvPr/>
        </p:nvSpPr>
        <p:spPr>
          <a:xfrm>
            <a:off x="7287491" y="7287491"/>
            <a:ext cx="4350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001" sz="3600" dirty="0">
                <a:latin typeface="Arial" panose="020B0604020202020204" pitchFamily="34" charset="0"/>
                <a:cs typeface="Arial" panose="020B0604020202020204" pitchFamily="34" charset="0"/>
              </a:rPr>
              <a:t>Place name here</a:t>
            </a:r>
          </a:p>
        </p:txBody>
      </p:sp>
      <p:sp>
        <p:nvSpPr>
          <p:cNvPr id="5" name="Online Image Placeholder 4">
            <a:extLst>
              <a:ext uri="{FF2B5EF4-FFF2-40B4-BE49-F238E27FC236}">
                <a16:creationId xmlns:a16="http://schemas.microsoft.com/office/drawing/2014/main" id="{9199700B-E316-971C-D363-C99FD65709C0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/>
        <p:txBody>
          <a:bodyPr/>
          <a:lstStyle/>
          <a:p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1436934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d7fb643-da18-47df-aee7-33f50f85f8c4}" enabled="1" method="Privileged" siteId="{2561ed5d-d38c-48ee-bff8-0e61efa3d02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1507</TotalTime>
  <Words>111</Words>
  <Application>Microsoft Office PowerPoint</Application>
  <PresentationFormat>Custom</PresentationFormat>
  <Paragraphs>17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Dawes (Tag GB)</dc:creator>
  <cp:lastModifiedBy>Phoebe Roberts (Tag GB)</cp:lastModifiedBy>
  <cp:revision>12</cp:revision>
  <dcterms:created xsi:type="dcterms:W3CDTF">2026-07-13T09:29:23Z</dcterms:created>
  <dcterms:modified xsi:type="dcterms:W3CDTF">2026-09-23T13:06:41Z</dcterms:modified>
</cp:coreProperties>
</file>